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498" r:id="rId3"/>
    <p:sldId id="373" r:id="rId4"/>
    <p:sldId id="412" r:id="rId5"/>
    <p:sldId id="299" r:id="rId6"/>
    <p:sldId id="336" r:id="rId7"/>
    <p:sldId id="343" r:id="rId8"/>
    <p:sldId id="549" r:id="rId9"/>
    <p:sldId id="413" r:id="rId10"/>
    <p:sldId id="550" r:id="rId11"/>
    <p:sldId id="417" r:id="rId12"/>
    <p:sldId id="418" r:id="rId13"/>
    <p:sldId id="419" r:id="rId14"/>
    <p:sldId id="420" r:id="rId15"/>
    <p:sldId id="421" r:id="rId16"/>
    <p:sldId id="422" r:id="rId18"/>
    <p:sldId id="465" r:id="rId19"/>
    <p:sldId id="423" r:id="rId20"/>
    <p:sldId id="425" r:id="rId21"/>
    <p:sldId id="427" r:id="rId22"/>
    <p:sldId id="429" r:id="rId23"/>
    <p:sldId id="354" r:id="rId24"/>
    <p:sldId id="356" r:id="rId25"/>
    <p:sldId id="357" r:id="rId26"/>
    <p:sldId id="358" r:id="rId27"/>
    <p:sldId id="359" r:id="rId28"/>
    <p:sldId id="430" r:id="rId29"/>
    <p:sldId id="431" r:id="rId30"/>
    <p:sldId id="432" r:id="rId31"/>
    <p:sldId id="433" r:id="rId32"/>
    <p:sldId id="434" r:id="rId33"/>
    <p:sldId id="435" r:id="rId34"/>
    <p:sldId id="363" r:id="rId35"/>
    <p:sldId id="362" r:id="rId36"/>
    <p:sldId id="464" r:id="rId37"/>
    <p:sldId id="466" r:id="rId38"/>
    <p:sldId id="462" r:id="rId39"/>
    <p:sldId id="463" r:id="rId40"/>
    <p:sldId id="467" r:id="rId41"/>
    <p:sldId id="468" r:id="rId42"/>
    <p:sldId id="365" r:id="rId43"/>
    <p:sldId id="366" r:id="rId44"/>
    <p:sldId id="367" r:id="rId45"/>
    <p:sldId id="368" r:id="rId46"/>
    <p:sldId id="369" r:id="rId47"/>
    <p:sldId id="370" r:id="rId48"/>
    <p:sldId id="371" r:id="rId49"/>
  </p:sldIdLst>
  <p:sldSz cx="9144000" cy="6858000" type="screen4x3"/>
  <p:notesSz cx="6858000" cy="9144000"/>
  <p:custDataLst>
    <p:tags r:id="rId5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2" userDrawn="1">
          <p15:clr>
            <a:srgbClr val="A4A3A4"/>
          </p15:clr>
        </p15:guide>
        <p15:guide id="2" pos="29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082"/>
        <p:guide pos="29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gs" Target="tags/tag369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.wmf"/><Relationship Id="rId8" Type="http://schemas.openxmlformats.org/officeDocument/2006/relationships/image" Target="../media/image44.w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4" Type="http://schemas.openxmlformats.org/officeDocument/2006/relationships/image" Target="../media/image50.wmf"/><Relationship Id="rId13" Type="http://schemas.openxmlformats.org/officeDocument/2006/relationships/image" Target="../media/image49.wmf"/><Relationship Id="rId12" Type="http://schemas.openxmlformats.org/officeDocument/2006/relationships/image" Target="../media/image48.wmf"/><Relationship Id="rId11" Type="http://schemas.openxmlformats.org/officeDocument/2006/relationships/image" Target="../media/image47.wmf"/><Relationship Id="rId10" Type="http://schemas.openxmlformats.org/officeDocument/2006/relationships/image" Target="../media/image46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image" Target="../media/image58.wmf"/><Relationship Id="rId7" Type="http://schemas.openxmlformats.org/officeDocument/2006/relationships/image" Target="../media/image57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1" Type="http://schemas.openxmlformats.org/officeDocument/2006/relationships/image" Target="../media/image46.wmf"/><Relationship Id="rId10" Type="http://schemas.openxmlformats.org/officeDocument/2006/relationships/image" Target="../media/image45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68.wmf"/><Relationship Id="rId8" Type="http://schemas.openxmlformats.org/officeDocument/2006/relationships/image" Target="../media/image67.wmf"/><Relationship Id="rId7" Type="http://schemas.openxmlformats.org/officeDocument/2006/relationships/image" Target="../media/image66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6.wmf"/><Relationship Id="rId8" Type="http://schemas.openxmlformats.org/officeDocument/2006/relationships/image" Target="../media/image75.wmf"/><Relationship Id="rId7" Type="http://schemas.openxmlformats.org/officeDocument/2006/relationships/image" Target="../media/image74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30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1" Type="http://schemas.openxmlformats.org/officeDocument/2006/relationships/image" Target="../media/image77.wmf"/><Relationship Id="rId10" Type="http://schemas.openxmlformats.org/officeDocument/2006/relationships/image" Target="../media/image34.wmf"/><Relationship Id="rId1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7" Type="http://schemas.openxmlformats.org/officeDocument/2006/relationships/image" Target="../media/image92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2.emf"/><Relationship Id="rId8" Type="http://schemas.openxmlformats.org/officeDocument/2006/relationships/image" Target="../media/image101.emf"/><Relationship Id="rId7" Type="http://schemas.openxmlformats.org/officeDocument/2006/relationships/image" Target="../media/image100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7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89.wmf"/><Relationship Id="rId3" Type="http://schemas.openxmlformats.org/officeDocument/2006/relationships/image" Target="../media/image87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2.emf"/><Relationship Id="rId8" Type="http://schemas.openxmlformats.org/officeDocument/2006/relationships/image" Target="../media/image101.emf"/><Relationship Id="rId7" Type="http://schemas.openxmlformats.org/officeDocument/2006/relationships/image" Target="../media/image100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7" Type="http://schemas.openxmlformats.org/officeDocument/2006/relationships/image" Target="../media/image121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wmf"/><Relationship Id="rId8" Type="http://schemas.openxmlformats.org/officeDocument/2006/relationships/image" Target="../media/image134.wmf"/><Relationship Id="rId7" Type="http://schemas.openxmlformats.org/officeDocument/2006/relationships/image" Target="../media/image133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2" Type="http://schemas.openxmlformats.org/officeDocument/2006/relationships/image" Target="../media/image138.wmf"/><Relationship Id="rId11" Type="http://schemas.openxmlformats.org/officeDocument/2006/relationships/image" Target="../media/image137.wmf"/><Relationship Id="rId10" Type="http://schemas.openxmlformats.org/officeDocument/2006/relationships/image" Target="../media/image136.wmf"/><Relationship Id="rId1" Type="http://schemas.openxmlformats.org/officeDocument/2006/relationships/image" Target="../media/image127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wmf"/><Relationship Id="rId8" Type="http://schemas.openxmlformats.org/officeDocument/2006/relationships/image" Target="../media/image146.wmf"/><Relationship Id="rId7" Type="http://schemas.openxmlformats.org/officeDocument/2006/relationships/image" Target="../media/image145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5" Type="http://schemas.openxmlformats.org/officeDocument/2006/relationships/image" Target="../media/image131.wmf"/><Relationship Id="rId14" Type="http://schemas.openxmlformats.org/officeDocument/2006/relationships/image" Target="../media/image130.wmf"/><Relationship Id="rId13" Type="http://schemas.openxmlformats.org/officeDocument/2006/relationships/image" Target="../media/image129.wmf"/><Relationship Id="rId12" Type="http://schemas.openxmlformats.org/officeDocument/2006/relationships/image" Target="../media/image128.wmf"/><Relationship Id="rId11" Type="http://schemas.openxmlformats.org/officeDocument/2006/relationships/image" Target="../media/image127.wmf"/><Relationship Id="rId10" Type="http://schemas.openxmlformats.org/officeDocument/2006/relationships/image" Target="../media/image148.wmf"/><Relationship Id="rId1" Type="http://schemas.openxmlformats.org/officeDocument/2006/relationships/image" Target="../media/image13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5.wmf"/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2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2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Relationship Id="rId3" Type="http://schemas.openxmlformats.org/officeDocument/2006/relationships/image" Target="../media/image164.wmf"/><Relationship Id="rId2" Type="http://schemas.openxmlformats.org/officeDocument/2006/relationships/image" Target="../media/image163.emf"/><Relationship Id="rId1" Type="http://schemas.openxmlformats.org/officeDocument/2006/relationships/image" Target="../media/image16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7" Type="http://schemas.openxmlformats.org/officeDocument/2006/relationships/image" Target="../media/image173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7" Type="http://schemas.openxmlformats.org/officeDocument/2006/relationships/image" Target="../media/image181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7" Type="http://schemas.openxmlformats.org/officeDocument/2006/relationships/image" Target="../media/image188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3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6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/Relationships>
</file>

<file path=ppt/drawings/_rels/vmlDrawing3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4.wmf"/><Relationship Id="rId4" Type="http://schemas.openxmlformats.org/officeDocument/2006/relationships/image" Target="../media/image203.wmf"/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3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9.wmf"/><Relationship Id="rId4" Type="http://schemas.openxmlformats.org/officeDocument/2006/relationships/image" Target="../media/image208.wmf"/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3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6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emf"/><Relationship Id="rId3" Type="http://schemas.openxmlformats.org/officeDocument/2006/relationships/image" Target="../media/image212.wmf"/><Relationship Id="rId2" Type="http://schemas.openxmlformats.org/officeDocument/2006/relationships/image" Target="../media/image211.emf"/><Relationship Id="rId1" Type="http://schemas.openxmlformats.org/officeDocument/2006/relationships/image" Target="../media/image210.wmf"/></Relationships>
</file>

<file path=ppt/drawings/_rels/vmlDrawing3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1.wmf"/><Relationship Id="rId4" Type="http://schemas.openxmlformats.org/officeDocument/2006/relationships/image" Target="../media/image220.wmf"/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/Relationships>
</file>

<file path=ppt/drawings/_rels/vmlDrawing38.vml.rels><?xml version="1.0" encoding="UTF-8" standalone="yes"?>
<Relationships xmlns="http://schemas.openxmlformats.org/package/2006/relationships"><Relationship Id="rId7" Type="http://schemas.openxmlformats.org/officeDocument/2006/relationships/image" Target="../media/image228.wmf"/><Relationship Id="rId6" Type="http://schemas.openxmlformats.org/officeDocument/2006/relationships/image" Target="../media/image227.wmf"/><Relationship Id="rId5" Type="http://schemas.openxmlformats.org/officeDocument/2006/relationships/image" Target="../media/image226.wmf"/><Relationship Id="rId4" Type="http://schemas.openxmlformats.org/officeDocument/2006/relationships/image" Target="../media/image225.wmf"/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/Relationships>
</file>

<file path=ppt/drawings/_rels/vmlDrawing39.vml.rels><?xml version="1.0" encoding="UTF-8" standalone="yes"?>
<Relationships xmlns="http://schemas.openxmlformats.org/package/2006/relationships"><Relationship Id="rId7" Type="http://schemas.openxmlformats.org/officeDocument/2006/relationships/image" Target="../media/image235.wmf"/><Relationship Id="rId6" Type="http://schemas.openxmlformats.org/officeDocument/2006/relationships/image" Target="../media/image234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1.e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emf"/><Relationship Id="rId1" Type="http://schemas.openxmlformats.org/officeDocument/2006/relationships/image" Target="../media/image242.e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image" Target="../media/image34.wmf"/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0" Type="http://schemas.openxmlformats.org/officeDocument/2006/relationships/image" Target="../media/image36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tags" Target="../tags/tag40.xml"/><Relationship Id="rId7" Type="http://schemas.openxmlformats.org/officeDocument/2006/relationships/image" Target="../media/image20.wmf"/><Relationship Id="rId6" Type="http://schemas.openxmlformats.org/officeDocument/2006/relationships/oleObject" Target="../embeddings/oleObject19.bin"/><Relationship Id="rId5" Type="http://schemas.openxmlformats.org/officeDocument/2006/relationships/tags" Target="../tags/tag39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2" Type="http://schemas.openxmlformats.org/officeDocument/2006/relationships/tags" Target="../tags/tag38.xml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1.wmf"/><Relationship Id="rId1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2.bin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22" Type="http://schemas.openxmlformats.org/officeDocument/2006/relationships/vmlDrawing" Target="../drawings/vmlDrawing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6.wmf"/><Relationship Id="rId2" Type="http://schemas.openxmlformats.org/officeDocument/2006/relationships/tags" Target="../tags/tag42.xml"/><Relationship Id="rId19" Type="http://schemas.openxmlformats.org/officeDocument/2006/relationships/oleObject" Target="../embeddings/oleObject25.bin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24.bin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image" Target="../media/image24.wmf"/><Relationship Id="rId1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tags" Target="../tags/tag54.xml"/><Relationship Id="rId7" Type="http://schemas.openxmlformats.org/officeDocument/2006/relationships/image" Target="../media/image28.wmf"/><Relationship Id="rId6" Type="http://schemas.openxmlformats.org/officeDocument/2006/relationships/oleObject" Target="../embeddings/oleObject27.bin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8" Type="http://schemas.openxmlformats.org/officeDocument/2006/relationships/vmlDrawing" Target="../drawings/vmlDrawing9.vml"/><Relationship Id="rId37" Type="http://schemas.openxmlformats.org/officeDocument/2006/relationships/slideLayout" Target="../slideLayouts/slideLayout7.xml"/><Relationship Id="rId36" Type="http://schemas.openxmlformats.org/officeDocument/2006/relationships/tags" Target="../tags/tag66.xml"/><Relationship Id="rId35" Type="http://schemas.openxmlformats.org/officeDocument/2006/relationships/image" Target="../media/image36.wmf"/><Relationship Id="rId34" Type="http://schemas.openxmlformats.org/officeDocument/2006/relationships/oleObject" Target="../embeddings/oleObject35.bin"/><Relationship Id="rId33" Type="http://schemas.openxmlformats.org/officeDocument/2006/relationships/tags" Target="../tags/tag65.xml"/><Relationship Id="rId32" Type="http://schemas.openxmlformats.org/officeDocument/2006/relationships/image" Target="../media/image35.wmf"/><Relationship Id="rId31" Type="http://schemas.openxmlformats.org/officeDocument/2006/relationships/oleObject" Target="../embeddings/oleObject34.bin"/><Relationship Id="rId30" Type="http://schemas.openxmlformats.org/officeDocument/2006/relationships/tags" Target="../tags/tag64.xml"/><Relationship Id="rId3" Type="http://schemas.openxmlformats.org/officeDocument/2006/relationships/image" Target="../media/image27.wmf"/><Relationship Id="rId29" Type="http://schemas.openxmlformats.org/officeDocument/2006/relationships/image" Target="../media/image34.wmf"/><Relationship Id="rId28" Type="http://schemas.openxmlformats.org/officeDocument/2006/relationships/oleObject" Target="../embeddings/oleObject33.bin"/><Relationship Id="rId27" Type="http://schemas.openxmlformats.org/officeDocument/2006/relationships/tags" Target="../tags/tag63.xml"/><Relationship Id="rId26" Type="http://schemas.openxmlformats.org/officeDocument/2006/relationships/tags" Target="../tags/tag62.xml"/><Relationship Id="rId25" Type="http://schemas.openxmlformats.org/officeDocument/2006/relationships/image" Target="../media/image33.wmf"/><Relationship Id="rId24" Type="http://schemas.openxmlformats.org/officeDocument/2006/relationships/oleObject" Target="../embeddings/oleObject32.bin"/><Relationship Id="rId23" Type="http://schemas.openxmlformats.org/officeDocument/2006/relationships/tags" Target="../tags/tag61.xml"/><Relationship Id="rId22" Type="http://schemas.openxmlformats.org/officeDocument/2006/relationships/image" Target="../media/image32.wmf"/><Relationship Id="rId21" Type="http://schemas.openxmlformats.org/officeDocument/2006/relationships/oleObject" Target="../embeddings/oleObject31.bin"/><Relationship Id="rId20" Type="http://schemas.openxmlformats.org/officeDocument/2006/relationships/tags" Target="../tags/tag60.xml"/><Relationship Id="rId2" Type="http://schemas.openxmlformats.org/officeDocument/2006/relationships/oleObject" Target="../embeddings/oleObject26.bin"/><Relationship Id="rId19" Type="http://schemas.openxmlformats.org/officeDocument/2006/relationships/tags" Target="../tags/tag59.xml"/><Relationship Id="rId18" Type="http://schemas.openxmlformats.org/officeDocument/2006/relationships/image" Target="../media/image31.wmf"/><Relationship Id="rId17" Type="http://schemas.openxmlformats.org/officeDocument/2006/relationships/oleObject" Target="../embeddings/oleObject30.bin"/><Relationship Id="rId16" Type="http://schemas.openxmlformats.org/officeDocument/2006/relationships/tags" Target="../tags/tag58.xml"/><Relationship Id="rId15" Type="http://schemas.openxmlformats.org/officeDocument/2006/relationships/image" Target="../media/image30.wmf"/><Relationship Id="rId14" Type="http://schemas.openxmlformats.org/officeDocument/2006/relationships/oleObject" Target="../embeddings/oleObject29.bin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image" Target="../media/image29.wmf"/><Relationship Id="rId1" Type="http://schemas.openxmlformats.org/officeDocument/2006/relationships/tags" Target="../tags/tag5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tags" Target="../tags/tag70.xml"/><Relationship Id="rId7" Type="http://schemas.openxmlformats.org/officeDocument/2006/relationships/image" Target="../media/image38.wmf"/><Relationship Id="rId6" Type="http://schemas.openxmlformats.org/officeDocument/2006/relationships/oleObject" Target="../embeddings/oleObject37.bin"/><Relationship Id="rId5" Type="http://schemas.openxmlformats.org/officeDocument/2006/relationships/tags" Target="../tags/tag69.xml"/><Relationship Id="rId47" Type="http://schemas.openxmlformats.org/officeDocument/2006/relationships/vmlDrawing" Target="../drawings/vmlDrawing10.vml"/><Relationship Id="rId46" Type="http://schemas.openxmlformats.org/officeDocument/2006/relationships/slideLayout" Target="../slideLayouts/slideLayout7.xml"/><Relationship Id="rId45" Type="http://schemas.openxmlformats.org/officeDocument/2006/relationships/image" Target="../media/image50.wmf"/><Relationship Id="rId44" Type="http://schemas.openxmlformats.org/officeDocument/2006/relationships/oleObject" Target="../embeddings/oleObject49.bin"/><Relationship Id="rId43" Type="http://schemas.openxmlformats.org/officeDocument/2006/relationships/image" Target="../media/image49.wmf"/><Relationship Id="rId42" Type="http://schemas.openxmlformats.org/officeDocument/2006/relationships/oleObject" Target="../embeddings/oleObject48.bin"/><Relationship Id="rId41" Type="http://schemas.openxmlformats.org/officeDocument/2006/relationships/tags" Target="../tags/tag83.xml"/><Relationship Id="rId40" Type="http://schemas.openxmlformats.org/officeDocument/2006/relationships/image" Target="../media/image48.wmf"/><Relationship Id="rId4" Type="http://schemas.openxmlformats.org/officeDocument/2006/relationships/image" Target="../media/image37.wmf"/><Relationship Id="rId39" Type="http://schemas.openxmlformats.org/officeDocument/2006/relationships/oleObject" Target="../embeddings/oleObject47.bin"/><Relationship Id="rId38" Type="http://schemas.openxmlformats.org/officeDocument/2006/relationships/tags" Target="../tags/tag82.xml"/><Relationship Id="rId37" Type="http://schemas.openxmlformats.org/officeDocument/2006/relationships/image" Target="../media/image47.wmf"/><Relationship Id="rId36" Type="http://schemas.openxmlformats.org/officeDocument/2006/relationships/oleObject" Target="../embeddings/oleObject46.bin"/><Relationship Id="rId35" Type="http://schemas.openxmlformats.org/officeDocument/2006/relationships/tags" Target="../tags/tag81.xml"/><Relationship Id="rId34" Type="http://schemas.openxmlformats.org/officeDocument/2006/relationships/image" Target="../media/image46.wmf"/><Relationship Id="rId33" Type="http://schemas.openxmlformats.org/officeDocument/2006/relationships/oleObject" Target="../embeddings/oleObject45.bin"/><Relationship Id="rId32" Type="http://schemas.openxmlformats.org/officeDocument/2006/relationships/tags" Target="../tags/tag80.xml"/><Relationship Id="rId31" Type="http://schemas.openxmlformats.org/officeDocument/2006/relationships/image" Target="../media/image45.wmf"/><Relationship Id="rId30" Type="http://schemas.openxmlformats.org/officeDocument/2006/relationships/oleObject" Target="../embeddings/oleObject44.bin"/><Relationship Id="rId3" Type="http://schemas.openxmlformats.org/officeDocument/2006/relationships/oleObject" Target="../embeddings/oleObject36.bin"/><Relationship Id="rId29" Type="http://schemas.openxmlformats.org/officeDocument/2006/relationships/tags" Target="../tags/tag79.xml"/><Relationship Id="rId28" Type="http://schemas.openxmlformats.org/officeDocument/2006/relationships/image" Target="../media/image44.wmf"/><Relationship Id="rId27" Type="http://schemas.openxmlformats.org/officeDocument/2006/relationships/oleObject" Target="../embeddings/oleObject43.bin"/><Relationship Id="rId26" Type="http://schemas.openxmlformats.org/officeDocument/2006/relationships/tags" Target="../tags/tag78.xml"/><Relationship Id="rId25" Type="http://schemas.openxmlformats.org/officeDocument/2006/relationships/image" Target="../media/image43.wmf"/><Relationship Id="rId24" Type="http://schemas.openxmlformats.org/officeDocument/2006/relationships/oleObject" Target="../embeddings/oleObject42.bin"/><Relationship Id="rId23" Type="http://schemas.openxmlformats.org/officeDocument/2006/relationships/tags" Target="../tags/tag77.xml"/><Relationship Id="rId22" Type="http://schemas.openxmlformats.org/officeDocument/2006/relationships/image" Target="../media/image42.wmf"/><Relationship Id="rId21" Type="http://schemas.openxmlformats.org/officeDocument/2006/relationships/oleObject" Target="../embeddings/oleObject41.bin"/><Relationship Id="rId20" Type="http://schemas.openxmlformats.org/officeDocument/2006/relationships/tags" Target="../tags/tag76.xml"/><Relationship Id="rId2" Type="http://schemas.openxmlformats.org/officeDocument/2006/relationships/tags" Target="../tags/tag68.xml"/><Relationship Id="rId19" Type="http://schemas.openxmlformats.org/officeDocument/2006/relationships/image" Target="../media/image41.wmf"/><Relationship Id="rId18" Type="http://schemas.openxmlformats.org/officeDocument/2006/relationships/oleObject" Target="../embeddings/oleObject40.bin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39.bin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image" Target="../media/image39.wmf"/><Relationship Id="rId1" Type="http://schemas.openxmlformats.org/officeDocument/2006/relationships/tags" Target="../tags/tag6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../media/image52.wmf"/><Relationship Id="rId7" Type="http://schemas.openxmlformats.org/officeDocument/2006/relationships/oleObject" Target="../embeddings/oleObject51.bin"/><Relationship Id="rId6" Type="http://schemas.openxmlformats.org/officeDocument/2006/relationships/tags" Target="../tags/tag87.xml"/><Relationship Id="rId5" Type="http://schemas.openxmlformats.org/officeDocument/2006/relationships/image" Target="../media/image51.wmf"/><Relationship Id="rId44" Type="http://schemas.openxmlformats.org/officeDocument/2006/relationships/notesSlide" Target="../notesSlides/notesSlide1.xml"/><Relationship Id="rId43" Type="http://schemas.openxmlformats.org/officeDocument/2006/relationships/vmlDrawing" Target="../drawings/vmlDrawing11.vml"/><Relationship Id="rId42" Type="http://schemas.openxmlformats.org/officeDocument/2006/relationships/slideLayout" Target="../slideLayouts/slideLayout7.xml"/><Relationship Id="rId41" Type="http://schemas.openxmlformats.org/officeDocument/2006/relationships/tags" Target="../tags/tag102.xml"/><Relationship Id="rId40" Type="http://schemas.openxmlformats.org/officeDocument/2006/relationships/tags" Target="../tags/tag101.xml"/><Relationship Id="rId4" Type="http://schemas.openxmlformats.org/officeDocument/2006/relationships/oleObject" Target="../embeddings/oleObject50.bin"/><Relationship Id="rId39" Type="http://schemas.openxmlformats.org/officeDocument/2006/relationships/tags" Target="../tags/tag100.xml"/><Relationship Id="rId38" Type="http://schemas.openxmlformats.org/officeDocument/2006/relationships/image" Target="../media/image46.wmf"/><Relationship Id="rId37" Type="http://schemas.openxmlformats.org/officeDocument/2006/relationships/oleObject" Target="../embeddings/oleObject60.bin"/><Relationship Id="rId36" Type="http://schemas.openxmlformats.org/officeDocument/2006/relationships/tags" Target="../tags/tag99.xml"/><Relationship Id="rId35" Type="http://schemas.openxmlformats.org/officeDocument/2006/relationships/image" Target="../media/image45.wmf"/><Relationship Id="rId34" Type="http://schemas.openxmlformats.org/officeDocument/2006/relationships/oleObject" Target="../embeddings/oleObject59.bin"/><Relationship Id="rId33" Type="http://schemas.openxmlformats.org/officeDocument/2006/relationships/tags" Target="../tags/tag98.xml"/><Relationship Id="rId32" Type="http://schemas.openxmlformats.org/officeDocument/2006/relationships/image" Target="../media/image59.wmf"/><Relationship Id="rId31" Type="http://schemas.openxmlformats.org/officeDocument/2006/relationships/oleObject" Target="../embeddings/oleObject58.bin"/><Relationship Id="rId30" Type="http://schemas.openxmlformats.org/officeDocument/2006/relationships/tags" Target="../tags/tag97.xml"/><Relationship Id="rId3" Type="http://schemas.openxmlformats.org/officeDocument/2006/relationships/tags" Target="../tags/tag86.xml"/><Relationship Id="rId29" Type="http://schemas.openxmlformats.org/officeDocument/2006/relationships/image" Target="../media/image58.wmf"/><Relationship Id="rId28" Type="http://schemas.openxmlformats.org/officeDocument/2006/relationships/oleObject" Target="../embeddings/oleObject57.bin"/><Relationship Id="rId27" Type="http://schemas.openxmlformats.org/officeDocument/2006/relationships/tags" Target="../tags/tag96.xml"/><Relationship Id="rId26" Type="http://schemas.openxmlformats.org/officeDocument/2006/relationships/image" Target="../media/image57.wmf"/><Relationship Id="rId25" Type="http://schemas.openxmlformats.org/officeDocument/2006/relationships/oleObject" Target="../embeddings/oleObject56.bin"/><Relationship Id="rId24" Type="http://schemas.openxmlformats.org/officeDocument/2006/relationships/tags" Target="../tags/tag95.xml"/><Relationship Id="rId23" Type="http://schemas.openxmlformats.org/officeDocument/2006/relationships/image" Target="../media/image56.wmf"/><Relationship Id="rId22" Type="http://schemas.openxmlformats.org/officeDocument/2006/relationships/oleObject" Target="../embeddings/oleObject55.bin"/><Relationship Id="rId21" Type="http://schemas.openxmlformats.org/officeDocument/2006/relationships/tags" Target="../tags/tag94.xml"/><Relationship Id="rId20" Type="http://schemas.openxmlformats.org/officeDocument/2006/relationships/image" Target="../media/image55.wmf"/><Relationship Id="rId2" Type="http://schemas.openxmlformats.org/officeDocument/2006/relationships/tags" Target="../tags/tag85.xml"/><Relationship Id="rId19" Type="http://schemas.openxmlformats.org/officeDocument/2006/relationships/oleObject" Target="../embeddings/oleObject54.bin"/><Relationship Id="rId18" Type="http://schemas.openxmlformats.org/officeDocument/2006/relationships/tags" Target="../tags/tag93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53.bin"/><Relationship Id="rId12" Type="http://schemas.openxmlformats.org/officeDocument/2006/relationships/tags" Target="../tags/tag89.xml"/><Relationship Id="rId11" Type="http://schemas.openxmlformats.org/officeDocument/2006/relationships/image" Target="../media/image53.wmf"/><Relationship Id="rId10" Type="http://schemas.openxmlformats.org/officeDocument/2006/relationships/oleObject" Target="../embeddings/oleObject52.bin"/><Relationship Id="rId1" Type="http://schemas.openxmlformats.org/officeDocument/2006/relationships/tags" Target="../tags/tag8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tags" Target="../tags/tag106.xml"/><Relationship Id="rId7" Type="http://schemas.openxmlformats.org/officeDocument/2006/relationships/image" Target="../media/image61.wmf"/><Relationship Id="rId6" Type="http://schemas.openxmlformats.org/officeDocument/2006/relationships/oleObject" Target="../embeddings/oleObject62.bin"/><Relationship Id="rId5" Type="http://schemas.openxmlformats.org/officeDocument/2006/relationships/tags" Target="../tags/tag105.xml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1.bin"/><Relationship Id="rId27" Type="http://schemas.openxmlformats.org/officeDocument/2006/relationships/vmlDrawing" Target="../drawings/vmlDrawing12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68.wmf"/><Relationship Id="rId24" Type="http://schemas.openxmlformats.org/officeDocument/2006/relationships/oleObject" Target="../embeddings/oleObject69.bin"/><Relationship Id="rId23" Type="http://schemas.openxmlformats.org/officeDocument/2006/relationships/tags" Target="../tags/tag109.xml"/><Relationship Id="rId22" Type="http://schemas.openxmlformats.org/officeDocument/2006/relationships/image" Target="../media/image67.wmf"/><Relationship Id="rId21" Type="http://schemas.openxmlformats.org/officeDocument/2006/relationships/oleObject" Target="../embeddings/oleObject68.bin"/><Relationship Id="rId20" Type="http://schemas.openxmlformats.org/officeDocument/2006/relationships/tags" Target="../tags/tag108.xml"/><Relationship Id="rId2" Type="http://schemas.openxmlformats.org/officeDocument/2006/relationships/tags" Target="../tags/tag104.xml"/><Relationship Id="rId19" Type="http://schemas.openxmlformats.org/officeDocument/2006/relationships/image" Target="../media/image66.wmf"/><Relationship Id="rId18" Type="http://schemas.openxmlformats.org/officeDocument/2006/relationships/oleObject" Target="../embeddings/oleObject67.bin"/><Relationship Id="rId17" Type="http://schemas.openxmlformats.org/officeDocument/2006/relationships/image" Target="../media/image65.wmf"/><Relationship Id="rId16" Type="http://schemas.openxmlformats.org/officeDocument/2006/relationships/oleObject" Target="../embeddings/oleObject66.bin"/><Relationship Id="rId15" Type="http://schemas.openxmlformats.org/officeDocument/2006/relationships/image" Target="../media/image64.wmf"/><Relationship Id="rId14" Type="http://schemas.openxmlformats.org/officeDocument/2006/relationships/oleObject" Target="../embeddings/oleObject65.bin"/><Relationship Id="rId13" Type="http://schemas.openxmlformats.org/officeDocument/2006/relationships/image" Target="../media/image63.wmf"/><Relationship Id="rId12" Type="http://schemas.openxmlformats.org/officeDocument/2006/relationships/oleObject" Target="../embeddings/oleObject64.bin"/><Relationship Id="rId11" Type="http://schemas.openxmlformats.org/officeDocument/2006/relationships/tags" Target="../tags/tag107.xml"/><Relationship Id="rId10" Type="http://schemas.openxmlformats.org/officeDocument/2006/relationships/image" Target="../media/image62.wmf"/><Relationship Id="rId1" Type="http://schemas.openxmlformats.org/officeDocument/2006/relationships/tags" Target="../tags/tag10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tags" Target="../tags/tag113.xml"/><Relationship Id="rId7" Type="http://schemas.openxmlformats.org/officeDocument/2006/relationships/image" Target="../media/image70.wmf"/><Relationship Id="rId6" Type="http://schemas.openxmlformats.org/officeDocument/2006/relationships/oleObject" Target="../embeddings/oleObject71.bin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9" Type="http://schemas.openxmlformats.org/officeDocument/2006/relationships/vmlDrawing" Target="../drawings/vmlDrawing13.v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77.wmf"/><Relationship Id="rId36" Type="http://schemas.openxmlformats.org/officeDocument/2006/relationships/oleObject" Target="../embeddings/oleObject80.bin"/><Relationship Id="rId35" Type="http://schemas.openxmlformats.org/officeDocument/2006/relationships/tags" Target="../tags/tag124.xml"/><Relationship Id="rId34" Type="http://schemas.openxmlformats.org/officeDocument/2006/relationships/image" Target="../media/image34.wmf"/><Relationship Id="rId33" Type="http://schemas.openxmlformats.org/officeDocument/2006/relationships/oleObject" Target="../embeddings/oleObject79.bin"/><Relationship Id="rId32" Type="http://schemas.openxmlformats.org/officeDocument/2006/relationships/tags" Target="../tags/tag123.xml"/><Relationship Id="rId31" Type="http://schemas.openxmlformats.org/officeDocument/2006/relationships/image" Target="../media/image76.wmf"/><Relationship Id="rId30" Type="http://schemas.openxmlformats.org/officeDocument/2006/relationships/oleObject" Target="../embeddings/oleObject78.bin"/><Relationship Id="rId3" Type="http://schemas.openxmlformats.org/officeDocument/2006/relationships/image" Target="../media/image69.wmf"/><Relationship Id="rId29" Type="http://schemas.openxmlformats.org/officeDocument/2006/relationships/tags" Target="../tags/tag122.xml"/><Relationship Id="rId28" Type="http://schemas.openxmlformats.org/officeDocument/2006/relationships/tags" Target="../tags/tag121.xml"/><Relationship Id="rId27" Type="http://schemas.openxmlformats.org/officeDocument/2006/relationships/image" Target="../media/image75.wmf"/><Relationship Id="rId26" Type="http://schemas.openxmlformats.org/officeDocument/2006/relationships/oleObject" Target="../embeddings/oleObject77.bin"/><Relationship Id="rId25" Type="http://schemas.openxmlformats.org/officeDocument/2006/relationships/tags" Target="../tags/tag120.xml"/><Relationship Id="rId24" Type="http://schemas.openxmlformats.org/officeDocument/2006/relationships/image" Target="../media/image74.wmf"/><Relationship Id="rId23" Type="http://schemas.openxmlformats.org/officeDocument/2006/relationships/oleObject" Target="../embeddings/oleObject76.bin"/><Relationship Id="rId22" Type="http://schemas.openxmlformats.org/officeDocument/2006/relationships/tags" Target="../tags/tag119.xml"/><Relationship Id="rId21" Type="http://schemas.openxmlformats.org/officeDocument/2006/relationships/image" Target="../media/image73.wmf"/><Relationship Id="rId20" Type="http://schemas.openxmlformats.org/officeDocument/2006/relationships/oleObject" Target="../embeddings/oleObject75.bin"/><Relationship Id="rId2" Type="http://schemas.openxmlformats.org/officeDocument/2006/relationships/oleObject" Target="../embeddings/oleObject70.bin"/><Relationship Id="rId19" Type="http://schemas.openxmlformats.org/officeDocument/2006/relationships/tags" Target="../tags/tag118.xml"/><Relationship Id="rId18" Type="http://schemas.openxmlformats.org/officeDocument/2006/relationships/image" Target="../media/image72.wmf"/><Relationship Id="rId17" Type="http://schemas.openxmlformats.org/officeDocument/2006/relationships/oleObject" Target="../embeddings/oleObject74.bin"/><Relationship Id="rId16" Type="http://schemas.openxmlformats.org/officeDocument/2006/relationships/tags" Target="../tags/tag117.xml"/><Relationship Id="rId15" Type="http://schemas.openxmlformats.org/officeDocument/2006/relationships/image" Target="../media/image30.wmf"/><Relationship Id="rId14" Type="http://schemas.openxmlformats.org/officeDocument/2006/relationships/oleObject" Target="../embeddings/oleObject73.bin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image" Target="../media/image71.wmf"/><Relationship Id="rId1" Type="http://schemas.openxmlformats.org/officeDocument/2006/relationships/tags" Target="../tags/tag11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wmf"/><Relationship Id="rId8" Type="http://schemas.openxmlformats.org/officeDocument/2006/relationships/oleObject" Target="../embeddings/oleObject82.bin"/><Relationship Id="rId7" Type="http://schemas.openxmlformats.org/officeDocument/2006/relationships/tags" Target="../tags/tag129.x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1.bin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1" Type="http://schemas.openxmlformats.org/officeDocument/2006/relationships/vmlDrawing" Target="../drawings/vmlDrawing14.v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26.xml"/><Relationship Id="rId19" Type="http://schemas.openxmlformats.org/officeDocument/2006/relationships/image" Target="../media/image82.wmf"/><Relationship Id="rId18" Type="http://schemas.openxmlformats.org/officeDocument/2006/relationships/oleObject" Target="../embeddings/oleObject85.bin"/><Relationship Id="rId17" Type="http://schemas.openxmlformats.org/officeDocument/2006/relationships/tags" Target="../tags/tag133.xml"/><Relationship Id="rId16" Type="http://schemas.openxmlformats.org/officeDocument/2006/relationships/image" Target="../media/image81.wmf"/><Relationship Id="rId15" Type="http://schemas.openxmlformats.org/officeDocument/2006/relationships/oleObject" Target="../embeddings/oleObject84.bin"/><Relationship Id="rId14" Type="http://schemas.openxmlformats.org/officeDocument/2006/relationships/tags" Target="../tags/tag132.xml"/><Relationship Id="rId13" Type="http://schemas.openxmlformats.org/officeDocument/2006/relationships/image" Target="../media/image80.wmf"/><Relationship Id="rId12" Type="http://schemas.openxmlformats.org/officeDocument/2006/relationships/oleObject" Target="../embeddings/oleObject83.bin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tags" Target="../tags/tag12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image" Target="../media/image83.jpeg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6" Type="http://schemas.openxmlformats.org/officeDocument/2006/relationships/slideLayout" Target="../slideLayouts/slideLayout7.xml"/><Relationship Id="rId15" Type="http://schemas.openxmlformats.org/officeDocument/2006/relationships/audio" Target="../media/audio1.wav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image" Target="../media/image85.jpeg"/><Relationship Id="rId11" Type="http://schemas.openxmlformats.org/officeDocument/2006/relationships/tags" Target="../tags/tag142.xml"/><Relationship Id="rId10" Type="http://schemas.openxmlformats.org/officeDocument/2006/relationships/image" Target="../media/image84.jpeg"/><Relationship Id="rId1" Type="http://schemas.openxmlformats.org/officeDocument/2006/relationships/tags" Target="../tags/tag134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4.jpeg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image" Target="../media/image87.wmf"/><Relationship Id="rId7" Type="http://schemas.openxmlformats.org/officeDocument/2006/relationships/oleObject" Target="../embeddings/oleObject87.bin"/><Relationship Id="rId6" Type="http://schemas.openxmlformats.org/officeDocument/2006/relationships/tags" Target="../tags/tag152.xml"/><Relationship Id="rId5" Type="http://schemas.openxmlformats.org/officeDocument/2006/relationships/image" Target="../media/image86.wmf"/><Relationship Id="rId4" Type="http://schemas.openxmlformats.org/officeDocument/2006/relationships/oleObject" Target="../embeddings/oleObject86.bin"/><Relationship Id="rId3" Type="http://schemas.openxmlformats.org/officeDocument/2006/relationships/tags" Target="../tags/tag151.xml"/><Relationship Id="rId26" Type="http://schemas.openxmlformats.org/officeDocument/2006/relationships/vmlDrawing" Target="../drawings/vmlDrawing15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93.wmf"/><Relationship Id="rId23" Type="http://schemas.openxmlformats.org/officeDocument/2006/relationships/oleObject" Target="../embeddings/oleObject93.bin"/><Relationship Id="rId22" Type="http://schemas.openxmlformats.org/officeDocument/2006/relationships/tags" Target="../tags/tag156.xml"/><Relationship Id="rId21" Type="http://schemas.openxmlformats.org/officeDocument/2006/relationships/image" Target="../media/image92.wmf"/><Relationship Id="rId20" Type="http://schemas.openxmlformats.org/officeDocument/2006/relationships/oleObject" Target="../embeddings/oleObject92.bin"/><Relationship Id="rId2" Type="http://schemas.openxmlformats.org/officeDocument/2006/relationships/tags" Target="../tags/tag150.xml"/><Relationship Id="rId19" Type="http://schemas.openxmlformats.org/officeDocument/2006/relationships/tags" Target="../tags/tag155.xml"/><Relationship Id="rId18" Type="http://schemas.openxmlformats.org/officeDocument/2006/relationships/image" Target="../media/image91.wmf"/><Relationship Id="rId17" Type="http://schemas.openxmlformats.org/officeDocument/2006/relationships/oleObject" Target="../embeddings/oleObject91.bin"/><Relationship Id="rId16" Type="http://schemas.openxmlformats.org/officeDocument/2006/relationships/tags" Target="../tags/tag154.xml"/><Relationship Id="rId15" Type="http://schemas.openxmlformats.org/officeDocument/2006/relationships/image" Target="../media/image90.wmf"/><Relationship Id="rId14" Type="http://schemas.openxmlformats.org/officeDocument/2006/relationships/oleObject" Target="../embeddings/oleObject90.bin"/><Relationship Id="rId13" Type="http://schemas.openxmlformats.org/officeDocument/2006/relationships/image" Target="../media/image89.wmf"/><Relationship Id="rId12" Type="http://schemas.openxmlformats.org/officeDocument/2006/relationships/oleObject" Target="../embeddings/oleObject89.bin"/><Relationship Id="rId11" Type="http://schemas.openxmlformats.org/officeDocument/2006/relationships/image" Target="../media/image88.wmf"/><Relationship Id="rId10" Type="http://schemas.openxmlformats.org/officeDocument/2006/relationships/oleObject" Target="../embeddings/oleObject88.bin"/><Relationship Id="rId1" Type="http://schemas.openxmlformats.org/officeDocument/2006/relationships/tags" Target="../tags/tag149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5.bin"/><Relationship Id="rId4" Type="http://schemas.openxmlformats.org/officeDocument/2006/relationships/tags" Target="../tags/tag158.xml"/><Relationship Id="rId32" Type="http://schemas.openxmlformats.org/officeDocument/2006/relationships/vmlDrawing" Target="../drawings/vmlDrawing16.v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168.xml"/><Relationship Id="rId3" Type="http://schemas.openxmlformats.org/officeDocument/2006/relationships/image" Target="../media/image94.wmf"/><Relationship Id="rId29" Type="http://schemas.openxmlformats.org/officeDocument/2006/relationships/image" Target="../media/image102.emf"/><Relationship Id="rId28" Type="http://schemas.openxmlformats.org/officeDocument/2006/relationships/oleObject" Target="../embeddings/oleObject102.bin"/><Relationship Id="rId27" Type="http://schemas.openxmlformats.org/officeDocument/2006/relationships/tags" Target="../tags/tag167.xml"/><Relationship Id="rId26" Type="http://schemas.openxmlformats.org/officeDocument/2006/relationships/image" Target="../media/image101.emf"/><Relationship Id="rId25" Type="http://schemas.openxmlformats.org/officeDocument/2006/relationships/oleObject" Target="../embeddings/oleObject101.bin"/><Relationship Id="rId24" Type="http://schemas.openxmlformats.org/officeDocument/2006/relationships/tags" Target="../tags/tag166.xml"/><Relationship Id="rId23" Type="http://schemas.openxmlformats.org/officeDocument/2006/relationships/image" Target="../media/image100.wmf"/><Relationship Id="rId22" Type="http://schemas.openxmlformats.org/officeDocument/2006/relationships/oleObject" Target="../embeddings/oleObject100.bin"/><Relationship Id="rId21" Type="http://schemas.openxmlformats.org/officeDocument/2006/relationships/tags" Target="../tags/tag165.xml"/><Relationship Id="rId20" Type="http://schemas.openxmlformats.org/officeDocument/2006/relationships/image" Target="../media/image99.wmf"/><Relationship Id="rId2" Type="http://schemas.openxmlformats.org/officeDocument/2006/relationships/oleObject" Target="../embeddings/oleObject94.bin"/><Relationship Id="rId19" Type="http://schemas.openxmlformats.org/officeDocument/2006/relationships/oleObject" Target="../embeddings/oleObject99.bin"/><Relationship Id="rId18" Type="http://schemas.openxmlformats.org/officeDocument/2006/relationships/tags" Target="../tags/tag164.xml"/><Relationship Id="rId17" Type="http://schemas.openxmlformats.org/officeDocument/2006/relationships/image" Target="../media/image98.wmf"/><Relationship Id="rId16" Type="http://schemas.openxmlformats.org/officeDocument/2006/relationships/oleObject" Target="../embeddings/oleObject98.bin"/><Relationship Id="rId15" Type="http://schemas.openxmlformats.org/officeDocument/2006/relationships/tags" Target="../tags/tag163.xml"/><Relationship Id="rId14" Type="http://schemas.openxmlformats.org/officeDocument/2006/relationships/image" Target="../media/image97.wmf"/><Relationship Id="rId13" Type="http://schemas.openxmlformats.org/officeDocument/2006/relationships/oleObject" Target="../embeddings/oleObject97.bin"/><Relationship Id="rId12" Type="http://schemas.openxmlformats.org/officeDocument/2006/relationships/tags" Target="../tags/tag162.xml"/><Relationship Id="rId11" Type="http://schemas.openxmlformats.org/officeDocument/2006/relationships/image" Target="../media/image96.wmf"/><Relationship Id="rId10" Type="http://schemas.openxmlformats.org/officeDocument/2006/relationships/oleObject" Target="../embeddings/oleObject96.bin"/><Relationship Id="rId1" Type="http://schemas.openxmlformats.org/officeDocument/2006/relationships/tags" Target="../tags/tag15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image" Target="../media/image104.wmf"/><Relationship Id="rId6" Type="http://schemas.openxmlformats.org/officeDocument/2006/relationships/oleObject" Target="../embeddings/oleObject104.bin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image" Target="../media/image103.wmf"/><Relationship Id="rId23" Type="http://schemas.openxmlformats.org/officeDocument/2006/relationships/vmlDrawing" Target="../drawings/vmlDrawing17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07.wmf"/><Relationship Id="rId20" Type="http://schemas.openxmlformats.org/officeDocument/2006/relationships/oleObject" Target="../embeddings/oleObject109.bin"/><Relationship Id="rId2" Type="http://schemas.openxmlformats.org/officeDocument/2006/relationships/oleObject" Target="../embeddings/oleObject103.bin"/><Relationship Id="rId19" Type="http://schemas.openxmlformats.org/officeDocument/2006/relationships/image" Target="../media/image106.wmf"/><Relationship Id="rId18" Type="http://schemas.openxmlformats.org/officeDocument/2006/relationships/oleObject" Target="../embeddings/oleObject108.bin"/><Relationship Id="rId17" Type="http://schemas.openxmlformats.org/officeDocument/2006/relationships/tags" Target="../tags/tag175.xml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107.bin"/><Relationship Id="rId14" Type="http://schemas.openxmlformats.org/officeDocument/2006/relationships/image" Target="../media/image89.wmf"/><Relationship Id="rId13" Type="http://schemas.openxmlformats.org/officeDocument/2006/relationships/oleObject" Target="../embeddings/oleObject106.bin"/><Relationship Id="rId12" Type="http://schemas.openxmlformats.org/officeDocument/2006/relationships/tags" Target="../tags/tag174.xml"/><Relationship Id="rId11" Type="http://schemas.openxmlformats.org/officeDocument/2006/relationships/image" Target="../media/image87.wmf"/><Relationship Id="rId10" Type="http://schemas.openxmlformats.org/officeDocument/2006/relationships/oleObject" Target="../embeddings/oleObject105.bin"/><Relationship Id="rId1" Type="http://schemas.openxmlformats.org/officeDocument/2006/relationships/tags" Target="../tags/tag169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6.wmf"/><Relationship Id="rId8" Type="http://schemas.openxmlformats.org/officeDocument/2006/relationships/oleObject" Target="../embeddings/oleObject112.bin"/><Relationship Id="rId7" Type="http://schemas.openxmlformats.org/officeDocument/2006/relationships/tags" Target="../tags/tag178.x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1.bin"/><Relationship Id="rId4" Type="http://schemas.openxmlformats.org/officeDocument/2006/relationships/tags" Target="../tags/tag177.xml"/><Relationship Id="rId3" Type="http://schemas.openxmlformats.org/officeDocument/2006/relationships/image" Target="../media/image108.wmf"/><Relationship Id="rId26" Type="http://schemas.openxmlformats.org/officeDocument/2006/relationships/vmlDrawing" Target="../drawings/vmlDrawing18.v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181.xml"/><Relationship Id="rId23" Type="http://schemas.openxmlformats.org/officeDocument/2006/relationships/image" Target="../media/image102.emf"/><Relationship Id="rId22" Type="http://schemas.openxmlformats.org/officeDocument/2006/relationships/oleObject" Target="../embeddings/oleObject118.bin"/><Relationship Id="rId21" Type="http://schemas.openxmlformats.org/officeDocument/2006/relationships/image" Target="../media/image101.emf"/><Relationship Id="rId20" Type="http://schemas.openxmlformats.org/officeDocument/2006/relationships/oleObject" Target="../embeddings/oleObject117.bin"/><Relationship Id="rId2" Type="http://schemas.openxmlformats.org/officeDocument/2006/relationships/oleObject" Target="../embeddings/oleObject110.bin"/><Relationship Id="rId19" Type="http://schemas.openxmlformats.org/officeDocument/2006/relationships/image" Target="../media/image100.wmf"/><Relationship Id="rId18" Type="http://schemas.openxmlformats.org/officeDocument/2006/relationships/oleObject" Target="../embeddings/oleObject116.bin"/><Relationship Id="rId17" Type="http://schemas.openxmlformats.org/officeDocument/2006/relationships/image" Target="../media/image99.wmf"/><Relationship Id="rId16" Type="http://schemas.openxmlformats.org/officeDocument/2006/relationships/oleObject" Target="../embeddings/oleObject115.bin"/><Relationship Id="rId15" Type="http://schemas.openxmlformats.org/officeDocument/2006/relationships/image" Target="../media/image98.wmf"/><Relationship Id="rId14" Type="http://schemas.openxmlformats.org/officeDocument/2006/relationships/oleObject" Target="../embeddings/oleObject114.bin"/><Relationship Id="rId13" Type="http://schemas.openxmlformats.org/officeDocument/2006/relationships/tags" Target="../tags/tag180.xml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113.bin"/><Relationship Id="rId10" Type="http://schemas.openxmlformats.org/officeDocument/2006/relationships/tags" Target="../tags/tag179.xml"/><Relationship Id="rId1" Type="http://schemas.openxmlformats.org/officeDocument/2006/relationships/tags" Target="../tags/tag17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image" Target="../media/image111.wmf"/><Relationship Id="rId6" Type="http://schemas.openxmlformats.org/officeDocument/2006/relationships/oleObject" Target="../embeddings/oleObject120.bin"/><Relationship Id="rId5" Type="http://schemas.openxmlformats.org/officeDocument/2006/relationships/tags" Target="../tags/tag184.xml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19.bin"/><Relationship Id="rId2" Type="http://schemas.openxmlformats.org/officeDocument/2006/relationships/tags" Target="../tags/tag183.xml"/><Relationship Id="rId11" Type="http://schemas.openxmlformats.org/officeDocument/2006/relationships/vmlDrawing" Target="../drawings/vmlDrawing19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8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wmf"/><Relationship Id="rId8" Type="http://schemas.openxmlformats.org/officeDocument/2006/relationships/oleObject" Target="../embeddings/oleObject122.bin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121.bin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6" Type="http://schemas.openxmlformats.org/officeDocument/2006/relationships/vmlDrawing" Target="../drawings/vmlDrawing20.v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94.xml"/><Relationship Id="rId13" Type="http://schemas.openxmlformats.org/officeDocument/2006/relationships/tags" Target="../tags/tag193.xml"/><Relationship Id="rId12" Type="http://schemas.openxmlformats.org/officeDocument/2006/relationships/image" Target="../media/image114.wmf"/><Relationship Id="rId11" Type="http://schemas.openxmlformats.org/officeDocument/2006/relationships/oleObject" Target="../embeddings/oleObject123.bin"/><Relationship Id="rId10" Type="http://schemas.openxmlformats.org/officeDocument/2006/relationships/tags" Target="../tags/tag192.xml"/><Relationship Id="rId1" Type="http://schemas.openxmlformats.org/officeDocument/2006/relationships/tags" Target="../tags/tag18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125.bin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24.bin"/><Relationship Id="rId28" Type="http://schemas.openxmlformats.org/officeDocument/2006/relationships/vmlDrawing" Target="../drawings/vmlDrawing21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22.wmf"/><Relationship Id="rId25" Type="http://schemas.openxmlformats.org/officeDocument/2006/relationships/oleObject" Target="../embeddings/oleObject131.bin"/><Relationship Id="rId24" Type="http://schemas.openxmlformats.org/officeDocument/2006/relationships/tags" Target="../tags/tag204.xml"/><Relationship Id="rId23" Type="http://schemas.openxmlformats.org/officeDocument/2006/relationships/image" Target="../media/image121.wmf"/><Relationship Id="rId22" Type="http://schemas.openxmlformats.org/officeDocument/2006/relationships/oleObject" Target="../embeddings/oleObject130.bin"/><Relationship Id="rId21" Type="http://schemas.openxmlformats.org/officeDocument/2006/relationships/tags" Target="../tags/tag203.xml"/><Relationship Id="rId20" Type="http://schemas.openxmlformats.org/officeDocument/2006/relationships/image" Target="../media/image120.wmf"/><Relationship Id="rId2" Type="http://schemas.openxmlformats.org/officeDocument/2006/relationships/tags" Target="../tags/tag196.xml"/><Relationship Id="rId19" Type="http://schemas.openxmlformats.org/officeDocument/2006/relationships/oleObject" Target="../embeddings/oleObject129.bin"/><Relationship Id="rId18" Type="http://schemas.openxmlformats.org/officeDocument/2006/relationships/tags" Target="../tags/tag202.xml"/><Relationship Id="rId17" Type="http://schemas.openxmlformats.org/officeDocument/2006/relationships/image" Target="../media/image119.wmf"/><Relationship Id="rId16" Type="http://schemas.openxmlformats.org/officeDocument/2006/relationships/oleObject" Target="../embeddings/oleObject128.bin"/><Relationship Id="rId15" Type="http://schemas.openxmlformats.org/officeDocument/2006/relationships/tags" Target="../tags/tag201.xml"/><Relationship Id="rId14" Type="http://schemas.openxmlformats.org/officeDocument/2006/relationships/image" Target="../media/image118.wmf"/><Relationship Id="rId13" Type="http://schemas.openxmlformats.org/officeDocument/2006/relationships/oleObject" Target="../embeddings/oleObject127.bin"/><Relationship Id="rId12" Type="http://schemas.openxmlformats.org/officeDocument/2006/relationships/tags" Target="../tags/tag200.xml"/><Relationship Id="rId11" Type="http://schemas.openxmlformats.org/officeDocument/2006/relationships/image" Target="../media/image117.wmf"/><Relationship Id="rId10" Type="http://schemas.openxmlformats.org/officeDocument/2006/relationships/oleObject" Target="../embeddings/oleObject126.bin"/><Relationship Id="rId1" Type="http://schemas.openxmlformats.org/officeDocument/2006/relationships/tags" Target="../tags/tag195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wmf"/><Relationship Id="rId8" Type="http://schemas.openxmlformats.org/officeDocument/2006/relationships/oleObject" Target="../embeddings/oleObject134.bin"/><Relationship Id="rId7" Type="http://schemas.openxmlformats.org/officeDocument/2006/relationships/tags" Target="../tags/tag207.x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33.bin"/><Relationship Id="rId4" Type="http://schemas.openxmlformats.org/officeDocument/2006/relationships/tags" Target="../tags/tag206.xml"/><Relationship Id="rId3" Type="http://schemas.openxmlformats.org/officeDocument/2006/relationships/image" Target="../media/image123.wmf"/><Relationship Id="rId2" Type="http://schemas.openxmlformats.org/officeDocument/2006/relationships/oleObject" Target="../embeddings/oleObject132.bin"/><Relationship Id="rId14" Type="http://schemas.openxmlformats.org/officeDocument/2006/relationships/vmlDrawing" Target="../drawings/vmlDrawing2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6.wmf"/><Relationship Id="rId11" Type="http://schemas.openxmlformats.org/officeDocument/2006/relationships/oleObject" Target="../embeddings/oleObject135.bin"/><Relationship Id="rId10" Type="http://schemas.openxmlformats.org/officeDocument/2006/relationships/tags" Target="../tags/tag208.xml"/><Relationship Id="rId1" Type="http://schemas.openxmlformats.org/officeDocument/2006/relationships/tags" Target="../tags/tag205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137.bin"/><Relationship Id="rId6" Type="http://schemas.openxmlformats.org/officeDocument/2006/relationships/tags" Target="../tags/tag212.xml"/><Relationship Id="rId5" Type="http://schemas.openxmlformats.org/officeDocument/2006/relationships/image" Target="../media/image127.wmf"/><Relationship Id="rId41" Type="http://schemas.openxmlformats.org/officeDocument/2006/relationships/vmlDrawing" Target="../drawings/vmlDrawing23.vml"/><Relationship Id="rId40" Type="http://schemas.openxmlformats.org/officeDocument/2006/relationships/slideLayout" Target="../slideLayouts/slideLayout7.xml"/><Relationship Id="rId4" Type="http://schemas.openxmlformats.org/officeDocument/2006/relationships/oleObject" Target="../embeddings/oleObject136.bin"/><Relationship Id="rId39" Type="http://schemas.openxmlformats.org/officeDocument/2006/relationships/image" Target="../media/image138.wmf"/><Relationship Id="rId38" Type="http://schemas.openxmlformats.org/officeDocument/2006/relationships/oleObject" Target="../embeddings/oleObject147.bin"/><Relationship Id="rId37" Type="http://schemas.openxmlformats.org/officeDocument/2006/relationships/tags" Target="../tags/tag223.xml"/><Relationship Id="rId36" Type="http://schemas.openxmlformats.org/officeDocument/2006/relationships/image" Target="../media/image137.wmf"/><Relationship Id="rId35" Type="http://schemas.openxmlformats.org/officeDocument/2006/relationships/oleObject" Target="../embeddings/oleObject146.bin"/><Relationship Id="rId34" Type="http://schemas.openxmlformats.org/officeDocument/2006/relationships/tags" Target="../tags/tag222.xml"/><Relationship Id="rId33" Type="http://schemas.openxmlformats.org/officeDocument/2006/relationships/image" Target="../media/image136.wmf"/><Relationship Id="rId32" Type="http://schemas.openxmlformats.org/officeDocument/2006/relationships/oleObject" Target="../embeddings/oleObject145.bin"/><Relationship Id="rId31" Type="http://schemas.openxmlformats.org/officeDocument/2006/relationships/tags" Target="../tags/tag221.xml"/><Relationship Id="rId30" Type="http://schemas.openxmlformats.org/officeDocument/2006/relationships/image" Target="../media/image135.wmf"/><Relationship Id="rId3" Type="http://schemas.openxmlformats.org/officeDocument/2006/relationships/tags" Target="../tags/tag211.xml"/><Relationship Id="rId29" Type="http://schemas.openxmlformats.org/officeDocument/2006/relationships/oleObject" Target="../embeddings/oleObject144.bin"/><Relationship Id="rId28" Type="http://schemas.openxmlformats.org/officeDocument/2006/relationships/tags" Target="../tags/tag220.xml"/><Relationship Id="rId27" Type="http://schemas.openxmlformats.org/officeDocument/2006/relationships/image" Target="../media/image134.wmf"/><Relationship Id="rId26" Type="http://schemas.openxmlformats.org/officeDocument/2006/relationships/oleObject" Target="../embeddings/oleObject143.bin"/><Relationship Id="rId25" Type="http://schemas.openxmlformats.org/officeDocument/2006/relationships/tags" Target="../tags/tag219.xml"/><Relationship Id="rId24" Type="http://schemas.openxmlformats.org/officeDocument/2006/relationships/image" Target="../media/image133.wmf"/><Relationship Id="rId23" Type="http://schemas.openxmlformats.org/officeDocument/2006/relationships/oleObject" Target="../embeddings/oleObject142.bin"/><Relationship Id="rId22" Type="http://schemas.openxmlformats.org/officeDocument/2006/relationships/tags" Target="../tags/tag218.xml"/><Relationship Id="rId21" Type="http://schemas.openxmlformats.org/officeDocument/2006/relationships/image" Target="../media/image132.wmf"/><Relationship Id="rId20" Type="http://schemas.openxmlformats.org/officeDocument/2006/relationships/oleObject" Target="../embeddings/oleObject141.bin"/><Relationship Id="rId2" Type="http://schemas.openxmlformats.org/officeDocument/2006/relationships/tags" Target="../tags/tag210.xml"/><Relationship Id="rId19" Type="http://schemas.openxmlformats.org/officeDocument/2006/relationships/tags" Target="../tags/tag217.xml"/><Relationship Id="rId18" Type="http://schemas.openxmlformats.org/officeDocument/2006/relationships/tags" Target="../tags/tag216.xml"/><Relationship Id="rId17" Type="http://schemas.openxmlformats.org/officeDocument/2006/relationships/image" Target="../media/image131.wmf"/><Relationship Id="rId16" Type="http://schemas.openxmlformats.org/officeDocument/2006/relationships/oleObject" Target="../embeddings/oleObject140.bin"/><Relationship Id="rId15" Type="http://schemas.openxmlformats.org/officeDocument/2006/relationships/tags" Target="../tags/tag215.xml"/><Relationship Id="rId14" Type="http://schemas.openxmlformats.org/officeDocument/2006/relationships/image" Target="../media/image130.wmf"/><Relationship Id="rId13" Type="http://schemas.openxmlformats.org/officeDocument/2006/relationships/oleObject" Target="../embeddings/oleObject139.bin"/><Relationship Id="rId12" Type="http://schemas.openxmlformats.org/officeDocument/2006/relationships/tags" Target="../tags/tag214.xml"/><Relationship Id="rId11" Type="http://schemas.openxmlformats.org/officeDocument/2006/relationships/image" Target="../media/image129.wmf"/><Relationship Id="rId10" Type="http://schemas.openxmlformats.org/officeDocument/2006/relationships/oleObject" Target="../embeddings/oleObject138.bin"/><Relationship Id="rId1" Type="http://schemas.openxmlformats.org/officeDocument/2006/relationships/tags" Target="../tags/tag209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0.bin"/><Relationship Id="rId8" Type="http://schemas.openxmlformats.org/officeDocument/2006/relationships/tags" Target="../tags/tag227.xml"/><Relationship Id="rId7" Type="http://schemas.openxmlformats.org/officeDocument/2006/relationships/image" Target="../media/image140.wmf"/><Relationship Id="rId6" Type="http://schemas.openxmlformats.org/officeDocument/2006/relationships/oleObject" Target="../embeddings/oleObject149.bin"/><Relationship Id="rId51" Type="http://schemas.openxmlformats.org/officeDocument/2006/relationships/vmlDrawing" Target="../drawings/vmlDrawing24.vml"/><Relationship Id="rId50" Type="http://schemas.openxmlformats.org/officeDocument/2006/relationships/slideLayout" Target="../slideLayouts/slideLayout7.xml"/><Relationship Id="rId5" Type="http://schemas.openxmlformats.org/officeDocument/2006/relationships/tags" Target="../tags/tag226.xml"/><Relationship Id="rId49" Type="http://schemas.openxmlformats.org/officeDocument/2006/relationships/image" Target="../media/image131.wmf"/><Relationship Id="rId48" Type="http://schemas.openxmlformats.org/officeDocument/2006/relationships/oleObject" Target="../embeddings/oleObject162.bin"/><Relationship Id="rId47" Type="http://schemas.openxmlformats.org/officeDocument/2006/relationships/tags" Target="../tags/tag242.xml"/><Relationship Id="rId46" Type="http://schemas.openxmlformats.org/officeDocument/2006/relationships/image" Target="../media/image130.wmf"/><Relationship Id="rId45" Type="http://schemas.openxmlformats.org/officeDocument/2006/relationships/oleObject" Target="../embeddings/oleObject161.bin"/><Relationship Id="rId44" Type="http://schemas.openxmlformats.org/officeDocument/2006/relationships/tags" Target="../tags/tag241.xml"/><Relationship Id="rId43" Type="http://schemas.openxmlformats.org/officeDocument/2006/relationships/image" Target="../media/image129.wmf"/><Relationship Id="rId42" Type="http://schemas.openxmlformats.org/officeDocument/2006/relationships/oleObject" Target="../embeddings/oleObject160.bin"/><Relationship Id="rId41" Type="http://schemas.openxmlformats.org/officeDocument/2006/relationships/tags" Target="../tags/tag240.xml"/><Relationship Id="rId40" Type="http://schemas.openxmlformats.org/officeDocument/2006/relationships/image" Target="../media/image128.wmf"/><Relationship Id="rId4" Type="http://schemas.openxmlformats.org/officeDocument/2006/relationships/image" Target="../media/image139.wmf"/><Relationship Id="rId39" Type="http://schemas.openxmlformats.org/officeDocument/2006/relationships/oleObject" Target="../embeddings/oleObject159.bin"/><Relationship Id="rId38" Type="http://schemas.openxmlformats.org/officeDocument/2006/relationships/tags" Target="../tags/tag239.xml"/><Relationship Id="rId37" Type="http://schemas.openxmlformats.org/officeDocument/2006/relationships/image" Target="../media/image127.wmf"/><Relationship Id="rId36" Type="http://schemas.openxmlformats.org/officeDocument/2006/relationships/oleObject" Target="../embeddings/oleObject158.bin"/><Relationship Id="rId35" Type="http://schemas.openxmlformats.org/officeDocument/2006/relationships/tags" Target="../tags/tag238.xml"/><Relationship Id="rId34" Type="http://schemas.openxmlformats.org/officeDocument/2006/relationships/tags" Target="../tags/tag237.xml"/><Relationship Id="rId33" Type="http://schemas.openxmlformats.org/officeDocument/2006/relationships/tags" Target="../tags/tag236.xml"/><Relationship Id="rId32" Type="http://schemas.openxmlformats.org/officeDocument/2006/relationships/image" Target="../media/image148.wmf"/><Relationship Id="rId31" Type="http://schemas.openxmlformats.org/officeDocument/2006/relationships/oleObject" Target="../embeddings/oleObject157.bin"/><Relationship Id="rId30" Type="http://schemas.openxmlformats.org/officeDocument/2006/relationships/tags" Target="../tags/tag235.xml"/><Relationship Id="rId3" Type="http://schemas.openxmlformats.org/officeDocument/2006/relationships/oleObject" Target="../embeddings/oleObject148.bin"/><Relationship Id="rId29" Type="http://schemas.openxmlformats.org/officeDocument/2006/relationships/image" Target="../media/image147.wmf"/><Relationship Id="rId28" Type="http://schemas.openxmlformats.org/officeDocument/2006/relationships/oleObject" Target="../embeddings/oleObject156.bin"/><Relationship Id="rId27" Type="http://schemas.openxmlformats.org/officeDocument/2006/relationships/tags" Target="../tags/tag234.xml"/><Relationship Id="rId26" Type="http://schemas.openxmlformats.org/officeDocument/2006/relationships/image" Target="../media/image146.wmf"/><Relationship Id="rId25" Type="http://schemas.openxmlformats.org/officeDocument/2006/relationships/oleObject" Target="../embeddings/oleObject155.bin"/><Relationship Id="rId24" Type="http://schemas.openxmlformats.org/officeDocument/2006/relationships/tags" Target="../tags/tag233.xml"/><Relationship Id="rId23" Type="http://schemas.openxmlformats.org/officeDocument/2006/relationships/image" Target="../media/image145.wmf"/><Relationship Id="rId22" Type="http://schemas.openxmlformats.org/officeDocument/2006/relationships/oleObject" Target="../embeddings/oleObject154.bin"/><Relationship Id="rId21" Type="http://schemas.openxmlformats.org/officeDocument/2006/relationships/tags" Target="../tags/tag232.xml"/><Relationship Id="rId20" Type="http://schemas.openxmlformats.org/officeDocument/2006/relationships/image" Target="../media/image144.wmf"/><Relationship Id="rId2" Type="http://schemas.openxmlformats.org/officeDocument/2006/relationships/tags" Target="../tags/tag225.xml"/><Relationship Id="rId19" Type="http://schemas.openxmlformats.org/officeDocument/2006/relationships/oleObject" Target="../embeddings/oleObject153.bin"/><Relationship Id="rId18" Type="http://schemas.openxmlformats.org/officeDocument/2006/relationships/tags" Target="../tags/tag231.xml"/><Relationship Id="rId17" Type="http://schemas.openxmlformats.org/officeDocument/2006/relationships/image" Target="../media/image143.wmf"/><Relationship Id="rId16" Type="http://schemas.openxmlformats.org/officeDocument/2006/relationships/oleObject" Target="../embeddings/oleObject152.bin"/><Relationship Id="rId15" Type="http://schemas.openxmlformats.org/officeDocument/2006/relationships/tags" Target="../tags/tag230.xml"/><Relationship Id="rId14" Type="http://schemas.openxmlformats.org/officeDocument/2006/relationships/image" Target="../media/image142.wmf"/><Relationship Id="rId13" Type="http://schemas.openxmlformats.org/officeDocument/2006/relationships/oleObject" Target="../embeddings/oleObject151.bin"/><Relationship Id="rId12" Type="http://schemas.openxmlformats.org/officeDocument/2006/relationships/tags" Target="../tags/tag229.xml"/><Relationship Id="rId11" Type="http://schemas.openxmlformats.org/officeDocument/2006/relationships/tags" Target="../tags/tag228.xml"/><Relationship Id="rId10" Type="http://schemas.openxmlformats.org/officeDocument/2006/relationships/image" Target="../media/image141.wmf"/><Relationship Id="rId1" Type="http://schemas.openxmlformats.org/officeDocument/2006/relationships/tags" Target="../tags/tag2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wmf"/><Relationship Id="rId8" Type="http://schemas.openxmlformats.org/officeDocument/2006/relationships/oleObject" Target="../embeddings/oleObject164.bin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image" Target="../media/image149.wmf"/><Relationship Id="rId4" Type="http://schemas.openxmlformats.org/officeDocument/2006/relationships/oleObject" Target="../embeddings/oleObject163.bin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6" Type="http://schemas.openxmlformats.org/officeDocument/2006/relationships/vmlDrawing" Target="../drawings/vmlDrawing25.v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50.xml"/><Relationship Id="rId13" Type="http://schemas.openxmlformats.org/officeDocument/2006/relationships/image" Target="../media/image151.wmf"/><Relationship Id="rId12" Type="http://schemas.openxmlformats.org/officeDocument/2006/relationships/oleObject" Target="../embeddings/oleObject165.bin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tags" Target="../tags/tag243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image" Target="../media/image153.wmf"/><Relationship Id="rId6" Type="http://schemas.openxmlformats.org/officeDocument/2006/relationships/oleObject" Target="../embeddings/oleObject167.bin"/><Relationship Id="rId5" Type="http://schemas.openxmlformats.org/officeDocument/2006/relationships/tags" Target="../tags/tag253.xml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66.bin"/><Relationship Id="rId2" Type="http://schemas.openxmlformats.org/officeDocument/2006/relationships/tags" Target="../tags/tag252.xml"/><Relationship Id="rId16" Type="http://schemas.openxmlformats.org/officeDocument/2006/relationships/vmlDrawing" Target="../drawings/vmlDrawing2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55.wmf"/><Relationship Id="rId13" Type="http://schemas.openxmlformats.org/officeDocument/2006/relationships/oleObject" Target="../embeddings/oleObject169.bin"/><Relationship Id="rId12" Type="http://schemas.openxmlformats.org/officeDocument/2006/relationships/tags" Target="../tags/tag256.xml"/><Relationship Id="rId11" Type="http://schemas.openxmlformats.org/officeDocument/2006/relationships/image" Target="../media/image154.wmf"/><Relationship Id="rId10" Type="http://schemas.openxmlformats.org/officeDocument/2006/relationships/oleObject" Target="../embeddings/oleObject168.bin"/><Relationship Id="rId1" Type="http://schemas.openxmlformats.org/officeDocument/2006/relationships/tags" Target="../tags/tag251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2.bin"/><Relationship Id="rId8" Type="http://schemas.openxmlformats.org/officeDocument/2006/relationships/tags" Target="../tags/tag260.xml"/><Relationship Id="rId7" Type="http://schemas.openxmlformats.org/officeDocument/2006/relationships/image" Target="../media/image157.wmf"/><Relationship Id="rId6" Type="http://schemas.openxmlformats.org/officeDocument/2006/relationships/oleObject" Target="../embeddings/oleObject171.bin"/><Relationship Id="rId5" Type="http://schemas.openxmlformats.org/officeDocument/2006/relationships/tags" Target="../tags/tag259.xml"/><Relationship Id="rId4" Type="http://schemas.openxmlformats.org/officeDocument/2006/relationships/tags" Target="../tags/tag258.xml"/><Relationship Id="rId3" Type="http://schemas.openxmlformats.org/officeDocument/2006/relationships/image" Target="../media/image156.wmf"/><Relationship Id="rId22" Type="http://schemas.openxmlformats.org/officeDocument/2006/relationships/vmlDrawing" Target="../drawings/vmlDrawing27.v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264.xml"/><Relationship Id="rId2" Type="http://schemas.openxmlformats.org/officeDocument/2006/relationships/oleObject" Target="../embeddings/oleObject170.bin"/><Relationship Id="rId19" Type="http://schemas.openxmlformats.org/officeDocument/2006/relationships/image" Target="../media/image161.wmf"/><Relationship Id="rId18" Type="http://schemas.openxmlformats.org/officeDocument/2006/relationships/oleObject" Target="../embeddings/oleObject175.bin"/><Relationship Id="rId17" Type="http://schemas.openxmlformats.org/officeDocument/2006/relationships/tags" Target="../tags/tag263.xml"/><Relationship Id="rId16" Type="http://schemas.openxmlformats.org/officeDocument/2006/relationships/image" Target="../media/image160.wmf"/><Relationship Id="rId15" Type="http://schemas.openxmlformats.org/officeDocument/2006/relationships/oleObject" Target="../embeddings/oleObject174.bin"/><Relationship Id="rId14" Type="http://schemas.openxmlformats.org/officeDocument/2006/relationships/tags" Target="../tags/tag262.xml"/><Relationship Id="rId13" Type="http://schemas.openxmlformats.org/officeDocument/2006/relationships/image" Target="../media/image159.wmf"/><Relationship Id="rId12" Type="http://schemas.openxmlformats.org/officeDocument/2006/relationships/oleObject" Target="../embeddings/oleObject173.bin"/><Relationship Id="rId11" Type="http://schemas.openxmlformats.org/officeDocument/2006/relationships/tags" Target="../tags/tag261.xml"/><Relationship Id="rId10" Type="http://schemas.openxmlformats.org/officeDocument/2006/relationships/image" Target="../media/image158.wmf"/><Relationship Id="rId1" Type="http://schemas.openxmlformats.org/officeDocument/2006/relationships/tags" Target="../tags/tag257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0.bin"/><Relationship Id="rId8" Type="http://schemas.openxmlformats.org/officeDocument/2006/relationships/image" Target="../media/image165.wmf"/><Relationship Id="rId7" Type="http://schemas.openxmlformats.org/officeDocument/2006/relationships/oleObject" Target="../embeddings/oleObject179.bin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63.emf"/><Relationship Id="rId3" Type="http://schemas.openxmlformats.org/officeDocument/2006/relationships/oleObject" Target="../embeddings/oleObject177.bin"/><Relationship Id="rId2" Type="http://schemas.openxmlformats.org/officeDocument/2006/relationships/image" Target="../media/image162.wmf"/><Relationship Id="rId15" Type="http://schemas.openxmlformats.org/officeDocument/2006/relationships/vmlDrawing" Target="../drawings/vmlDrawing28.v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65.xml"/><Relationship Id="rId12" Type="http://schemas.openxmlformats.org/officeDocument/2006/relationships/image" Target="../media/image167.wmf"/><Relationship Id="rId11" Type="http://schemas.openxmlformats.org/officeDocument/2006/relationships/oleObject" Target="../embeddings/oleObject181.bin"/><Relationship Id="rId10" Type="http://schemas.openxmlformats.org/officeDocument/2006/relationships/image" Target="../media/image166.wmf"/><Relationship Id="rId1" Type="http://schemas.openxmlformats.org/officeDocument/2006/relationships/oleObject" Target="../embeddings/oleObject176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image" Target="../media/image168.wmf"/><Relationship Id="rId6" Type="http://schemas.openxmlformats.org/officeDocument/2006/relationships/oleObject" Target="../embeddings/oleObject183.bin"/><Relationship Id="rId5" Type="http://schemas.openxmlformats.org/officeDocument/2006/relationships/tags" Target="../tags/tag268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82.bin"/><Relationship Id="rId28" Type="http://schemas.openxmlformats.org/officeDocument/2006/relationships/vmlDrawing" Target="../drawings/vmlDrawing29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74.wmf"/><Relationship Id="rId25" Type="http://schemas.openxmlformats.org/officeDocument/2006/relationships/oleObject" Target="../embeddings/oleObject189.bin"/><Relationship Id="rId24" Type="http://schemas.openxmlformats.org/officeDocument/2006/relationships/tags" Target="../tags/tag275.xml"/><Relationship Id="rId23" Type="http://schemas.openxmlformats.org/officeDocument/2006/relationships/image" Target="../media/image173.wmf"/><Relationship Id="rId22" Type="http://schemas.openxmlformats.org/officeDocument/2006/relationships/oleObject" Target="../embeddings/oleObject188.bin"/><Relationship Id="rId21" Type="http://schemas.openxmlformats.org/officeDocument/2006/relationships/tags" Target="../tags/tag274.xml"/><Relationship Id="rId20" Type="http://schemas.openxmlformats.org/officeDocument/2006/relationships/image" Target="../media/image172.wmf"/><Relationship Id="rId2" Type="http://schemas.openxmlformats.org/officeDocument/2006/relationships/tags" Target="../tags/tag267.xml"/><Relationship Id="rId19" Type="http://schemas.openxmlformats.org/officeDocument/2006/relationships/oleObject" Target="../embeddings/oleObject187.bin"/><Relationship Id="rId18" Type="http://schemas.openxmlformats.org/officeDocument/2006/relationships/tags" Target="../tags/tag273.xml"/><Relationship Id="rId17" Type="http://schemas.openxmlformats.org/officeDocument/2006/relationships/image" Target="../media/image171.wmf"/><Relationship Id="rId16" Type="http://schemas.openxmlformats.org/officeDocument/2006/relationships/oleObject" Target="../embeddings/oleObject186.bin"/><Relationship Id="rId15" Type="http://schemas.openxmlformats.org/officeDocument/2006/relationships/tags" Target="../tags/tag272.xml"/><Relationship Id="rId14" Type="http://schemas.openxmlformats.org/officeDocument/2006/relationships/image" Target="../media/image170.wmf"/><Relationship Id="rId13" Type="http://schemas.openxmlformats.org/officeDocument/2006/relationships/oleObject" Target="../embeddings/oleObject185.bin"/><Relationship Id="rId12" Type="http://schemas.openxmlformats.org/officeDocument/2006/relationships/tags" Target="../tags/tag271.xml"/><Relationship Id="rId11" Type="http://schemas.openxmlformats.org/officeDocument/2006/relationships/image" Target="../media/image169.wmf"/><Relationship Id="rId10" Type="http://schemas.openxmlformats.org/officeDocument/2006/relationships/oleObject" Target="../embeddings/oleObject184.bin"/><Relationship Id="rId1" Type="http://schemas.openxmlformats.org/officeDocument/2006/relationships/tags" Target="../tags/tag266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image" Target="../media/image176.wmf"/><Relationship Id="rId6" Type="http://schemas.openxmlformats.org/officeDocument/2006/relationships/oleObject" Target="../embeddings/oleObject191.bin"/><Relationship Id="rId5" Type="http://schemas.openxmlformats.org/officeDocument/2006/relationships/tags" Target="../tags/tag278.xml"/><Relationship Id="rId4" Type="http://schemas.openxmlformats.org/officeDocument/2006/relationships/image" Target="../media/image175.wmf"/><Relationship Id="rId3" Type="http://schemas.openxmlformats.org/officeDocument/2006/relationships/oleObject" Target="../embeddings/oleObject190.bin"/><Relationship Id="rId26" Type="http://schemas.openxmlformats.org/officeDocument/2006/relationships/vmlDrawing" Target="../drawings/vmlDrawing30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81.wmf"/><Relationship Id="rId23" Type="http://schemas.openxmlformats.org/officeDocument/2006/relationships/oleObject" Target="../embeddings/oleObject196.bin"/><Relationship Id="rId22" Type="http://schemas.openxmlformats.org/officeDocument/2006/relationships/tags" Target="../tags/tag285.xml"/><Relationship Id="rId21" Type="http://schemas.openxmlformats.org/officeDocument/2006/relationships/image" Target="../media/image180.wmf"/><Relationship Id="rId20" Type="http://schemas.openxmlformats.org/officeDocument/2006/relationships/oleObject" Target="../embeddings/oleObject195.bin"/><Relationship Id="rId2" Type="http://schemas.openxmlformats.org/officeDocument/2006/relationships/tags" Target="../tags/tag277.xml"/><Relationship Id="rId19" Type="http://schemas.openxmlformats.org/officeDocument/2006/relationships/tags" Target="../tags/tag284.xml"/><Relationship Id="rId18" Type="http://schemas.openxmlformats.org/officeDocument/2006/relationships/image" Target="../media/image179.wmf"/><Relationship Id="rId17" Type="http://schemas.openxmlformats.org/officeDocument/2006/relationships/oleObject" Target="../embeddings/oleObject194.bin"/><Relationship Id="rId16" Type="http://schemas.openxmlformats.org/officeDocument/2006/relationships/tags" Target="../tags/tag283.xml"/><Relationship Id="rId15" Type="http://schemas.openxmlformats.org/officeDocument/2006/relationships/image" Target="../media/image178.wmf"/><Relationship Id="rId14" Type="http://schemas.openxmlformats.org/officeDocument/2006/relationships/oleObject" Target="../embeddings/oleObject193.bin"/><Relationship Id="rId13" Type="http://schemas.openxmlformats.org/officeDocument/2006/relationships/tags" Target="../tags/tag282.xml"/><Relationship Id="rId12" Type="http://schemas.openxmlformats.org/officeDocument/2006/relationships/tags" Target="../tags/tag281.xml"/><Relationship Id="rId11" Type="http://schemas.openxmlformats.org/officeDocument/2006/relationships/image" Target="../media/image177.wmf"/><Relationship Id="rId10" Type="http://schemas.openxmlformats.org/officeDocument/2006/relationships/oleObject" Target="../embeddings/oleObject192.bin"/><Relationship Id="rId1" Type="http://schemas.openxmlformats.org/officeDocument/2006/relationships/tags" Target="../tags/tag276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290.xml"/><Relationship Id="rId8" Type="http://schemas.openxmlformats.org/officeDocument/2006/relationships/tags" Target="../tags/tag289.xml"/><Relationship Id="rId7" Type="http://schemas.openxmlformats.org/officeDocument/2006/relationships/image" Target="../media/image183.wmf"/><Relationship Id="rId6" Type="http://schemas.openxmlformats.org/officeDocument/2006/relationships/oleObject" Target="../embeddings/oleObject198.bin"/><Relationship Id="rId5" Type="http://schemas.openxmlformats.org/officeDocument/2006/relationships/tags" Target="../tags/tag288.xml"/><Relationship Id="rId4" Type="http://schemas.openxmlformats.org/officeDocument/2006/relationships/image" Target="../media/image182.wmf"/><Relationship Id="rId3" Type="http://schemas.openxmlformats.org/officeDocument/2006/relationships/oleObject" Target="../embeddings/oleObject197.bin"/><Relationship Id="rId28" Type="http://schemas.openxmlformats.org/officeDocument/2006/relationships/vmlDrawing" Target="../drawings/vmlDrawing31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89.wmf"/><Relationship Id="rId25" Type="http://schemas.openxmlformats.org/officeDocument/2006/relationships/oleObject" Target="../embeddings/oleObject204.bin"/><Relationship Id="rId24" Type="http://schemas.openxmlformats.org/officeDocument/2006/relationships/tags" Target="../tags/tag295.xml"/><Relationship Id="rId23" Type="http://schemas.openxmlformats.org/officeDocument/2006/relationships/image" Target="../media/image188.wmf"/><Relationship Id="rId22" Type="http://schemas.openxmlformats.org/officeDocument/2006/relationships/oleObject" Target="../embeddings/oleObject203.bin"/><Relationship Id="rId21" Type="http://schemas.openxmlformats.org/officeDocument/2006/relationships/tags" Target="../tags/tag294.xml"/><Relationship Id="rId20" Type="http://schemas.openxmlformats.org/officeDocument/2006/relationships/image" Target="../media/image187.wmf"/><Relationship Id="rId2" Type="http://schemas.openxmlformats.org/officeDocument/2006/relationships/tags" Target="../tags/tag287.xml"/><Relationship Id="rId19" Type="http://schemas.openxmlformats.org/officeDocument/2006/relationships/oleObject" Target="../embeddings/oleObject202.bin"/><Relationship Id="rId18" Type="http://schemas.openxmlformats.org/officeDocument/2006/relationships/tags" Target="../tags/tag293.xml"/><Relationship Id="rId17" Type="http://schemas.openxmlformats.org/officeDocument/2006/relationships/image" Target="../media/image186.wmf"/><Relationship Id="rId16" Type="http://schemas.openxmlformats.org/officeDocument/2006/relationships/oleObject" Target="../embeddings/oleObject201.bin"/><Relationship Id="rId15" Type="http://schemas.openxmlformats.org/officeDocument/2006/relationships/tags" Target="../tags/tag292.xml"/><Relationship Id="rId14" Type="http://schemas.openxmlformats.org/officeDocument/2006/relationships/image" Target="../media/image185.wmf"/><Relationship Id="rId13" Type="http://schemas.openxmlformats.org/officeDocument/2006/relationships/oleObject" Target="../embeddings/oleObject200.bin"/><Relationship Id="rId12" Type="http://schemas.openxmlformats.org/officeDocument/2006/relationships/tags" Target="../tags/tag291.xml"/><Relationship Id="rId11" Type="http://schemas.openxmlformats.org/officeDocument/2006/relationships/image" Target="../media/image184.wmf"/><Relationship Id="rId10" Type="http://schemas.openxmlformats.org/officeDocument/2006/relationships/oleObject" Target="../embeddings/oleObject199.bin"/><Relationship Id="rId1" Type="http://schemas.openxmlformats.org/officeDocument/2006/relationships/tags" Target="../tags/tag286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7.bin"/><Relationship Id="rId8" Type="http://schemas.openxmlformats.org/officeDocument/2006/relationships/tags" Target="../tags/tag299.xml"/><Relationship Id="rId7" Type="http://schemas.openxmlformats.org/officeDocument/2006/relationships/image" Target="../media/image191.wmf"/><Relationship Id="rId6" Type="http://schemas.openxmlformats.org/officeDocument/2006/relationships/oleObject" Target="../embeddings/oleObject206.bin"/><Relationship Id="rId5" Type="http://schemas.openxmlformats.org/officeDocument/2006/relationships/tags" Target="../tags/tag298.xml"/><Relationship Id="rId4" Type="http://schemas.openxmlformats.org/officeDocument/2006/relationships/image" Target="../media/image190.wmf"/><Relationship Id="rId3" Type="http://schemas.openxmlformats.org/officeDocument/2006/relationships/oleObject" Target="../embeddings/oleObject205.bin"/><Relationship Id="rId26" Type="http://schemas.openxmlformats.org/officeDocument/2006/relationships/vmlDrawing" Target="../drawings/vmlDrawing32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96.wmf"/><Relationship Id="rId23" Type="http://schemas.openxmlformats.org/officeDocument/2006/relationships/oleObject" Target="../embeddings/oleObject211.bin"/><Relationship Id="rId22" Type="http://schemas.openxmlformats.org/officeDocument/2006/relationships/tags" Target="../tags/tag305.xml"/><Relationship Id="rId21" Type="http://schemas.openxmlformats.org/officeDocument/2006/relationships/image" Target="../media/image195.wmf"/><Relationship Id="rId20" Type="http://schemas.openxmlformats.org/officeDocument/2006/relationships/oleObject" Target="../embeddings/oleObject210.bin"/><Relationship Id="rId2" Type="http://schemas.openxmlformats.org/officeDocument/2006/relationships/tags" Target="../tags/tag297.xml"/><Relationship Id="rId19" Type="http://schemas.openxmlformats.org/officeDocument/2006/relationships/tags" Target="../tags/tag304.xml"/><Relationship Id="rId18" Type="http://schemas.openxmlformats.org/officeDocument/2006/relationships/image" Target="../media/image194.wmf"/><Relationship Id="rId17" Type="http://schemas.openxmlformats.org/officeDocument/2006/relationships/oleObject" Target="../embeddings/oleObject209.bin"/><Relationship Id="rId16" Type="http://schemas.openxmlformats.org/officeDocument/2006/relationships/tags" Target="../tags/tag303.xml"/><Relationship Id="rId15" Type="http://schemas.openxmlformats.org/officeDocument/2006/relationships/tags" Target="../tags/tag302.xml"/><Relationship Id="rId14" Type="http://schemas.openxmlformats.org/officeDocument/2006/relationships/image" Target="../media/image193.wmf"/><Relationship Id="rId13" Type="http://schemas.openxmlformats.org/officeDocument/2006/relationships/oleObject" Target="../embeddings/oleObject208.bin"/><Relationship Id="rId12" Type="http://schemas.openxmlformats.org/officeDocument/2006/relationships/tags" Target="../tags/tag301.xml"/><Relationship Id="rId11" Type="http://schemas.openxmlformats.org/officeDocument/2006/relationships/tags" Target="../tags/tag300.xml"/><Relationship Id="rId10" Type="http://schemas.openxmlformats.org/officeDocument/2006/relationships/image" Target="../media/image192.wmf"/><Relationship Id="rId1" Type="http://schemas.openxmlformats.org/officeDocument/2006/relationships/tags" Target="../tags/tag296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3.bin"/><Relationship Id="rId8" Type="http://schemas.openxmlformats.org/officeDocument/2006/relationships/tags" Target="../tags/tag311.xml"/><Relationship Id="rId7" Type="http://schemas.openxmlformats.org/officeDocument/2006/relationships/tags" Target="../tags/tag310.x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12.bin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7" Type="http://schemas.openxmlformats.org/officeDocument/2006/relationships/vmlDrawing" Target="../drawings/vmlDrawing33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314.xml"/><Relationship Id="rId14" Type="http://schemas.openxmlformats.org/officeDocument/2006/relationships/tags" Target="../tags/tag313.xml"/><Relationship Id="rId13" Type="http://schemas.openxmlformats.org/officeDocument/2006/relationships/image" Target="../media/image199.wmf"/><Relationship Id="rId12" Type="http://schemas.openxmlformats.org/officeDocument/2006/relationships/oleObject" Target="../embeddings/oleObject214.bin"/><Relationship Id="rId11" Type="http://schemas.openxmlformats.org/officeDocument/2006/relationships/tags" Target="../tags/tag312.xml"/><Relationship Id="rId10" Type="http://schemas.openxmlformats.org/officeDocument/2006/relationships/image" Target="../media/image198.wmf"/><Relationship Id="rId1" Type="http://schemas.openxmlformats.org/officeDocument/2006/relationships/tags" Target="../tags/tag306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319.xml"/><Relationship Id="rId8" Type="http://schemas.openxmlformats.org/officeDocument/2006/relationships/image" Target="../media/image201.wmf"/><Relationship Id="rId7" Type="http://schemas.openxmlformats.org/officeDocument/2006/relationships/oleObject" Target="../embeddings/oleObject216.bin"/><Relationship Id="rId6" Type="http://schemas.openxmlformats.org/officeDocument/2006/relationships/tags" Target="../tags/tag318.xml"/><Relationship Id="rId5" Type="http://schemas.openxmlformats.org/officeDocument/2006/relationships/tags" Target="../tags/tag317.xml"/><Relationship Id="rId4" Type="http://schemas.openxmlformats.org/officeDocument/2006/relationships/image" Target="../media/image200.wmf"/><Relationship Id="rId3" Type="http://schemas.openxmlformats.org/officeDocument/2006/relationships/oleObject" Target="../embeddings/oleObject215.bin"/><Relationship Id="rId2" Type="http://schemas.openxmlformats.org/officeDocument/2006/relationships/tags" Target="../tags/tag316.xml"/><Relationship Id="rId19" Type="http://schemas.openxmlformats.org/officeDocument/2006/relationships/vmlDrawing" Target="../drawings/vmlDrawing34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21.xml"/><Relationship Id="rId16" Type="http://schemas.openxmlformats.org/officeDocument/2006/relationships/image" Target="../media/image204.wmf"/><Relationship Id="rId15" Type="http://schemas.openxmlformats.org/officeDocument/2006/relationships/oleObject" Target="../embeddings/oleObject219.bin"/><Relationship Id="rId14" Type="http://schemas.openxmlformats.org/officeDocument/2006/relationships/image" Target="../media/image203.wmf"/><Relationship Id="rId13" Type="http://schemas.openxmlformats.org/officeDocument/2006/relationships/oleObject" Target="../embeddings/oleObject218.bin"/><Relationship Id="rId12" Type="http://schemas.openxmlformats.org/officeDocument/2006/relationships/tags" Target="../tags/tag320.xml"/><Relationship Id="rId11" Type="http://schemas.openxmlformats.org/officeDocument/2006/relationships/image" Target="../media/image202.wmf"/><Relationship Id="rId10" Type="http://schemas.openxmlformats.org/officeDocument/2006/relationships/oleObject" Target="../embeddings/oleObject217.bin"/><Relationship Id="rId1" Type="http://schemas.openxmlformats.org/officeDocument/2006/relationships/tags" Target="../tags/tag3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7.wmf"/><Relationship Id="rId8" Type="http://schemas.openxmlformats.org/officeDocument/2006/relationships/oleObject" Target="../embeddings/oleObject222.bin"/><Relationship Id="rId7" Type="http://schemas.openxmlformats.org/officeDocument/2006/relationships/tags" Target="../tags/tag324.xml"/><Relationship Id="rId6" Type="http://schemas.openxmlformats.org/officeDocument/2006/relationships/image" Target="../media/image206.wmf"/><Relationship Id="rId5" Type="http://schemas.openxmlformats.org/officeDocument/2006/relationships/oleObject" Target="../embeddings/oleObject221.bin"/><Relationship Id="rId4" Type="http://schemas.openxmlformats.org/officeDocument/2006/relationships/tags" Target="../tags/tag323.xml"/><Relationship Id="rId3" Type="http://schemas.openxmlformats.org/officeDocument/2006/relationships/image" Target="../media/image205.wmf"/><Relationship Id="rId2" Type="http://schemas.openxmlformats.org/officeDocument/2006/relationships/oleObject" Target="../embeddings/oleObject220.bin"/><Relationship Id="rId17" Type="http://schemas.openxmlformats.org/officeDocument/2006/relationships/vmlDrawing" Target="../drawings/vmlDrawing35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09.wmf"/><Relationship Id="rId14" Type="http://schemas.openxmlformats.org/officeDocument/2006/relationships/oleObject" Target="../embeddings/oleObject224.bin"/><Relationship Id="rId13" Type="http://schemas.openxmlformats.org/officeDocument/2006/relationships/tags" Target="../tags/tag326.xml"/><Relationship Id="rId12" Type="http://schemas.openxmlformats.org/officeDocument/2006/relationships/image" Target="../media/image208.wmf"/><Relationship Id="rId11" Type="http://schemas.openxmlformats.org/officeDocument/2006/relationships/oleObject" Target="../embeddings/oleObject223.bin"/><Relationship Id="rId10" Type="http://schemas.openxmlformats.org/officeDocument/2006/relationships/tags" Target="../tags/tag325.xml"/><Relationship Id="rId1" Type="http://schemas.openxmlformats.org/officeDocument/2006/relationships/tags" Target="../tags/tag322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2.wmf"/><Relationship Id="rId8" Type="http://schemas.openxmlformats.org/officeDocument/2006/relationships/oleObject" Target="../embeddings/oleObject227.bin"/><Relationship Id="rId7" Type="http://schemas.openxmlformats.org/officeDocument/2006/relationships/tags" Target="../tags/tag329.xml"/><Relationship Id="rId6" Type="http://schemas.openxmlformats.org/officeDocument/2006/relationships/image" Target="../media/image211.emf"/><Relationship Id="rId5" Type="http://schemas.openxmlformats.org/officeDocument/2006/relationships/oleObject" Target="../embeddings/oleObject226.bin"/><Relationship Id="rId4" Type="http://schemas.openxmlformats.org/officeDocument/2006/relationships/tags" Target="../tags/tag328.xml"/><Relationship Id="rId3" Type="http://schemas.openxmlformats.org/officeDocument/2006/relationships/image" Target="../media/image210.wmf"/><Relationship Id="rId23" Type="http://schemas.openxmlformats.org/officeDocument/2006/relationships/vmlDrawing" Target="../drawings/vmlDrawing36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16.wmf"/><Relationship Id="rId20" Type="http://schemas.openxmlformats.org/officeDocument/2006/relationships/oleObject" Target="../embeddings/oleObject231.bin"/><Relationship Id="rId2" Type="http://schemas.openxmlformats.org/officeDocument/2006/relationships/oleObject" Target="../embeddings/oleObject225.bin"/><Relationship Id="rId19" Type="http://schemas.openxmlformats.org/officeDocument/2006/relationships/tags" Target="../tags/tag333.xml"/><Relationship Id="rId18" Type="http://schemas.openxmlformats.org/officeDocument/2006/relationships/image" Target="../media/image215.wmf"/><Relationship Id="rId17" Type="http://schemas.openxmlformats.org/officeDocument/2006/relationships/oleObject" Target="../embeddings/oleObject230.bin"/><Relationship Id="rId16" Type="http://schemas.openxmlformats.org/officeDocument/2006/relationships/tags" Target="../tags/tag332.xml"/><Relationship Id="rId15" Type="http://schemas.openxmlformats.org/officeDocument/2006/relationships/image" Target="../media/image214.wmf"/><Relationship Id="rId14" Type="http://schemas.openxmlformats.org/officeDocument/2006/relationships/oleObject" Target="../embeddings/oleObject229.bin"/><Relationship Id="rId13" Type="http://schemas.openxmlformats.org/officeDocument/2006/relationships/tags" Target="../tags/tag331.xml"/><Relationship Id="rId12" Type="http://schemas.openxmlformats.org/officeDocument/2006/relationships/image" Target="../media/image213.emf"/><Relationship Id="rId11" Type="http://schemas.openxmlformats.org/officeDocument/2006/relationships/oleObject" Target="../embeddings/oleObject228.bin"/><Relationship Id="rId10" Type="http://schemas.openxmlformats.org/officeDocument/2006/relationships/tags" Target="../tags/tag330.xml"/><Relationship Id="rId1" Type="http://schemas.openxmlformats.org/officeDocument/2006/relationships/tags" Target="../tags/tag327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4.bin"/><Relationship Id="rId8" Type="http://schemas.openxmlformats.org/officeDocument/2006/relationships/tags" Target="../tags/tag337.xml"/><Relationship Id="rId7" Type="http://schemas.openxmlformats.org/officeDocument/2006/relationships/image" Target="../media/image218.wmf"/><Relationship Id="rId6" Type="http://schemas.openxmlformats.org/officeDocument/2006/relationships/oleObject" Target="../embeddings/oleObject233.bin"/><Relationship Id="rId5" Type="http://schemas.openxmlformats.org/officeDocument/2006/relationships/tags" Target="../tags/tag336.xml"/><Relationship Id="rId4" Type="http://schemas.openxmlformats.org/officeDocument/2006/relationships/tags" Target="../tags/tag335.xml"/><Relationship Id="rId3" Type="http://schemas.openxmlformats.org/officeDocument/2006/relationships/image" Target="../media/image217.wmf"/><Relationship Id="rId2" Type="http://schemas.openxmlformats.org/officeDocument/2006/relationships/oleObject" Target="../embeddings/oleObject232.bin"/><Relationship Id="rId19" Type="http://schemas.openxmlformats.org/officeDocument/2006/relationships/vmlDrawing" Target="../drawings/vmlDrawing37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221.wmf"/><Relationship Id="rId16" Type="http://schemas.openxmlformats.org/officeDocument/2006/relationships/oleObject" Target="../embeddings/oleObject236.bin"/><Relationship Id="rId15" Type="http://schemas.openxmlformats.org/officeDocument/2006/relationships/tags" Target="../tags/tag340.xml"/><Relationship Id="rId14" Type="http://schemas.openxmlformats.org/officeDocument/2006/relationships/image" Target="../media/image220.wmf"/><Relationship Id="rId13" Type="http://schemas.openxmlformats.org/officeDocument/2006/relationships/oleObject" Target="../embeddings/oleObject235.bin"/><Relationship Id="rId12" Type="http://schemas.openxmlformats.org/officeDocument/2006/relationships/tags" Target="../tags/tag339.xml"/><Relationship Id="rId11" Type="http://schemas.openxmlformats.org/officeDocument/2006/relationships/tags" Target="../tags/tag338.xml"/><Relationship Id="rId10" Type="http://schemas.openxmlformats.org/officeDocument/2006/relationships/image" Target="../media/image219.wmf"/><Relationship Id="rId1" Type="http://schemas.openxmlformats.org/officeDocument/2006/relationships/tags" Target="../tags/tag334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343.xml"/><Relationship Id="rId8" Type="http://schemas.openxmlformats.org/officeDocument/2006/relationships/image" Target="../media/image224.wmf"/><Relationship Id="rId7" Type="http://schemas.openxmlformats.org/officeDocument/2006/relationships/oleObject" Target="../embeddings/oleObject239.bin"/><Relationship Id="rId6" Type="http://schemas.openxmlformats.org/officeDocument/2006/relationships/tags" Target="../tags/tag342.xml"/><Relationship Id="rId5" Type="http://schemas.openxmlformats.org/officeDocument/2006/relationships/image" Target="../media/image223.wmf"/><Relationship Id="rId4" Type="http://schemas.openxmlformats.org/officeDocument/2006/relationships/oleObject" Target="../embeddings/oleObject238.bin"/><Relationship Id="rId3" Type="http://schemas.openxmlformats.org/officeDocument/2006/relationships/tags" Target="../tags/tag341.xml"/><Relationship Id="rId22" Type="http://schemas.openxmlformats.org/officeDocument/2006/relationships/vmlDrawing" Target="../drawings/vmlDrawing3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28.wmf"/><Relationship Id="rId2" Type="http://schemas.openxmlformats.org/officeDocument/2006/relationships/image" Target="../media/image222.wmf"/><Relationship Id="rId19" Type="http://schemas.openxmlformats.org/officeDocument/2006/relationships/oleObject" Target="../embeddings/oleObject243.bin"/><Relationship Id="rId18" Type="http://schemas.openxmlformats.org/officeDocument/2006/relationships/tags" Target="../tags/tag346.xml"/><Relationship Id="rId17" Type="http://schemas.openxmlformats.org/officeDocument/2006/relationships/image" Target="../media/image227.wmf"/><Relationship Id="rId16" Type="http://schemas.openxmlformats.org/officeDocument/2006/relationships/oleObject" Target="../embeddings/oleObject242.bin"/><Relationship Id="rId15" Type="http://schemas.openxmlformats.org/officeDocument/2006/relationships/tags" Target="../tags/tag345.xml"/><Relationship Id="rId14" Type="http://schemas.openxmlformats.org/officeDocument/2006/relationships/image" Target="../media/image226.wmf"/><Relationship Id="rId13" Type="http://schemas.openxmlformats.org/officeDocument/2006/relationships/oleObject" Target="../embeddings/oleObject241.bin"/><Relationship Id="rId12" Type="http://schemas.openxmlformats.org/officeDocument/2006/relationships/tags" Target="../tags/tag344.xml"/><Relationship Id="rId11" Type="http://schemas.openxmlformats.org/officeDocument/2006/relationships/image" Target="../media/image225.wmf"/><Relationship Id="rId10" Type="http://schemas.openxmlformats.org/officeDocument/2006/relationships/oleObject" Target="../embeddings/oleObject240.bin"/><Relationship Id="rId1" Type="http://schemas.openxmlformats.org/officeDocument/2006/relationships/oleObject" Target="../embeddings/oleObject237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349.xml"/><Relationship Id="rId8" Type="http://schemas.openxmlformats.org/officeDocument/2006/relationships/image" Target="../media/image231.wmf"/><Relationship Id="rId7" Type="http://schemas.openxmlformats.org/officeDocument/2006/relationships/oleObject" Target="../embeddings/oleObject246.bin"/><Relationship Id="rId6" Type="http://schemas.openxmlformats.org/officeDocument/2006/relationships/tags" Target="../tags/tag348.xml"/><Relationship Id="rId5" Type="http://schemas.openxmlformats.org/officeDocument/2006/relationships/image" Target="../media/image230.wmf"/><Relationship Id="rId4" Type="http://schemas.openxmlformats.org/officeDocument/2006/relationships/oleObject" Target="../embeddings/oleObject245.bin"/><Relationship Id="rId3" Type="http://schemas.openxmlformats.org/officeDocument/2006/relationships/tags" Target="../tags/tag347.xml"/><Relationship Id="rId22" Type="http://schemas.openxmlformats.org/officeDocument/2006/relationships/vmlDrawing" Target="../drawings/vmlDrawing39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35.wmf"/><Relationship Id="rId2" Type="http://schemas.openxmlformats.org/officeDocument/2006/relationships/image" Target="../media/image229.wmf"/><Relationship Id="rId19" Type="http://schemas.openxmlformats.org/officeDocument/2006/relationships/oleObject" Target="../embeddings/oleObject250.bin"/><Relationship Id="rId18" Type="http://schemas.openxmlformats.org/officeDocument/2006/relationships/tags" Target="../tags/tag352.xml"/><Relationship Id="rId17" Type="http://schemas.openxmlformats.org/officeDocument/2006/relationships/image" Target="../media/image234.wmf"/><Relationship Id="rId16" Type="http://schemas.openxmlformats.org/officeDocument/2006/relationships/oleObject" Target="../embeddings/oleObject249.bin"/><Relationship Id="rId15" Type="http://schemas.openxmlformats.org/officeDocument/2006/relationships/tags" Target="../tags/tag351.xml"/><Relationship Id="rId14" Type="http://schemas.openxmlformats.org/officeDocument/2006/relationships/image" Target="../media/image233.wmf"/><Relationship Id="rId13" Type="http://schemas.openxmlformats.org/officeDocument/2006/relationships/oleObject" Target="../embeddings/oleObject248.bin"/><Relationship Id="rId12" Type="http://schemas.openxmlformats.org/officeDocument/2006/relationships/tags" Target="../tags/tag350.xml"/><Relationship Id="rId11" Type="http://schemas.openxmlformats.org/officeDocument/2006/relationships/image" Target="../media/image232.wmf"/><Relationship Id="rId10" Type="http://schemas.openxmlformats.org/officeDocument/2006/relationships/oleObject" Target="../embeddings/oleObject247.bin"/><Relationship Id="rId1" Type="http://schemas.openxmlformats.org/officeDocument/2006/relationships/oleObject" Target="../embeddings/oleObject244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7.wmf"/><Relationship Id="rId8" Type="http://schemas.openxmlformats.org/officeDocument/2006/relationships/oleObject" Target="../embeddings/oleObject252.bin"/><Relationship Id="rId7" Type="http://schemas.openxmlformats.org/officeDocument/2006/relationships/tags" Target="../tags/tag357.xml"/><Relationship Id="rId6" Type="http://schemas.openxmlformats.org/officeDocument/2006/relationships/tags" Target="../tags/tag356.xml"/><Relationship Id="rId5" Type="http://schemas.openxmlformats.org/officeDocument/2006/relationships/tags" Target="../tags/tag355.xml"/><Relationship Id="rId4" Type="http://schemas.openxmlformats.org/officeDocument/2006/relationships/image" Target="../media/image236.wmf"/><Relationship Id="rId3" Type="http://schemas.openxmlformats.org/officeDocument/2006/relationships/oleObject" Target="../embeddings/oleObject251.bin"/><Relationship Id="rId23" Type="http://schemas.openxmlformats.org/officeDocument/2006/relationships/vmlDrawing" Target="../drawings/vmlDrawing40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41.emf"/><Relationship Id="rId20" Type="http://schemas.openxmlformats.org/officeDocument/2006/relationships/oleObject" Target="../embeddings/oleObject256.bin"/><Relationship Id="rId2" Type="http://schemas.openxmlformats.org/officeDocument/2006/relationships/tags" Target="../tags/tag354.xml"/><Relationship Id="rId19" Type="http://schemas.openxmlformats.org/officeDocument/2006/relationships/tags" Target="../tags/tag361.xml"/><Relationship Id="rId18" Type="http://schemas.openxmlformats.org/officeDocument/2006/relationships/image" Target="../media/image240.wmf"/><Relationship Id="rId17" Type="http://schemas.openxmlformats.org/officeDocument/2006/relationships/oleObject" Target="../embeddings/oleObject255.bin"/><Relationship Id="rId16" Type="http://schemas.openxmlformats.org/officeDocument/2006/relationships/tags" Target="../tags/tag360.xml"/><Relationship Id="rId15" Type="http://schemas.openxmlformats.org/officeDocument/2006/relationships/image" Target="../media/image239.wmf"/><Relationship Id="rId14" Type="http://schemas.openxmlformats.org/officeDocument/2006/relationships/oleObject" Target="../embeddings/oleObject254.bin"/><Relationship Id="rId13" Type="http://schemas.openxmlformats.org/officeDocument/2006/relationships/tags" Target="../tags/tag359.xml"/><Relationship Id="rId12" Type="http://schemas.openxmlformats.org/officeDocument/2006/relationships/image" Target="../media/image238.wmf"/><Relationship Id="rId11" Type="http://schemas.openxmlformats.org/officeDocument/2006/relationships/oleObject" Target="../embeddings/oleObject253.bin"/><Relationship Id="rId10" Type="http://schemas.openxmlformats.org/officeDocument/2006/relationships/tags" Target="../tags/tag358.xml"/><Relationship Id="rId1" Type="http://schemas.openxmlformats.org/officeDocument/2006/relationships/tags" Target="../tags/tag353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image" Target="../media/image242.emf"/><Relationship Id="rId4" Type="http://schemas.openxmlformats.org/officeDocument/2006/relationships/oleObject" Target="../embeddings/oleObject257.bin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3" Type="http://schemas.openxmlformats.org/officeDocument/2006/relationships/vmlDrawing" Target="../drawings/vmlDrawing4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43.emf"/><Relationship Id="rId10" Type="http://schemas.openxmlformats.org/officeDocument/2006/relationships/oleObject" Target="../embeddings/oleObject258.bin"/><Relationship Id="rId1" Type="http://schemas.openxmlformats.org/officeDocument/2006/relationships/tags" Target="../tags/tag3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tags" Target="../tags/tag1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2.xml"/><Relationship Id="rId7" Type="http://schemas.openxmlformats.org/officeDocument/2006/relationships/image" Target="../media/image7.png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tags" Target="../tags/tag19.xml"/><Relationship Id="rId10" Type="http://schemas.openxmlformats.org/officeDocument/2006/relationships/vmlDrawing" Target="../drawings/vmlDrawing4.v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oleObject" Target="../embeddings/oleObject9.bin"/><Relationship Id="rId7" Type="http://schemas.openxmlformats.org/officeDocument/2006/relationships/tags" Target="../tags/tag25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tags" Target="../tags/tag24.xml"/><Relationship Id="rId3" Type="http://schemas.openxmlformats.org/officeDocument/2006/relationships/image" Target="../media/image8.wmf"/><Relationship Id="rId23" Type="http://schemas.openxmlformats.org/officeDocument/2006/relationships/vmlDrawing" Target="../drawings/vmlDrawing5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4.wmf"/><Relationship Id="rId20" Type="http://schemas.openxmlformats.org/officeDocument/2006/relationships/oleObject" Target="../embeddings/oleObject13.bin"/><Relationship Id="rId2" Type="http://schemas.openxmlformats.org/officeDocument/2006/relationships/oleObject" Target="../embeddings/oleObject7.bin"/><Relationship Id="rId19" Type="http://schemas.openxmlformats.org/officeDocument/2006/relationships/tags" Target="../tags/tag29.xml"/><Relationship Id="rId18" Type="http://schemas.openxmlformats.org/officeDocument/2006/relationships/image" Target="../media/image13.wmf"/><Relationship Id="rId17" Type="http://schemas.openxmlformats.org/officeDocument/2006/relationships/oleObject" Target="../embeddings/oleObject12.bin"/><Relationship Id="rId16" Type="http://schemas.openxmlformats.org/officeDocument/2006/relationships/tags" Target="../tags/tag28.xml"/><Relationship Id="rId15" Type="http://schemas.openxmlformats.org/officeDocument/2006/relationships/image" Target="../media/image12.wmf"/><Relationship Id="rId14" Type="http://schemas.openxmlformats.org/officeDocument/2006/relationships/oleObject" Target="../embeddings/oleObject11.bin"/><Relationship Id="rId13" Type="http://schemas.openxmlformats.org/officeDocument/2006/relationships/tags" Target="../tags/tag27.xml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10" Type="http://schemas.openxmlformats.org/officeDocument/2006/relationships/tags" Target="../tags/tag26.xml"/><Relationship Id="rId1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oleObject" Target="../embeddings/oleObject15.bin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image" Target="../media/image15.wmf"/><Relationship Id="rId2" Type="http://schemas.openxmlformats.org/officeDocument/2006/relationships/oleObject" Target="../embeddings/oleObject14.bin"/><Relationship Id="rId17" Type="http://schemas.openxmlformats.org/officeDocument/2006/relationships/vmlDrawing" Target="../drawings/vmlDrawing6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8.wmf"/><Relationship Id="rId14" Type="http://schemas.openxmlformats.org/officeDocument/2006/relationships/oleObject" Target="../embeddings/oleObject17.bin"/><Relationship Id="rId13" Type="http://schemas.openxmlformats.org/officeDocument/2006/relationships/tags" Target="../tags/tag36.xml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6.bin"/><Relationship Id="rId10" Type="http://schemas.openxmlformats.org/officeDocument/2006/relationships/tags" Target="../tags/tag35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6" name="对象 6145"/>
          <p:cNvGraphicFramePr/>
          <p:nvPr>
            <p:custDataLst>
              <p:tags r:id="rId1"/>
            </p:custDataLst>
          </p:nvPr>
        </p:nvGraphicFramePr>
        <p:xfrm>
          <a:off x="441325" y="1663700"/>
          <a:ext cx="8150225" cy="3939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4102100" imgH="1727200" progId="Equation.DSMT4">
                  <p:embed/>
                </p:oleObj>
              </mc:Choice>
              <mc:Fallback>
                <p:oleObj name="" r:id="rId2" imgW="4102100" imgH="1727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1325" y="1663700"/>
                        <a:ext cx="8150225" cy="3939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Rectangle 4"/>
          <p:cNvSpPr/>
          <p:nvPr>
            <p:custDataLst>
              <p:tags r:id="rId1"/>
            </p:custDataLst>
          </p:nvPr>
        </p:nvSpPr>
        <p:spPr>
          <a:xfrm>
            <a:off x="468313" y="620713"/>
            <a:ext cx="8208962" cy="50876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u="sng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矩估计法的一般步骤</a:t>
            </a:r>
            <a:r>
              <a:rPr lang="en-US" altLang="zh-CN" sz="2800" u="sng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u="sng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解题方法，重要！！</a:t>
            </a:r>
            <a:r>
              <a:rPr lang="en-US" altLang="zh-CN" sz="2800" u="sng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u="sng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800" u="sng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根据未知参数的个数</a:t>
            </a:r>
            <a:r>
              <a:rPr lang="zh-CN" altLang="en-US" sz="2800" u="sng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求需要的总体矩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如                                  等，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用样本矩</a:t>
            </a:r>
            <a:r>
              <a:rPr lang="zh-CN" altLang="en-US" sz="2800" u="sng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替换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相应的总体矩得到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方程组：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如：令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7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解方程组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得到参数的</a:t>
            </a:r>
            <a:r>
              <a:rPr lang="zh-CN" altLang="en-US" sz="2800" u="sng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矩估计量（值）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注：一般先找低阶的矩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9989" name="Object 2"/>
          <p:cNvGraphicFramePr/>
          <p:nvPr>
            <p:custDataLst>
              <p:tags r:id="rId2"/>
            </p:custDataLst>
          </p:nvPr>
        </p:nvGraphicFramePr>
        <p:xfrm>
          <a:off x="2641600" y="3333750"/>
          <a:ext cx="579913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2513330" imgH="444500" progId="Equation.DSMT4">
                  <p:embed/>
                </p:oleObj>
              </mc:Choice>
              <mc:Fallback>
                <p:oleObj name="" r:id="rId3" imgW="2513330" imgH="4445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1600" y="3333750"/>
                        <a:ext cx="5799138" cy="1023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0" name="Object 3"/>
          <p:cNvGraphicFramePr/>
          <p:nvPr>
            <p:custDataLst>
              <p:tags r:id="rId5"/>
            </p:custDataLst>
          </p:nvPr>
        </p:nvGraphicFramePr>
        <p:xfrm>
          <a:off x="1958975" y="2166938"/>
          <a:ext cx="15097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6" imgW="749300" imgH="228600" progId="Equation.DSMT4">
                  <p:embed/>
                </p:oleObj>
              </mc:Choice>
              <mc:Fallback>
                <p:oleObj name="" r:id="rId6" imgW="749300" imgH="2286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58975" y="2166938"/>
                        <a:ext cx="1509713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1" name="Object 4"/>
          <p:cNvGraphicFramePr/>
          <p:nvPr>
            <p:custDataLst>
              <p:tags r:id="rId8"/>
            </p:custDataLst>
          </p:nvPr>
        </p:nvGraphicFramePr>
        <p:xfrm>
          <a:off x="3500438" y="2144713"/>
          <a:ext cx="15287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9" imgW="786765" imgH="241300" progId="Equation.DSMT4">
                  <p:embed/>
                </p:oleObj>
              </mc:Choice>
              <mc:Fallback>
                <p:oleObj name="" r:id="rId9" imgW="786765" imgH="2413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00438" y="2144713"/>
                        <a:ext cx="1528762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6" name="Rectangle 9"/>
          <p:cNvSpPr/>
          <p:nvPr>
            <p:custDataLst>
              <p:tags r:id="rId1"/>
            </p:custDataLst>
          </p:nvPr>
        </p:nvSpPr>
        <p:spPr>
          <a:xfrm>
            <a:off x="157480" y="310515"/>
            <a:ext cx="8821420" cy="902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7.1.1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设总体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X~B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),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其中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(0&lt;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&lt;1)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未知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又设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…,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的样本，求</a:t>
            </a:r>
            <a:r>
              <a:rPr lang="zh-CN" altLang="en-US" sz="24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24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的矩估计量和矩估计值．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" name="Object 14"/>
          <p:cNvGraphicFramePr/>
          <p:nvPr>
            <p:custDataLst>
              <p:tags r:id="rId2"/>
            </p:custDataLst>
          </p:nvPr>
        </p:nvGraphicFramePr>
        <p:xfrm>
          <a:off x="191770" y="2322830"/>
          <a:ext cx="3778250" cy="344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4140200" imgH="381000" progId="Equation.DSMT4">
                  <p:embed/>
                </p:oleObj>
              </mc:Choice>
              <mc:Fallback>
                <p:oleObj name="" r:id="rId3" imgW="4140200" imgH="3810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770" y="2322830"/>
                        <a:ext cx="3778250" cy="344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6"/>
          <p:cNvGrpSpPr/>
          <p:nvPr/>
        </p:nvGrpSpPr>
        <p:grpSpPr>
          <a:xfrm>
            <a:off x="647700" y="5608638"/>
            <a:ext cx="6784976" cy="989012"/>
            <a:chOff x="258" y="3491"/>
            <a:chExt cx="4274" cy="623"/>
          </a:xfrm>
        </p:grpSpPr>
        <p:sp>
          <p:nvSpPr>
            <p:cNvPr id="8215" name="Text Box 25"/>
            <p:cNvSpPr txBox="1"/>
            <p:nvPr>
              <p:custDataLst>
                <p:tags r:id="rId5"/>
              </p:custDataLst>
            </p:nvPr>
          </p:nvSpPr>
          <p:spPr>
            <a:xfrm>
              <a:off x="258" y="3628"/>
              <a:ext cx="24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故未知参数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 的矩估计值为</a:t>
              </a:r>
              <a:endParaRPr lang="zh-CN" altLang="en-US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202" name="Object 27"/>
            <p:cNvGraphicFramePr/>
            <p:nvPr>
              <p:custDataLst>
                <p:tags r:id="rId6"/>
              </p:custDataLst>
            </p:nvPr>
          </p:nvGraphicFramePr>
          <p:xfrm>
            <a:off x="2808" y="3491"/>
            <a:ext cx="1724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7" imgW="1193800" imgH="431800" progId="Equation.DSMT4">
                    <p:embed/>
                  </p:oleObj>
                </mc:Choice>
                <mc:Fallback>
                  <p:oleObj name="" r:id="rId7" imgW="1193800" imgH="4318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08" y="3491"/>
                          <a:ext cx="1724" cy="6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0" name="Object 32"/>
          <p:cNvGraphicFramePr/>
          <p:nvPr/>
        </p:nvGraphicFramePr>
        <p:xfrm>
          <a:off x="1771968" y="3336925"/>
          <a:ext cx="247840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9" imgW="1320165" imgH="254000" progId="Equation.DSMT4">
                  <p:embed/>
                </p:oleObj>
              </mc:Choice>
              <mc:Fallback>
                <p:oleObj name="" r:id="rId9" imgW="1320165" imgH="2540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71968" y="3336925"/>
                        <a:ext cx="2478405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22"/>
          <p:cNvGrpSpPr/>
          <p:nvPr/>
        </p:nvGrpSpPr>
        <p:grpSpPr>
          <a:xfrm>
            <a:off x="566412" y="3868738"/>
            <a:ext cx="6616263" cy="863600"/>
            <a:chOff x="566425" y="3419822"/>
            <a:chExt cx="6615701" cy="863600"/>
          </a:xfrm>
        </p:grpSpPr>
        <p:sp>
          <p:nvSpPr>
            <p:cNvPr id="8213" name="Text Box 20"/>
            <p:cNvSpPr txBox="1"/>
            <p:nvPr>
              <p:custDataLst>
                <p:tags r:id="rId11"/>
              </p:custDataLst>
            </p:nvPr>
          </p:nvSpPr>
          <p:spPr>
            <a:xfrm>
              <a:off x="566425" y="3642034"/>
              <a:ext cx="3854122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解得未知参数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lang="zh-CN" altLang="en-US" sz="24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的矩估计量</a:t>
              </a:r>
              <a:endParaRPr lang="zh-CN" altLang="en-US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197" name="Object 18"/>
            <p:cNvGraphicFramePr/>
            <p:nvPr>
              <p:custDataLst>
                <p:tags r:id="rId12"/>
              </p:custDataLst>
            </p:nvPr>
          </p:nvGraphicFramePr>
          <p:xfrm>
            <a:off x="4539481" y="3419822"/>
            <a:ext cx="2642645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3" imgW="2641600" imgH="862965" progId="Equation.DSMT4">
                    <p:embed/>
                  </p:oleObj>
                </mc:Choice>
                <mc:Fallback>
                  <p:oleObj name="" r:id="rId13" imgW="2641600" imgH="862965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539481" y="3419822"/>
                          <a:ext cx="2642645" cy="863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AutoShape 9"/>
          <p:cNvSpPr/>
          <p:nvPr>
            <p:custDataLst>
              <p:tags r:id="rId15"/>
            </p:custDataLst>
          </p:nvPr>
        </p:nvSpPr>
        <p:spPr>
          <a:xfrm>
            <a:off x="6702425" y="1525588"/>
            <a:ext cx="2051050" cy="1052512"/>
          </a:xfrm>
          <a:prstGeom prst="wedgeRectCallout">
            <a:avLst>
              <a:gd name="adj1" fmla="val -71597"/>
              <a:gd name="adj2" fmla="val -102995"/>
            </a:avLst>
          </a:prstGeom>
          <a:solidFill>
            <a:srgbClr val="CCFFFF">
              <a:alpha val="83136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因为仅有一个未知参数，仅需要一个方程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Rectangle 7"/>
          <p:cNvSpPr/>
          <p:nvPr>
            <p:custDataLst>
              <p:tags r:id="rId16"/>
            </p:custDataLst>
          </p:nvPr>
        </p:nvSpPr>
        <p:spPr>
          <a:xfrm>
            <a:off x="155575" y="1439863"/>
            <a:ext cx="569976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解：第一步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求总体矩</a:t>
            </a:r>
            <a:endParaRPr lang="zh-CN" altLang="en-US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求期望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总体一阶原点矩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):</a:t>
            </a:r>
            <a:endParaRPr lang="zh-CN" altLang="en-US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" name="Rectangle 13"/>
          <p:cNvSpPr/>
          <p:nvPr>
            <p:custDataLst>
              <p:tags r:id="rId17"/>
            </p:custDataLst>
          </p:nvPr>
        </p:nvSpPr>
        <p:spPr>
          <a:xfrm>
            <a:off x="585788" y="2784475"/>
            <a:ext cx="53860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第二步：用样本矩</a:t>
            </a:r>
            <a:r>
              <a:rPr lang="zh-CN" altLang="en-US" sz="2400" b="1" u="sng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替换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相应的总体矩：</a:t>
            </a:r>
            <a:endParaRPr lang="zh-CN" altLang="en-US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190" name="Object 22"/>
          <p:cNvGraphicFramePr/>
          <p:nvPr>
            <p:custDataLst>
              <p:tags r:id="rId18"/>
            </p:custDataLst>
          </p:nvPr>
        </p:nvGraphicFramePr>
        <p:xfrm>
          <a:off x="1006475" y="4813300"/>
          <a:ext cx="48387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9" imgW="2602230" imgH="444500" progId="Equation.DSMT4">
                  <p:embed/>
                </p:oleObj>
              </mc:Choice>
              <mc:Fallback>
                <p:oleObj name="" r:id="rId19" imgW="2602230" imgH="4445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06475" y="4813300"/>
                        <a:ext cx="4838700" cy="823913"/>
                      </a:xfrm>
                      <a:prstGeom prst="rect">
                        <a:avLst/>
                      </a:prstGeom>
                      <a:solidFill>
                        <a:srgbClr val="CCFFFF">
                          <a:alpha val="84000"/>
                        </a:srgbClr>
                      </a:solidFill>
                      <a:ln w="1905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charRg st="11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8976" name="Object 2"/>
          <p:cNvGraphicFramePr/>
          <p:nvPr>
            <p:custDataLst>
              <p:tags r:id="rId1"/>
            </p:custDataLst>
          </p:nvPr>
        </p:nvGraphicFramePr>
        <p:xfrm>
          <a:off x="1153320" y="5749291"/>
          <a:ext cx="1438275" cy="899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" imgW="647700" imgH="405765" progId="Equation.DSMT4">
                  <p:embed/>
                </p:oleObj>
              </mc:Choice>
              <mc:Fallback>
                <p:oleObj name="" r:id="rId2" imgW="647700" imgH="405765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53320" y="5749291"/>
                        <a:ext cx="1438275" cy="899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4"/>
          <p:cNvSpPr txBox="1"/>
          <p:nvPr>
            <p:custDataLst>
              <p:tags r:id="rId4"/>
            </p:custDataLst>
          </p:nvPr>
        </p:nvSpPr>
        <p:spPr>
          <a:xfrm>
            <a:off x="34925" y="257175"/>
            <a:ext cx="66573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7.1.2  </a:t>
            </a:r>
            <a:r>
              <a:rPr lang="zh-CN" altLang="en-US" sz="2400" b="1" dirty="0">
                <a:latin typeface="Times New Roman" panose="02020603050405020304" pitchFamily="18" charset="0"/>
              </a:rPr>
              <a:t>设总体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服从指数分布，其概率密度为：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19" name="Object 3"/>
          <p:cNvGraphicFramePr/>
          <p:nvPr>
            <p:custDataLst>
              <p:tags r:id="rId5"/>
            </p:custDataLst>
          </p:nvPr>
        </p:nvGraphicFramePr>
        <p:xfrm>
          <a:off x="1797844" y="666750"/>
          <a:ext cx="50768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6" imgW="2349500" imgH="495300" progId="Equation.DSMT4">
                  <p:embed/>
                </p:oleObj>
              </mc:Choice>
              <mc:Fallback>
                <p:oleObj name="" r:id="rId6" imgW="2349500" imgH="4953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97844" y="666750"/>
                        <a:ext cx="5076825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/>
          <p:nvPr>
            <p:custDataLst>
              <p:tags r:id="rId8"/>
            </p:custDataLst>
          </p:nvPr>
        </p:nvGraphicFramePr>
        <p:xfrm>
          <a:off x="587375" y="1714342"/>
          <a:ext cx="7680325" cy="4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3556000" imgH="228600" progId="Equation.DSMT4">
                  <p:embed/>
                </p:oleObj>
              </mc:Choice>
              <mc:Fallback>
                <p:oleObj name="" r:id="rId9" imgW="3556000" imgH="2286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7375" y="1714342"/>
                        <a:ext cx="7680325" cy="494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7" name="Rectangle 7"/>
          <p:cNvSpPr/>
          <p:nvPr>
            <p:custDataLst>
              <p:tags r:id="rId11"/>
            </p:custDataLst>
          </p:nvPr>
        </p:nvSpPr>
        <p:spPr>
          <a:xfrm>
            <a:off x="34925" y="2266950"/>
            <a:ext cx="682879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解：第一步：求总体矩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         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求期望（总体一阶原点矩）：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69" name="AutoShape 9"/>
          <p:cNvSpPr/>
          <p:nvPr>
            <p:custDataLst>
              <p:tags r:id="rId12"/>
            </p:custDataLst>
          </p:nvPr>
        </p:nvSpPr>
        <p:spPr>
          <a:xfrm>
            <a:off x="7115175" y="274638"/>
            <a:ext cx="2051050" cy="1052512"/>
          </a:xfrm>
          <a:prstGeom prst="wedgeRectCallout">
            <a:avLst>
              <a:gd name="adj1" fmla="val -71051"/>
              <a:gd name="adj2" fmla="val 86653"/>
            </a:avLst>
          </a:prstGeom>
          <a:solidFill>
            <a:srgbClr val="CCFFFF">
              <a:alpha val="83136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因为仅有一个未知参数，仅需要一个方程</a:t>
            </a:r>
            <a:endParaRPr lang="zh-CN" altLang="en-US" sz="22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8970" name="Object 5"/>
          <p:cNvGraphicFramePr/>
          <p:nvPr>
            <p:custDataLst>
              <p:tags r:id="rId13"/>
            </p:custDataLst>
          </p:nvPr>
        </p:nvGraphicFramePr>
        <p:xfrm>
          <a:off x="125413" y="3239453"/>
          <a:ext cx="320833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4" imgW="1637665" imgH="330200" progId="Equation.DSMT4">
                  <p:embed/>
                </p:oleObj>
              </mc:Choice>
              <mc:Fallback>
                <p:oleObj name="" r:id="rId14" imgW="1637665" imgH="330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5413" y="3239453"/>
                        <a:ext cx="3208337" cy="646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1" name="Object 6"/>
          <p:cNvGraphicFramePr/>
          <p:nvPr>
            <p:custDataLst>
              <p:tags r:id="rId16"/>
            </p:custDataLst>
          </p:nvPr>
        </p:nvGraphicFramePr>
        <p:xfrm>
          <a:off x="3311843" y="3158649"/>
          <a:ext cx="2674620" cy="81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7" imgW="1333500" imgH="405765" progId="Equation.DSMT4">
                  <p:embed/>
                </p:oleObj>
              </mc:Choice>
              <mc:Fallback>
                <p:oleObj name="" r:id="rId17" imgW="13335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11843" y="3158649"/>
                        <a:ext cx="2674620" cy="814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3" name="Rectangle 13"/>
          <p:cNvSpPr/>
          <p:nvPr>
            <p:custDataLst>
              <p:tags r:id="rId19"/>
            </p:custDataLst>
          </p:nvPr>
        </p:nvSpPr>
        <p:spPr>
          <a:xfrm>
            <a:off x="106363" y="4043363"/>
            <a:ext cx="53860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第二步：用样本矩</a:t>
            </a:r>
            <a:r>
              <a:rPr lang="zh-CN" altLang="en-US" sz="2400" b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替换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相应的总体矩：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8974" name="Object 8"/>
          <p:cNvGraphicFramePr/>
          <p:nvPr>
            <p:custDataLst>
              <p:tags r:id="rId20"/>
            </p:custDataLst>
          </p:nvPr>
        </p:nvGraphicFramePr>
        <p:xfrm>
          <a:off x="1118394" y="4646454"/>
          <a:ext cx="1492250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1" imgW="698500" imgH="228600" progId="Equation.DSMT4">
                  <p:embed/>
                </p:oleObj>
              </mc:Choice>
              <mc:Fallback>
                <p:oleObj name="" r:id="rId21" imgW="698500" imgH="2286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18394" y="4646454"/>
                        <a:ext cx="1492250" cy="487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8" name="Object 9"/>
          <p:cNvGraphicFramePr/>
          <p:nvPr>
            <p:custDataLst>
              <p:tags r:id="rId23"/>
            </p:custDataLst>
          </p:nvPr>
        </p:nvGraphicFramePr>
        <p:xfrm>
          <a:off x="4599623" y="6012181"/>
          <a:ext cx="3907155" cy="54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4" imgW="1638300" imgH="228600" progId="Equation.DSMT4">
                  <p:embed/>
                </p:oleObj>
              </mc:Choice>
              <mc:Fallback>
                <p:oleObj name="" r:id="rId24" imgW="1638300" imgH="2286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599623" y="6012181"/>
                        <a:ext cx="3907155" cy="546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9" name="Rectangle 19"/>
          <p:cNvSpPr/>
          <p:nvPr>
            <p:custDataLst>
              <p:tags r:id="rId26"/>
            </p:custDataLst>
          </p:nvPr>
        </p:nvSpPr>
        <p:spPr>
          <a:xfrm>
            <a:off x="179388" y="5292725"/>
            <a:ext cx="35496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第三步：求解矩估计量：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8983" name="Object 11"/>
          <p:cNvGraphicFramePr/>
          <p:nvPr>
            <p:custDataLst>
              <p:tags r:id="rId27"/>
            </p:custDataLst>
          </p:nvPr>
        </p:nvGraphicFramePr>
        <p:xfrm>
          <a:off x="5692775" y="3997325"/>
          <a:ext cx="30353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8" imgW="1269365" imgH="673100" progId="Equation.DSMT4">
                  <p:embed/>
                </p:oleObj>
              </mc:Choice>
              <mc:Fallback>
                <p:oleObj name="" r:id="rId28" imgW="1269365" imgH="6731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692775" y="3997325"/>
                        <a:ext cx="3035300" cy="1624013"/>
                      </a:xfrm>
                      <a:prstGeom prst="rect">
                        <a:avLst/>
                      </a:prstGeom>
                      <a:solidFill>
                        <a:srgbClr val="CCFFFF">
                          <a:alpha val="84000"/>
                        </a:srgbClr>
                      </a:solidFill>
                      <a:ln w="1905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4" name="Object 12"/>
          <p:cNvGraphicFramePr/>
          <p:nvPr>
            <p:custDataLst>
              <p:tags r:id="rId30"/>
            </p:custDataLst>
          </p:nvPr>
        </p:nvGraphicFramePr>
        <p:xfrm>
          <a:off x="2607310" y="5828030"/>
          <a:ext cx="1184910" cy="1026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1" imgW="736600" imgH="634365" progId="Equation.DSMT4">
                  <p:embed/>
                </p:oleObj>
              </mc:Choice>
              <mc:Fallback>
                <p:oleObj name="" r:id="rId31" imgW="736600" imgH="634365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607310" y="5828030"/>
                        <a:ext cx="1184910" cy="1026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/>
          <p:nvPr>
            <p:custDataLst>
              <p:tags r:id="rId33"/>
            </p:custDataLst>
          </p:nvPr>
        </p:nvGraphicFramePr>
        <p:xfrm>
          <a:off x="2734469" y="4470559"/>
          <a:ext cx="1384300" cy="86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4" imgW="647700" imgH="405765" progId="Equation.DSMT4">
                  <p:embed/>
                </p:oleObj>
              </mc:Choice>
              <mc:Fallback>
                <p:oleObj name="" r:id="rId34" imgW="647700" imgH="405765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734469" y="4470559"/>
                        <a:ext cx="1384300" cy="866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7"/>
          <p:cNvSpPr/>
          <p:nvPr>
            <p:custDataLst>
              <p:tags r:id="rId36"/>
            </p:custDataLst>
          </p:nvPr>
        </p:nvSpPr>
        <p:spPr>
          <a:xfrm>
            <a:off x="755015" y="3286125"/>
            <a:ext cx="4775200" cy="6477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ctr" anchorCtr="0"/>
          <a:p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>
                                            <p:txEl>
                                              <p:charRg st="11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8967">
                                            <p:txEl>
                                              <p:charRg st="11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6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9" grpId="0" bldLvl="0" animBg="1"/>
      <p:bldP spid="168973" grpId="0"/>
      <p:bldP spid="168979" grpId="0"/>
      <p:bldP spid="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60" name="Text Box 4"/>
          <p:cNvSpPr txBox="1"/>
          <p:nvPr>
            <p:custDataLst>
              <p:tags r:id="rId1"/>
            </p:custDataLst>
          </p:nvPr>
        </p:nvSpPr>
        <p:spPr>
          <a:xfrm>
            <a:off x="179388" y="187643"/>
            <a:ext cx="59769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7.1.3  </a:t>
            </a:r>
            <a:r>
              <a:rPr lang="zh-CN" altLang="en-US" sz="2400" b="1" dirty="0">
                <a:latin typeface="Times New Roman" panose="02020603050405020304" pitchFamily="18" charset="0"/>
              </a:rPr>
              <a:t>总体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的均值    及方差     都存在，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2" name="Object 2"/>
          <p:cNvGraphicFramePr/>
          <p:nvPr>
            <p:custDataLst>
              <p:tags r:id="rId2"/>
            </p:custDataLst>
          </p:nvPr>
        </p:nvGraphicFramePr>
        <p:xfrm>
          <a:off x="5735638" y="187643"/>
          <a:ext cx="34337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727200" imgH="228600" progId="Equation.DSMT4">
                  <p:embed/>
                </p:oleObj>
              </mc:Choice>
              <mc:Fallback>
                <p:oleObj name="" r:id="rId3" imgW="1727200" imgH="2286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35638" y="187643"/>
                        <a:ext cx="3433762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/>
          <p:nvPr>
            <p:custDataLst>
              <p:tags r:id="rId5"/>
            </p:custDataLst>
          </p:nvPr>
        </p:nvGraphicFramePr>
        <p:xfrm>
          <a:off x="808038" y="657543"/>
          <a:ext cx="40005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6" imgW="1968500" imgH="228600" progId="Equation.DSMT4">
                  <p:embed/>
                </p:oleObj>
              </mc:Choice>
              <mc:Fallback>
                <p:oleObj name="" r:id="rId6" imgW="1968500" imgH="2286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8038" y="657543"/>
                        <a:ext cx="4000500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/>
          <p:nvPr>
            <p:custDataLst>
              <p:tags r:id="rId8"/>
            </p:custDataLst>
          </p:nvPr>
        </p:nvGraphicFramePr>
        <p:xfrm>
          <a:off x="4872038" y="619443"/>
          <a:ext cx="32035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1574800" imgH="228600" progId="Equation.DSMT4">
                  <p:embed/>
                </p:oleObj>
              </mc:Choice>
              <mc:Fallback>
                <p:oleObj name="" r:id="rId9" imgW="1574800" imgH="2286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2038" y="619443"/>
                        <a:ext cx="3203575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6" name="Rectangle 8"/>
          <p:cNvSpPr/>
          <p:nvPr>
            <p:custDataLst>
              <p:tags r:id="rId11"/>
            </p:custDataLst>
          </p:nvPr>
        </p:nvSpPr>
        <p:spPr>
          <a:xfrm>
            <a:off x="107950" y="1197293"/>
            <a:ext cx="87528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解：第一步：求总体矩：两个未知数，需要两个方程，即二阶矩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1017" name="Object 5"/>
          <p:cNvGraphicFramePr/>
          <p:nvPr>
            <p:custDataLst>
              <p:tags r:id="rId12"/>
            </p:custDataLst>
          </p:nvPr>
        </p:nvGraphicFramePr>
        <p:xfrm>
          <a:off x="241300" y="1613218"/>
          <a:ext cx="17986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3" imgW="876300" imgH="508000" progId="Equation.DSMT4">
                  <p:embed/>
                </p:oleObj>
              </mc:Choice>
              <mc:Fallback>
                <p:oleObj name="" r:id="rId13" imgW="876300" imgH="5080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1300" y="1613218"/>
                        <a:ext cx="1798638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8" name="Rectangle 10"/>
          <p:cNvSpPr/>
          <p:nvPr>
            <p:custDataLst>
              <p:tags r:id="rId15"/>
            </p:custDataLst>
          </p:nvPr>
        </p:nvSpPr>
        <p:spPr>
          <a:xfrm>
            <a:off x="467043" y="2708275"/>
            <a:ext cx="53860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第二步：用样本矩替换相应的总体矩：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20" name="Rectangle 12"/>
          <p:cNvSpPr/>
          <p:nvPr>
            <p:custDataLst>
              <p:tags r:id="rId16"/>
            </p:custDataLst>
          </p:nvPr>
        </p:nvSpPr>
        <p:spPr>
          <a:xfrm>
            <a:off x="253683" y="4558030"/>
            <a:ext cx="32435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第三步：求矩估计量：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1022" name="Object 6"/>
          <p:cNvGraphicFramePr/>
          <p:nvPr>
            <p:custDataLst>
              <p:tags r:id="rId17"/>
            </p:custDataLst>
          </p:nvPr>
        </p:nvGraphicFramePr>
        <p:xfrm>
          <a:off x="3722370" y="3187700"/>
          <a:ext cx="2820670" cy="137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8" imgW="1473200" imgH="711200" progId="Equation.DSMT4">
                  <p:embed/>
                </p:oleObj>
              </mc:Choice>
              <mc:Fallback>
                <p:oleObj name="" r:id="rId18" imgW="1473200" imgH="711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22370" y="3187700"/>
                        <a:ext cx="2820670" cy="13735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4" name="Object 8"/>
          <p:cNvGraphicFramePr/>
          <p:nvPr>
            <p:custDataLst>
              <p:tags r:id="rId20"/>
            </p:custDataLst>
          </p:nvPr>
        </p:nvGraphicFramePr>
        <p:xfrm>
          <a:off x="979170" y="3642360"/>
          <a:ext cx="2591435" cy="4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1" imgW="1231265" imgH="228600" progId="Equation.DSMT4">
                  <p:embed/>
                </p:oleObj>
              </mc:Choice>
              <mc:Fallback>
                <p:oleObj name="" r:id="rId21" imgW="1231265" imgH="2286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79170" y="3642360"/>
                        <a:ext cx="2591435" cy="437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5" name="Object 9"/>
          <p:cNvGraphicFramePr/>
          <p:nvPr>
            <p:custDataLst>
              <p:tags r:id="rId23"/>
            </p:custDataLst>
          </p:nvPr>
        </p:nvGraphicFramePr>
        <p:xfrm>
          <a:off x="3360420" y="4563110"/>
          <a:ext cx="3524250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4" imgW="1688465" imgH="228600" progId="Equation.DSMT4">
                  <p:embed/>
                </p:oleObj>
              </mc:Choice>
              <mc:Fallback>
                <p:oleObj name="" r:id="rId24" imgW="1688465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360420" y="4563110"/>
                        <a:ext cx="3524250" cy="471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6" name="Object 10"/>
          <p:cNvGraphicFramePr/>
          <p:nvPr>
            <p:custDataLst>
              <p:tags r:id="rId26"/>
            </p:custDataLst>
          </p:nvPr>
        </p:nvGraphicFramePr>
        <p:xfrm>
          <a:off x="1452880" y="5088890"/>
          <a:ext cx="2197735" cy="1294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27" imgW="1308100" imgH="711200" progId="Equation.DSMT4">
                  <p:embed/>
                </p:oleObj>
              </mc:Choice>
              <mc:Fallback>
                <p:oleObj name="" r:id="rId27" imgW="1308100" imgH="7112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452880" y="5088890"/>
                        <a:ext cx="2197735" cy="1294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/>
          <p:nvPr>
            <p:custDataLst>
              <p:tags r:id="rId29"/>
            </p:custDataLst>
          </p:nvPr>
        </p:nvGraphicFramePr>
        <p:xfrm>
          <a:off x="3054350" y="294005"/>
          <a:ext cx="34131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0" imgW="152400" imgH="165100" progId="Equation.DSMT4">
                  <p:embed/>
                </p:oleObj>
              </mc:Choice>
              <mc:Fallback>
                <p:oleObj name="" r:id="rId30" imgW="152400" imgH="1651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054350" y="294005"/>
                        <a:ext cx="341313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/>
          <p:nvPr>
            <p:custDataLst>
              <p:tags r:id="rId32"/>
            </p:custDataLst>
          </p:nvPr>
        </p:nvGraphicFramePr>
        <p:xfrm>
          <a:off x="4308475" y="232093"/>
          <a:ext cx="3889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3" imgW="203200" imgH="203200" progId="Equation.DSMT4">
                  <p:embed/>
                </p:oleObj>
              </mc:Choice>
              <mc:Fallback>
                <p:oleObj name="" r:id="rId33" imgW="203200" imgH="203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308475" y="232093"/>
                        <a:ext cx="388938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37" name="Object 14"/>
          <p:cNvGraphicFramePr/>
          <p:nvPr>
            <p:custDataLst>
              <p:tags r:id="rId35"/>
            </p:custDataLst>
          </p:nvPr>
        </p:nvGraphicFramePr>
        <p:xfrm>
          <a:off x="1924050" y="1689418"/>
          <a:ext cx="8334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6" imgW="316865" imgH="165100" progId="Equation.DSMT4">
                  <p:embed/>
                </p:oleObj>
              </mc:Choice>
              <mc:Fallback>
                <p:oleObj name="" r:id="rId36" imgW="316865" imgH="1651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924050" y="1689418"/>
                        <a:ext cx="833438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38" name="Object 15"/>
          <p:cNvGraphicFramePr/>
          <p:nvPr>
            <p:custDataLst>
              <p:tags r:id="rId38"/>
            </p:custDataLst>
          </p:nvPr>
        </p:nvGraphicFramePr>
        <p:xfrm>
          <a:off x="2033588" y="2060893"/>
          <a:ext cx="34861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9" imgW="1714500" imgH="279400" progId="Equation.DSMT4">
                  <p:embed/>
                </p:oleObj>
              </mc:Choice>
              <mc:Fallback>
                <p:oleObj name="" r:id="rId39" imgW="1714500" imgH="2794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033588" y="2060893"/>
                        <a:ext cx="3486150" cy="566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42" name="Object 19"/>
          <p:cNvGraphicFramePr/>
          <p:nvPr>
            <p:custDataLst>
              <p:tags r:id="rId41"/>
            </p:custDataLst>
          </p:nvPr>
        </p:nvGraphicFramePr>
        <p:xfrm>
          <a:off x="3681730" y="5577205"/>
          <a:ext cx="2264410" cy="70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42" imgW="1181100" imgH="444500" progId="Equation.DSMT4">
                  <p:embed/>
                </p:oleObj>
              </mc:Choice>
              <mc:Fallback>
                <p:oleObj name="" r:id="rId42" imgW="1181100" imgH="4445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3681730" y="5577205"/>
                        <a:ext cx="2264410" cy="703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24000" y="6428740"/>
          <a:ext cx="4519295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44" imgW="2311400" imgH="228600" progId="Equation.KSEE3">
                  <p:embed/>
                </p:oleObj>
              </mc:Choice>
              <mc:Fallback>
                <p:oleObj name="" r:id="rId44" imgW="23114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24000" y="6428740"/>
                        <a:ext cx="4519295" cy="44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6" grpId="0"/>
      <p:bldP spid="171018" grpId="0"/>
      <p:bldP spid="1710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77" name="Rectangle 17"/>
          <p:cNvSpPr/>
          <p:nvPr>
            <p:custDataLst>
              <p:tags r:id="rId1"/>
            </p:custDataLst>
          </p:nvPr>
        </p:nvSpPr>
        <p:spPr>
          <a:xfrm>
            <a:off x="323850" y="501968"/>
            <a:ext cx="8713788" cy="1125537"/>
          </a:xfrm>
          <a:prstGeom prst="rect">
            <a:avLst/>
          </a:prstGeom>
          <a:solidFill>
            <a:srgbClr val="FF99CC">
              <a:alpha val="79999"/>
            </a:srgbClr>
          </a:solidFill>
          <a:ln w="9525">
            <a:noFill/>
          </a:ln>
        </p:spPr>
        <p:txBody>
          <a:bodyPr wrap="none" anchor="ctr" anchorCtr="0"/>
          <a:p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1278" name="Text Box 4"/>
          <p:cNvSpPr txBox="1"/>
          <p:nvPr>
            <p:custDataLst>
              <p:tags r:id="rId2"/>
            </p:custDataLst>
          </p:nvPr>
        </p:nvSpPr>
        <p:spPr>
          <a:xfrm>
            <a:off x="179388" y="619443"/>
            <a:ext cx="59055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7.1.3  </a:t>
            </a:r>
            <a:r>
              <a:rPr lang="zh-CN" altLang="en-US" sz="2400" b="1" dirty="0">
                <a:latin typeface="Times New Roman" panose="02020603050405020304" pitchFamily="18" charset="0"/>
              </a:rPr>
              <a:t>总体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的均值    及方差     都存在，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66" name="Object 2"/>
          <p:cNvGraphicFramePr/>
          <p:nvPr>
            <p:custDataLst>
              <p:tags r:id="rId3"/>
            </p:custDataLst>
          </p:nvPr>
        </p:nvGraphicFramePr>
        <p:xfrm>
          <a:off x="5691188" y="619443"/>
          <a:ext cx="34337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4" imgW="1727200" imgH="228600" progId="Equation.DSMT4">
                  <p:embed/>
                </p:oleObj>
              </mc:Choice>
              <mc:Fallback>
                <p:oleObj name="" r:id="rId4" imgW="1727200" imgH="2286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1188" y="619443"/>
                        <a:ext cx="3433762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/>
          <p:nvPr>
            <p:custDataLst>
              <p:tags r:id="rId6"/>
            </p:custDataLst>
          </p:nvPr>
        </p:nvGraphicFramePr>
        <p:xfrm>
          <a:off x="808038" y="1089343"/>
          <a:ext cx="40005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1968500" imgH="228600" progId="Equation.DSMT4">
                  <p:embed/>
                </p:oleObj>
              </mc:Choice>
              <mc:Fallback>
                <p:oleObj name="" r:id="rId7" imgW="1968500" imgH="2286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8038" y="1089343"/>
                        <a:ext cx="4000500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/>
          <p:nvPr>
            <p:custDataLst>
              <p:tags r:id="rId9"/>
            </p:custDataLst>
          </p:nvPr>
        </p:nvGraphicFramePr>
        <p:xfrm>
          <a:off x="4833938" y="1051243"/>
          <a:ext cx="32829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0" imgW="1612900" imgH="228600" progId="Equation.DSMT4">
                  <p:embed/>
                </p:oleObj>
              </mc:Choice>
              <mc:Fallback>
                <p:oleObj name="" r:id="rId10" imgW="1612900" imgH="2286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33938" y="1051243"/>
                        <a:ext cx="3282950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/>
          <p:nvPr>
            <p:custDataLst>
              <p:tags r:id="rId12"/>
            </p:custDataLst>
          </p:nvPr>
        </p:nvGraphicFramePr>
        <p:xfrm>
          <a:off x="885349" y="1619568"/>
          <a:ext cx="598424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3" imgW="3022600" imgH="711200" progId="Equation.DSMT4">
                  <p:embed/>
                </p:oleObj>
              </mc:Choice>
              <mc:Fallback>
                <p:oleObj name="" r:id="rId13" imgW="3022600" imgH="711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5349" y="1619568"/>
                        <a:ext cx="5984240" cy="1406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5" name="Text Box 9"/>
          <p:cNvSpPr txBox="1"/>
          <p:nvPr>
            <p:custDataLst>
              <p:tags r:id="rId15"/>
            </p:custDataLst>
          </p:nvPr>
        </p:nvSpPr>
        <p:spPr>
          <a:xfrm>
            <a:off x="3276600" y="1619568"/>
            <a:ext cx="18716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样本均值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8186" name="Text Box 10"/>
          <p:cNvSpPr txBox="1"/>
          <p:nvPr>
            <p:custDataLst>
              <p:tags r:id="rId16"/>
            </p:custDataLst>
          </p:nvPr>
        </p:nvSpPr>
        <p:spPr>
          <a:xfrm>
            <a:off x="6157595" y="2771775"/>
            <a:ext cx="27368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样本二阶中心矩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8187" name="Text Box 11"/>
          <p:cNvSpPr txBox="1"/>
          <p:nvPr>
            <p:custDataLst>
              <p:tags r:id="rId17"/>
            </p:custDataLst>
          </p:nvPr>
        </p:nvSpPr>
        <p:spPr>
          <a:xfrm>
            <a:off x="250825" y="3348355"/>
            <a:ext cx="665734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故：总体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的均值</a:t>
            </a:r>
            <a:r>
              <a:rPr lang="zh-CN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和方差</a:t>
            </a:r>
            <a:r>
              <a:rPr lang="zh-CN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的矩估计量分别为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样本均值    和样本二阶中心矩     ，即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8188" name="Object 6"/>
          <p:cNvGraphicFramePr/>
          <p:nvPr>
            <p:custDataLst>
              <p:tags r:id="rId18"/>
            </p:custDataLst>
          </p:nvPr>
        </p:nvGraphicFramePr>
        <p:xfrm>
          <a:off x="2439988" y="3708718"/>
          <a:ext cx="403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9" imgW="177800" imgH="189865" progId="Equation.DSMT4">
                  <p:embed/>
                </p:oleObj>
              </mc:Choice>
              <mc:Fallback>
                <p:oleObj name="" r:id="rId19" imgW="177800" imgH="189865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39988" y="3708718"/>
                        <a:ext cx="4032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9" name="Object 7"/>
          <p:cNvGraphicFramePr/>
          <p:nvPr>
            <p:custDataLst>
              <p:tags r:id="rId21"/>
            </p:custDataLst>
          </p:nvPr>
        </p:nvGraphicFramePr>
        <p:xfrm>
          <a:off x="5219700" y="3708718"/>
          <a:ext cx="4619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2" imgW="203200" imgH="228600" progId="Equation.DSMT4">
                  <p:embed/>
                </p:oleObj>
              </mc:Choice>
              <mc:Fallback>
                <p:oleObj name="" r:id="rId22" imgW="203200" imgH="2286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219700" y="3708718"/>
                        <a:ext cx="461963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0" name="Object 8"/>
          <p:cNvGraphicFramePr/>
          <p:nvPr>
            <p:custDataLst>
              <p:tags r:id="rId24"/>
            </p:custDataLst>
          </p:nvPr>
        </p:nvGraphicFramePr>
        <p:xfrm>
          <a:off x="2647950" y="3397568"/>
          <a:ext cx="4095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5" imgW="152400" imgH="165100" progId="Equation.DSMT4">
                  <p:embed/>
                </p:oleObj>
              </mc:Choice>
              <mc:Fallback>
                <p:oleObj name="" r:id="rId25" imgW="152400" imgH="1651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47950" y="3397568"/>
                        <a:ext cx="409575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1" name="Object 9"/>
          <p:cNvGraphicFramePr/>
          <p:nvPr>
            <p:custDataLst>
              <p:tags r:id="rId27"/>
            </p:custDataLst>
          </p:nvPr>
        </p:nvGraphicFramePr>
        <p:xfrm>
          <a:off x="3898900" y="3273743"/>
          <a:ext cx="4683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8" imgW="215900" imgH="203200" progId="Equation.DSMT4">
                  <p:embed/>
                </p:oleObj>
              </mc:Choice>
              <mc:Fallback>
                <p:oleObj name="" r:id="rId28" imgW="215900" imgH="2032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898900" y="3273743"/>
                        <a:ext cx="468313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2" name="Object 10"/>
          <p:cNvGraphicFramePr/>
          <p:nvPr>
            <p:custDataLst>
              <p:tags r:id="rId30"/>
            </p:custDataLst>
          </p:nvPr>
        </p:nvGraphicFramePr>
        <p:xfrm>
          <a:off x="2967038" y="4211955"/>
          <a:ext cx="2814637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1" imgW="1422400" imgH="914400" progId="Equation.DSMT4">
                  <p:embed/>
                </p:oleObj>
              </mc:Choice>
              <mc:Fallback>
                <p:oleObj name="" r:id="rId31" imgW="1422400" imgH="9144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967038" y="4211955"/>
                        <a:ext cx="2814637" cy="180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/>
          <p:nvPr>
            <p:custDataLst>
              <p:tags r:id="rId33"/>
            </p:custDataLst>
          </p:nvPr>
        </p:nvGraphicFramePr>
        <p:xfrm>
          <a:off x="3087688" y="703580"/>
          <a:ext cx="3413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4" imgW="152400" imgH="165100" progId="Equation.DSMT4">
                  <p:embed/>
                </p:oleObj>
              </mc:Choice>
              <mc:Fallback>
                <p:oleObj name="" r:id="rId34" imgW="152400" imgH="1651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087688" y="703580"/>
                        <a:ext cx="341312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/>
          <p:nvPr>
            <p:custDataLst>
              <p:tags r:id="rId36"/>
            </p:custDataLst>
          </p:nvPr>
        </p:nvGraphicFramePr>
        <p:xfrm>
          <a:off x="4322763" y="652780"/>
          <a:ext cx="38893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7" imgW="203200" imgH="203200" progId="Equation.DSMT4">
                  <p:embed/>
                </p:oleObj>
              </mc:Choice>
              <mc:Fallback>
                <p:oleObj name="" r:id="rId37" imgW="203200" imgH="2032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322763" y="652780"/>
                        <a:ext cx="388937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97" name="AutoShape 21"/>
          <p:cNvSpPr/>
          <p:nvPr>
            <p:custDataLst>
              <p:tags r:id="rId39"/>
            </p:custDataLst>
          </p:nvPr>
        </p:nvSpPr>
        <p:spPr>
          <a:xfrm>
            <a:off x="6156325" y="3788093"/>
            <a:ext cx="2736850" cy="1223962"/>
          </a:xfrm>
          <a:prstGeom prst="wedgeEllipseCallout">
            <a:avLst>
              <a:gd name="adj1" fmla="val -76912"/>
              <a:gd name="adj2" fmla="val 44810"/>
            </a:avLst>
          </a:prstGeom>
          <a:solidFill>
            <a:srgbClr val="CCFFFF">
              <a:alpha val="8392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400" b="1" dirty="0">
                <a:latin typeface="Times New Roman" panose="02020603050405020304" pitchFamily="18" charset="0"/>
              </a:rPr>
              <a:t>与总体</a:t>
            </a:r>
            <a:r>
              <a:rPr lang="en-US" altLang="zh-CN" sz="2400" b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服从的分布无关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3171825" y="5278755"/>
            <a:ext cx="288925" cy="71438"/>
            <a:chOff x="1020" y="3158"/>
            <a:chExt cx="182" cy="45"/>
          </a:xfrm>
        </p:grpSpPr>
        <p:sp>
          <p:nvSpPr>
            <p:cNvPr id="11285" name="Line 26"/>
            <p:cNvSpPr/>
            <p:nvPr>
              <p:custDataLst>
                <p:tags r:id="rId40"/>
              </p:custDataLst>
            </p:nvPr>
          </p:nvSpPr>
          <p:spPr>
            <a:xfrm flipV="1">
              <a:off x="1020" y="3158"/>
              <a:ext cx="91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6" name="Line 27"/>
            <p:cNvSpPr/>
            <p:nvPr>
              <p:custDataLst>
                <p:tags r:id="rId41"/>
              </p:custDataLst>
            </p:nvPr>
          </p:nvSpPr>
          <p:spPr>
            <a:xfrm>
              <a:off x="1111" y="3158"/>
              <a:ext cx="91" cy="45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5" grpId="0"/>
      <p:bldP spid="178186" grpId="0"/>
      <p:bldP spid="178187" grpId="0"/>
      <p:bldP spid="17819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6" name="Text Box 4"/>
          <p:cNvSpPr txBox="1"/>
          <p:nvPr>
            <p:custDataLst>
              <p:tags r:id="rId1"/>
            </p:custDataLst>
          </p:nvPr>
        </p:nvSpPr>
        <p:spPr>
          <a:xfrm>
            <a:off x="-36512" y="260033"/>
            <a:ext cx="26352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7.1.4  </a:t>
            </a:r>
            <a:r>
              <a:rPr lang="zh-CN" altLang="en-US" sz="2400" b="1" dirty="0">
                <a:latin typeface="Times New Roman" panose="02020603050405020304" pitchFamily="18" charset="0"/>
              </a:rPr>
              <a:t>设总体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endParaRPr lang="en-US" altLang="zh-CN" sz="24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2037" name="Object 2"/>
          <p:cNvGraphicFramePr/>
          <p:nvPr>
            <p:custDataLst>
              <p:tags r:id="rId2"/>
            </p:custDataLst>
          </p:nvPr>
        </p:nvGraphicFramePr>
        <p:xfrm>
          <a:off x="2225675" y="287020"/>
          <a:ext cx="26590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395095" imgH="215900" progId="Equation.DSMT4">
                  <p:embed/>
                </p:oleObj>
              </mc:Choice>
              <mc:Fallback>
                <p:oleObj name="" r:id="rId3" imgW="1395095" imgH="215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5675" y="287020"/>
                        <a:ext cx="2659063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8" name="Object 3"/>
          <p:cNvGraphicFramePr/>
          <p:nvPr>
            <p:custDataLst>
              <p:tags r:id="rId5"/>
            </p:custDataLst>
          </p:nvPr>
        </p:nvGraphicFramePr>
        <p:xfrm>
          <a:off x="4824413" y="285433"/>
          <a:ext cx="437356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6" imgW="2413000" imgH="228600" progId="Equation.DSMT4">
                  <p:embed/>
                </p:oleObj>
              </mc:Choice>
              <mc:Fallback>
                <p:oleObj name="" r:id="rId6" imgW="2413000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24413" y="285433"/>
                        <a:ext cx="4373562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9" name="Object 4"/>
          <p:cNvGraphicFramePr/>
          <p:nvPr>
            <p:custDataLst>
              <p:tags r:id="rId8"/>
            </p:custDataLst>
          </p:nvPr>
        </p:nvGraphicFramePr>
        <p:xfrm>
          <a:off x="641350" y="788670"/>
          <a:ext cx="25923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9" imgW="1205230" imgH="215900" progId="Equation.DSMT4">
                  <p:embed/>
                </p:oleObj>
              </mc:Choice>
              <mc:Fallback>
                <p:oleObj name="" r:id="rId9" imgW="1205230" imgH="2159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1350" y="788670"/>
                        <a:ext cx="259238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0" name="Rectangle 8"/>
          <p:cNvSpPr/>
          <p:nvPr>
            <p:custDataLst>
              <p:tags r:id="rId11"/>
            </p:custDataLst>
          </p:nvPr>
        </p:nvSpPr>
        <p:spPr>
          <a:xfrm>
            <a:off x="0" y="1339533"/>
            <a:ext cx="72358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2041" name="Object 5"/>
          <p:cNvGraphicFramePr/>
          <p:nvPr/>
        </p:nvGraphicFramePr>
        <p:xfrm>
          <a:off x="648970" y="1160145"/>
          <a:ext cx="64071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2" imgW="3390900" imgH="419100" progId="Equation.DSMT4">
                  <p:embed/>
                </p:oleObj>
              </mc:Choice>
              <mc:Fallback>
                <p:oleObj name="" r:id="rId12" imgW="3390900" imgH="4191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8970" y="1160145"/>
                        <a:ext cx="6407150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2" name="Object 6"/>
          <p:cNvGraphicFramePr/>
          <p:nvPr/>
        </p:nvGraphicFramePr>
        <p:xfrm>
          <a:off x="1316197" y="1998980"/>
          <a:ext cx="5938520" cy="149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4" imgW="3594100" imgH="901700" progId="Equation.DSMT4">
                  <p:embed/>
                </p:oleObj>
              </mc:Choice>
              <mc:Fallback>
                <p:oleObj name="" r:id="rId14" imgW="3594100" imgH="9017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16197" y="1998980"/>
                        <a:ext cx="5938520" cy="14903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6" name="Object 8"/>
          <p:cNvGraphicFramePr/>
          <p:nvPr/>
        </p:nvGraphicFramePr>
        <p:xfrm>
          <a:off x="283845" y="3959860"/>
          <a:ext cx="2334895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6" imgW="1219200" imgH="228600" progId="Equation.DSMT4">
                  <p:embed/>
                </p:oleObj>
              </mc:Choice>
              <mc:Fallback>
                <p:oleObj name="" r:id="rId16" imgW="1219200" imgH="228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3845" y="3959860"/>
                        <a:ext cx="2334895" cy="392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50" name="Rectangle 18"/>
          <p:cNvSpPr/>
          <p:nvPr/>
        </p:nvSpPr>
        <p:spPr>
          <a:xfrm>
            <a:off x="252413" y="4869815"/>
            <a:ext cx="38715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解得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的矩估计量分别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为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2051" name="Object 9"/>
          <p:cNvGraphicFramePr/>
          <p:nvPr/>
        </p:nvGraphicFramePr>
        <p:xfrm>
          <a:off x="3175" y="5470525"/>
          <a:ext cx="9088755" cy="1376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8" imgW="5486400" imgH="1066800" progId="Equation.DSMT4">
                  <p:embed/>
                </p:oleObj>
              </mc:Choice>
              <mc:Fallback>
                <p:oleObj name="" r:id="rId18" imgW="5486400" imgH="10668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175" y="5470525"/>
                        <a:ext cx="9088755" cy="1376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2" name="Object 6"/>
          <p:cNvGraphicFramePr/>
          <p:nvPr>
            <p:custDataLst>
              <p:tags r:id="rId20"/>
            </p:custDataLst>
          </p:nvPr>
        </p:nvGraphicFramePr>
        <p:xfrm>
          <a:off x="2671445" y="3676650"/>
          <a:ext cx="2626360" cy="1030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1" imgW="1371600" imgH="533400" progId="Equation.DSMT4">
                  <p:embed/>
                </p:oleObj>
              </mc:Choice>
              <mc:Fallback>
                <p:oleObj name="" r:id="rId21" imgW="1371600" imgH="5334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671445" y="3676650"/>
                        <a:ext cx="2626360" cy="1030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/>
          <p:nvPr>
            <p:custDataLst>
              <p:tags r:id="rId23"/>
            </p:custDataLst>
          </p:nvPr>
        </p:nvGraphicFramePr>
        <p:xfrm>
          <a:off x="5616575" y="3689985"/>
          <a:ext cx="3025140" cy="103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4" imgW="1651000" imgH="545465" progId="Equation.DSMT4">
                  <p:embed/>
                </p:oleObj>
              </mc:Choice>
              <mc:Fallback>
                <p:oleObj name="" r:id="rId24" imgW="1651000" imgH="545465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616575" y="3689985"/>
                        <a:ext cx="3025140" cy="1033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40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8976" name="Object 2"/>
          <p:cNvGraphicFramePr/>
          <p:nvPr>
            <p:custDataLst>
              <p:tags r:id="rId1"/>
            </p:custDataLst>
          </p:nvPr>
        </p:nvGraphicFramePr>
        <p:xfrm>
          <a:off x="904875" y="5778500"/>
          <a:ext cx="1747520" cy="82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2" imgW="838200" imgH="431800" progId="Equation.DSMT4">
                  <p:embed/>
                </p:oleObj>
              </mc:Choice>
              <mc:Fallback>
                <p:oleObj name="" r:id="rId2" imgW="838200" imgH="4318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4875" y="5778500"/>
                        <a:ext cx="1747520" cy="827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4"/>
          <p:cNvSpPr txBox="1"/>
          <p:nvPr>
            <p:custDataLst>
              <p:tags r:id="rId4"/>
            </p:custDataLst>
          </p:nvPr>
        </p:nvSpPr>
        <p:spPr>
          <a:xfrm>
            <a:off x="34925" y="377825"/>
            <a:ext cx="51269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7.1.5  </a:t>
            </a:r>
            <a:r>
              <a:rPr lang="zh-CN" altLang="en-US" sz="2400" b="1" dirty="0">
                <a:latin typeface="Times New Roman" panose="02020603050405020304" pitchFamily="18" charset="0"/>
              </a:rPr>
              <a:t>设总体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具有以下概率密度：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19" name="Object 3"/>
          <p:cNvGraphicFramePr/>
          <p:nvPr>
            <p:custDataLst>
              <p:tags r:id="rId5"/>
            </p:custDataLst>
          </p:nvPr>
        </p:nvGraphicFramePr>
        <p:xfrm>
          <a:off x="1578769" y="787400"/>
          <a:ext cx="55149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6" imgW="2552700" imgH="495300" progId="Equation.DSMT4">
                  <p:embed/>
                </p:oleObj>
              </mc:Choice>
              <mc:Fallback>
                <p:oleObj name="" r:id="rId6" imgW="2552700" imgH="4953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78769" y="787400"/>
                        <a:ext cx="5514975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/>
          <p:nvPr>
            <p:custDataLst>
              <p:tags r:id="rId8"/>
            </p:custDataLst>
          </p:nvPr>
        </p:nvGraphicFramePr>
        <p:xfrm>
          <a:off x="587375" y="1835150"/>
          <a:ext cx="76803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3556000" imgH="228600" progId="Equation.DSMT4">
                  <p:embed/>
                </p:oleObj>
              </mc:Choice>
              <mc:Fallback>
                <p:oleObj name="" r:id="rId9" imgW="3556000" imgH="2286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7375" y="1835150"/>
                        <a:ext cx="7680325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7" name="Rectangle 7"/>
          <p:cNvSpPr/>
          <p:nvPr>
            <p:custDataLst>
              <p:tags r:id="rId11"/>
            </p:custDataLst>
          </p:nvPr>
        </p:nvSpPr>
        <p:spPr>
          <a:xfrm>
            <a:off x="34925" y="2338705"/>
            <a:ext cx="7950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69" name="AutoShape 9"/>
          <p:cNvSpPr/>
          <p:nvPr>
            <p:custDataLst>
              <p:tags r:id="rId12"/>
            </p:custDataLst>
          </p:nvPr>
        </p:nvSpPr>
        <p:spPr>
          <a:xfrm>
            <a:off x="7115175" y="395288"/>
            <a:ext cx="2051050" cy="1052512"/>
          </a:xfrm>
          <a:prstGeom prst="wedgeRectCallout">
            <a:avLst>
              <a:gd name="adj1" fmla="val -71051"/>
              <a:gd name="adj2" fmla="val 86653"/>
            </a:avLst>
          </a:prstGeom>
          <a:solidFill>
            <a:srgbClr val="CCFFFF">
              <a:alpha val="83136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因为仅有一个未知参数，仅需要一个方程</a:t>
            </a:r>
            <a:endParaRPr lang="zh-CN" altLang="en-US" sz="22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8970" name="Object 5"/>
          <p:cNvGraphicFramePr/>
          <p:nvPr>
            <p:custDataLst>
              <p:tags r:id="rId13"/>
            </p:custDataLst>
          </p:nvPr>
        </p:nvGraphicFramePr>
        <p:xfrm>
          <a:off x="627698" y="2568258"/>
          <a:ext cx="320833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4" imgW="1637665" imgH="330200" progId="Equation.DSMT4">
                  <p:embed/>
                </p:oleObj>
              </mc:Choice>
              <mc:Fallback>
                <p:oleObj name="" r:id="rId14" imgW="1637665" imgH="3302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7698" y="2568258"/>
                        <a:ext cx="3208337" cy="646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1" name="Object 6"/>
          <p:cNvGraphicFramePr/>
          <p:nvPr>
            <p:custDataLst>
              <p:tags r:id="rId16"/>
            </p:custDataLst>
          </p:nvPr>
        </p:nvGraphicFramePr>
        <p:xfrm>
          <a:off x="3833495" y="2582387"/>
          <a:ext cx="3235325" cy="662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7" imgW="1612900" imgH="330200" progId="Equation.DSMT4">
                  <p:embed/>
                </p:oleObj>
              </mc:Choice>
              <mc:Fallback>
                <p:oleObj name="" r:id="rId17" imgW="1612900" imgH="3302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33495" y="2582387"/>
                        <a:ext cx="3235325" cy="662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2" name="Object 7"/>
          <p:cNvGraphicFramePr/>
          <p:nvPr>
            <p:custDataLst>
              <p:tags r:id="rId19"/>
            </p:custDataLst>
          </p:nvPr>
        </p:nvGraphicFramePr>
        <p:xfrm>
          <a:off x="7073900" y="2498725"/>
          <a:ext cx="1023620" cy="80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0" imgW="533400" imgH="405765" progId="Equation.DSMT4">
                  <p:embed/>
                </p:oleObj>
              </mc:Choice>
              <mc:Fallback>
                <p:oleObj name="" r:id="rId20" imgW="533400" imgH="405765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073900" y="2498725"/>
                        <a:ext cx="1023620" cy="804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4" name="Object 8"/>
          <p:cNvGraphicFramePr/>
          <p:nvPr>
            <p:custDataLst>
              <p:tags r:id="rId22"/>
            </p:custDataLst>
          </p:nvPr>
        </p:nvGraphicFramePr>
        <p:xfrm>
          <a:off x="2121059" y="3442494"/>
          <a:ext cx="1492250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3" imgW="698500" imgH="228600" progId="Equation.DSMT4">
                  <p:embed/>
                </p:oleObj>
              </mc:Choice>
              <mc:Fallback>
                <p:oleObj name="" r:id="rId23" imgW="698500" imgH="2286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121059" y="3442494"/>
                        <a:ext cx="1492250" cy="487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8" name="Object 9"/>
          <p:cNvGraphicFramePr/>
          <p:nvPr>
            <p:custDataLst>
              <p:tags r:id="rId25"/>
            </p:custDataLst>
          </p:nvPr>
        </p:nvGraphicFramePr>
        <p:xfrm>
          <a:off x="4943475" y="5868988"/>
          <a:ext cx="3937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6" imgW="1651000" imgH="228600" progId="Equation.DSMT4">
                  <p:embed/>
                </p:oleObj>
              </mc:Choice>
              <mc:Fallback>
                <p:oleObj name="" r:id="rId26" imgW="1651000" imgH="2286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43475" y="5868988"/>
                        <a:ext cx="39370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9" name="Rectangle 19"/>
          <p:cNvSpPr/>
          <p:nvPr>
            <p:custDataLst>
              <p:tags r:id="rId28"/>
            </p:custDataLst>
          </p:nvPr>
        </p:nvSpPr>
        <p:spPr>
          <a:xfrm>
            <a:off x="609918" y="5084445"/>
            <a:ext cx="23253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解得矩估计量：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8981" name="Object 10"/>
          <p:cNvGraphicFramePr/>
          <p:nvPr>
            <p:custDataLst>
              <p:tags r:id="rId29"/>
            </p:custDataLst>
          </p:nvPr>
        </p:nvGraphicFramePr>
        <p:xfrm>
          <a:off x="2094865" y="4088765"/>
          <a:ext cx="179324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0" imgW="838200" imgH="405765" progId="Equation.DSMT4">
                  <p:embed/>
                </p:oleObj>
              </mc:Choice>
              <mc:Fallback>
                <p:oleObj name="" r:id="rId30" imgW="838200" imgH="405765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094865" y="4088765"/>
                        <a:ext cx="179324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3" name="Object 11"/>
          <p:cNvGraphicFramePr/>
          <p:nvPr>
            <p:custDataLst>
              <p:tags r:id="rId32"/>
            </p:custDataLst>
          </p:nvPr>
        </p:nvGraphicFramePr>
        <p:xfrm>
          <a:off x="5692775" y="3997325"/>
          <a:ext cx="30353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3" imgW="1269365" imgH="673100" progId="Equation.DSMT4">
                  <p:embed/>
                </p:oleObj>
              </mc:Choice>
              <mc:Fallback>
                <p:oleObj name="" r:id="rId33" imgW="1269365" imgH="6731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692775" y="3997325"/>
                        <a:ext cx="3035300" cy="1624013"/>
                      </a:xfrm>
                      <a:prstGeom prst="rect">
                        <a:avLst/>
                      </a:prstGeom>
                      <a:solidFill>
                        <a:srgbClr val="CCFFFF">
                          <a:alpha val="84000"/>
                        </a:srgbClr>
                      </a:solidFill>
                      <a:ln w="1905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4" name="Object 12"/>
          <p:cNvGraphicFramePr/>
          <p:nvPr>
            <p:custDataLst>
              <p:tags r:id="rId35"/>
            </p:custDataLst>
          </p:nvPr>
        </p:nvGraphicFramePr>
        <p:xfrm>
          <a:off x="2719070" y="5503545"/>
          <a:ext cx="147828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6" imgW="939800" imgH="850900" progId="Equation.DSMT4">
                  <p:embed/>
                </p:oleObj>
              </mc:Choice>
              <mc:Fallback>
                <p:oleObj name="" r:id="rId36" imgW="939800" imgH="8509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719070" y="5503545"/>
                        <a:ext cx="1478280" cy="1355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9" grpId="0" bldLvl="0" animBg="1"/>
      <p:bldP spid="16897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7" name="Text Box 4"/>
          <p:cNvSpPr txBox="1"/>
          <p:nvPr>
            <p:custDataLst>
              <p:tags r:id="rId1"/>
            </p:custDataLst>
          </p:nvPr>
        </p:nvSpPr>
        <p:spPr>
          <a:xfrm>
            <a:off x="2700338" y="333375"/>
            <a:ext cx="37433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800" b="1" u="sng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矩 估 计 法 小 结</a:t>
            </a:r>
            <a:endParaRPr lang="zh-CN" altLang="en-US" sz="2800" b="1" u="sng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7158" name="Rectangle 6"/>
          <p:cNvSpPr/>
          <p:nvPr>
            <p:custDataLst>
              <p:tags r:id="rId2"/>
            </p:custDataLst>
          </p:nvPr>
        </p:nvSpPr>
        <p:spPr>
          <a:xfrm>
            <a:off x="179388" y="3362325"/>
            <a:ext cx="8569325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优点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原理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直观，简单易行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;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缺点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总体矩要存在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矩估计基于大数定律，在大样本条件下才有较好的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效果。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159" name="Rectangle 7"/>
          <p:cNvSpPr/>
          <p:nvPr>
            <p:custDataLst>
              <p:tags r:id="rId3"/>
            </p:custDataLst>
          </p:nvPr>
        </p:nvSpPr>
        <p:spPr>
          <a:xfrm>
            <a:off x="323850" y="1052513"/>
            <a:ext cx="8569325" cy="212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求解步骤</a:t>
            </a: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</a:rPr>
              <a:t>根据未知数个数求解总体矩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并用总体矩表示未知参数</a:t>
            </a:r>
            <a:r>
              <a:rPr lang="en-US" altLang="zh-CN" sz="2400" b="1" dirty="0">
                <a:latin typeface="Times New Roman" panose="02020603050405020304" pitchFamily="18" charset="0"/>
              </a:rPr>
              <a:t>;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</a:rPr>
              <a:t>替换原理</a:t>
            </a:r>
            <a:r>
              <a:rPr lang="en-US" altLang="zh-CN" sz="2400" b="1" dirty="0">
                <a:latin typeface="Times New Roman" panose="02020603050405020304" pitchFamily="18" charset="0"/>
              </a:rPr>
              <a:t>:   </a:t>
            </a:r>
            <a:r>
              <a:rPr lang="zh-CN" altLang="en-US" sz="2400" b="1" dirty="0">
                <a:latin typeface="Times New Roman" panose="02020603050405020304" pitchFamily="18" charset="0"/>
              </a:rPr>
              <a:t>用样本矩     代替总体矩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</a:rPr>
              <a:t>求未知参数的矩估计量（值）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7160" name="Object 2"/>
          <p:cNvGraphicFramePr/>
          <p:nvPr>
            <p:custDataLst>
              <p:tags r:id="rId4"/>
            </p:custDataLst>
          </p:nvPr>
        </p:nvGraphicFramePr>
        <p:xfrm>
          <a:off x="3487738" y="2160588"/>
          <a:ext cx="4175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5" imgW="203200" imgH="228600" progId="Equation.DSMT4">
                  <p:embed/>
                </p:oleObj>
              </mc:Choice>
              <mc:Fallback>
                <p:oleObj name="" r:id="rId5" imgW="203200" imgH="2286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7738" y="2160588"/>
                        <a:ext cx="417512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1" name="Object 3"/>
          <p:cNvGraphicFramePr/>
          <p:nvPr>
            <p:custDataLst>
              <p:tags r:id="rId7"/>
            </p:custDataLst>
          </p:nvPr>
        </p:nvGraphicFramePr>
        <p:xfrm>
          <a:off x="5348288" y="2111375"/>
          <a:ext cx="609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8" imgW="254000" imgH="228600" progId="Equation.DSMT4">
                  <p:embed/>
                </p:oleObj>
              </mc:Choice>
              <mc:Fallback>
                <p:oleObj name="" r:id="rId8" imgW="254000" imgH="228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48288" y="2111375"/>
                        <a:ext cx="609600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331470" y="574421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例如：</a:t>
            </a:r>
            <a:endParaRPr lang="zh-CN" altLang="en-US" sz="2400">
              <a:solidFill>
                <a:srgbClr val="FF0000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062990" y="5795645"/>
          <a:ext cx="7131050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2" imgW="3860800" imgH="215900" progId="Equation.KSEE3">
                  <p:embed/>
                </p:oleObj>
              </mc:Choice>
              <mc:Fallback>
                <p:oleObj name="" r:id="rId12" imgW="38608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2990" y="5795645"/>
                        <a:ext cx="7131050" cy="39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2378075" y="6294120"/>
          <a:ext cx="890270" cy="45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5" imgW="469900" imgH="241300" progId="Equation.KSEE3">
                  <p:embed/>
                </p:oleObj>
              </mc:Choice>
              <mc:Fallback>
                <p:oleObj name="" r:id="rId15" imgW="469900" imgH="2413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78075" y="6294120"/>
                        <a:ext cx="890270" cy="457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3676333" y="6131560"/>
          <a:ext cx="2983865" cy="81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8" imgW="1574800" imgH="431800" progId="Equation.KSEE3">
                  <p:embed/>
                </p:oleObj>
              </mc:Choice>
              <mc:Fallback>
                <p:oleObj name="" r:id="rId18" imgW="1574800" imgH="4318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76333" y="6131560"/>
                        <a:ext cx="2983865" cy="819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17270" y="5060315"/>
            <a:ext cx="5848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一般情况下, 矩估计量不具有唯一性.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>
                                            <p:txEl>
                                              <p:charRg st="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59">
                                            <p:txEl>
                                              <p:charRg st="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>
                                            <p:txEl>
                                              <p:charRg st="36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7159">
                                            <p:txEl>
                                              <p:charRg st="36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>
                                            <p:txEl>
                                              <p:charRg st="62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7159">
                                            <p:txEl>
                                              <p:charRg st="62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17715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charRg st="1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177158">
                                            <p:txEl>
                                              <p:charRg st="1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1771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charRg st="2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77158">
                                            <p:txEl>
                                              <p:charRg st="22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ext Box 2"/>
          <p:cNvSpPr txBox="1"/>
          <p:nvPr>
            <p:custDataLst>
              <p:tags r:id="rId1"/>
            </p:custDataLst>
          </p:nvPr>
        </p:nvSpPr>
        <p:spPr>
          <a:xfrm>
            <a:off x="179388" y="1051243"/>
            <a:ext cx="58324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1)  </a:t>
            </a:r>
            <a:r>
              <a:rPr lang="zh-CN" altLang="en-US" sz="2400" b="1" dirty="0">
                <a:latin typeface="Times New Roman" panose="02020603050405020304" pitchFamily="18" charset="0"/>
              </a:rPr>
              <a:t>最大似然法的基本思想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79203" name="Rectangle 3"/>
          <p:cNvSpPr/>
          <p:nvPr>
            <p:custDataLst>
              <p:tags r:id="rId2"/>
            </p:custDataLst>
          </p:nvPr>
        </p:nvSpPr>
        <p:spPr>
          <a:xfrm>
            <a:off x="323850" y="1698308"/>
            <a:ext cx="34559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先看一个简单例子：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9204" name="Rectangle 4"/>
          <p:cNvSpPr/>
          <p:nvPr>
            <p:custDataLst>
              <p:tags r:id="rId3"/>
            </p:custDataLst>
          </p:nvPr>
        </p:nvSpPr>
        <p:spPr>
          <a:xfrm>
            <a:off x="3203575" y="4576604"/>
            <a:ext cx="3095625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是谁打中的呢？</a:t>
            </a:r>
            <a:endParaRPr lang="zh-CN" altLang="en-US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9205" name="Rectangle 5"/>
          <p:cNvSpPr/>
          <p:nvPr>
            <p:custDataLst>
              <p:tags r:id="rId4"/>
            </p:custDataLst>
          </p:nvPr>
        </p:nvSpPr>
        <p:spPr>
          <a:xfrm>
            <a:off x="34925" y="2196783"/>
            <a:ext cx="5475288" cy="112458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某位新手与一位老猎人一起外出打猎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一只野兔从前方窜过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9206" name="Rectangle 6"/>
          <p:cNvSpPr/>
          <p:nvPr>
            <p:custDataLst>
              <p:tags r:id="rId5"/>
            </p:custDataLst>
          </p:nvPr>
        </p:nvSpPr>
        <p:spPr>
          <a:xfrm>
            <a:off x="468313" y="4576604"/>
            <a:ext cx="3240087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如果要你推测，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9207" name="Rectangle 7"/>
          <p:cNvSpPr/>
          <p:nvPr>
            <p:custDataLst>
              <p:tags r:id="rId6"/>
            </p:custDataLst>
          </p:nvPr>
        </p:nvSpPr>
        <p:spPr>
          <a:xfrm>
            <a:off x="5724525" y="4576604"/>
            <a:ext cx="3024188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你会如何想呢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?</a:t>
            </a: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79208" name="Picture 8" descr="打猎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084888" y="2097088"/>
            <a:ext cx="2525712" cy="2054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9209" name="Picture 9" descr="受伤兔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95288" y="5225733"/>
            <a:ext cx="2774950" cy="1430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9210" name="Picture 10" descr="兔子跑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95288" y="5225733"/>
            <a:ext cx="2971800" cy="1431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9211" name="Rectangle 11"/>
          <p:cNvSpPr/>
          <p:nvPr>
            <p:custDataLst>
              <p:tags r:id="rId13"/>
            </p:custDataLst>
          </p:nvPr>
        </p:nvSpPr>
        <p:spPr>
          <a:xfrm>
            <a:off x="-36512" y="3344863"/>
            <a:ext cx="5795962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只听枪响，野兔应声倒下，仅有一个弹痕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996" name="Rectangle 4"/>
          <p:cNvSpPr/>
          <p:nvPr>
            <p:custDataLst>
              <p:tags r:id="rId14"/>
            </p:custDataLst>
          </p:nvPr>
        </p:nvSpPr>
        <p:spPr>
          <a:xfrm>
            <a:off x="107950" y="474663"/>
            <a:ext cx="4932363" cy="995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2.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最大似然估计法</a:t>
            </a:r>
            <a:endParaRPr kumimoji="1"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zh-CN" altLang="en-US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/>
      <p:bldP spid="179204" grpId="0"/>
      <p:bldP spid="179205" grpId="0"/>
      <p:bldP spid="179206" grpId="0"/>
      <p:bldP spid="179207" grpId="0"/>
      <p:bldP spid="1792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6" name="Rectangle 2"/>
          <p:cNvSpPr/>
          <p:nvPr>
            <p:custDataLst>
              <p:tags r:id="rId1"/>
            </p:custDataLst>
          </p:nvPr>
        </p:nvSpPr>
        <p:spPr>
          <a:xfrm>
            <a:off x="250825" y="3211513"/>
            <a:ext cx="8604250" cy="26752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概率最大的事件在一次试验中最可能发生</a:t>
            </a:r>
            <a:r>
              <a:rPr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故在</a:t>
            </a:r>
            <a:r>
              <a:rPr lang="zh-CN" altLang="en-US" sz="2800" b="1" u="sng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已知试验结果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的情况下</a:t>
            </a:r>
            <a:r>
              <a:rPr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在未知参数的可能取值范围中，应选择一个</a:t>
            </a:r>
            <a:r>
              <a:rPr lang="zh-CN" altLang="en-US" sz="2800" b="1" u="sng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使这个结果出现的可能性最大的数值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作为这个未知参数的估计值</a:t>
            </a:r>
            <a:r>
              <a:rPr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accent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800" b="1" dirty="0">
              <a:solidFill>
                <a:schemeClr val="accent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0227" name="Text Box 3"/>
          <p:cNvSpPr txBox="1"/>
          <p:nvPr>
            <p:custDataLst>
              <p:tags r:id="rId2"/>
            </p:custDataLst>
          </p:nvPr>
        </p:nvSpPr>
        <p:spPr>
          <a:xfrm>
            <a:off x="468313" y="398621"/>
            <a:ext cx="7902575" cy="16414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你就会想，只发一枪便打中</a:t>
            </a:r>
            <a:r>
              <a:rPr lang="en-US" altLang="zh-CN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老猎人命中的概率一般大于这位新手命中的概率</a:t>
            </a:r>
            <a:r>
              <a:rPr lang="en-US" altLang="zh-CN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en-US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看来这一枪是猎人射中的 </a:t>
            </a:r>
            <a:r>
              <a:rPr lang="en-US" altLang="zh-CN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.    </a:t>
            </a:r>
            <a:endParaRPr lang="en-US" altLang="zh-CN" sz="28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0228" name="Rectangle 4"/>
          <p:cNvSpPr/>
          <p:nvPr>
            <p:custDataLst>
              <p:tags r:id="rId3"/>
            </p:custDataLst>
          </p:nvPr>
        </p:nvSpPr>
        <p:spPr>
          <a:xfrm>
            <a:off x="539750" y="2056765"/>
            <a:ext cx="8077200" cy="112458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这个例子所作的推断已经体现了最大似然法的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基本思想：</a:t>
            </a:r>
            <a:endParaRPr lang="zh-CN" altLang="en-US" sz="28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3013" name="Picture 5" descr="受伤兔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55690" y="5226368"/>
            <a:ext cx="2774950" cy="1430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/>
      <p:bldP spid="180227" grpId="0"/>
      <p:bldP spid="1802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50" name="Object 2"/>
          <p:cNvGraphicFramePr/>
          <p:nvPr>
            <p:custDataLst>
              <p:tags r:id="rId1"/>
            </p:custDataLst>
          </p:nvPr>
        </p:nvGraphicFramePr>
        <p:xfrm>
          <a:off x="623888" y="2474913"/>
          <a:ext cx="778510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3721100" imgH="254000" progId="Equation.DSMT4">
                  <p:embed/>
                </p:oleObj>
              </mc:Choice>
              <mc:Fallback>
                <p:oleObj name="" r:id="rId2" imgW="3721100" imgH="2540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3888" y="2474913"/>
                        <a:ext cx="7785100" cy="499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Box 3"/>
          <p:cNvSpPr txBox="1"/>
          <p:nvPr>
            <p:custDataLst>
              <p:tags r:id="rId4"/>
            </p:custDataLst>
          </p:nvPr>
        </p:nvSpPr>
        <p:spPr>
          <a:xfrm>
            <a:off x="428308" y="3728403"/>
            <a:ext cx="845566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一般场合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常用</a:t>
            </a:r>
            <a:r>
              <a:rPr lang="el-GR" altLang="zh-CN" sz="2400" b="1" i="1" dirty="0">
                <a:latin typeface="Times New Roman" panose="02020603050405020304" pitchFamily="18" charset="0"/>
              </a:rPr>
              <a:t>θ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表示参数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参数</a:t>
            </a:r>
            <a:r>
              <a:rPr lang="el-GR" altLang="zh-CN" sz="2400" b="1" i="1" dirty="0">
                <a:latin typeface="Times New Roman" panose="02020603050405020304" pitchFamily="18" charset="0"/>
              </a:rPr>
              <a:t>θ</a:t>
            </a:r>
            <a:r>
              <a:rPr lang="zh-CN" altLang="en-US" sz="2400" b="1" dirty="0">
                <a:latin typeface="Times New Roman" panose="02020603050405020304" pitchFamily="18" charset="0"/>
              </a:rPr>
              <a:t>所有可能取值组成的集合称为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参数空间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常用</a:t>
            </a:r>
            <a:r>
              <a:rPr lang="el-GR" altLang="zh-CN" sz="2400" b="1" dirty="0">
                <a:latin typeface="Times New Roman" panose="02020603050405020304" pitchFamily="18" charset="0"/>
              </a:rPr>
              <a:t>Θ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29" name="TextBox 5"/>
          <p:cNvSpPr txBox="1"/>
          <p:nvPr>
            <p:custDataLst>
              <p:tags r:id="rId5"/>
            </p:custDataLst>
          </p:nvPr>
        </p:nvSpPr>
        <p:spPr>
          <a:xfrm>
            <a:off x="302895" y="6328093"/>
            <a:ext cx="49517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1D41D5"/>
                </a:solidFill>
                <a:latin typeface="Times New Roman" panose="02020603050405020304" pitchFamily="18" charset="0"/>
              </a:rPr>
              <a:t>参数估计的形式</a:t>
            </a:r>
            <a:r>
              <a:rPr lang="en-US" altLang="zh-CN" sz="2400" b="1" dirty="0">
                <a:latin typeface="Times New Roman" panose="02020603050405020304" pitchFamily="18" charset="0"/>
              </a:rPr>
              <a:t>: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点估计与区间估计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0" name="TextBox 6"/>
          <p:cNvSpPr txBox="1"/>
          <p:nvPr>
            <p:custDataLst>
              <p:tags r:id="rId6"/>
            </p:custDataLst>
          </p:nvPr>
        </p:nvSpPr>
        <p:spPr>
          <a:xfrm>
            <a:off x="364490" y="4709795"/>
            <a:ext cx="87788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rgbClr val="1D41D5"/>
                </a:solidFill>
                <a:latin typeface="Times New Roman" panose="02020603050405020304" pitchFamily="18" charset="0"/>
              </a:rPr>
              <a:t>参数估计问题</a:t>
            </a:r>
            <a:r>
              <a:rPr lang="zh-CN" altLang="en-US" sz="2400" b="1" dirty="0">
                <a:latin typeface="Times New Roman" panose="02020603050405020304" pitchFamily="18" charset="0"/>
              </a:rPr>
              <a:t>：讨论如何根据样本对上述各种未知参数作出估计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2531" name="Rectangle 5"/>
          <p:cNvSpPr/>
          <p:nvPr>
            <p:custDataLst>
              <p:tags r:id="rId7"/>
            </p:custDataLst>
          </p:nvPr>
        </p:nvSpPr>
        <p:spPr>
          <a:xfrm>
            <a:off x="901700" y="188595"/>
            <a:ext cx="6729413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None/>
            </a:pPr>
            <a:r>
              <a:rPr lang="zh-CN" altLang="en-US" sz="3200" b="1" dirty="0">
                <a:solidFill>
                  <a:srgbClr val="4A933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第七章  参数估计</a:t>
            </a:r>
            <a:endParaRPr lang="zh-CN" altLang="en-US" sz="3200" b="1" dirty="0">
              <a:solidFill>
                <a:srgbClr val="4A9337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7030" y="923290"/>
            <a:ext cx="701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“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参数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”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---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刻画总体某些概率特征的数量</a:t>
            </a:r>
            <a:endParaRPr lang="zh-CN" altLang="en-US" sz="2400" b="1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8915" y="3153410"/>
            <a:ext cx="809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分布的各种数字特征也都是未知参数：如</a:t>
            </a:r>
            <a:r>
              <a:rPr lang="en-US" altLang="zh-CN" sz="2400" b="1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等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.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249555" y="1355725"/>
            <a:ext cx="8783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分布中所含的未知参数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  <a:sym typeface="+mn-ea"/>
              </a:rPr>
              <a:t>：如二点分布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  <a:sym typeface="+mn-ea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+mn-ea"/>
              </a:rPr>
              <a:t>(1, 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  <a:sym typeface="+mn-ea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  <a:sym typeface="+mn-ea"/>
              </a:rPr>
              <a:t>中的概率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  <a:sym typeface="+mn-ea"/>
              </a:rPr>
              <a:t>p</a:t>
            </a:r>
            <a:endParaRPr lang="zh-CN" altLang="en-US" sz="2400" b="1"/>
          </a:p>
        </p:txBody>
      </p:sp>
      <p:sp>
        <p:nvSpPr>
          <p:cNvPr id="6" name="TextBox 6"/>
          <p:cNvSpPr txBox="1"/>
          <p:nvPr>
            <p:custDataLst>
              <p:tags r:id="rId8"/>
            </p:custDataLst>
          </p:nvPr>
        </p:nvSpPr>
        <p:spPr>
          <a:xfrm>
            <a:off x="2625090" y="5267008"/>
            <a:ext cx="23622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如何给出估计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>
            <p:custDataLst>
              <p:tags r:id="rId9"/>
            </p:custDataLst>
          </p:nvPr>
        </p:nvSpPr>
        <p:spPr>
          <a:xfrm>
            <a:off x="2638425" y="5681028"/>
            <a:ext cx="38925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如何评判不同的估计优劣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8445" y="1920240"/>
            <a:ext cx="82359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b="1"/>
              <a:t>分布中所含的未知参数的函数：如</a:t>
            </a:r>
            <a:r>
              <a:rPr lang="en-US" altLang="zh-CN" sz="2400" b="1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~</a:t>
            </a:r>
            <a:r>
              <a:rPr lang="en-US" altLang="zh-CN" sz="2400" b="1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μ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σ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),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则</a:t>
            </a:r>
            <a:r>
              <a:rPr lang="en-US" altLang="zh-CN" sz="2400" b="1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不超过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  <p:bldP spid="1029" grpId="0"/>
      <p:bldP spid="1030" grpId="0"/>
      <p:bldP spid="4" grpId="0"/>
      <p:bldP spid="6" grpId="0"/>
      <p:bldP spid="7" grpId="0"/>
      <p:bldP spid="5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5" name="Rectangle 5"/>
          <p:cNvSpPr/>
          <p:nvPr>
            <p:custDataLst>
              <p:tags r:id="rId1"/>
            </p:custDataLst>
          </p:nvPr>
        </p:nvSpPr>
        <p:spPr>
          <a:xfrm>
            <a:off x="91123" y="306388"/>
            <a:ext cx="883761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利用已知总体的概率密度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或概率分布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及样本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根据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概率较大的事件在一次试验中最有可能出现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的原理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求总体的概率密度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或概率分布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中所含未知参数的点估计的方法叫做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最大似然估计法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691" name="Rectangle 11"/>
          <p:cNvSpPr/>
          <p:nvPr>
            <p:custDataLst>
              <p:tags r:id="rId2"/>
            </p:custDataLst>
          </p:nvPr>
        </p:nvSpPr>
        <p:spPr>
          <a:xfrm>
            <a:off x="225743" y="1788160"/>
            <a:ext cx="82257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．离散型总体的概率分布中只含一个未知参数情形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00990" y="2508250"/>
          <a:ext cx="839597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4241800" imgH="215900" progId="Equation.3">
                  <p:embed/>
                </p:oleObj>
              </mc:Choice>
              <mc:Fallback>
                <p:oleObj name="Equation" r:id="rId4" imgW="42418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" y="2508250"/>
                        <a:ext cx="8395970" cy="427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8575" y="3698240"/>
          <a:ext cx="4867275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2641600" imgH="228600" progId="Equation.3">
                  <p:embed/>
                </p:oleObj>
              </mc:Choice>
              <mc:Fallback>
                <p:oleObj name="Equation" r:id="rId7" imgW="2641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" y="3698240"/>
                        <a:ext cx="4867275" cy="421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914400" y="3105150"/>
          <a:ext cx="4228465" cy="38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0" imgW="4914900" imgH="444500" progId="Equation.3">
                  <p:embed/>
                </p:oleObj>
              </mc:Choice>
              <mc:Fallback>
                <p:oleObj name="Equation" r:id="rId10" imgW="49149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05150"/>
                        <a:ext cx="4228465" cy="382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4740910" y="3689985"/>
          <a:ext cx="428180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2" imgW="2286000" imgH="228600" progId="Equation.3">
                  <p:embed/>
                </p:oleObj>
              </mc:Choice>
              <mc:Fallback>
                <p:oleObj name="Equation" r:id="rId12" imgW="2286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910" y="3689985"/>
                        <a:ext cx="4281805" cy="42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07950" y="4247515"/>
          <a:ext cx="863536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4" imgW="4610100" imgH="228600" progId="Equation.3">
                  <p:embed/>
                </p:oleObj>
              </mc:Choice>
              <mc:Fallback>
                <p:oleObj name="Equation" r:id="rId14" imgW="46101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247515"/>
                        <a:ext cx="8635365" cy="42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" name="Object 2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320040" y="4854575"/>
          <a:ext cx="584708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7" imgW="3238500" imgH="228600" progId="Equation.3">
                  <p:embed/>
                </p:oleObj>
              </mc:Choice>
              <mc:Fallback>
                <p:oleObj name="Equation" r:id="rId17" imgW="32385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" y="4854575"/>
                        <a:ext cx="584708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9050" y="5405755"/>
          <a:ext cx="9434830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0" imgW="4838700" imgH="228600" progId="Equation.3">
                  <p:embed/>
                </p:oleObj>
              </mc:Choice>
              <mc:Fallback>
                <p:oleObj name="Equation" r:id="rId20" imgW="48387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" y="5405755"/>
                        <a:ext cx="9434830" cy="446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869950" y="6057900"/>
          <a:ext cx="268224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23" imgW="1447800" imgH="431800" progId="Equation.3">
                  <p:embed/>
                </p:oleObj>
              </mc:Choice>
              <mc:Fallback>
                <p:oleObj name="Equation" r:id="rId23" imgW="1447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6057900"/>
                        <a:ext cx="268224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/>
      <p:bldP spid="716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748" name="Object 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48005" y="763905"/>
          <a:ext cx="6452235" cy="87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2" imgW="3200400" imgH="431800" progId="Equation.3">
                  <p:embed/>
                </p:oleObj>
              </mc:Choice>
              <mc:Fallback>
                <p:oleObj name="Equation" r:id="rId2" imgW="3200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" y="763905"/>
                        <a:ext cx="6452235" cy="871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611505" y="1631315"/>
          <a:ext cx="4485640" cy="50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5" imgW="1917065" imgH="215900" progId="Equation.3">
                  <p:embed/>
                </p:oleObj>
              </mc:Choice>
              <mc:Fallback>
                <p:oleObj name="Equation" r:id="rId5" imgW="1917065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" y="1631315"/>
                        <a:ext cx="4485640" cy="502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35038" y="6375400"/>
            <a:ext cx="2563812" cy="533400"/>
          </a:xfrm>
          <a:prstGeom prst="rect">
            <a:avLst/>
          </a:prstGeom>
          <a:solidFill>
            <a:srgbClr val="00FFCC"/>
          </a:solidFill>
          <a:ln w="9525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32776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88440" y="5532120"/>
            <a:ext cx="2733675" cy="533400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914400" y="2340610"/>
            <a:ext cx="4876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最大似然估计值（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量）</a:t>
            </a:r>
            <a:endParaRPr kumimoji="1"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233170" y="3879215"/>
          <a:ext cx="6596380" cy="53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0" imgW="3111500" imgH="254000" progId="Equation.3">
                  <p:embed/>
                </p:oleObj>
              </mc:Choice>
              <mc:Fallback>
                <p:oleObj name="Equation" r:id="rId10" imgW="31115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170" y="3879215"/>
                        <a:ext cx="6596380" cy="538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783080" y="4643120"/>
          <a:ext cx="579247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3" imgW="2654300" imgH="254000" progId="Equation.3">
                  <p:embed/>
                </p:oleObj>
              </mc:Choice>
              <mc:Fallback>
                <p:oleObj name="Equation" r:id="rId13" imgW="26543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080" y="4643120"/>
                        <a:ext cx="5792470" cy="554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434340" y="3132455"/>
          <a:ext cx="450913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6" imgW="1968500" imgH="215900" progId="Equation.3">
                  <p:embed/>
                </p:oleObj>
              </mc:Choice>
              <mc:Fallback>
                <p:oleObj name="Equation" r:id="rId16" imgW="19685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" y="3132455"/>
                        <a:ext cx="450913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787083" y="5507990"/>
          <a:ext cx="378841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9" imgW="1739900" imgH="254000" progId="Equation.3">
                  <p:embed/>
                </p:oleObj>
              </mc:Choice>
              <mc:Fallback>
                <p:oleObj name="Equation" r:id="rId19" imgW="17399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083" y="5507990"/>
                        <a:ext cx="3788410" cy="554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939800" y="6410325"/>
          <a:ext cx="256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22" imgW="2565400" imgH="482600" progId="Equation.3">
                  <p:embed/>
                </p:oleObj>
              </mc:Choice>
              <mc:Fallback>
                <p:oleObj name="Equation" r:id="rId22" imgW="25654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6410325"/>
                        <a:ext cx="2565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4478020" y="5593080"/>
          <a:ext cx="449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25" imgW="3048000" imgH="299720" progId="Equation.3">
                  <p:embed/>
                </p:oleObj>
              </mc:Choice>
              <mc:Fallback>
                <p:oleObj name="Equation" r:id="rId25" imgW="3048000" imgH="2997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020" y="5593080"/>
                        <a:ext cx="449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3657600" y="6500813"/>
          <a:ext cx="438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28" imgW="2970530" imgH="299720" progId="Equation.3">
                  <p:embed/>
                </p:oleObj>
              </mc:Choice>
              <mc:Fallback>
                <p:oleObj name="Equation" r:id="rId28" imgW="2970530" imgH="2997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500813"/>
                        <a:ext cx="438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27380" y="295275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似然函数的定义</a:t>
            </a:r>
            <a:endParaRPr kumimoji="1"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9" grpId="0" bldLvl="0" animBg="1"/>
      <p:bldP spid="32776" grpId="0" bldLvl="0" animBg="1"/>
      <p:bldP spid="32770" grpId="0" bldLvl="0" animBg="1"/>
      <p:bldP spid="33798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3795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01320" y="1718310"/>
          <a:ext cx="7621270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2" imgW="3962400" imgH="215900" progId="Equation.3">
                  <p:embed/>
                </p:oleObj>
              </mc:Choice>
              <mc:Fallback>
                <p:oleObj name="Equation" r:id="rId2" imgW="39624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" y="1718310"/>
                        <a:ext cx="7621270" cy="415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42645" y="1012825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似然函数的定义</a:t>
            </a:r>
            <a:endParaRPr kumimoji="1"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939800" y="2280285"/>
          <a:ext cx="4387215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6" imgW="5156200" imgH="444500" progId="Equation.3">
                  <p:embed/>
                </p:oleObj>
              </mc:Choice>
              <mc:Fallback>
                <p:oleObj name="Equation" r:id="rId6" imgW="51562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280285"/>
                        <a:ext cx="4387215" cy="378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Rectangle 4"/>
          <p:cNvSpPr/>
          <p:nvPr>
            <p:custDataLst>
              <p:tags r:id="rId8"/>
            </p:custDataLst>
          </p:nvPr>
        </p:nvSpPr>
        <p:spPr>
          <a:xfrm>
            <a:off x="391478" y="311785"/>
            <a:ext cx="82257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．连续型总体的概率密度中只含一个未知参数情形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459105" y="2908935"/>
          <a:ext cx="4867275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0" imgW="2641600" imgH="228600" progId="Equation.3">
                  <p:embed/>
                </p:oleObj>
              </mc:Choice>
              <mc:Fallback>
                <p:oleObj name="Equation" r:id="rId10" imgW="2641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" y="2908935"/>
                        <a:ext cx="4867275" cy="421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435610" y="3474720"/>
          <a:ext cx="428180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3" imgW="2286000" imgH="228600" progId="Equation.3">
                  <p:embed/>
                </p:oleObj>
              </mc:Choice>
              <mc:Fallback>
                <p:oleObj name="Equation" r:id="rId13" imgW="2286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" y="3474720"/>
                        <a:ext cx="4281805" cy="42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440690" y="5082858"/>
          <a:ext cx="6802120" cy="177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公式" r:id="rId15" imgW="3505200" imgH="914400" progId="Equation.3">
                  <p:embed/>
                </p:oleObj>
              </mc:Choice>
              <mc:Fallback>
                <p:oleObj name="公式" r:id="rId15" imgW="35052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" y="5082858"/>
                        <a:ext cx="6802120" cy="1776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2739073" y="5483543"/>
          <a:ext cx="1078865" cy="25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公式" r:id="rId18" imgW="914400" imgH="215900" progId="Equation.3">
                  <p:embed/>
                </p:oleObj>
              </mc:Choice>
              <mc:Fallback>
                <p:oleObj name="公式" r:id="rId18" imgW="9144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073" y="5483543"/>
                        <a:ext cx="1078865" cy="254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455930" y="4012565"/>
          <a:ext cx="7142480" cy="86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公式" r:id="rId20" imgW="3797300" imgH="457200" progId="Equation.3">
                  <p:embed/>
                </p:oleObj>
              </mc:Choice>
              <mc:Fallback>
                <p:oleObj name="公式" r:id="rId20" imgW="37973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" y="4012565"/>
                        <a:ext cx="7142480" cy="861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4820" name="Object 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26465" y="333375"/>
          <a:ext cx="4918075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2" imgW="2844800" imgH="431800" progId="Equation.3">
                  <p:embed/>
                </p:oleObj>
              </mc:Choice>
              <mc:Fallback>
                <p:oleObj name="Equation" r:id="rId2" imgW="2844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465" y="333375"/>
                        <a:ext cx="4918075" cy="746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34720" y="1256030"/>
          <a:ext cx="372237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5" imgW="1917065" imgH="215900" progId="Equation.3">
                  <p:embed/>
                </p:oleObj>
              </mc:Choice>
              <mc:Fallback>
                <p:oleObj name="Equation" r:id="rId5" imgW="1917065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720" y="1256030"/>
                        <a:ext cx="372237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935038" y="5801360"/>
            <a:ext cx="2563812" cy="533400"/>
          </a:xfrm>
          <a:prstGeom prst="rect">
            <a:avLst/>
          </a:prstGeom>
          <a:solidFill>
            <a:srgbClr val="00FFCC"/>
          </a:solidFill>
          <a:ln w="9525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1488440" y="4958080"/>
            <a:ext cx="2733675" cy="533400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233170" y="3305175"/>
          <a:ext cx="6596380" cy="53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8" imgW="3111500" imgH="254000" progId="Equation.3">
                  <p:embed/>
                </p:oleObj>
              </mc:Choice>
              <mc:Fallback>
                <p:oleObj name="Equation" r:id="rId8" imgW="31115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170" y="3305175"/>
                        <a:ext cx="6596380" cy="538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783080" y="4069080"/>
          <a:ext cx="579247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1" imgW="2654300" imgH="254000" progId="Equation.3">
                  <p:embed/>
                </p:oleObj>
              </mc:Choice>
              <mc:Fallback>
                <p:oleObj name="Equation" r:id="rId11" imgW="26543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080" y="4069080"/>
                        <a:ext cx="5792470" cy="554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434340" y="2558415"/>
          <a:ext cx="4286250" cy="47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14" imgW="1968500" imgH="215900" progId="Equation.3">
                  <p:embed/>
                </p:oleObj>
              </mc:Choice>
              <mc:Fallback>
                <p:oleObj name="Equation" r:id="rId14" imgW="19685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" y="2558415"/>
                        <a:ext cx="4286250" cy="470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816928" y="4933950"/>
          <a:ext cx="378841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16" imgW="1739900" imgH="254000" progId="Equation.3">
                  <p:embed/>
                </p:oleObj>
              </mc:Choice>
              <mc:Fallback>
                <p:oleObj name="Equation" r:id="rId16" imgW="17399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928" y="4933950"/>
                        <a:ext cx="3788410" cy="554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939800" y="5836285"/>
          <a:ext cx="256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18" imgW="2565400" imgH="482600" progId="Equation.3">
                  <p:embed/>
                </p:oleObj>
              </mc:Choice>
              <mc:Fallback>
                <p:oleObj name="Equation" r:id="rId18" imgW="25654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5836285"/>
                        <a:ext cx="2565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4478020" y="5019040"/>
          <a:ext cx="449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20" imgW="3048000" imgH="299720" progId="Equation.3">
                  <p:embed/>
                </p:oleObj>
              </mc:Choice>
              <mc:Fallback>
                <p:oleObj name="Equation" r:id="rId20" imgW="3048000" imgH="2997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020" y="5019040"/>
                        <a:ext cx="449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3657600" y="5926773"/>
          <a:ext cx="438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Equation" r:id="rId22" imgW="2970530" imgH="299720" progId="Equation.3">
                  <p:embed/>
                </p:oleObj>
              </mc:Choice>
              <mc:Fallback>
                <p:oleObj name="Equation" r:id="rId22" imgW="2970530" imgH="2997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926773"/>
                        <a:ext cx="438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" name="Text Box 2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914400" y="1838325"/>
            <a:ext cx="4876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最大似然估计值（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量）</a:t>
            </a:r>
            <a:endParaRPr kumimoji="1"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ldLvl="0" animBg="1"/>
      <p:bldP spid="32776" grpId="0" animBg="1"/>
      <p:bldP spid="3277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875" y="1138555"/>
            <a:ext cx="854837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求最大似然估计值（量）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求似然函数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最大值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876300" y="2724785"/>
          <a:ext cx="6794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6794500" imgH="2578100" progId="Equation.3">
                  <p:embed/>
                </p:oleObj>
              </mc:Choice>
              <mc:Fallback>
                <p:oleObj name="Equation" r:id="rId3" imgW="6794500" imgH="2578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724785"/>
                        <a:ext cx="6794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42963" y="5319395"/>
          <a:ext cx="80899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6" imgW="8089900" imgH="1498600" progId="Equation.3">
                  <p:embed/>
                </p:oleObj>
              </mc:Choice>
              <mc:Fallback>
                <p:oleObj name="Equation" r:id="rId6" imgW="8089900" imgH="149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5319395"/>
                        <a:ext cx="80899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5165" y="494983"/>
            <a:ext cx="767524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最大似然估计法是由英国统计学家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Fisher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引进的.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19405" y="1839278"/>
            <a:ext cx="5257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求似然函数的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最大值的步骤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ldLvl="0" animBg="1" autoUpdateAnimBg="0"/>
      <p:bldP spid="5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72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95863" y="762000"/>
            <a:ext cx="1905000" cy="941388"/>
          </a:xfrm>
          <a:prstGeom prst="rect">
            <a:avLst/>
          </a:prstGeom>
          <a:solidFill>
            <a:srgbClr val="00FFCC"/>
          </a:solidFill>
          <a:ln w="9525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36870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1463" y="3484563"/>
            <a:ext cx="4419600" cy="914400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90513" y="863600"/>
          <a:ext cx="70993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4" imgW="7099300" imgH="1422400" progId="Equation.3">
                  <p:embed/>
                </p:oleObj>
              </mc:Choice>
              <mc:Fallback>
                <p:oleObj name="Equation" r:id="rId4" imgW="7099300" imgH="142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863600"/>
                        <a:ext cx="70993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0825" y="2362200"/>
            <a:ext cx="748823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      最大似然估计法也适用于分布中含有多个未知参数的情况. 此时只需令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423863" y="3505200"/>
          <a:ext cx="424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8" imgW="4241800" imgH="927100" progId="Equation.3">
                  <p:embed/>
                </p:oleObj>
              </mc:Choice>
              <mc:Fallback>
                <p:oleObj name="Equation" r:id="rId8" imgW="4241800" imgH="927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3505200"/>
                        <a:ext cx="4241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47663" y="4610100"/>
          <a:ext cx="7708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1" imgW="7708900" imgH="1028700" progId="Equation.3">
                  <p:embed/>
                </p:oleObj>
              </mc:Choice>
              <mc:Fallback>
                <p:oleObj name="Equation" r:id="rId11" imgW="7708900" imgH="1028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4610100"/>
                        <a:ext cx="7708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691063" y="36576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对数似然方程组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874" name="Rectangle 1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900863" y="854075"/>
            <a:ext cx="121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对数似然方程</a:t>
            </a:r>
            <a:endParaRPr kumimoji="1"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bldLvl="0" animBg="1"/>
      <p:bldP spid="36870" grpId="0" bldLvl="0" animBg="1"/>
      <p:bldP spid="36867" grpId="0" bldLvl="0" animBg="1" autoUpdateAnimBg="0"/>
      <p:bldP spid="36871" grpId="0" bldLvl="0" animBg="1" autoUpdateAnimBg="0"/>
      <p:bldP spid="36874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6" name="Text Box 36"/>
          <p:cNvSpPr txBox="1"/>
          <p:nvPr>
            <p:custDataLst>
              <p:tags r:id="rId1"/>
            </p:custDataLst>
          </p:nvPr>
        </p:nvSpPr>
        <p:spPr>
          <a:xfrm>
            <a:off x="26988" y="498475"/>
            <a:ext cx="12588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7.1.6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458" name="Object 2"/>
          <p:cNvGraphicFramePr/>
          <p:nvPr>
            <p:custDataLst>
              <p:tags r:id="rId2"/>
            </p:custDataLst>
          </p:nvPr>
        </p:nvGraphicFramePr>
        <p:xfrm>
          <a:off x="1244600" y="502285"/>
          <a:ext cx="748284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" imgW="3225800" imgH="469900" progId="Equation.DSMT4">
                  <p:embed/>
                </p:oleObj>
              </mc:Choice>
              <mc:Fallback>
                <p:oleObj name="" r:id="rId3" imgW="3225800" imgH="4699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4600" y="502285"/>
                        <a:ext cx="748284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8" name="Text Box 38"/>
          <p:cNvSpPr txBox="1"/>
          <p:nvPr>
            <p:custDataLst>
              <p:tags r:id="rId5"/>
            </p:custDataLst>
          </p:nvPr>
        </p:nvSpPr>
        <p:spPr>
          <a:xfrm>
            <a:off x="215900" y="1704340"/>
            <a:ext cx="31819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r>
              <a:rPr lang="zh-CN" altLang="en-US" sz="2400" b="1" dirty="0">
                <a:latin typeface="Times New Roman" panose="02020603050405020304" pitchFamily="18" charset="0"/>
              </a:rPr>
              <a:t>设样本取值为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4359" name="Object 3"/>
          <p:cNvGraphicFramePr/>
          <p:nvPr>
            <p:custDataLst>
              <p:tags r:id="rId6"/>
            </p:custDataLst>
          </p:nvPr>
        </p:nvGraphicFramePr>
        <p:xfrm>
          <a:off x="2837815" y="1699260"/>
          <a:ext cx="1964055" cy="46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7" imgW="825500" imgH="228600" progId="Equation.DSMT4">
                  <p:embed/>
                </p:oleObj>
              </mc:Choice>
              <mc:Fallback>
                <p:oleObj name="" r:id="rId7" imgW="825500" imgH="2286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37815" y="1699260"/>
                        <a:ext cx="1964055" cy="4629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1" name="Object 4"/>
          <p:cNvGraphicFramePr/>
          <p:nvPr>
            <p:custDataLst>
              <p:tags r:id="rId9"/>
            </p:custDataLst>
          </p:nvPr>
        </p:nvGraphicFramePr>
        <p:xfrm>
          <a:off x="4827270" y="1770380"/>
          <a:ext cx="252730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0" imgW="1206500" imgH="228600" progId="Equation.DSMT4">
                  <p:embed/>
                </p:oleObj>
              </mc:Choice>
              <mc:Fallback>
                <p:oleObj name="" r:id="rId10" imgW="1206500" imgH="2286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27270" y="1770380"/>
                        <a:ext cx="2527300" cy="427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2" name="Object 5"/>
          <p:cNvGraphicFramePr/>
          <p:nvPr>
            <p:custDataLst>
              <p:tags r:id="rId12"/>
            </p:custDataLst>
          </p:nvPr>
        </p:nvGraphicFramePr>
        <p:xfrm>
          <a:off x="4445" y="2339975"/>
          <a:ext cx="9049385" cy="995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3" imgW="4254500" imgH="482600" progId="Equation.DSMT4">
                  <p:embed/>
                </p:oleObj>
              </mc:Choice>
              <mc:Fallback>
                <p:oleObj name="" r:id="rId13" imgW="4254500" imgH="4826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45" y="2339975"/>
                        <a:ext cx="9049385" cy="995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0" name="Object 13"/>
          <p:cNvGraphicFramePr/>
          <p:nvPr>
            <p:custDataLst>
              <p:tags r:id="rId15"/>
            </p:custDataLst>
          </p:nvPr>
        </p:nvGraphicFramePr>
        <p:xfrm>
          <a:off x="319405" y="3417570"/>
          <a:ext cx="810768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6" imgW="3543300" imgH="545465" progId="Equation.DSMT4">
                  <p:embed/>
                </p:oleObj>
              </mc:Choice>
              <mc:Fallback>
                <p:oleObj name="" r:id="rId16" imgW="3543300" imgH="545465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9405" y="3417570"/>
                        <a:ext cx="810768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8" name="Object 18"/>
          <p:cNvGraphicFramePr/>
          <p:nvPr>
            <p:custDataLst>
              <p:tags r:id="rId18"/>
            </p:custDataLst>
          </p:nvPr>
        </p:nvGraphicFramePr>
        <p:xfrm>
          <a:off x="573088" y="4916488"/>
          <a:ext cx="15192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9" imgW="735965" imgH="254000" progId="Equation.DSMT4">
                  <p:embed/>
                </p:oleObj>
              </mc:Choice>
              <mc:Fallback>
                <p:oleObj name="" r:id="rId19" imgW="735965" imgH="2540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3088" y="4916488"/>
                        <a:ext cx="1519237" cy="523875"/>
                      </a:xfrm>
                      <a:prstGeom prst="rect">
                        <a:avLst/>
                      </a:prstGeom>
                      <a:solidFill>
                        <a:srgbClr val="FF99CC">
                          <a:alpha val="92999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9" name="Object 19"/>
          <p:cNvGraphicFramePr/>
          <p:nvPr>
            <p:custDataLst>
              <p:tags r:id="rId21"/>
            </p:custDataLst>
          </p:nvPr>
        </p:nvGraphicFramePr>
        <p:xfrm>
          <a:off x="2044700" y="4679315"/>
          <a:ext cx="142303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22" imgW="673100" imgH="482600" progId="Equation.DSMT4">
                  <p:embed/>
                </p:oleObj>
              </mc:Choice>
              <mc:Fallback>
                <p:oleObj name="" r:id="rId22" imgW="673100" imgH="4826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44700" y="4679315"/>
                        <a:ext cx="1423035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0" name="Object 20"/>
          <p:cNvGraphicFramePr/>
          <p:nvPr>
            <p:custDataLst>
              <p:tags r:id="rId24"/>
            </p:custDataLst>
          </p:nvPr>
        </p:nvGraphicFramePr>
        <p:xfrm>
          <a:off x="3548063" y="4700588"/>
          <a:ext cx="4419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25" imgW="2273300" imgH="457200" progId="Equation.DSMT4">
                  <p:embed/>
                </p:oleObj>
              </mc:Choice>
              <mc:Fallback>
                <p:oleObj name="" r:id="rId25" imgW="2273300" imgH="4572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48063" y="4700588"/>
                        <a:ext cx="4419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5591" name="Object 5"/>
          <p:cNvGraphicFramePr/>
          <p:nvPr>
            <p:custDataLst>
              <p:tags r:id="rId1"/>
            </p:custDataLst>
          </p:nvPr>
        </p:nvGraphicFramePr>
        <p:xfrm>
          <a:off x="300355" y="494665"/>
          <a:ext cx="487680" cy="50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2" imgW="203200" imgH="203200" progId="Equation.DSMT4">
                  <p:embed/>
                </p:oleObj>
              </mc:Choice>
              <mc:Fallback>
                <p:oleObj name="" r:id="rId2" imgW="203200" imgH="2032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0355" y="494665"/>
                        <a:ext cx="487680" cy="500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2" name="Object 6"/>
          <p:cNvGraphicFramePr/>
          <p:nvPr>
            <p:custDataLst>
              <p:tags r:id="rId4"/>
            </p:custDataLst>
          </p:nvPr>
        </p:nvGraphicFramePr>
        <p:xfrm>
          <a:off x="954088" y="779463"/>
          <a:ext cx="5513387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5" imgW="2298700" imgH="647700" progId="Equation.DSMT4">
                  <p:embed/>
                </p:oleObj>
              </mc:Choice>
              <mc:Fallback>
                <p:oleObj name="" r:id="rId5" imgW="2298700" imgH="6477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4088" y="779463"/>
                        <a:ext cx="5513387" cy="1557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7" name="Object 11"/>
          <p:cNvGraphicFramePr/>
          <p:nvPr>
            <p:custDataLst>
              <p:tags r:id="rId7"/>
            </p:custDataLst>
          </p:nvPr>
        </p:nvGraphicFramePr>
        <p:xfrm>
          <a:off x="212725" y="2590800"/>
          <a:ext cx="759301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8" imgW="3376930" imgH="444500" progId="Equation.DSMT4">
                  <p:embed/>
                </p:oleObj>
              </mc:Choice>
              <mc:Fallback>
                <p:oleObj name="" r:id="rId8" imgW="3376930" imgH="4445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2725" y="2590800"/>
                        <a:ext cx="7593013" cy="998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4"/>
          <p:cNvGraphicFramePr/>
          <p:nvPr>
            <p:custDataLst>
              <p:tags r:id="rId10"/>
            </p:custDataLst>
          </p:nvPr>
        </p:nvGraphicFramePr>
        <p:xfrm>
          <a:off x="615950" y="4284663"/>
          <a:ext cx="59166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1" imgW="2665730" imgH="444500" progId="Equation.DSMT4">
                  <p:embed/>
                </p:oleObj>
              </mc:Choice>
              <mc:Fallback>
                <p:oleObj name="" r:id="rId11" imgW="2665730" imgH="4445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5950" y="4284663"/>
                        <a:ext cx="5916613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8"/>
          <p:cNvSpPr txBox="1"/>
          <p:nvPr>
            <p:custDataLst>
              <p:tags r:id="rId1"/>
            </p:custDataLst>
          </p:nvPr>
        </p:nvSpPr>
        <p:spPr>
          <a:xfrm>
            <a:off x="254000" y="217488"/>
            <a:ext cx="38741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7.1.7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设总体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具有分布律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567" name="表格 23566"/>
          <p:cNvGraphicFramePr/>
          <p:nvPr>
            <p:custDataLst>
              <p:tags r:id="rId2"/>
            </p:custDataLst>
          </p:nvPr>
        </p:nvGraphicFramePr>
        <p:xfrm>
          <a:off x="1693863" y="720725"/>
          <a:ext cx="4968875" cy="793750"/>
        </p:xfrm>
        <a:graphic>
          <a:graphicData uri="http://schemas.openxmlformats.org/drawingml/2006/table">
            <a:tbl>
              <a:tblPr/>
              <a:tblGrid>
                <a:gridCol w="1063625"/>
                <a:gridCol w="800100"/>
                <a:gridCol w="1239838"/>
                <a:gridCol w="941387"/>
                <a:gridCol w="923925"/>
              </a:tblGrid>
              <a:tr h="396875"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i="1" dirty="0">
                          <a:latin typeface="Times New Roman" panose="02020603050405020304" pitchFamily="18" charset="0"/>
                        </a:rPr>
                        <a:t>X</a:t>
                      </a:r>
                      <a:endParaRPr lang="en-US" altLang="zh-CN" sz="2000" i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   3</a:t>
                      </a:r>
                      <a:endParaRPr lang="en-US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i="1" dirty="0">
                          <a:latin typeface="Times New Roman" panose="02020603050405020304" pitchFamily="18" charset="0"/>
                        </a:rPr>
                        <a:t>P</a:t>
                      </a:r>
                      <a:endParaRPr lang="en-US" altLang="zh-CN" sz="2000" i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Object 29"/>
          <p:cNvGraphicFramePr/>
          <p:nvPr>
            <p:custDataLst>
              <p:tags r:id="rId3"/>
            </p:custDataLst>
          </p:nvPr>
        </p:nvGraphicFramePr>
        <p:xfrm>
          <a:off x="3654425" y="1149350"/>
          <a:ext cx="104298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4" imgW="545465" imgH="203200" progId="Equation.DSMT4">
                  <p:embed/>
                </p:oleObj>
              </mc:Choice>
              <mc:Fallback>
                <p:oleObj name="" r:id="rId4" imgW="545465" imgH="2032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4425" y="1149350"/>
                        <a:ext cx="1042988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2"/>
          <p:cNvGraphicFramePr/>
          <p:nvPr>
            <p:custDataLst>
              <p:tags r:id="rId6"/>
            </p:custDataLst>
          </p:nvPr>
        </p:nvGraphicFramePr>
        <p:xfrm>
          <a:off x="5097463" y="1154113"/>
          <a:ext cx="32861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7" imgW="177800" imgH="202565" progId="Equation.DSMT4">
                  <p:embed/>
                </p:oleObj>
              </mc:Choice>
              <mc:Fallback>
                <p:oleObj name="" r:id="rId7" imgW="177800" imgH="202565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7463" y="1154113"/>
                        <a:ext cx="328612" cy="376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3"/>
          <p:cNvGraphicFramePr/>
          <p:nvPr>
            <p:custDataLst>
              <p:tags r:id="rId9"/>
            </p:custDataLst>
          </p:nvPr>
        </p:nvGraphicFramePr>
        <p:xfrm>
          <a:off x="5884863" y="1143000"/>
          <a:ext cx="6302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0" imgW="329565" imgH="177800" progId="Equation.DSMT4">
                  <p:embed/>
                </p:oleObj>
              </mc:Choice>
              <mc:Fallback>
                <p:oleObj name="" r:id="rId10" imgW="329565" imgH="1778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84863" y="1143000"/>
                        <a:ext cx="630237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4"/>
          <p:cNvGraphicFramePr/>
          <p:nvPr>
            <p:custDataLst>
              <p:tags r:id="rId12"/>
            </p:custDataLst>
          </p:nvPr>
        </p:nvGraphicFramePr>
        <p:xfrm>
          <a:off x="19050" y="1671638"/>
          <a:ext cx="91948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3" imgW="4620895" imgH="431800" progId="Equation.DSMT4">
                  <p:embed/>
                </p:oleObj>
              </mc:Choice>
              <mc:Fallback>
                <p:oleObj name="" r:id="rId13" imgW="4620895" imgH="4318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050" y="1671638"/>
                        <a:ext cx="9194800" cy="858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1" name="Object 6"/>
          <p:cNvGraphicFramePr/>
          <p:nvPr>
            <p:custDataLst>
              <p:tags r:id="rId15"/>
            </p:custDataLst>
          </p:nvPr>
        </p:nvGraphicFramePr>
        <p:xfrm>
          <a:off x="3001963" y="1139825"/>
          <a:ext cx="3397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6" imgW="177800" imgH="202565" progId="Equation.DSMT4">
                  <p:embed/>
                </p:oleObj>
              </mc:Choice>
              <mc:Fallback>
                <p:oleObj name="" r:id="rId16" imgW="177800" imgH="202565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01963" y="1139825"/>
                        <a:ext cx="339725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/>
          <p:nvPr>
            <p:custDataLst>
              <p:tags r:id="rId18"/>
            </p:custDataLst>
          </p:nvPr>
        </p:nvSpPr>
        <p:spPr>
          <a:xfrm>
            <a:off x="107950" y="2636838"/>
            <a:ext cx="258286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矩估计法：</a:t>
            </a: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27"/>
          <p:cNvGraphicFramePr/>
          <p:nvPr>
            <p:custDataLst>
              <p:tags r:id="rId19"/>
            </p:custDataLst>
          </p:nvPr>
        </p:nvGraphicFramePr>
        <p:xfrm>
          <a:off x="398463" y="3074988"/>
          <a:ext cx="85486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20" imgW="4087495" imgH="241300" progId="Equation.DSMT4">
                  <p:embed/>
                </p:oleObj>
              </mc:Choice>
              <mc:Fallback>
                <p:oleObj name="" r:id="rId20" imgW="4087495" imgH="2413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8463" y="3074988"/>
                        <a:ext cx="854868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/>
          <p:nvPr>
            <p:custDataLst>
              <p:tags r:id="rId22"/>
            </p:custDataLst>
          </p:nvPr>
        </p:nvGraphicFramePr>
        <p:xfrm>
          <a:off x="1600518" y="3742849"/>
          <a:ext cx="1423035" cy="48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23" imgW="673100" imgH="228600" progId="Equation.DSMT4">
                  <p:embed/>
                </p:oleObj>
              </mc:Choice>
              <mc:Fallback>
                <p:oleObj name="" r:id="rId23" imgW="673100" imgH="2286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600518" y="3742849"/>
                        <a:ext cx="1423035" cy="485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0"/>
          <p:cNvGraphicFramePr/>
          <p:nvPr>
            <p:custDataLst>
              <p:tags r:id="rId25"/>
            </p:custDataLst>
          </p:nvPr>
        </p:nvGraphicFramePr>
        <p:xfrm>
          <a:off x="1209199" y="4257517"/>
          <a:ext cx="4984115" cy="77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26" imgW="2514600" imgH="393700" progId="Equation.DSMT4">
                  <p:embed/>
                </p:oleObj>
              </mc:Choice>
              <mc:Fallback>
                <p:oleObj name="" r:id="rId26" imgW="2514600" imgH="3937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209199" y="4257517"/>
                        <a:ext cx="4984115" cy="779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1"/>
          <p:cNvGraphicFramePr/>
          <p:nvPr>
            <p:custDataLst>
              <p:tags r:id="rId28"/>
            </p:custDataLst>
          </p:nvPr>
        </p:nvGraphicFramePr>
        <p:xfrm>
          <a:off x="1042988" y="5038725"/>
          <a:ext cx="54117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29" imgW="2562225" imgH="215900" progId="Equation.DSMT4">
                  <p:embed/>
                </p:oleObj>
              </mc:Choice>
              <mc:Fallback>
                <p:oleObj name="" r:id="rId29" imgW="2562225" imgH="2159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042988" y="5038725"/>
                        <a:ext cx="5411787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/>
          <p:nvPr>
            <p:custDataLst>
              <p:tags r:id="rId31"/>
            </p:custDataLst>
          </p:nvPr>
        </p:nvGraphicFramePr>
        <p:xfrm>
          <a:off x="950913" y="5389563"/>
          <a:ext cx="486727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2" imgW="2386330" imgH="393700" progId="Equation.DSMT4">
                  <p:embed/>
                </p:oleObj>
              </mc:Choice>
              <mc:Fallback>
                <p:oleObj name="" r:id="rId32" imgW="2386330" imgH="3937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950913" y="5389563"/>
                        <a:ext cx="4867275" cy="801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/>
          <p:nvPr>
            <p:custDataLst>
              <p:tags r:id="rId34"/>
            </p:custDataLst>
          </p:nvPr>
        </p:nvGraphicFramePr>
        <p:xfrm>
          <a:off x="755650" y="6029325"/>
          <a:ext cx="67056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35" imgW="3491230" imgH="393700" progId="Equation.DSMT4">
                  <p:embed/>
                </p:oleObj>
              </mc:Choice>
              <mc:Fallback>
                <p:oleObj name="" r:id="rId35" imgW="3491230" imgH="3937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55650" y="6029325"/>
                        <a:ext cx="6705600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/>
          <p:nvPr>
            <p:custDataLst>
              <p:tags r:id="rId37"/>
            </p:custDataLst>
          </p:nvPr>
        </p:nvGraphicFramePr>
        <p:xfrm>
          <a:off x="3476943" y="3712686"/>
          <a:ext cx="1798955" cy="51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8" imgW="850900" imgH="241300" progId="Equation.DSMT4">
                  <p:embed/>
                </p:oleObj>
              </mc:Choice>
              <mc:Fallback>
                <p:oleObj name="" r:id="rId38" imgW="850900" imgH="2413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3476943" y="3712686"/>
                        <a:ext cx="1798955" cy="512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24"/>
          <p:cNvSpPr txBox="1"/>
          <p:nvPr>
            <p:custDataLst>
              <p:tags r:id="rId1"/>
            </p:custDataLst>
          </p:nvPr>
        </p:nvSpPr>
        <p:spPr>
          <a:xfrm>
            <a:off x="107950" y="2292350"/>
            <a:ext cx="35115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最大似然估计法：</a:t>
            </a: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27"/>
          <p:cNvGraphicFramePr/>
          <p:nvPr>
            <p:custDataLst>
              <p:tags r:id="rId2"/>
            </p:custDataLst>
          </p:nvPr>
        </p:nvGraphicFramePr>
        <p:xfrm>
          <a:off x="582613" y="2846388"/>
          <a:ext cx="4241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3" imgW="2169160" imgH="215900" progId="Equation.DSMT4">
                  <p:embed/>
                </p:oleObj>
              </mc:Choice>
              <mc:Fallback>
                <p:oleObj name="" r:id="rId3" imgW="2169160" imgH="2159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613" y="2846388"/>
                        <a:ext cx="4241800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8"/>
          <p:cNvGraphicFramePr/>
          <p:nvPr>
            <p:custDataLst>
              <p:tags r:id="rId5"/>
            </p:custDataLst>
          </p:nvPr>
        </p:nvGraphicFramePr>
        <p:xfrm>
          <a:off x="612775" y="3351213"/>
          <a:ext cx="63452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6" imgW="3530600" imgH="228600" progId="Equation.DSMT4">
                  <p:embed/>
                </p:oleObj>
              </mc:Choice>
              <mc:Fallback>
                <p:oleObj name="" r:id="rId6" imgW="3530600" imgH="2286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2775" y="3351213"/>
                        <a:ext cx="6345238" cy="411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0"/>
          <p:cNvGraphicFramePr/>
          <p:nvPr>
            <p:custDataLst>
              <p:tags r:id="rId8"/>
            </p:custDataLst>
          </p:nvPr>
        </p:nvGraphicFramePr>
        <p:xfrm>
          <a:off x="5799138" y="3762375"/>
          <a:ext cx="207962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9" imgW="114300" imgH="177800" progId="Equation.DSMT4">
                  <p:embed/>
                </p:oleObj>
              </mc:Choice>
              <mc:Fallback>
                <p:oleObj name="" r:id="rId9" imgW="114300" imgH="1778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9138" y="3762375"/>
                        <a:ext cx="207962" cy="322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2"/>
          <p:cNvSpPr txBox="1"/>
          <p:nvPr>
            <p:custDataLst>
              <p:tags r:id="rId11"/>
            </p:custDataLst>
          </p:nvPr>
        </p:nvSpPr>
        <p:spPr>
          <a:xfrm>
            <a:off x="571500" y="3824288"/>
            <a:ext cx="20415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</a:rPr>
              <a:t>取对数，得到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33"/>
          <p:cNvGraphicFramePr/>
          <p:nvPr>
            <p:custDataLst>
              <p:tags r:id="rId12"/>
            </p:custDataLst>
          </p:nvPr>
        </p:nvGraphicFramePr>
        <p:xfrm>
          <a:off x="646113" y="4322763"/>
          <a:ext cx="57991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3" imgW="2931160" imgH="203200" progId="Equation.DSMT4">
                  <p:embed/>
                </p:oleObj>
              </mc:Choice>
              <mc:Fallback>
                <p:oleObj name="" r:id="rId13" imgW="2931160" imgH="2032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6113" y="4322763"/>
                        <a:ext cx="5799137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5"/>
          <p:cNvGraphicFramePr/>
          <p:nvPr>
            <p:custDataLst>
              <p:tags r:id="rId15"/>
            </p:custDataLst>
          </p:nvPr>
        </p:nvGraphicFramePr>
        <p:xfrm>
          <a:off x="585788" y="4795838"/>
          <a:ext cx="31226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6" imgW="1535430" imgH="203200" progId="Equation.DSMT4">
                  <p:embed/>
                </p:oleObj>
              </mc:Choice>
              <mc:Fallback>
                <p:oleObj name="" r:id="rId16" imgW="1535430" imgH="203200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5788" y="4795838"/>
                        <a:ext cx="3122612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6"/>
          <p:cNvGraphicFramePr/>
          <p:nvPr>
            <p:custDataLst>
              <p:tags r:id="rId18"/>
            </p:custDataLst>
          </p:nvPr>
        </p:nvGraphicFramePr>
        <p:xfrm>
          <a:off x="468313" y="5245100"/>
          <a:ext cx="532288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9" imgW="2895600" imgH="457200" progId="Equation.DSMT4">
                  <p:embed/>
                </p:oleObj>
              </mc:Choice>
              <mc:Fallback>
                <p:oleObj name="" r:id="rId19" imgW="2895600" imgH="4572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8313" y="5245100"/>
                        <a:ext cx="5322887" cy="839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8"/>
          <p:cNvGraphicFramePr/>
          <p:nvPr>
            <p:custDataLst>
              <p:tags r:id="rId21"/>
            </p:custDataLst>
          </p:nvPr>
        </p:nvGraphicFramePr>
        <p:xfrm>
          <a:off x="5931535" y="5255260"/>
          <a:ext cx="374015" cy="60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22" imgW="203200" imgH="254000" progId="Equation.DSMT4">
                  <p:embed/>
                </p:oleObj>
              </mc:Choice>
              <mc:Fallback>
                <p:oleObj name="" r:id="rId22" imgW="203200" imgH="254000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931535" y="5255260"/>
                        <a:ext cx="374015" cy="602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9"/>
          <p:cNvGraphicFramePr/>
          <p:nvPr>
            <p:custDataLst>
              <p:tags r:id="rId24"/>
            </p:custDataLst>
          </p:nvPr>
        </p:nvGraphicFramePr>
        <p:xfrm>
          <a:off x="6373813" y="5457825"/>
          <a:ext cx="4508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25" imgW="165100" imgH="203200" progId="Equation.DSMT4">
                  <p:embed/>
                </p:oleObj>
              </mc:Choice>
              <mc:Fallback>
                <p:oleObj name="" r:id="rId25" imgW="165100" imgH="20320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373813" y="5457825"/>
                        <a:ext cx="450850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0"/>
          <p:cNvGraphicFramePr/>
          <p:nvPr>
            <p:custDataLst>
              <p:tags r:id="rId27"/>
            </p:custDataLst>
          </p:nvPr>
        </p:nvGraphicFramePr>
        <p:xfrm>
          <a:off x="6826250" y="5270500"/>
          <a:ext cx="216058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28" imgW="1078865" imgH="431800" progId="Equation.DSMT4">
                  <p:embed/>
                </p:oleObj>
              </mc:Choice>
              <mc:Fallback>
                <p:oleObj name="" r:id="rId28" imgW="1078865" imgH="4318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826250" y="5270500"/>
                        <a:ext cx="2160588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1"/>
          <p:cNvGraphicFramePr/>
          <p:nvPr>
            <p:custDataLst>
              <p:tags r:id="rId30"/>
            </p:custDataLst>
          </p:nvPr>
        </p:nvGraphicFramePr>
        <p:xfrm>
          <a:off x="239713" y="6069013"/>
          <a:ext cx="59086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31" imgW="2957830" imgH="431800" progId="Equation.DSMT4">
                  <p:embed/>
                </p:oleObj>
              </mc:Choice>
              <mc:Fallback>
                <p:oleObj name="" r:id="rId31" imgW="2957830" imgH="4318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39713" y="6069013"/>
                        <a:ext cx="5908675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8"/>
          <p:cNvSpPr txBox="1"/>
          <p:nvPr>
            <p:custDataLst>
              <p:tags r:id="rId33"/>
            </p:custDataLst>
          </p:nvPr>
        </p:nvSpPr>
        <p:spPr>
          <a:xfrm>
            <a:off x="254000" y="-47625"/>
            <a:ext cx="39503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7.1.7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设总体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具有分布律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596" name="表格 24595"/>
          <p:cNvGraphicFramePr/>
          <p:nvPr>
            <p:custDataLst>
              <p:tags r:id="rId34"/>
            </p:custDataLst>
          </p:nvPr>
        </p:nvGraphicFramePr>
        <p:xfrm>
          <a:off x="1693863" y="455613"/>
          <a:ext cx="4968875" cy="793750"/>
        </p:xfrm>
        <a:graphic>
          <a:graphicData uri="http://schemas.openxmlformats.org/drawingml/2006/table">
            <a:tbl>
              <a:tblPr/>
              <a:tblGrid>
                <a:gridCol w="1063625"/>
                <a:gridCol w="800100"/>
                <a:gridCol w="1239838"/>
                <a:gridCol w="941387"/>
                <a:gridCol w="923925"/>
              </a:tblGrid>
              <a:tr h="396875"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i="1" dirty="0">
                          <a:latin typeface="Times New Roman" panose="02020603050405020304" pitchFamily="18" charset="0"/>
                        </a:rPr>
                        <a:t>X</a:t>
                      </a:r>
                      <a:endParaRPr lang="en-US" altLang="zh-CN" sz="2000" i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   3</a:t>
                      </a:r>
                      <a:endParaRPr lang="en-US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i="1" dirty="0">
                          <a:latin typeface="Times New Roman" panose="02020603050405020304" pitchFamily="18" charset="0"/>
                        </a:rPr>
                        <a:t>P</a:t>
                      </a:r>
                      <a:endParaRPr lang="en-US" altLang="zh-CN" sz="2000" i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Object 29"/>
          <p:cNvGraphicFramePr/>
          <p:nvPr>
            <p:custDataLst>
              <p:tags r:id="rId35"/>
            </p:custDataLst>
          </p:nvPr>
        </p:nvGraphicFramePr>
        <p:xfrm>
          <a:off x="3654425" y="884238"/>
          <a:ext cx="104298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36" imgW="545465" imgH="203200" progId="Equation.DSMT4">
                  <p:embed/>
                </p:oleObj>
              </mc:Choice>
              <mc:Fallback>
                <p:oleObj name="" r:id="rId36" imgW="545465" imgH="2032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654425" y="884238"/>
                        <a:ext cx="1042988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2"/>
          <p:cNvGraphicFramePr/>
          <p:nvPr>
            <p:custDataLst>
              <p:tags r:id="rId38"/>
            </p:custDataLst>
          </p:nvPr>
        </p:nvGraphicFramePr>
        <p:xfrm>
          <a:off x="5097463" y="889000"/>
          <a:ext cx="32861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39" imgW="177800" imgH="202565" progId="Equation.DSMT4">
                  <p:embed/>
                </p:oleObj>
              </mc:Choice>
              <mc:Fallback>
                <p:oleObj name="" r:id="rId39" imgW="177800" imgH="202565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097463" y="889000"/>
                        <a:ext cx="328612" cy="37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/>
          <p:cNvGraphicFramePr/>
          <p:nvPr>
            <p:custDataLst>
              <p:tags r:id="rId41"/>
            </p:custDataLst>
          </p:nvPr>
        </p:nvGraphicFramePr>
        <p:xfrm>
          <a:off x="5884863" y="877888"/>
          <a:ext cx="6302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42" imgW="329565" imgH="177800" progId="Equation.DSMT4">
                  <p:embed/>
                </p:oleObj>
              </mc:Choice>
              <mc:Fallback>
                <p:oleObj name="" r:id="rId42" imgW="329565" imgH="1778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5884863" y="877888"/>
                        <a:ext cx="630237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4"/>
          <p:cNvGraphicFramePr/>
          <p:nvPr>
            <p:custDataLst>
              <p:tags r:id="rId44"/>
            </p:custDataLst>
          </p:nvPr>
        </p:nvGraphicFramePr>
        <p:xfrm>
          <a:off x="19050" y="1406525"/>
          <a:ext cx="91948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45" imgW="4620895" imgH="431800" progId="Equation.DSMT4">
                  <p:embed/>
                </p:oleObj>
              </mc:Choice>
              <mc:Fallback>
                <p:oleObj name="" r:id="rId45" imgW="4620895" imgH="4318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9050" y="1406525"/>
                        <a:ext cx="9194800" cy="858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2"/>
          <p:cNvGraphicFramePr/>
          <p:nvPr>
            <p:custDataLst>
              <p:tags r:id="rId47"/>
            </p:custDataLst>
          </p:nvPr>
        </p:nvGraphicFramePr>
        <p:xfrm>
          <a:off x="3001963" y="874713"/>
          <a:ext cx="3397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48" imgW="177800" imgH="202565" progId="Equation.DSMT4">
                  <p:embed/>
                </p:oleObj>
              </mc:Choice>
              <mc:Fallback>
                <p:oleObj name="" r:id="rId48" imgW="177800" imgH="202565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001963" y="874713"/>
                        <a:ext cx="339725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2" name="Text Box 4"/>
          <p:cNvSpPr txBox="1"/>
          <p:nvPr/>
        </p:nvSpPr>
        <p:spPr>
          <a:xfrm>
            <a:off x="1836420" y="1986915"/>
            <a:ext cx="6732588" cy="3753485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一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、参数的点估计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二、估计量的评选标准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三、参数的区间估计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四、正态总体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参数的区间估计</a:t>
            </a:r>
            <a:endParaRPr lang="en-US" altLang="zh-CN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五、单侧置信区间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2531" name="Rectangle 5"/>
          <p:cNvSpPr/>
          <p:nvPr/>
        </p:nvSpPr>
        <p:spPr>
          <a:xfrm>
            <a:off x="1260475" y="475615"/>
            <a:ext cx="6729413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None/>
            </a:pPr>
            <a:r>
              <a:rPr lang="zh-CN" altLang="en-US" sz="3200" b="1" dirty="0">
                <a:solidFill>
                  <a:srgbClr val="4A933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第七章  参数估计</a:t>
            </a:r>
            <a:endParaRPr lang="zh-CN" altLang="en-US" sz="3200" b="1" dirty="0">
              <a:solidFill>
                <a:srgbClr val="4A9337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1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22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2772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3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2772">
                                            <p:txEl>
                                              <p:charRg st="38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uiExpand="1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5" name="Text Box 8"/>
          <p:cNvSpPr txBox="1"/>
          <p:nvPr>
            <p:custDataLst>
              <p:tags r:id="rId1"/>
            </p:custDataLst>
          </p:nvPr>
        </p:nvSpPr>
        <p:spPr>
          <a:xfrm>
            <a:off x="371158" y="356553"/>
            <a:ext cx="7999095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7.1.8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从一大批产品中随机抽取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件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发现其中有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件次品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求这批产品的次品率的最大似然估计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340995" y="1337310"/>
            <a:ext cx="8716645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解</a:t>
            </a:r>
            <a:r>
              <a:rPr lang="en-US" altLang="zh-CN" sz="2400" b="1" dirty="0">
                <a:latin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</a:rPr>
              <a:t>设该批产品的次品率为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从这批产品中随机抽取一件次品时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对这件产品的检验结果可用随机变量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2"/>
          <p:cNvGraphicFramePr/>
          <p:nvPr>
            <p:custDataLst>
              <p:tags r:id="rId3"/>
            </p:custDataLst>
          </p:nvPr>
        </p:nvGraphicFramePr>
        <p:xfrm>
          <a:off x="2709545" y="2299335"/>
          <a:ext cx="30511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4" imgW="1625600" imgH="457200" progId="Equation.DSMT4">
                  <p:embed/>
                </p:oleObj>
              </mc:Choice>
              <mc:Fallback>
                <p:oleObj name="" r:id="rId4" imgW="1625600" imgH="4572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9545" y="2299335"/>
                        <a:ext cx="3051175" cy="858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>
            <p:custDataLst>
              <p:tags r:id="rId6"/>
            </p:custDataLst>
          </p:nvPr>
        </p:nvSpPr>
        <p:spPr>
          <a:xfrm>
            <a:off x="529908" y="3377248"/>
            <a:ext cx="49733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表示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则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服从</a:t>
            </a:r>
            <a:r>
              <a:rPr lang="en-US" altLang="zh-CN" sz="2400" b="1" dirty="0">
                <a:latin typeface="Times New Roman" panose="02020603050405020304" pitchFamily="18" charset="0"/>
              </a:rPr>
              <a:t>(0-1)</a:t>
            </a:r>
            <a:r>
              <a:rPr lang="zh-CN" altLang="en-US" sz="2400" b="1" dirty="0">
                <a:latin typeface="Times New Roman" panose="02020603050405020304" pitchFamily="18" charset="0"/>
              </a:rPr>
              <a:t>分布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</a:rPr>
              <a:t> 概率分布为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" name="Object 3"/>
          <p:cNvGraphicFramePr/>
          <p:nvPr>
            <p:custDataLst>
              <p:tags r:id="rId7"/>
            </p:custDataLst>
          </p:nvPr>
        </p:nvGraphicFramePr>
        <p:xfrm>
          <a:off x="1707833" y="3963035"/>
          <a:ext cx="53165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8" imgW="2679700" imgH="228600" progId="Equation.DSMT4">
                  <p:embed/>
                </p:oleObj>
              </mc:Choice>
              <mc:Fallback>
                <p:oleObj name="" r:id="rId8" imgW="2679700" imgH="228600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07833" y="3963035"/>
                        <a:ext cx="5316537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>
            <p:custDataLst>
              <p:tags r:id="rId10"/>
            </p:custDataLst>
          </p:nvPr>
        </p:nvSpPr>
        <p:spPr>
          <a:xfrm>
            <a:off x="429895" y="4480560"/>
            <a:ext cx="8186420" cy="737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以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为总体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从中抽取样本观测值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,  x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, … x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则似然函数为</a:t>
            </a:r>
            <a:endParaRPr lang="zh-CN" altLang="en-US" sz="2400" b="1" i="1" dirty="0">
              <a:latin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4"/>
          <p:cNvGraphicFramePr/>
          <p:nvPr>
            <p:custDataLst>
              <p:tags r:id="rId11"/>
            </p:custDataLst>
          </p:nvPr>
        </p:nvGraphicFramePr>
        <p:xfrm>
          <a:off x="1128395" y="5006023"/>
          <a:ext cx="61150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12" imgW="2667000" imgH="508000" progId="Equation.DSMT4">
                  <p:embed/>
                </p:oleObj>
              </mc:Choice>
              <mc:Fallback>
                <p:oleObj name="" r:id="rId12" imgW="2667000" imgH="508000" progId="Equation.DSMT4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28395" y="5006023"/>
                        <a:ext cx="6115050" cy="1165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>
            <p:custDataLst>
              <p:tags r:id="rId14"/>
            </p:custDataLst>
          </p:nvPr>
        </p:nvSpPr>
        <p:spPr>
          <a:xfrm>
            <a:off x="709295" y="6322060"/>
            <a:ext cx="14833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取对数得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30" name="Text Box 8"/>
          <p:cNvSpPr txBox="1"/>
          <p:nvPr>
            <p:custDataLst>
              <p:tags r:id="rId1"/>
            </p:custDataLst>
          </p:nvPr>
        </p:nvSpPr>
        <p:spPr>
          <a:xfrm>
            <a:off x="442913" y="284798"/>
            <a:ext cx="8102600" cy="831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7.1.8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从一大批产品中随机抽取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件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发现其中有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件次品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求这批产品的次品率的最大似然估计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/>
          <p:nvPr>
            <p:custDataLst>
              <p:tags r:id="rId2"/>
            </p:custDataLst>
          </p:nvPr>
        </p:nvGraphicFramePr>
        <p:xfrm>
          <a:off x="1412875" y="1196023"/>
          <a:ext cx="56118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3" imgW="2755900" imgH="457200" progId="Equation.DSMT4">
                  <p:embed/>
                </p:oleObj>
              </mc:Choice>
              <mc:Fallback>
                <p:oleObj name="" r:id="rId3" imgW="2755900" imgH="4572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2875" y="1196023"/>
                        <a:ext cx="5611813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>
            <p:custDataLst>
              <p:tags r:id="rId5"/>
            </p:custDataLst>
          </p:nvPr>
        </p:nvGraphicFramePr>
        <p:xfrm>
          <a:off x="1546225" y="2164398"/>
          <a:ext cx="5211763" cy="282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6" imgW="2578100" imgH="1397000" progId="Equation.DSMT4">
                  <p:embed/>
                </p:oleObj>
              </mc:Choice>
              <mc:Fallback>
                <p:oleObj name="" r:id="rId6" imgW="2578100" imgH="1397000" progId="Equation.DSMT4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6225" y="2164398"/>
                        <a:ext cx="5211763" cy="2824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>
            <p:custDataLst>
              <p:tags r:id="rId8"/>
            </p:custDataLst>
          </p:nvPr>
        </p:nvSpPr>
        <p:spPr>
          <a:xfrm>
            <a:off x="679450" y="5050473"/>
            <a:ext cx="37607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</a:rPr>
              <a:t>解得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</a:rPr>
              <a:t>的最大似然估计值为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" name="Object 4"/>
          <p:cNvGraphicFramePr/>
          <p:nvPr>
            <p:custDataLst>
              <p:tags r:id="rId9"/>
            </p:custDataLst>
          </p:nvPr>
        </p:nvGraphicFramePr>
        <p:xfrm>
          <a:off x="4373563" y="4775835"/>
          <a:ext cx="242887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10" imgW="1028065" imgH="431800" progId="Equation.DSMT4">
                  <p:embed/>
                </p:oleObj>
              </mc:Choice>
              <mc:Fallback>
                <p:oleObj name="" r:id="rId10" imgW="1028065" imgH="4318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73563" y="4775835"/>
                        <a:ext cx="2428875" cy="102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/>
          <p:nvPr>
            <p:custDataLst>
              <p:tags r:id="rId12"/>
            </p:custDataLst>
          </p:nvPr>
        </p:nvGraphicFramePr>
        <p:xfrm>
          <a:off x="120650" y="5736273"/>
          <a:ext cx="89344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3" imgW="4277995" imgH="431800" progId="Equation.DSMT4">
                  <p:embed/>
                </p:oleObj>
              </mc:Choice>
              <mc:Fallback>
                <p:oleObj name="" r:id="rId13" imgW="4277995" imgH="4318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0650" y="5736273"/>
                        <a:ext cx="893445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987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30225" y="750888"/>
          <a:ext cx="7531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7531100" imgH="1549400" progId="Equation.3">
                  <p:embed/>
                </p:oleObj>
              </mc:Choice>
              <mc:Fallback>
                <p:oleObj name="Equation" r:id="rId2" imgW="7531100" imgH="154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750888"/>
                        <a:ext cx="7531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8313" y="236696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20825" y="2463800"/>
          <a:ext cx="328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6" imgW="3289300" imgH="431800" progId="Equation.3">
                  <p:embed/>
                </p:oleObj>
              </mc:Choice>
              <mc:Fallback>
                <p:oleObj name="Equation" r:id="rId6" imgW="3289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2463800"/>
                        <a:ext cx="328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14475" y="2992438"/>
          <a:ext cx="5524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9" imgW="5524500" imgH="889000" progId="Equation.3">
                  <p:embed/>
                </p:oleObj>
              </mc:Choice>
              <mc:Fallback>
                <p:oleObj name="Equation" r:id="rId9" imgW="5524500" imgH="889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2992438"/>
                        <a:ext cx="5524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628775" y="4600575"/>
          <a:ext cx="3276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2" imgW="3276600" imgH="1028700" progId="Equation.3">
                  <p:embed/>
                </p:oleObj>
              </mc:Choice>
              <mc:Fallback>
                <p:oleObj name="Equation" r:id="rId12" imgW="3276600" imgH="1028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4600575"/>
                        <a:ext cx="3276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4581525" y="4265613"/>
          <a:ext cx="25781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5" imgW="2578100" imgH="1841500" progId="Equation.3">
                  <p:embed/>
                </p:oleObj>
              </mc:Choice>
              <mc:Fallback>
                <p:oleObj name="Equation" r:id="rId15" imgW="2578100" imgH="1841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4265613"/>
                        <a:ext cx="25781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597025" y="4022725"/>
          <a:ext cx="354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8" imgW="3543300" imgH="406400" progId="Equation.3">
                  <p:embed/>
                </p:oleObj>
              </mc:Choice>
              <mc:Fallback>
                <p:oleObj name="Equation" r:id="rId18" imgW="3543300" imgH="40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4022725"/>
                        <a:ext cx="354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6" name="Text Box 2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73685" y="693738"/>
            <a:ext cx="1295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7.1.9 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397000" y="990600"/>
          <a:ext cx="534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5346700" imgH="838200" progId="Equation.3">
                  <p:embed/>
                </p:oleObj>
              </mc:Choice>
              <mc:Fallback>
                <p:oleObj name="Equation" r:id="rId1" imgW="5346700" imgH="838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990600"/>
                        <a:ext cx="5346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422400" y="1822450"/>
          <a:ext cx="45466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3084195" imgH="815975" progId="Equation.3">
                  <p:embed/>
                </p:oleObj>
              </mc:Choice>
              <mc:Fallback>
                <p:oleObj name="Equation" r:id="rId3" imgW="3084195" imgH="81597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1822450"/>
                        <a:ext cx="45466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339850" y="3449638"/>
          <a:ext cx="429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4292600" imgH="444500" progId="Equation.3">
                  <p:embed/>
                </p:oleObj>
              </mc:Choice>
              <mc:Fallback>
                <p:oleObj name="Equation" r:id="rId5" imgW="42926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3449638"/>
                        <a:ext cx="429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5513388" y="3276600"/>
          <a:ext cx="219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2197100" imgH="838200" progId="Equation.3">
                  <p:embed/>
                </p:oleObj>
              </mc:Choice>
              <mc:Fallback>
                <p:oleObj name="Equation" r:id="rId7" imgW="21971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3276600"/>
                        <a:ext cx="2197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301750" y="4502150"/>
          <a:ext cx="393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3937000" imgH="444500" progId="Equation.3">
                  <p:embed/>
                </p:oleObj>
              </mc:Choice>
              <mc:Fallback>
                <p:oleObj name="Equation" r:id="rId9" imgW="39370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4502150"/>
                        <a:ext cx="3937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5221288" y="4287838"/>
          <a:ext cx="236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1" imgW="2362200" imgH="838200" progId="Equation.3">
                  <p:embed/>
                </p:oleObj>
              </mc:Choice>
              <mc:Fallback>
                <p:oleObj name="Equation" r:id="rId11" imgW="2362200" imgH="838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4287838"/>
                        <a:ext cx="2362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Text Box 22"/>
          <p:cNvSpPr txBox="1"/>
          <p:nvPr>
            <p:custDataLst>
              <p:tags r:id="rId13"/>
            </p:custDataLst>
          </p:nvPr>
        </p:nvSpPr>
        <p:spPr>
          <a:xfrm>
            <a:off x="468313" y="5589270"/>
            <a:ext cx="5184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Q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：与矩估计法的结果一样么？</a:t>
            </a:r>
            <a:endParaRPr lang="zh-CN" altLang="en-US" sz="24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30" name="Text Box 4"/>
          <p:cNvSpPr txBox="1"/>
          <p:nvPr>
            <p:custDataLst>
              <p:tags r:id="rId1"/>
            </p:custDataLst>
          </p:nvPr>
        </p:nvSpPr>
        <p:spPr>
          <a:xfrm>
            <a:off x="34925" y="306070"/>
            <a:ext cx="68097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7.1.10  </a:t>
            </a:r>
            <a:r>
              <a:rPr lang="zh-CN" altLang="en-US" sz="2400" b="1" dirty="0">
                <a:latin typeface="Times New Roman" panose="02020603050405020304" pitchFamily="18" charset="0"/>
              </a:rPr>
              <a:t>设总体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服从指数分布，其概率密度为：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19" name="Object 3"/>
          <p:cNvGraphicFramePr/>
          <p:nvPr>
            <p:custDataLst>
              <p:tags r:id="rId2"/>
            </p:custDataLst>
          </p:nvPr>
        </p:nvGraphicFramePr>
        <p:xfrm>
          <a:off x="1797844" y="715645"/>
          <a:ext cx="50768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2349500" imgH="495300" progId="Equation.DSMT4">
                  <p:embed/>
                </p:oleObj>
              </mc:Choice>
              <mc:Fallback>
                <p:oleObj name="" r:id="rId3" imgW="2349500" imgH="4953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7844" y="715645"/>
                        <a:ext cx="5076825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/>
          <p:nvPr>
            <p:custDataLst>
              <p:tags r:id="rId5"/>
            </p:custDataLst>
          </p:nvPr>
        </p:nvGraphicFramePr>
        <p:xfrm>
          <a:off x="79375" y="1763237"/>
          <a:ext cx="8696325" cy="4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6" imgW="4025900" imgH="228600" progId="Equation.DSMT4">
                  <p:embed/>
                </p:oleObj>
              </mc:Choice>
              <mc:Fallback>
                <p:oleObj name="" r:id="rId6" imgW="4025900" imgH="2286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375" y="1763237"/>
                        <a:ext cx="8696325" cy="494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9" name="Rectangle 7"/>
          <p:cNvSpPr/>
          <p:nvPr>
            <p:custDataLst>
              <p:tags r:id="rId8"/>
            </p:custDataLst>
          </p:nvPr>
        </p:nvSpPr>
        <p:spPr>
          <a:xfrm>
            <a:off x="303213" y="2362835"/>
            <a:ext cx="30632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作似然函数：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7400" name="Object 4"/>
          <p:cNvGraphicFramePr/>
          <p:nvPr>
            <p:custDataLst>
              <p:tags r:id="rId9"/>
            </p:custDataLst>
          </p:nvPr>
        </p:nvGraphicFramePr>
        <p:xfrm>
          <a:off x="539750" y="2908935"/>
          <a:ext cx="6365875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10" imgW="2908300" imgH="228600" progId="Equation.DSMT4">
                  <p:embed/>
                </p:oleObj>
              </mc:Choice>
              <mc:Fallback>
                <p:oleObj name="" r:id="rId10" imgW="2908300" imgH="228600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9750" y="2908935"/>
                        <a:ext cx="6365875" cy="468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2" name="Object 5"/>
          <p:cNvGraphicFramePr/>
          <p:nvPr>
            <p:custDataLst>
              <p:tags r:id="rId12"/>
            </p:custDataLst>
          </p:nvPr>
        </p:nvGraphicFramePr>
        <p:xfrm>
          <a:off x="1680845" y="3435985"/>
          <a:ext cx="4856480" cy="94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3" imgW="2501900" imgH="508000" progId="Equation.DSMT4">
                  <p:embed/>
                </p:oleObj>
              </mc:Choice>
              <mc:Fallback>
                <p:oleObj name="" r:id="rId13" imgW="2501900" imgH="5080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80845" y="3435985"/>
                        <a:ext cx="4856480" cy="949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3" name="Object 6"/>
          <p:cNvGraphicFramePr/>
          <p:nvPr>
            <p:custDataLst>
              <p:tags r:id="rId15"/>
            </p:custDataLst>
          </p:nvPr>
        </p:nvGraphicFramePr>
        <p:xfrm>
          <a:off x="741680" y="4614387"/>
          <a:ext cx="3162935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6" imgW="1473200" imgH="228600" progId="Equation.DSMT4">
                  <p:embed/>
                </p:oleObj>
              </mc:Choice>
              <mc:Fallback>
                <p:oleObj name="" r:id="rId16" imgW="1473200" imgH="2286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41680" y="4614387"/>
                        <a:ext cx="3162935" cy="490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4" name="Object 7"/>
          <p:cNvGraphicFramePr/>
          <p:nvPr>
            <p:custDataLst>
              <p:tags r:id="rId18"/>
            </p:custDataLst>
          </p:nvPr>
        </p:nvGraphicFramePr>
        <p:xfrm>
          <a:off x="3847148" y="4460875"/>
          <a:ext cx="163449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9" imgW="838200" imgH="431800" progId="Equation.DSMT4">
                  <p:embed/>
                </p:oleObj>
              </mc:Choice>
              <mc:Fallback>
                <p:oleObj name="" r:id="rId19" imgW="838200" imgH="4318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47148" y="4460875"/>
                        <a:ext cx="163449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5" name="Object 8"/>
          <p:cNvGraphicFramePr/>
          <p:nvPr>
            <p:custDataLst>
              <p:tags r:id="rId21"/>
            </p:custDataLst>
          </p:nvPr>
        </p:nvGraphicFramePr>
        <p:xfrm>
          <a:off x="5502275" y="4460875"/>
          <a:ext cx="18256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22" imgW="901700" imgH="431800" progId="Equation.DSMT4">
                  <p:embed/>
                </p:oleObj>
              </mc:Choice>
              <mc:Fallback>
                <p:oleObj name="" r:id="rId22" imgW="901700" imgH="431800" progId="Equation.DSMT4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502275" y="4460875"/>
                        <a:ext cx="1825625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6" name="Object 9"/>
          <p:cNvGraphicFramePr/>
          <p:nvPr>
            <p:custDataLst>
              <p:tags r:id="rId24"/>
            </p:custDataLst>
          </p:nvPr>
        </p:nvGraphicFramePr>
        <p:xfrm>
          <a:off x="2308384" y="5293836"/>
          <a:ext cx="4998720" cy="143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25" imgW="2349500" imgH="673100" progId="Equation.DSMT4">
                  <p:embed/>
                </p:oleObj>
              </mc:Choice>
              <mc:Fallback>
                <p:oleObj name="" r:id="rId25" imgW="2349500" imgH="6731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308384" y="5293836"/>
                        <a:ext cx="4998720" cy="1430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7" name="Rectangle 4"/>
          <p:cNvSpPr/>
          <p:nvPr>
            <p:custDataLst>
              <p:tags r:id="rId1"/>
            </p:custDataLst>
          </p:nvPr>
        </p:nvSpPr>
        <p:spPr>
          <a:xfrm>
            <a:off x="250825" y="1484630"/>
            <a:ext cx="18415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求对数：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6375" name="Object 3"/>
          <p:cNvGraphicFramePr/>
          <p:nvPr>
            <p:custDataLst>
              <p:tags r:id="rId2"/>
            </p:custDataLst>
          </p:nvPr>
        </p:nvGraphicFramePr>
        <p:xfrm>
          <a:off x="628650" y="1916430"/>
          <a:ext cx="655256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3022600" imgH="228600" progId="Equation.DSMT4">
                  <p:embed/>
                </p:oleObj>
              </mc:Choice>
              <mc:Fallback>
                <p:oleObj name="" r:id="rId3" imgW="3022600" imgH="2286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916430"/>
                        <a:ext cx="6552565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6" name="Object 4"/>
          <p:cNvGraphicFramePr/>
          <p:nvPr>
            <p:custDataLst>
              <p:tags r:id="rId5"/>
            </p:custDataLst>
          </p:nvPr>
        </p:nvGraphicFramePr>
        <p:xfrm>
          <a:off x="2494122" y="2304098"/>
          <a:ext cx="3147695" cy="93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6" imgW="1447800" imgH="431800" progId="Equation.DSMT4">
                  <p:embed/>
                </p:oleObj>
              </mc:Choice>
              <mc:Fallback>
                <p:oleObj name="" r:id="rId6" imgW="1447800" imgH="4318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4122" y="2304098"/>
                        <a:ext cx="3147695" cy="939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7" name="Rectangle 9"/>
          <p:cNvSpPr/>
          <p:nvPr>
            <p:custDataLst>
              <p:tags r:id="rId8"/>
            </p:custDataLst>
          </p:nvPr>
        </p:nvSpPr>
        <p:spPr>
          <a:xfrm>
            <a:off x="246063" y="3068955"/>
            <a:ext cx="24542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求导求驻点：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6378" name="Object 5"/>
          <p:cNvGraphicFramePr/>
          <p:nvPr>
            <p:custDataLst>
              <p:tags r:id="rId9"/>
            </p:custDataLst>
          </p:nvPr>
        </p:nvGraphicFramePr>
        <p:xfrm>
          <a:off x="2113757" y="3515201"/>
          <a:ext cx="4197350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0" imgW="1981200" imgH="457200" progId="Equation.DSMT4">
                  <p:embed/>
                </p:oleObj>
              </mc:Choice>
              <mc:Fallback>
                <p:oleObj name="" r:id="rId10" imgW="1981200" imgH="457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3757" y="3515201"/>
                        <a:ext cx="4197350" cy="969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9" name="Rectangle 11"/>
          <p:cNvSpPr/>
          <p:nvPr>
            <p:custDataLst>
              <p:tags r:id="rId12"/>
            </p:custDataLst>
          </p:nvPr>
        </p:nvSpPr>
        <p:spPr>
          <a:xfrm>
            <a:off x="250825" y="4364355"/>
            <a:ext cx="15351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(4)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求解：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6380" name="Object 6"/>
          <p:cNvGraphicFramePr/>
          <p:nvPr>
            <p:custDataLst>
              <p:tags r:id="rId13"/>
            </p:custDataLst>
          </p:nvPr>
        </p:nvGraphicFramePr>
        <p:xfrm>
          <a:off x="709295" y="4919980"/>
          <a:ext cx="417131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4" imgW="1828800" imgH="203200" progId="Equation.DSMT4">
                  <p:embed/>
                </p:oleObj>
              </mc:Choice>
              <mc:Fallback>
                <p:oleObj name="" r:id="rId14" imgW="1828800" imgH="203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9295" y="4919980"/>
                        <a:ext cx="4171315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1" name="Object 7"/>
          <p:cNvGraphicFramePr/>
          <p:nvPr>
            <p:custDataLst>
              <p:tags r:id="rId16"/>
            </p:custDataLst>
          </p:nvPr>
        </p:nvGraphicFramePr>
        <p:xfrm>
          <a:off x="4856798" y="4784090"/>
          <a:ext cx="1876425" cy="118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7" imgW="977900" imgH="622300" progId="Equation.DSMT4">
                  <p:embed/>
                </p:oleObj>
              </mc:Choice>
              <mc:Fallback>
                <p:oleObj name="" r:id="rId17" imgW="977900" imgH="6223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56798" y="4784090"/>
                        <a:ext cx="1876425" cy="1184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2" name="Object 8"/>
          <p:cNvGraphicFramePr/>
          <p:nvPr>
            <p:custDataLst>
              <p:tags r:id="rId19"/>
            </p:custDataLst>
          </p:nvPr>
        </p:nvGraphicFramePr>
        <p:xfrm>
          <a:off x="334328" y="5588159"/>
          <a:ext cx="4889500" cy="125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0" imgW="2260600" imgH="622300" progId="Equation.DSMT4">
                  <p:embed/>
                </p:oleObj>
              </mc:Choice>
              <mc:Fallback>
                <p:oleObj name="" r:id="rId20" imgW="2260600" imgH="6223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4328" y="5588159"/>
                        <a:ext cx="4889500" cy="1259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6" name="Object 9"/>
          <p:cNvGraphicFramePr/>
          <p:nvPr>
            <p:custDataLst>
              <p:tags r:id="rId22"/>
            </p:custDataLst>
          </p:nvPr>
        </p:nvGraphicFramePr>
        <p:xfrm>
          <a:off x="1944212" y="199231"/>
          <a:ext cx="5727065" cy="143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23" imgW="2691765" imgH="673100" progId="Equation.DSMT4">
                  <p:embed/>
                </p:oleObj>
              </mc:Choice>
              <mc:Fallback>
                <p:oleObj name="" r:id="rId23" imgW="2691765" imgH="6731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944212" y="199231"/>
                        <a:ext cx="5727065" cy="1430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7" grpId="0"/>
      <p:bldP spid="18637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14" name="Text Box 4"/>
          <p:cNvSpPr txBox="1"/>
          <p:nvPr>
            <p:custDataLst>
              <p:tags r:id="rId1"/>
            </p:custDataLst>
          </p:nvPr>
        </p:nvSpPr>
        <p:spPr>
          <a:xfrm>
            <a:off x="179388" y="88900"/>
            <a:ext cx="50577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7.1.11  </a:t>
            </a:r>
            <a:r>
              <a:rPr lang="zh-CN" altLang="en-US" sz="2400" b="1" dirty="0">
                <a:latin typeface="Times New Roman" panose="02020603050405020304" pitchFamily="18" charset="0"/>
              </a:rPr>
              <a:t>设总体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具有以下概率密度</a:t>
            </a: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06" name="Object 2"/>
          <p:cNvGraphicFramePr/>
          <p:nvPr>
            <p:custDataLst>
              <p:tags r:id="rId2"/>
            </p:custDataLst>
          </p:nvPr>
        </p:nvGraphicFramePr>
        <p:xfrm>
          <a:off x="2105978" y="536416"/>
          <a:ext cx="4719320" cy="106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3" imgW="2184400" imgH="495300" progId="Equation.DSMT4">
                  <p:embed/>
                </p:oleObj>
              </mc:Choice>
              <mc:Fallback>
                <p:oleObj name="" r:id="rId3" imgW="2184400" imgH="495300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5978" y="536416"/>
                        <a:ext cx="4719320" cy="1068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/>
          <p:nvPr>
            <p:custDataLst>
              <p:tags r:id="rId5"/>
            </p:custDataLst>
          </p:nvPr>
        </p:nvGraphicFramePr>
        <p:xfrm>
          <a:off x="269240" y="1629410"/>
          <a:ext cx="8439150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6" imgW="3974465" imgH="228600" progId="Equation.DSMT4">
                  <p:embed/>
                </p:oleObj>
              </mc:Choice>
              <mc:Fallback>
                <p:oleObj name="" r:id="rId6" imgW="3974465" imgH="2286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9240" y="1629410"/>
                        <a:ext cx="8439150" cy="475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9" name="Rectangle 7"/>
          <p:cNvSpPr/>
          <p:nvPr>
            <p:custDataLst>
              <p:tags r:id="rId8"/>
            </p:custDataLst>
          </p:nvPr>
        </p:nvSpPr>
        <p:spPr>
          <a:xfrm>
            <a:off x="303213" y="2219325"/>
            <a:ext cx="30632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作似然函数：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7400" name="Object 4"/>
          <p:cNvGraphicFramePr/>
          <p:nvPr>
            <p:custDataLst>
              <p:tags r:id="rId9"/>
            </p:custDataLst>
          </p:nvPr>
        </p:nvGraphicFramePr>
        <p:xfrm>
          <a:off x="1085850" y="2765425"/>
          <a:ext cx="349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10" imgW="1574800" imgH="228600" progId="Equation.DSMT4">
                  <p:embed/>
                </p:oleObj>
              </mc:Choice>
              <mc:Fallback>
                <p:oleObj name="" r:id="rId10" imgW="1574800" imgH="228600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85850" y="2765425"/>
                        <a:ext cx="3492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2" name="Object 5"/>
          <p:cNvGraphicFramePr/>
          <p:nvPr>
            <p:custDataLst>
              <p:tags r:id="rId12"/>
            </p:custDataLst>
          </p:nvPr>
        </p:nvGraphicFramePr>
        <p:xfrm>
          <a:off x="1921510" y="3220720"/>
          <a:ext cx="483933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3" imgW="2476500" imgH="508000" progId="Equation.DSMT4">
                  <p:embed/>
                </p:oleObj>
              </mc:Choice>
              <mc:Fallback>
                <p:oleObj name="" r:id="rId13" imgW="2476500" imgH="5080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21510" y="3220720"/>
                        <a:ext cx="4839335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3" name="Object 6"/>
          <p:cNvGraphicFramePr/>
          <p:nvPr>
            <p:custDataLst>
              <p:tags r:id="rId15"/>
            </p:custDataLst>
          </p:nvPr>
        </p:nvGraphicFramePr>
        <p:xfrm>
          <a:off x="971550" y="4314825"/>
          <a:ext cx="31337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6" imgW="1459865" imgH="228600" progId="Equation.DSMT4">
                  <p:embed/>
                </p:oleObj>
              </mc:Choice>
              <mc:Fallback>
                <p:oleObj name="" r:id="rId16" imgW="1459865" imgH="2286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71550" y="4314825"/>
                        <a:ext cx="3133725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4" name="Object 7"/>
          <p:cNvGraphicFramePr/>
          <p:nvPr>
            <p:custDataLst>
              <p:tags r:id="rId18"/>
            </p:custDataLst>
          </p:nvPr>
        </p:nvGraphicFramePr>
        <p:xfrm>
          <a:off x="4067175" y="4103688"/>
          <a:ext cx="17811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9" imgW="837565" imgH="431800" progId="Equation.DSMT4">
                  <p:embed/>
                </p:oleObj>
              </mc:Choice>
              <mc:Fallback>
                <p:oleObj name="" r:id="rId19" imgW="837565" imgH="4318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67175" y="4103688"/>
                        <a:ext cx="1781175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5" name="Object 8"/>
          <p:cNvGraphicFramePr/>
          <p:nvPr>
            <p:custDataLst>
              <p:tags r:id="rId21"/>
            </p:custDataLst>
          </p:nvPr>
        </p:nvGraphicFramePr>
        <p:xfrm>
          <a:off x="5815965" y="4148455"/>
          <a:ext cx="1700530" cy="83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22" imgW="889000" imgH="431800" progId="Equation.DSMT4">
                  <p:embed/>
                </p:oleObj>
              </mc:Choice>
              <mc:Fallback>
                <p:oleObj name="" r:id="rId22" imgW="889000" imgH="431800" progId="Equation.DSMT4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815965" y="4148455"/>
                        <a:ext cx="1700530" cy="838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6" name="Object 9"/>
          <p:cNvGraphicFramePr/>
          <p:nvPr>
            <p:custDataLst>
              <p:tags r:id="rId24"/>
            </p:custDataLst>
          </p:nvPr>
        </p:nvGraphicFramePr>
        <p:xfrm>
          <a:off x="1671162" y="5142389"/>
          <a:ext cx="5699125" cy="1159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25" imgW="2679700" imgH="545465" progId="Equation.DSMT4">
                  <p:embed/>
                </p:oleObj>
              </mc:Choice>
              <mc:Fallback>
                <p:oleObj name="" r:id="rId25" imgW="2679700" imgH="545465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671162" y="5142389"/>
                        <a:ext cx="5699125" cy="11595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7" name="Rectangle 4"/>
          <p:cNvSpPr/>
          <p:nvPr>
            <p:custDataLst>
              <p:tags r:id="rId1"/>
            </p:custDataLst>
          </p:nvPr>
        </p:nvSpPr>
        <p:spPr>
          <a:xfrm>
            <a:off x="250825" y="1484630"/>
            <a:ext cx="18415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求对数：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530" name="Object 2"/>
          <p:cNvGraphicFramePr/>
          <p:nvPr>
            <p:custDataLst>
              <p:tags r:id="rId2"/>
            </p:custDataLst>
          </p:nvPr>
        </p:nvGraphicFramePr>
        <p:xfrm>
          <a:off x="567690" y="258128"/>
          <a:ext cx="6173470" cy="110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3048000" imgH="545465" progId="Equation.DSMT4">
                  <p:embed/>
                </p:oleObj>
              </mc:Choice>
              <mc:Fallback>
                <p:oleObj name="" r:id="rId3" imgW="3048000" imgH="545465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690" y="258128"/>
                        <a:ext cx="6173470" cy="1103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5" name="Object 3"/>
          <p:cNvGraphicFramePr/>
          <p:nvPr>
            <p:custDataLst>
              <p:tags r:id="rId5"/>
            </p:custDataLst>
          </p:nvPr>
        </p:nvGraphicFramePr>
        <p:xfrm>
          <a:off x="642938" y="1916430"/>
          <a:ext cx="66770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6" imgW="3009900" imgH="228600" progId="Equation.DSMT4">
                  <p:embed/>
                </p:oleObj>
              </mc:Choice>
              <mc:Fallback>
                <p:oleObj name="" r:id="rId6" imgW="3009900" imgH="2286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2938" y="1916430"/>
                        <a:ext cx="6677025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6" name="Object 4"/>
          <p:cNvGraphicFramePr/>
          <p:nvPr>
            <p:custDataLst>
              <p:tags r:id="rId8"/>
            </p:custDataLst>
          </p:nvPr>
        </p:nvGraphicFramePr>
        <p:xfrm>
          <a:off x="1859915" y="2348865"/>
          <a:ext cx="4163695" cy="90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2032000" imgH="457200" progId="Equation.DSMT4">
                  <p:embed/>
                </p:oleObj>
              </mc:Choice>
              <mc:Fallback>
                <p:oleObj name="" r:id="rId9" imgW="2032000" imgH="457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59915" y="2348865"/>
                        <a:ext cx="4163695" cy="902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7" name="Rectangle 9"/>
          <p:cNvSpPr/>
          <p:nvPr>
            <p:custDataLst>
              <p:tags r:id="rId11"/>
            </p:custDataLst>
          </p:nvPr>
        </p:nvSpPr>
        <p:spPr>
          <a:xfrm>
            <a:off x="246063" y="3068955"/>
            <a:ext cx="24542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求导求驻点：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6378" name="Object 5"/>
          <p:cNvGraphicFramePr/>
          <p:nvPr>
            <p:custDataLst>
              <p:tags r:id="rId12"/>
            </p:custDataLst>
          </p:nvPr>
        </p:nvGraphicFramePr>
        <p:xfrm>
          <a:off x="1898809" y="3515201"/>
          <a:ext cx="4627245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3" imgW="2184400" imgH="457200" progId="Equation.DSMT4">
                  <p:embed/>
                </p:oleObj>
              </mc:Choice>
              <mc:Fallback>
                <p:oleObj name="" r:id="rId13" imgW="2184400" imgH="457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98809" y="3515201"/>
                        <a:ext cx="4627245" cy="969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9" name="Rectangle 11"/>
          <p:cNvSpPr/>
          <p:nvPr>
            <p:custDataLst>
              <p:tags r:id="rId15"/>
            </p:custDataLst>
          </p:nvPr>
        </p:nvSpPr>
        <p:spPr>
          <a:xfrm>
            <a:off x="250825" y="4364355"/>
            <a:ext cx="15351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(4)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求解：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6380" name="Object 6"/>
          <p:cNvGraphicFramePr/>
          <p:nvPr>
            <p:custDataLst>
              <p:tags r:id="rId16"/>
            </p:custDataLst>
          </p:nvPr>
        </p:nvGraphicFramePr>
        <p:xfrm>
          <a:off x="1047750" y="4945380"/>
          <a:ext cx="408368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7" imgW="1827530" imgH="203200" progId="Equation.DSMT4">
                  <p:embed/>
                </p:oleObj>
              </mc:Choice>
              <mc:Fallback>
                <p:oleObj name="" r:id="rId17" imgW="1827530" imgH="203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47750" y="4945380"/>
                        <a:ext cx="4083685" cy="389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1" name="Object 7"/>
          <p:cNvGraphicFramePr/>
          <p:nvPr>
            <p:custDataLst>
              <p:tags r:id="rId19"/>
            </p:custDataLst>
          </p:nvPr>
        </p:nvGraphicFramePr>
        <p:xfrm>
          <a:off x="5139055" y="4724876"/>
          <a:ext cx="2009140" cy="1328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20" imgW="939800" imgH="622300" progId="Equation.DSMT4">
                  <p:embed/>
                </p:oleObj>
              </mc:Choice>
              <mc:Fallback>
                <p:oleObj name="" r:id="rId20" imgW="939800" imgH="6223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39055" y="4724876"/>
                        <a:ext cx="2009140" cy="1328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2" name="Object 8"/>
          <p:cNvGraphicFramePr/>
          <p:nvPr>
            <p:custDataLst>
              <p:tags r:id="rId22"/>
            </p:custDataLst>
          </p:nvPr>
        </p:nvGraphicFramePr>
        <p:xfrm>
          <a:off x="919163" y="5516404"/>
          <a:ext cx="4724400" cy="125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3" imgW="2184400" imgH="622300" progId="Equation.DSMT4">
                  <p:embed/>
                </p:oleObj>
              </mc:Choice>
              <mc:Fallback>
                <p:oleObj name="" r:id="rId23" imgW="2184400" imgH="6223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19163" y="5516404"/>
                        <a:ext cx="4724400" cy="1259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7" grpId="0"/>
      <p:bldP spid="18637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6" name="Rectangle 4"/>
          <p:cNvSpPr/>
          <p:nvPr>
            <p:custDataLst>
              <p:tags r:id="rId1"/>
            </p:custDataLst>
          </p:nvPr>
        </p:nvSpPr>
        <p:spPr>
          <a:xfrm>
            <a:off x="928688" y="533718"/>
            <a:ext cx="56908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总体的分布中含有多个未知参数的情形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198438" y="1089343"/>
            <a:ext cx="7493000" cy="895350"/>
            <a:chOff x="125" y="415"/>
            <a:chExt cx="4720" cy="564"/>
          </a:xfrm>
        </p:grpSpPr>
        <p:sp>
          <p:nvSpPr>
            <p:cNvPr id="27664" name="Rectangle 5"/>
            <p:cNvSpPr/>
            <p:nvPr>
              <p:custDataLst>
                <p:tags r:id="rId2"/>
              </p:custDataLst>
            </p:nvPr>
          </p:nvSpPr>
          <p:spPr>
            <a:xfrm>
              <a:off x="540" y="415"/>
              <a:ext cx="430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设总体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X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的分布中含有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r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个参数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θ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θ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, …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θ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,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则似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7665" name="Rectangle 6"/>
            <p:cNvSpPr/>
            <p:nvPr>
              <p:custDataLst>
                <p:tags r:id="rId3"/>
              </p:custDataLst>
            </p:nvPr>
          </p:nvSpPr>
          <p:spPr>
            <a:xfrm>
              <a:off x="125" y="689"/>
              <a:ext cx="3007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然函数仍然是这些未知参数的函数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82951" name="Object 7"/>
          <p:cNvGraphicFramePr/>
          <p:nvPr>
            <p:custDataLst>
              <p:tags r:id="rId4"/>
            </p:custDataLst>
          </p:nvPr>
        </p:nvGraphicFramePr>
        <p:xfrm>
          <a:off x="2767648" y="2078355"/>
          <a:ext cx="254190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5" imgW="2540000" imgH="393700" progId="Equation.DSMT4">
                  <p:embed/>
                </p:oleObj>
              </mc:Choice>
              <mc:Fallback>
                <p:oleObj name="" r:id="rId5" imgW="2540000" imgH="3937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67648" y="2078355"/>
                        <a:ext cx="254190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2" name="Rectangle 8"/>
          <p:cNvSpPr/>
          <p:nvPr>
            <p:custDataLst>
              <p:tags r:id="rId7"/>
            </p:custDataLst>
          </p:nvPr>
        </p:nvSpPr>
        <p:spPr>
          <a:xfrm>
            <a:off x="201613" y="2559368"/>
            <a:ext cx="79705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求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 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</a:rPr>
              <a:t>ln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</a:rPr>
              <a:t>关于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θ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的偏导数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并令它们等于零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得似然方程组</a:t>
            </a: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2953" name="Object 9"/>
          <p:cNvGraphicFramePr/>
          <p:nvPr>
            <p:custDataLst>
              <p:tags r:id="rId8"/>
            </p:custDataLst>
          </p:nvPr>
        </p:nvGraphicFramePr>
        <p:xfrm>
          <a:off x="4699000" y="3243580"/>
          <a:ext cx="3213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9" imgW="3213100" imgH="876300" progId="Equation.DSMT4">
                  <p:embed/>
                </p:oleObj>
              </mc:Choice>
              <mc:Fallback>
                <p:oleObj name="" r:id="rId9" imgW="3213100" imgH="8763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99000" y="3243580"/>
                        <a:ext cx="32131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0"/>
          <p:cNvGraphicFramePr/>
          <p:nvPr>
            <p:custDataLst>
              <p:tags r:id="rId11"/>
            </p:custDataLst>
          </p:nvPr>
        </p:nvGraphicFramePr>
        <p:xfrm>
          <a:off x="833120" y="3233420"/>
          <a:ext cx="2959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2" imgW="2959100" imgH="876300" progId="Equation.DSMT4">
                  <p:embed/>
                </p:oleObj>
              </mc:Choice>
              <mc:Fallback>
                <p:oleObj name="" r:id="rId12" imgW="2959100" imgH="8763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3120" y="3233420"/>
                        <a:ext cx="29591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5" name="Text Box 11"/>
          <p:cNvSpPr txBox="1"/>
          <p:nvPr>
            <p:custDataLst>
              <p:tags r:id="rId14"/>
            </p:custDataLst>
          </p:nvPr>
        </p:nvSpPr>
        <p:spPr>
          <a:xfrm>
            <a:off x="3908425" y="3402330"/>
            <a:ext cx="4889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或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6" name="Rectangle 12"/>
          <p:cNvSpPr/>
          <p:nvPr>
            <p:custDataLst>
              <p:tags r:id="rId15"/>
            </p:custDataLst>
          </p:nvPr>
        </p:nvSpPr>
        <p:spPr>
          <a:xfrm>
            <a:off x="234950" y="4148455"/>
            <a:ext cx="72821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解此方程组得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θ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的最大似然估计值和最大似然估计量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2" grpId="0"/>
      <p:bldP spid="82955" grpId="0"/>
      <p:bldP spid="8295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80" name="Rectangle 12"/>
          <p:cNvSpPr/>
          <p:nvPr>
            <p:custDataLst>
              <p:tags r:id="rId1"/>
            </p:custDataLst>
          </p:nvPr>
        </p:nvSpPr>
        <p:spPr>
          <a:xfrm>
            <a:off x="196215" y="1624965"/>
            <a:ext cx="29857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的概率密度为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3981" name="Object 13"/>
          <p:cNvGraphicFramePr/>
          <p:nvPr>
            <p:custDataLst>
              <p:tags r:id="rId2"/>
            </p:custDataLst>
          </p:nvPr>
        </p:nvGraphicFramePr>
        <p:xfrm>
          <a:off x="1573213" y="2058670"/>
          <a:ext cx="5918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5918200" imgH="965200" progId="Equation.DSMT4">
                  <p:embed/>
                </p:oleObj>
              </mc:Choice>
              <mc:Fallback>
                <p:oleObj name="" r:id="rId3" imgW="5918200" imgH="9652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3213" y="2058670"/>
                        <a:ext cx="59182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2" name="Rectangle 14"/>
          <p:cNvSpPr/>
          <p:nvPr>
            <p:custDataLst>
              <p:tags r:id="rId5"/>
            </p:custDataLst>
          </p:nvPr>
        </p:nvSpPr>
        <p:spPr>
          <a:xfrm>
            <a:off x="772795" y="3205480"/>
            <a:ext cx="17132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似然函数为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3983" name="Object 15"/>
          <p:cNvGraphicFramePr/>
          <p:nvPr>
            <p:custDataLst>
              <p:tags r:id="rId6"/>
            </p:custDataLst>
          </p:nvPr>
        </p:nvGraphicFramePr>
        <p:xfrm>
          <a:off x="179388" y="3756660"/>
          <a:ext cx="565626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7" imgW="6286500" imgH="977900" progId="Equation.DSMT4">
                  <p:embed/>
                </p:oleObj>
              </mc:Choice>
              <mc:Fallback>
                <p:oleObj name="" r:id="rId7" imgW="6286500" imgH="9779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388" y="3756660"/>
                        <a:ext cx="5656262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Object 16"/>
          <p:cNvGraphicFramePr/>
          <p:nvPr>
            <p:custDataLst>
              <p:tags r:id="rId9"/>
            </p:custDataLst>
          </p:nvPr>
        </p:nvGraphicFramePr>
        <p:xfrm>
          <a:off x="5711825" y="3661410"/>
          <a:ext cx="336867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0" imgW="3440430" imgH="989965" progId="Equation.DSMT4">
                  <p:embed/>
                </p:oleObj>
              </mc:Choice>
              <mc:Fallback>
                <p:oleObj name="" r:id="rId10" imgW="3440430" imgH="989965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11825" y="3661410"/>
                        <a:ext cx="3368675" cy="969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5" name="Object 17"/>
          <p:cNvGraphicFramePr/>
          <p:nvPr>
            <p:custDataLst>
              <p:tags r:id="rId12"/>
            </p:custDataLst>
          </p:nvPr>
        </p:nvGraphicFramePr>
        <p:xfrm>
          <a:off x="784225" y="5195253"/>
          <a:ext cx="68199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3" imgW="6931025" imgH="862965" progId="Equation.DSMT4">
                  <p:embed/>
                </p:oleObj>
              </mc:Choice>
              <mc:Fallback>
                <p:oleObj name="" r:id="rId13" imgW="6931025" imgH="862965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4225" y="5195253"/>
                        <a:ext cx="6819900" cy="849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298575" y="519430"/>
          <a:ext cx="7001510" cy="92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5" imgW="3657600" imgH="482600" progId="Equation.3">
                  <p:embed/>
                </p:oleObj>
              </mc:Choice>
              <mc:Fallback>
                <p:oleObj name="Equation" r:id="rId15" imgW="36576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19430"/>
                        <a:ext cx="7001510" cy="924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2"/>
          <p:cNvSpPr/>
          <p:nvPr>
            <p:custDataLst>
              <p:tags r:id="rId17"/>
            </p:custDataLst>
          </p:nvPr>
        </p:nvSpPr>
        <p:spPr>
          <a:xfrm>
            <a:off x="-113665" y="500380"/>
            <a:ext cx="15557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7.1.12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0" grpId="0"/>
      <p:bldP spid="8398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09800" y="2495550"/>
            <a:ext cx="41910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一、 矩估计法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32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2209800" y="3213100"/>
            <a:ext cx="51704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最大似然估计法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87313" y="1356360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参数的点估计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5058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23850" y="812800"/>
          <a:ext cx="7721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7721600" imgH="939800" progId="Equation.3">
                  <p:embed/>
                </p:oleObj>
              </mc:Choice>
              <mc:Fallback>
                <p:oleObj name="Equation" r:id="rId2" imgW="77216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12800"/>
                        <a:ext cx="7721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685800" y="1828800"/>
          <a:ext cx="35941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3594100" imgH="1879600" progId="Equation.3">
                  <p:embed/>
                </p:oleObj>
              </mc:Choice>
              <mc:Fallback>
                <p:oleObj name="Equation" r:id="rId5" imgW="3594100" imgH="187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35941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311275" y="3886200"/>
          <a:ext cx="302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8" imgW="3022600" imgH="965200" progId="Equation.3">
                  <p:embed/>
                </p:oleObj>
              </mc:Choice>
              <mc:Fallback>
                <p:oleObj name="Equation" r:id="rId8" imgW="30226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3886200"/>
                        <a:ext cx="3022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273175" y="4984750"/>
          <a:ext cx="4762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1" imgW="4762500" imgH="939800" progId="Equation.3">
                  <p:embed/>
                </p:oleObj>
              </mc:Choice>
              <mc:Fallback>
                <p:oleObj name="Equation" r:id="rId11" imgW="4762500" imgH="93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4984750"/>
                        <a:ext cx="4762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111250" y="4197350"/>
          <a:ext cx="381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4" imgW="381000" imgH="1524000" progId="Equation.3">
                  <p:embed/>
                </p:oleObj>
              </mc:Choice>
              <mc:Fallback>
                <p:oleObj name="Equation" r:id="rId14" imgW="381000" imgH="152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4197350"/>
                        <a:ext cx="381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6082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079500" y="627380"/>
          <a:ext cx="4330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4330700" imgH="965200" progId="Equation.3">
                  <p:embed/>
                </p:oleObj>
              </mc:Choice>
              <mc:Fallback>
                <p:oleObj name="Equation" r:id="rId2" imgW="4330700" imgH="965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627380"/>
                        <a:ext cx="4330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461000" y="627380"/>
          <a:ext cx="223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513840" imgH="568325" progId="Equation.3">
                  <p:embed/>
                </p:oleObj>
              </mc:Choice>
              <mc:Fallback>
                <p:oleObj name="Equation" r:id="rId5" imgW="1513840" imgH="56832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627380"/>
                        <a:ext cx="223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093788" y="1816418"/>
          <a:ext cx="6096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8" imgW="6096000" imgH="939800" progId="Equation.3">
                  <p:embed/>
                </p:oleObj>
              </mc:Choice>
              <mc:Fallback>
                <p:oleObj name="Equation" r:id="rId8" imgW="60960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816418"/>
                        <a:ext cx="6096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733550" y="2913380"/>
          <a:ext cx="266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1" imgW="1807845" imgH="568325" progId="Equation.3">
                  <p:embed/>
                </p:oleObj>
              </mc:Choice>
              <mc:Fallback>
                <p:oleObj name="Equation" r:id="rId11" imgW="1807845" imgH="5683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2913380"/>
                        <a:ext cx="2667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011238" y="3971290"/>
          <a:ext cx="5829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4" imgW="5829300" imgH="469900" progId="Equation.3">
                  <p:embed/>
                </p:oleObj>
              </mc:Choice>
              <mc:Fallback>
                <p:oleObj name="Equation" r:id="rId14" imgW="58293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3971290"/>
                        <a:ext cx="5829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422400" y="4777740"/>
          <a:ext cx="105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7" imgW="1054100" imgH="419100" progId="Equation.3">
                  <p:embed/>
                </p:oleObj>
              </mc:Choice>
              <mc:Fallback>
                <p:oleObj name="Equation" r:id="rId17" imgW="10541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4777740"/>
                        <a:ext cx="1054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2644775" y="4560253"/>
          <a:ext cx="283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20" imgW="2832100" imgH="838200" progId="Equation.3">
                  <p:embed/>
                </p:oleObj>
              </mc:Choice>
              <mc:Fallback>
                <p:oleObj name="Equation" r:id="rId20" imgW="2832100" imgH="838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4560253"/>
                        <a:ext cx="2832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7107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03486" y="344805"/>
          <a:ext cx="8280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8280400" imgH="1549400" progId="Equation.3">
                  <p:embed/>
                </p:oleObj>
              </mc:Choice>
              <mc:Fallback>
                <p:oleObj name="Equation" r:id="rId2" imgW="8280400" imgH="154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86" y="344805"/>
                        <a:ext cx="82804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6811" y="201326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298824" y="2078355"/>
          <a:ext cx="300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6" imgW="3009900" imgH="444500" progId="Equation.3">
                  <p:embed/>
                </p:oleObj>
              </mc:Choice>
              <mc:Fallback>
                <p:oleObj name="Equation" r:id="rId6" imgW="30099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824" y="2078355"/>
                        <a:ext cx="3009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316286" y="2637155"/>
          <a:ext cx="46609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4660900" imgH="1409700" progId="Equation.3">
                  <p:embed/>
                </p:oleObj>
              </mc:Choice>
              <mc:Fallback>
                <p:oleObj name="Equation" r:id="rId9" imgW="4660900" imgH="1409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286" y="2637155"/>
                        <a:ext cx="46609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2"/>
          <p:cNvSpPr/>
          <p:nvPr>
            <p:custDataLst>
              <p:tags r:id="rId11"/>
            </p:custDataLst>
          </p:nvPr>
        </p:nvSpPr>
        <p:spPr>
          <a:xfrm>
            <a:off x="29845" y="297815"/>
            <a:ext cx="1651635" cy="491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7.1.13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914400" y="4322445"/>
          <a:ext cx="486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3" imgW="4864100" imgH="444500" progId="Equation.3">
                  <p:embed/>
                </p:oleObj>
              </mc:Choice>
              <mc:Fallback>
                <p:oleObj name="Equation" r:id="rId13" imgW="48641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22445"/>
                        <a:ext cx="486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254760" y="4907915"/>
          <a:ext cx="5290820" cy="131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6" imgW="2755900" imgH="685800" progId="Equation.3">
                  <p:embed/>
                </p:oleObj>
              </mc:Choice>
              <mc:Fallback>
                <p:oleObj name="Equation" r:id="rId16" imgW="27559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760" y="4907915"/>
                        <a:ext cx="5290820" cy="1316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81075" y="6477000"/>
            <a:ext cx="5434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/>
              <a:t>关于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/>
              <a:t>单调增，关于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/>
              <a:t>单调减。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ldLvl="0" animBg="1" autoUpdateAnimBg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384300" y="1997075"/>
          <a:ext cx="6433185" cy="501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3098800" imgH="241300" progId="Equation.3">
                  <p:embed/>
                </p:oleObj>
              </mc:Choice>
              <mc:Fallback>
                <p:oleObj name="Equation" r:id="rId1" imgW="30988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997075"/>
                        <a:ext cx="6433185" cy="501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404620" y="2642870"/>
          <a:ext cx="322072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1587500" imgH="215900" progId="Equation.3">
                  <p:embed/>
                </p:oleObj>
              </mc:Choice>
              <mc:Fallback>
                <p:oleObj name="Equation" r:id="rId4" imgW="15875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620" y="2642870"/>
                        <a:ext cx="322072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597025" y="3257550"/>
          <a:ext cx="4737100" cy="129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2501900" imgH="685800" progId="Equation.3">
                  <p:embed/>
                </p:oleObj>
              </mc:Choice>
              <mc:Fallback>
                <p:oleObj name="Equation" r:id="rId7" imgW="25019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3257550"/>
                        <a:ext cx="4737100" cy="1299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311275" y="4863465"/>
          <a:ext cx="6793865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0" imgW="3340100" imgH="241300" progId="Equation.3">
                  <p:embed/>
                </p:oleObj>
              </mc:Choice>
              <mc:Fallback>
                <p:oleObj name="Equation" r:id="rId10" imgW="33401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4863465"/>
                        <a:ext cx="6793865" cy="490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248535" y="5415915"/>
          <a:ext cx="4161790" cy="86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3" imgW="2197100" imgH="457200" progId="Equation.3">
                  <p:embed/>
                </p:oleObj>
              </mc:Choice>
              <mc:Fallback>
                <p:oleObj name="Equation" r:id="rId13" imgW="21971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8535" y="5415915"/>
                        <a:ext cx="4161790" cy="867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803400" y="704850"/>
          <a:ext cx="4069080" cy="51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6" imgW="1905000" imgH="241300" progId="Equation.3">
                  <p:embed/>
                </p:oleObj>
              </mc:Choice>
              <mc:Fallback>
                <p:oleObj name="Equation" r:id="rId16" imgW="19050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704850"/>
                        <a:ext cx="4069080" cy="515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2397125" y="1318895"/>
          <a:ext cx="3439795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9" imgW="1651000" imgH="241300" progId="Equation.3">
                  <p:embed/>
                </p:oleObj>
              </mc:Choice>
              <mc:Fallback>
                <p:oleObj name="Equation" r:id="rId19" imgW="16510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1318895"/>
                        <a:ext cx="3439795" cy="502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287145" y="710565"/>
          <a:ext cx="5933440" cy="109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2819400" imgH="520700" progId="Equation.3">
                  <p:embed/>
                </p:oleObj>
              </mc:Choice>
              <mc:Fallback>
                <p:oleObj name="Equation" r:id="rId1" imgW="2819400" imgH="520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145" y="710565"/>
                        <a:ext cx="5933440" cy="1096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028700" y="2222500"/>
          <a:ext cx="384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3848100" imgH="444500" progId="Equation.3">
                  <p:embed/>
                </p:oleObj>
              </mc:Choice>
              <mc:Fallback>
                <p:oleObj name="Equation" r:id="rId4" imgW="38481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222500"/>
                        <a:ext cx="384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786890" y="2967990"/>
          <a:ext cx="2676525" cy="60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231265" imgH="279400" progId="Equation.3">
                  <p:embed/>
                </p:oleObj>
              </mc:Choice>
              <mc:Fallback>
                <p:oleObj name="Equation" r:id="rId7" imgW="1231265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6890" y="2967990"/>
                        <a:ext cx="2676525" cy="607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070475" y="2981325"/>
          <a:ext cx="2642870" cy="63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0" imgW="1270000" imgH="304800" progId="Equation.3">
                  <p:embed/>
                </p:oleObj>
              </mc:Choice>
              <mc:Fallback>
                <p:oleObj name="Equation" r:id="rId10" imgW="1270000" imgH="304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2981325"/>
                        <a:ext cx="2642870" cy="634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081088" y="3851275"/>
          <a:ext cx="384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3" imgW="3848100" imgH="444500" progId="Equation.3">
                  <p:embed/>
                </p:oleObj>
              </mc:Choice>
              <mc:Fallback>
                <p:oleObj name="Equation" r:id="rId13" imgW="38481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851275"/>
                        <a:ext cx="384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2057400" y="4613275"/>
          <a:ext cx="1968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6" imgW="1968500" imgH="558800" progId="Equation.3">
                  <p:embed/>
                </p:oleObj>
              </mc:Choice>
              <mc:Fallback>
                <p:oleObj name="Equation" r:id="rId16" imgW="1968500" imgH="55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613275"/>
                        <a:ext cx="1968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4495800" y="4572000"/>
          <a:ext cx="2082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9" imgW="2082800" imgH="609600" progId="Equation.3">
                  <p:embed/>
                </p:oleObj>
              </mc:Choice>
              <mc:Fallback>
                <p:oleObj name="Equation" r:id="rId19" imgW="2082800" imgH="609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72000"/>
                        <a:ext cx="2082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825" y="44450"/>
            <a:ext cx="6248400" cy="49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 </a:t>
            </a:r>
            <a:r>
              <a:rPr kumimoji="1"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最大似然估计的性质</a:t>
            </a:r>
            <a:endParaRPr kumimoji="1" lang="zh-CN" altLang="en-US" sz="26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49618" y="622935"/>
          <a:ext cx="718883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3251200" imgH="990600" progId="Equation.3">
                  <p:embed/>
                </p:oleObj>
              </mc:Choice>
              <mc:Fallback>
                <p:oleObj name="Equation" r:id="rId3" imgW="3251200" imgH="990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618" y="622935"/>
                        <a:ext cx="7188835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1" name="Text Box 1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2450" y="2993708"/>
            <a:ext cx="7772400" cy="9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此性质可以推广到总体分布中含有多个未知参数的情况</a:t>
            </a:r>
            <a:r>
              <a:rPr kumimoji="1" lang="zh-CN" altLang="en-US" sz="2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kumimoji="1" lang="zh-CN" altLang="en-US" sz="26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192" name="Text Box 1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8769" y="4166235"/>
            <a:ext cx="26670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如例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7.1.12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中,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0193" name="Object 17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214880" y="4169410"/>
          <a:ext cx="417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8" imgW="4178300" imgH="469900" progId="Equation.3">
                  <p:embed/>
                </p:oleObj>
              </mc:Choice>
              <mc:Fallback>
                <p:oleObj name="Equation" r:id="rId8" imgW="41783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880" y="4169410"/>
                        <a:ext cx="4178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6075680" y="4002723"/>
          <a:ext cx="283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1" imgW="2832100" imgH="838200" progId="Equation.3">
                  <p:embed/>
                </p:oleObj>
              </mc:Choice>
              <mc:Fallback>
                <p:oleObj name="Equation" r:id="rId11" imgW="2832100" imgH="838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680" y="4002723"/>
                        <a:ext cx="2832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5" name="Object 19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603250" y="4867910"/>
          <a:ext cx="779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4" imgW="7797800" imgH="508000" progId="Equation.3">
                  <p:embed/>
                </p:oleObj>
              </mc:Choice>
              <mc:Fallback>
                <p:oleObj name="Equation" r:id="rId14" imgW="7797800" imgH="508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4867910"/>
                        <a:ext cx="7797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20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539750" y="5541010"/>
          <a:ext cx="542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7" imgW="5422900" imgH="444500" progId="Equation.3">
                  <p:embed/>
                </p:oleObj>
              </mc:Choice>
              <mc:Fallback>
                <p:oleObj name="Equation" r:id="rId17" imgW="5422900" imgH="444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541010"/>
                        <a:ext cx="542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21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809750" y="5948015"/>
          <a:ext cx="3949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20" imgW="2675890" imgH="594360" progId="Equation.3">
                  <p:embed/>
                </p:oleObj>
              </mc:Choice>
              <mc:Fallback>
                <p:oleObj name="Equation" r:id="rId20" imgW="2675890" imgH="594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5948015"/>
                        <a:ext cx="3949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1" grpId="0" bldLvl="0" animBg="1" autoUpdateAnimBg="0"/>
      <p:bldP spid="50192" grpId="0" bldLvl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495300" y="582960"/>
            <a:ext cx="6850063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三、小结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0425" y="1670050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两种求点估计的方法</a:t>
            </a:r>
            <a:r>
              <a:rPr kumimoji="1" lang="zh-CN" altLang="en-US" sz="2800" b="1">
                <a:latin typeface="Times New Roman" panose="02020603050405020304" pitchFamily="18" charset="0"/>
              </a:rPr>
              <a:t>: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343400" y="1482725"/>
          <a:ext cx="381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4" imgW="258445" imgH="655955" progId="Equation.3">
                  <p:embed/>
                </p:oleObj>
              </mc:Choice>
              <mc:Fallback>
                <p:oleObj name="Equation" r:id="rId4" imgW="258445" imgH="65595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82725"/>
                        <a:ext cx="381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72000" y="13858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矩估计法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51363" y="1930400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最大似然估计法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14400" y="2446338"/>
            <a:ext cx="76898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在统计问题中往往先使用最大似然估计法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在最大似然估计法使用不方便时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再用矩估计法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914400" y="3573463"/>
          <a:ext cx="75057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0" imgW="5088890" imgH="1379220" progId="Equation.3">
                  <p:embed/>
                </p:oleObj>
              </mc:Choice>
              <mc:Fallback>
                <p:oleObj name="Equation" r:id="rId10" imgW="5088890" imgH="13792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73463"/>
                        <a:ext cx="75057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ldLvl="0" animBg="1" autoUpdateAnimBg="0"/>
      <p:bldP spid="52229" grpId="0" bldLvl="0" animBg="1" autoUpdateAnimBg="0"/>
      <p:bldP spid="52230" grpId="0" bldLvl="0" animBg="1" autoUpdateAnimBg="0"/>
      <p:bldP spid="52231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465138" y="244758"/>
            <a:ext cx="7131050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1D41D5"/>
                </a:solidFill>
              </a:rPr>
              <a:t>点估计的概念</a:t>
            </a:r>
            <a:endParaRPr lang="zh-CN" altLang="en-US" sz="2800" dirty="0">
              <a:solidFill>
                <a:srgbClr val="1D41D5"/>
              </a:solidFill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5270" y="721360"/>
            <a:ext cx="8853805" cy="1494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设总体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的分布函数为已知的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其中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是自变量，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θ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为未知参数（一个或多个），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借助于总体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的一个样本来估计未知参数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θ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的值的问题称为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点估计问题</a:t>
            </a:r>
            <a:r>
              <a:rPr kumimoji="1" lang="zh-CN" altLang="en-US" sz="2400" b="1">
                <a:latin typeface="Times New Roman" panose="02020603050405020304" pitchFamily="18" charset="0"/>
              </a:rPr>
              <a:t>.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3560" name="Text Box 1032"/>
          <p:cNvSpPr txBox="1">
            <a:spLocks noChangeArrowheads="1"/>
          </p:cNvSpPr>
          <p:nvPr/>
        </p:nvSpPr>
        <p:spPr bwMode="auto">
          <a:xfrm>
            <a:off x="421005" y="2340610"/>
            <a:ext cx="49530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1D41D5"/>
                </a:solidFill>
                <a:latin typeface="宋体" panose="02010600030101010101" pitchFamily="2" charset="-122"/>
              </a:rPr>
              <a:t>点估计的</a:t>
            </a:r>
            <a:r>
              <a:rPr kumimoji="1" lang="zh-CN" altLang="en-US" sz="2800" b="1">
                <a:solidFill>
                  <a:srgbClr val="1D41D5"/>
                </a:solidFill>
                <a:latin typeface="宋体" panose="02010600030101010101" pitchFamily="2" charset="-122"/>
              </a:rPr>
              <a:t>具体思想</a:t>
            </a:r>
            <a:endParaRPr kumimoji="1" lang="zh-CN" altLang="en-US" sz="2800" b="1">
              <a:solidFill>
                <a:srgbClr val="1D41D5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3561" name="Object 103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37185" y="3043555"/>
          <a:ext cx="869569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4394200" imgH="469900" progId="Equation.3">
                  <p:embed/>
                </p:oleObj>
              </mc:Choice>
              <mc:Fallback>
                <p:oleObj name="Equation" r:id="rId4" imgW="4394200" imgH="4699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" y="3043555"/>
                        <a:ext cx="869569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78435" y="4088765"/>
            <a:ext cx="4474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构造统计量：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/>
              <a:t>称为</a:t>
            </a:r>
            <a:r>
              <a:rPr lang="zh-CN" altLang="en-US" sz="2400" b="1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sz="2400" b="1">
                <a:solidFill>
                  <a:srgbClr val="1D41D5"/>
                </a:solidFill>
              </a:rPr>
              <a:t>的</a:t>
            </a:r>
            <a:r>
              <a:rPr lang="zh-CN" altLang="en-US" sz="2400" b="1">
                <a:solidFill>
                  <a:srgbClr val="1D41D5"/>
                </a:solidFill>
              </a:rPr>
              <a:t>点估计量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65" name="Object 1037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95606" y="4654551"/>
          <a:ext cx="3838575" cy="143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7" imgW="2602865" imgH="965200" progId="Equation.3">
                  <p:embed/>
                </p:oleObj>
              </mc:Choice>
              <mc:Fallback>
                <p:oleObj name="Equation" r:id="rId7" imgW="2602865" imgH="9652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6" y="4654551"/>
                        <a:ext cx="3838575" cy="1431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798060" y="4114165"/>
            <a:ext cx="4146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用其观测值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400" b="1">
                <a:sym typeface="+mn-ea"/>
              </a:rPr>
              <a:t>称为</a:t>
            </a:r>
            <a:r>
              <a:rPr lang="zh-CN" altLang="en-US" sz="2400" b="1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θ</a:t>
            </a:r>
            <a:r>
              <a:rPr lang="zh-CN" altLang="en-US" sz="2400" b="1">
                <a:solidFill>
                  <a:srgbClr val="1D41D5"/>
                </a:solidFill>
                <a:sym typeface="+mn-ea"/>
              </a:rPr>
              <a:t>的</a:t>
            </a:r>
            <a:r>
              <a:rPr lang="zh-CN" altLang="en-US" sz="2400" b="1">
                <a:solidFill>
                  <a:srgbClr val="1D41D5"/>
                </a:solidFill>
                <a:sym typeface="+mn-ea"/>
              </a:rPr>
              <a:t>点估计值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2400" b="1"/>
          </a:p>
        </p:txBody>
      </p:sp>
      <p:graphicFrame>
        <p:nvGraphicFramePr>
          <p:cNvPr id="8" name="Object 1037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4771074" y="4638041"/>
          <a:ext cx="3521710" cy="143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0" imgW="2387600" imgH="965200" progId="Equation.3">
                  <p:embed/>
                </p:oleObj>
              </mc:Choice>
              <mc:Fallback>
                <p:oleObj name="Equation" r:id="rId10" imgW="2387600" imgH="9652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074" y="4638041"/>
                        <a:ext cx="3521710" cy="1431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05740" y="6296660"/>
            <a:ext cx="6540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来估计未知参数</a:t>
            </a:r>
            <a:r>
              <a: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θ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θ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,...,</a:t>
            </a:r>
            <a:r>
              <a: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θ</a:t>
            </a:r>
            <a:r>
              <a: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 bldLvl="0" animBg="1" autoUpdateAnimBg="0"/>
      <p:bldP spid="23560" grpId="0" animBg="1"/>
      <p:bldP spid="4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3" name="Text Box 1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330454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1D41D5"/>
                </a:solidFill>
                <a:latin typeface="Times New Roman" panose="02020603050405020304" pitchFamily="18" charset="0"/>
              </a:rPr>
              <a:t>常用构造估计量的方法: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rPr>
              <a:t>(两种)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8204" name="Text Box 1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9963" y="4098925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矩估计法和最大似然估计法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4995" y="7994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1D41D5"/>
                </a:solidFill>
              </a:rPr>
              <a:t>问题：</a:t>
            </a:r>
            <a:endParaRPr lang="zh-CN" altLang="en-US" sz="2800" b="1">
              <a:solidFill>
                <a:srgbClr val="1D41D5"/>
              </a:solidFill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41400" y="1494155"/>
            <a:ext cx="5867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(1)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如何构造估计量？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38860" y="2123440"/>
            <a:ext cx="5867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(2)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如何评价估计量？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" grpId="0" bldLvl="0" animBg="1" autoUpdateAnimBg="0"/>
      <p:bldP spid="8204" grpId="0" bldLvl="0" animBg="1" autoUpdateAnimBg="0"/>
      <p:bldP spid="3" grpId="0" bldLvl="0" animBg="1" autoUpdateAnimBg="0"/>
      <p:bldP spid="4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4"/>
          <p:cNvSpPr/>
          <p:nvPr>
            <p:custDataLst>
              <p:tags r:id="rId1"/>
            </p:custDataLst>
          </p:nvPr>
        </p:nvSpPr>
        <p:spPr>
          <a:xfrm>
            <a:off x="468313" y="1484313"/>
            <a:ext cx="8424862" cy="2976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基本原理：“替换原理”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用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样本矩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代替</a:t>
            </a:r>
            <a:r>
              <a:rPr lang="zh-CN" altLang="en-US" sz="2800" u="sng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相应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的总体矩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用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样本矩的连续函数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代替</a:t>
            </a:r>
            <a:r>
              <a:rPr lang="zh-CN" altLang="en-US" sz="2800" u="sng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相应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的总体矩的连续函数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建立含有待估参数的方程，从而解出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待估参数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7947" name="Object 2"/>
          <p:cNvGraphicFramePr/>
          <p:nvPr>
            <p:custDataLst>
              <p:tags r:id="rId2"/>
            </p:custDataLst>
          </p:nvPr>
        </p:nvGraphicFramePr>
        <p:xfrm>
          <a:off x="4903788" y="2335213"/>
          <a:ext cx="26670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155700" imgH="228600" progId="Equation.DSMT4">
                  <p:embed/>
                </p:oleObj>
              </mc:Choice>
              <mc:Fallback>
                <p:oleObj name="" r:id="rId3" imgW="1155700" imgH="2286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3788" y="2335213"/>
                        <a:ext cx="2667000" cy="528637"/>
                      </a:xfrm>
                      <a:prstGeom prst="rect">
                        <a:avLst/>
                      </a:prstGeom>
                      <a:solidFill>
                        <a:srgbClr val="FF99CC">
                          <a:alpha val="69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8" name="Rectangle 12"/>
          <p:cNvSpPr/>
          <p:nvPr>
            <p:custDataLst>
              <p:tags r:id="rId5"/>
            </p:custDataLst>
          </p:nvPr>
        </p:nvSpPr>
        <p:spPr>
          <a:xfrm>
            <a:off x="506413" y="5516563"/>
            <a:ext cx="70707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这是由英国统计学家</a:t>
            </a:r>
            <a:r>
              <a:rPr lang="en-US" altLang="zh-CN" sz="2800" u="sng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800" u="sng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u="sng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皮尔逊</a:t>
            </a:r>
            <a:r>
              <a:rPr lang="zh-CN" altLang="en-US" sz="28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最早提出的 </a:t>
            </a:r>
            <a:r>
              <a:rPr lang="en-US" altLang="zh-CN" sz="28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67949" name="Picture 13" descr="Person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04025" y="188913"/>
            <a:ext cx="1774825" cy="2000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04875" y="449898"/>
            <a:ext cx="2326005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sym typeface="+mn-ea"/>
              </a:rPr>
              <a:t>1.</a:t>
            </a:r>
            <a:r>
              <a:rPr kumimoji="1" lang="zh-CN" altLang="en-US" sz="3200" b="1" dirty="0">
                <a:solidFill>
                  <a:srgbClr val="0033CC"/>
                </a:solidFill>
                <a:latin typeface="宋体" panose="02010600030101010101" pitchFamily="2" charset="-122"/>
                <a:sym typeface="+mn-ea"/>
              </a:rPr>
              <a:t> </a:t>
            </a:r>
            <a:r>
              <a:rPr kumimoji="1"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矩估计法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" name="线形标注 1 3"/>
          <p:cNvSpPr/>
          <p:nvPr/>
        </p:nvSpPr>
        <p:spPr>
          <a:xfrm>
            <a:off x="5436235" y="4508500"/>
            <a:ext cx="1419225" cy="611505"/>
          </a:xfrm>
          <a:prstGeom prst="borderCallout1">
            <a:avLst>
              <a:gd name="adj1" fmla="val 18750"/>
              <a:gd name="adj2" fmla="val -8333"/>
              <a:gd name="adj3" fmla="val -29802"/>
              <a:gd name="adj4" fmla="val -6194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矩估计法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12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26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50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8" grpId="0"/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0980" y="35623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矩估计的思想</a:t>
            </a:r>
            <a:r>
              <a:rPr lang="zh-CN" altLang="en-US" sz="28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方法：</a:t>
            </a:r>
            <a:endParaRPr lang="zh-CN" altLang="en-US" sz="28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3561" name="Object 103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09893" y="998538"/>
          <a:ext cx="668464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2" imgW="3377565" imgH="215900" progId="Equation.3">
                  <p:embed/>
                </p:oleObj>
              </mc:Choice>
              <mc:Fallback>
                <p:oleObj name="Equation" r:id="rId2" imgW="3377565" imgH="2159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3" y="998538"/>
                        <a:ext cx="6684645" cy="42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3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26695" y="2476500"/>
          <a:ext cx="8596630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5" imgW="4343400" imgH="228600" progId="Equation.3">
                  <p:embed/>
                </p:oleObj>
              </mc:Choice>
              <mc:Fallback>
                <p:oleObj name="Equation" r:id="rId5" imgW="4343400" imgH="2286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" y="2476500"/>
                        <a:ext cx="8596630" cy="452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3" name="对象 166922"/>
          <p:cNvGraphicFramePr/>
          <p:nvPr>
            <p:custDataLst>
              <p:tags r:id="rId7"/>
            </p:custDataLst>
          </p:nvPr>
        </p:nvGraphicFramePr>
        <p:xfrm>
          <a:off x="160655" y="3088640"/>
          <a:ext cx="8968740" cy="91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8" imgW="4343400" imgH="444500" progId="Equation.DSMT4">
                  <p:embed/>
                </p:oleObj>
              </mc:Choice>
              <mc:Fallback>
                <p:oleObj name="" r:id="rId8" imgW="4343400" imgH="4445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0655" y="3088640"/>
                        <a:ext cx="8968740" cy="918210"/>
                      </a:xfrm>
                      <a:prstGeom prst="rect">
                        <a:avLst/>
                      </a:prstGeom>
                      <a:noFill/>
                      <a:ln w="222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>
            <p:custDataLst>
              <p:tags r:id="rId10"/>
            </p:custDataLst>
          </p:nvPr>
        </p:nvGraphicFramePr>
        <p:xfrm>
          <a:off x="1219835" y="5371465"/>
          <a:ext cx="6215380" cy="91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3009900" imgH="444500" progId="Equation.DSMT4">
                  <p:embed/>
                </p:oleObj>
              </mc:Choice>
              <mc:Fallback>
                <p:oleObj name="" r:id="rId11" imgW="3009900" imgH="4445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19835" y="5371465"/>
                        <a:ext cx="6215380" cy="918210"/>
                      </a:xfrm>
                      <a:prstGeom prst="rect">
                        <a:avLst/>
                      </a:prstGeom>
                      <a:noFill/>
                      <a:ln w="222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87960" y="492696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因此当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/>
              <a:t>较大时有</a:t>
            </a:r>
            <a:endParaRPr lang="zh-CN" altLang="en-US" sz="2400" b="1"/>
          </a:p>
        </p:txBody>
      </p:sp>
      <p:graphicFrame>
        <p:nvGraphicFramePr>
          <p:cNvPr id="14" name="Object 1033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44475" y="1674495"/>
          <a:ext cx="8848090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14" imgW="4470400" imgH="241300" progId="Equation.3">
                  <p:embed/>
                </p:oleObj>
              </mc:Choice>
              <mc:Fallback>
                <p:oleObj name="Equation" r:id="rId14" imgW="4470400" imgH="2413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1674495"/>
                        <a:ext cx="8848090" cy="478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>
            <p:custDataLst>
              <p:tags r:id="rId16"/>
            </p:custDataLst>
          </p:nvPr>
        </p:nvGraphicFramePr>
        <p:xfrm>
          <a:off x="1232853" y="6340793"/>
          <a:ext cx="456374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7" imgW="2209800" imgH="228600" progId="Equation.DSMT4">
                  <p:embed/>
                </p:oleObj>
              </mc:Choice>
              <mc:Fallback>
                <p:oleObj name="" r:id="rId17" imgW="2209800" imgH="2286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32853" y="6340793"/>
                        <a:ext cx="4563745" cy="473075"/>
                      </a:xfrm>
                      <a:prstGeom prst="rect">
                        <a:avLst/>
                      </a:prstGeom>
                      <a:noFill/>
                      <a:ln w="222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>
            <p:custDataLst>
              <p:tags r:id="rId19"/>
            </p:custDataLst>
          </p:nvPr>
        </p:nvGraphicFramePr>
        <p:xfrm>
          <a:off x="246698" y="4155758"/>
          <a:ext cx="689800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20" imgW="3340100" imgH="228600" progId="Equation.DSMT4">
                  <p:embed/>
                </p:oleObj>
              </mc:Choice>
              <mc:Fallback>
                <p:oleObj name="" r:id="rId20" imgW="3340100" imgH="2286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6698" y="4155758"/>
                        <a:ext cx="6898005" cy="473075"/>
                      </a:xfrm>
                      <a:prstGeom prst="rect">
                        <a:avLst/>
                      </a:prstGeom>
                      <a:noFill/>
                      <a:ln w="222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4516" name="Object 4"/>
          <p:cNvGraphicFramePr/>
          <p:nvPr>
            <p:custDataLst>
              <p:tags r:id="rId1"/>
            </p:custDataLst>
          </p:nvPr>
        </p:nvGraphicFramePr>
        <p:xfrm>
          <a:off x="160338" y="536575"/>
          <a:ext cx="4154170" cy="188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" imgW="4063365" imgH="1968500" progId="Equation.DSMT4">
                  <p:embed/>
                </p:oleObj>
              </mc:Choice>
              <mc:Fallback>
                <p:oleObj name="" r:id="rId2" imgW="4063365" imgH="19685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338" y="536575"/>
                        <a:ext cx="4154170" cy="1888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9"/>
          <p:cNvGrpSpPr/>
          <p:nvPr/>
        </p:nvGrpSpPr>
        <p:grpSpPr>
          <a:xfrm>
            <a:off x="465455" y="3585210"/>
            <a:ext cx="7813040" cy="1030494"/>
            <a:chOff x="593725" y="3083583"/>
            <a:chExt cx="7813040" cy="1030493"/>
          </a:xfrm>
        </p:grpSpPr>
        <p:sp>
          <p:nvSpPr>
            <p:cNvPr id="6150" name="Rectangle 4"/>
            <p:cNvSpPr/>
            <p:nvPr>
              <p:custDataLst>
                <p:tags r:id="rId4"/>
              </p:custDataLst>
            </p:nvPr>
          </p:nvSpPr>
          <p:spPr>
            <a:xfrm>
              <a:off x="593725" y="3083583"/>
              <a:ext cx="7813040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如果样本观测值为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, …,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，则得未知参数</a:t>
              </a:r>
              <a:r>
                <a:rPr lang="el-GR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θ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r>
                <a:rPr lang="el-GR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 θ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r>
                <a:rPr lang="el-GR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 …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r>
                <a:rPr lang="el-GR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θ</a:t>
              </a:r>
              <a:r>
                <a:rPr lang="en-US" altLang="el-GR" sz="24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endParaRPr lang="en-US" altLang="el-GR" sz="2400" b="1" i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51" name="Rectangle 7"/>
            <p:cNvSpPr/>
            <p:nvPr>
              <p:custDataLst>
                <p:tags r:id="rId5"/>
              </p:custDataLst>
            </p:nvPr>
          </p:nvSpPr>
          <p:spPr>
            <a:xfrm>
              <a:off x="626335" y="3653701"/>
              <a:ext cx="2019300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  <a:r>
                <a:rPr lang="zh-CN" alt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矩估计值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为</a:t>
              </a:r>
              <a:endParaRPr lang="zh-CN" altLang="en-US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" name="Rectangle 9"/>
          <p:cNvSpPr/>
          <p:nvPr>
            <p:custDataLst>
              <p:tags r:id="rId6"/>
            </p:custDataLst>
          </p:nvPr>
        </p:nvSpPr>
        <p:spPr>
          <a:xfrm>
            <a:off x="442913" y="2778125"/>
            <a:ext cx="75082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以此作为未知参数 </a:t>
            </a:r>
            <a:r>
              <a:rPr lang="el-GR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l-GR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 θ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l-GR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 …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l-GR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el-GR" sz="24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的估计量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称为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矩估计量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" name="Object 4"/>
          <p:cNvGraphicFramePr/>
          <p:nvPr>
            <p:custDataLst>
              <p:tags r:id="rId7"/>
            </p:custDataLst>
          </p:nvPr>
        </p:nvGraphicFramePr>
        <p:xfrm>
          <a:off x="4558665" y="494030"/>
          <a:ext cx="368554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8" imgW="3822700" imgH="2171700" progId="Equation.DSMT4">
                  <p:embed/>
                </p:oleObj>
              </mc:Choice>
              <mc:Fallback>
                <p:oleObj name="" r:id="rId8" imgW="3822700" imgH="21717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58665" y="494030"/>
                        <a:ext cx="3685540" cy="196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/>
          <p:nvPr>
            <p:custDataLst>
              <p:tags r:id="rId10"/>
            </p:custDataLst>
          </p:nvPr>
        </p:nvGraphicFramePr>
        <p:xfrm>
          <a:off x="1581785" y="4669155"/>
          <a:ext cx="2995295" cy="217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1" imgW="2959100" imgH="2171700" progId="Equation.DSMT4">
                  <p:embed/>
                </p:oleObj>
              </mc:Choice>
              <mc:Fallback>
                <p:oleObj name="" r:id="rId11" imgW="2959100" imgH="21717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1785" y="4669155"/>
                        <a:ext cx="2995295" cy="2171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>
            <p:custDataLst>
              <p:tags r:id="rId13"/>
            </p:custDataLst>
          </p:nvPr>
        </p:nvGraphicFramePr>
        <p:xfrm>
          <a:off x="4695825" y="5371465"/>
          <a:ext cx="4142740" cy="91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4" imgW="2005965" imgH="444500" progId="Equation.DSMT4">
                  <p:embed/>
                </p:oleObj>
              </mc:Choice>
              <mc:Fallback>
                <p:oleObj name="" r:id="rId14" imgW="2005965" imgH="4445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95825" y="5371465"/>
                        <a:ext cx="4142740" cy="918210"/>
                      </a:xfrm>
                      <a:prstGeom prst="rect">
                        <a:avLst/>
                      </a:prstGeom>
                      <a:noFill/>
                      <a:ln w="222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PP_MARK_KEY" val="df744cb2-7e00-4ba9-b0c1-79b2e4f6af2d"/>
  <p:tag name="COMMONDATA" val="eyJoZGlkIjoiZDBhM2U4NjYwMTRkZjhlMTRkZjY1NzExZGM1NDcwNjUifQ==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2998</Words>
  <Application>WPS 演示</Application>
  <PresentationFormat>全屏显示(4:3)</PresentationFormat>
  <Paragraphs>332</Paragraphs>
  <Slides>46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258</vt:i4>
      </vt:variant>
      <vt:variant>
        <vt:lpstr>幻灯片标题</vt:lpstr>
      </vt:variant>
      <vt:variant>
        <vt:i4>46</vt:i4>
      </vt:variant>
    </vt:vector>
  </HeadingPairs>
  <TitlesOfParts>
    <vt:vector size="316" baseType="lpstr">
      <vt:lpstr>Arial</vt:lpstr>
      <vt:lpstr>宋体</vt:lpstr>
      <vt:lpstr>Wingdings</vt:lpstr>
      <vt:lpstr>Calibri</vt:lpstr>
      <vt:lpstr>Times New Roman</vt:lpstr>
      <vt:lpstr>Wingdings</vt:lpstr>
      <vt:lpstr>黑体</vt:lpstr>
      <vt:lpstr>楷体_GB2312</vt:lpstr>
      <vt:lpstr>新宋体</vt:lpstr>
      <vt:lpstr>微软雅黑</vt:lpstr>
      <vt:lpstr>Arial Unicode MS</vt:lpstr>
      <vt:lpstr>Office 主题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119</cp:revision>
  <dcterms:created xsi:type="dcterms:W3CDTF">2012-09-17T11:32:00Z</dcterms:created>
  <dcterms:modified xsi:type="dcterms:W3CDTF">2023-05-07T06:58:54Z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1285475D60C64C4287219AA328E8AC6E_13</vt:lpwstr>
  </property>
  <property fmtid="{D5CDD505-2E9C-101B-9397-08002B2CF9AE}" pid="3" name="KSOProductBuildVer">
    <vt:lpwstr>2052-11.1.0.14036</vt:lpwstr>
  </property>
</Properties>
</file>