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99" r:id="rId3"/>
    <p:sldId id="513" r:id="rId4"/>
    <p:sldId id="514" r:id="rId5"/>
    <p:sldId id="512" r:id="rId6"/>
    <p:sldId id="511" r:id="rId7"/>
    <p:sldId id="509" r:id="rId8"/>
    <p:sldId id="508" r:id="rId9"/>
    <p:sldId id="506" r:id="rId10"/>
    <p:sldId id="538" r:id="rId11"/>
    <p:sldId id="505" r:id="rId12"/>
    <p:sldId id="504" r:id="rId13"/>
    <p:sldId id="503" r:id="rId14"/>
    <p:sldId id="502" r:id="rId15"/>
    <p:sldId id="531" r:id="rId16"/>
    <p:sldId id="533" r:id="rId17"/>
    <p:sldId id="539" r:id="rId18"/>
    <p:sldId id="518" r:id="rId19"/>
    <p:sldId id="519" r:id="rId20"/>
  </p:sldIdLst>
  <p:sldSz cx="9144000" cy="6858000" type="screen4x3"/>
  <p:notesSz cx="6858000" cy="9144000"/>
  <p:custDataLst>
    <p:tags r:id="rId25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0" userDrawn="1">
          <p15:clr>
            <a:srgbClr val="A4A3A4"/>
          </p15:clr>
        </p15:guide>
        <p15:guide id="2" pos="29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1D5"/>
    <a:srgbClr val="E4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71" d="100"/>
          <a:sy n="71" d="100"/>
        </p:scale>
        <p:origin x="-1134" y="-96"/>
      </p:cViewPr>
      <p:guideLst>
        <p:guide orient="horz" pos="2130"/>
        <p:guide pos="29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155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5.wmf"/><Relationship Id="rId4" Type="http://schemas.openxmlformats.org/officeDocument/2006/relationships/image" Target="../media/image4.e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76.wmf"/><Relationship Id="rId8" Type="http://schemas.openxmlformats.org/officeDocument/2006/relationships/image" Target="../media/image75.wmf"/><Relationship Id="rId7" Type="http://schemas.openxmlformats.org/officeDocument/2006/relationships/image" Target="../media/image74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1" Type="http://schemas.openxmlformats.org/officeDocument/2006/relationships/image" Target="../media/image78.wmf"/><Relationship Id="rId10" Type="http://schemas.openxmlformats.org/officeDocument/2006/relationships/image" Target="../media/image77.wmf"/><Relationship Id="rId1" Type="http://schemas.openxmlformats.org/officeDocument/2006/relationships/image" Target="../media/image65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87.wmf"/><Relationship Id="rId8" Type="http://schemas.openxmlformats.org/officeDocument/2006/relationships/image" Target="../media/image86.wmf"/><Relationship Id="rId7" Type="http://schemas.openxmlformats.org/officeDocument/2006/relationships/image" Target="../media/image85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wmf"/><Relationship Id="rId1" Type="http://schemas.openxmlformats.org/officeDocument/2006/relationships/image" Target="../media/image88.emf"/></Relationships>
</file>

<file path=ppt/drawings/_rels/vmlDrawing13.vml.rels><?xml version="1.0" encoding="UTF-8" standalone="yes"?>
<Relationships xmlns="http://schemas.openxmlformats.org/package/2006/relationships"><Relationship Id="rId7" Type="http://schemas.openxmlformats.org/officeDocument/2006/relationships/image" Target="../media/image94.w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Relationship Id="rId3" Type="http://schemas.openxmlformats.org/officeDocument/2006/relationships/image" Target="../media/image90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16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2.wmf"/><Relationship Id="rId4" Type="http://schemas.openxmlformats.org/officeDocument/2006/relationships/image" Target="../media/image101.wmf"/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1.wmf"/><Relationship Id="rId8" Type="http://schemas.openxmlformats.org/officeDocument/2006/relationships/image" Target="../media/image110.wmf"/><Relationship Id="rId7" Type="http://schemas.openxmlformats.org/officeDocument/2006/relationships/image" Target="../media/image109.wmf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3" Type="http://schemas.openxmlformats.org/officeDocument/2006/relationships/image" Target="../media/image115.wmf"/><Relationship Id="rId12" Type="http://schemas.openxmlformats.org/officeDocument/2006/relationships/image" Target="../media/image114.wmf"/><Relationship Id="rId11" Type="http://schemas.openxmlformats.org/officeDocument/2006/relationships/image" Target="../media/image113.wmf"/><Relationship Id="rId10" Type="http://schemas.openxmlformats.org/officeDocument/2006/relationships/image" Target="../media/image112.wmf"/><Relationship Id="rId1" Type="http://schemas.openxmlformats.org/officeDocument/2006/relationships/image" Target="../media/image103.wmf"/></Relationships>
</file>

<file path=ppt/drawings/_rels/vmlDrawing2.vml.rels><?xml version="1.0" encoding="UTF-8" standalone="yes"?>
<Relationships xmlns="http://schemas.openxmlformats.org/package/2006/relationships"><Relationship Id="rId7" Type="http://schemas.openxmlformats.org/officeDocument/2006/relationships/image" Target="../media/image12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.wmf"/><Relationship Id="rId8" Type="http://schemas.openxmlformats.org/officeDocument/2006/relationships/image" Target="../media/image21.wmf"/><Relationship Id="rId7" Type="http://schemas.openxmlformats.org/officeDocument/2006/relationships/image" Target="../media/image20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31.wmf"/><Relationship Id="rId8" Type="http://schemas.openxmlformats.org/officeDocument/2006/relationships/image" Target="../media/image30.wmf"/><Relationship Id="rId7" Type="http://schemas.openxmlformats.org/officeDocument/2006/relationships/image" Target="../media/image29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3" Type="http://schemas.openxmlformats.org/officeDocument/2006/relationships/image" Target="../media/image35.wmf"/><Relationship Id="rId12" Type="http://schemas.openxmlformats.org/officeDocument/2006/relationships/image" Target="../media/image34.wmf"/><Relationship Id="rId11" Type="http://schemas.openxmlformats.org/officeDocument/2006/relationships/image" Target="../media/image33.wmf"/><Relationship Id="rId10" Type="http://schemas.openxmlformats.org/officeDocument/2006/relationships/image" Target="../media/image32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7" Type="http://schemas.openxmlformats.org/officeDocument/2006/relationships/image" Target="../media/image42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48.wmf"/><Relationship Id="rId4" Type="http://schemas.openxmlformats.org/officeDocument/2006/relationships/image" Target="../media/image47.wmf"/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8.vml.rels><?xml version="1.0" encoding="UTF-8" standalone="yes"?>
<Relationships xmlns="http://schemas.openxmlformats.org/package/2006/relationships"><Relationship Id="rId7" Type="http://schemas.openxmlformats.org/officeDocument/2006/relationships/image" Target="../media/image55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64.wmf"/><Relationship Id="rId8" Type="http://schemas.openxmlformats.org/officeDocument/2006/relationships/image" Target="../media/image63.wmf"/><Relationship Id="rId7" Type="http://schemas.openxmlformats.org/officeDocument/2006/relationships/image" Target="../media/image62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3" Type="http://schemas.openxmlformats.org/officeDocument/2006/relationships/image" Target="../media/image68.wmf"/><Relationship Id="rId12" Type="http://schemas.openxmlformats.org/officeDocument/2006/relationships/image" Target="../media/image67.wmf"/><Relationship Id="rId11" Type="http://schemas.openxmlformats.org/officeDocument/2006/relationships/image" Target="../media/image66.wmf"/><Relationship Id="rId10" Type="http://schemas.openxmlformats.org/officeDocument/2006/relationships/image" Target="../media/image65.wmf"/><Relationship Id="rId1" Type="http://schemas.openxmlformats.org/officeDocument/2006/relationships/image" Target="../media/image5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182BEFF-866E-4E9A-9A5B-337181469537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5838825" y="27051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741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7411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 userDrawn="1"/>
        </p:nvSpPr>
        <p:spPr>
          <a:xfrm>
            <a:off x="0" y="24765"/>
            <a:ext cx="9144000" cy="259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/>
          <a:p>
            <a:pPr lvl="0"/>
            <a:endParaRPr sz="24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58.wmf"/><Relationship Id="rId8" Type="http://schemas.openxmlformats.org/officeDocument/2006/relationships/oleObject" Target="../embeddings/oleObject58.bin"/><Relationship Id="rId7" Type="http://schemas.openxmlformats.org/officeDocument/2006/relationships/tags" Target="../tags/tag66.x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7.bin"/><Relationship Id="rId44" Type="http://schemas.openxmlformats.org/officeDocument/2006/relationships/vmlDrawing" Target="../drawings/vmlDrawing9.vml"/><Relationship Id="rId43" Type="http://schemas.openxmlformats.org/officeDocument/2006/relationships/slideLayout" Target="../slideLayouts/slideLayout7.xml"/><Relationship Id="rId42" Type="http://schemas.openxmlformats.org/officeDocument/2006/relationships/image" Target="../media/image68.wmf"/><Relationship Id="rId41" Type="http://schemas.openxmlformats.org/officeDocument/2006/relationships/oleObject" Target="../embeddings/oleObject68.bin"/><Relationship Id="rId40" Type="http://schemas.openxmlformats.org/officeDocument/2006/relationships/tags" Target="../tags/tag79.xml"/><Relationship Id="rId4" Type="http://schemas.openxmlformats.org/officeDocument/2006/relationships/tags" Target="../tags/tag65.xml"/><Relationship Id="rId39" Type="http://schemas.openxmlformats.org/officeDocument/2006/relationships/image" Target="../media/image67.wmf"/><Relationship Id="rId38" Type="http://schemas.openxmlformats.org/officeDocument/2006/relationships/oleObject" Target="../embeddings/oleObject67.bin"/><Relationship Id="rId37" Type="http://schemas.openxmlformats.org/officeDocument/2006/relationships/tags" Target="../tags/tag78.xml"/><Relationship Id="rId36" Type="http://schemas.openxmlformats.org/officeDocument/2006/relationships/tags" Target="../tags/tag77.xml"/><Relationship Id="rId35" Type="http://schemas.openxmlformats.org/officeDocument/2006/relationships/image" Target="../media/image66.wmf"/><Relationship Id="rId34" Type="http://schemas.openxmlformats.org/officeDocument/2006/relationships/oleObject" Target="../embeddings/oleObject66.bin"/><Relationship Id="rId33" Type="http://schemas.openxmlformats.org/officeDocument/2006/relationships/tags" Target="../tags/tag76.xml"/><Relationship Id="rId32" Type="http://schemas.openxmlformats.org/officeDocument/2006/relationships/image" Target="../media/image65.wmf"/><Relationship Id="rId31" Type="http://schemas.openxmlformats.org/officeDocument/2006/relationships/oleObject" Target="../embeddings/oleObject65.bin"/><Relationship Id="rId30" Type="http://schemas.openxmlformats.org/officeDocument/2006/relationships/tags" Target="../tags/tag75.xml"/><Relationship Id="rId3" Type="http://schemas.openxmlformats.org/officeDocument/2006/relationships/image" Target="../media/image56.wmf"/><Relationship Id="rId29" Type="http://schemas.openxmlformats.org/officeDocument/2006/relationships/image" Target="../media/image64.wmf"/><Relationship Id="rId28" Type="http://schemas.openxmlformats.org/officeDocument/2006/relationships/oleObject" Target="../embeddings/oleObject64.bin"/><Relationship Id="rId27" Type="http://schemas.openxmlformats.org/officeDocument/2006/relationships/tags" Target="../tags/tag74.xml"/><Relationship Id="rId26" Type="http://schemas.openxmlformats.org/officeDocument/2006/relationships/tags" Target="../tags/tag73.xml"/><Relationship Id="rId25" Type="http://schemas.openxmlformats.org/officeDocument/2006/relationships/image" Target="../media/image63.wmf"/><Relationship Id="rId24" Type="http://schemas.openxmlformats.org/officeDocument/2006/relationships/oleObject" Target="../embeddings/oleObject63.bin"/><Relationship Id="rId23" Type="http://schemas.openxmlformats.org/officeDocument/2006/relationships/tags" Target="../tags/tag72.xml"/><Relationship Id="rId22" Type="http://schemas.openxmlformats.org/officeDocument/2006/relationships/image" Target="../media/image62.wmf"/><Relationship Id="rId21" Type="http://schemas.openxmlformats.org/officeDocument/2006/relationships/oleObject" Target="../embeddings/oleObject62.bin"/><Relationship Id="rId20" Type="http://schemas.openxmlformats.org/officeDocument/2006/relationships/tags" Target="../tags/tag71.xml"/><Relationship Id="rId2" Type="http://schemas.openxmlformats.org/officeDocument/2006/relationships/oleObject" Target="../embeddings/oleObject56.bin"/><Relationship Id="rId19" Type="http://schemas.openxmlformats.org/officeDocument/2006/relationships/image" Target="../media/image61.wmf"/><Relationship Id="rId18" Type="http://schemas.openxmlformats.org/officeDocument/2006/relationships/oleObject" Target="../embeddings/oleObject61.bin"/><Relationship Id="rId17" Type="http://schemas.openxmlformats.org/officeDocument/2006/relationships/tags" Target="../tags/tag70.xml"/><Relationship Id="rId16" Type="http://schemas.openxmlformats.org/officeDocument/2006/relationships/image" Target="../media/image60.wmf"/><Relationship Id="rId15" Type="http://schemas.openxmlformats.org/officeDocument/2006/relationships/oleObject" Target="../embeddings/oleObject60.bin"/><Relationship Id="rId14" Type="http://schemas.openxmlformats.org/officeDocument/2006/relationships/tags" Target="../tags/tag69.xml"/><Relationship Id="rId13" Type="http://schemas.openxmlformats.org/officeDocument/2006/relationships/image" Target="../media/image59.wmf"/><Relationship Id="rId12" Type="http://schemas.openxmlformats.org/officeDocument/2006/relationships/oleObject" Target="../embeddings/oleObject59.bin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tags" Target="../tags/tag64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0.wmf"/><Relationship Id="rId8" Type="http://schemas.openxmlformats.org/officeDocument/2006/relationships/oleObject" Target="../embeddings/oleObject71.bin"/><Relationship Id="rId7" Type="http://schemas.openxmlformats.org/officeDocument/2006/relationships/tags" Target="../tags/tag82.x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70.bin"/><Relationship Id="rId4" Type="http://schemas.openxmlformats.org/officeDocument/2006/relationships/tags" Target="../tags/tag81.xml"/><Relationship Id="rId35" Type="http://schemas.openxmlformats.org/officeDocument/2006/relationships/vmlDrawing" Target="../drawings/vmlDrawing10.vml"/><Relationship Id="rId34" Type="http://schemas.openxmlformats.org/officeDocument/2006/relationships/slideLayout" Target="../slideLayouts/slideLayout7.xml"/><Relationship Id="rId33" Type="http://schemas.openxmlformats.org/officeDocument/2006/relationships/image" Target="../media/image78.wmf"/><Relationship Id="rId32" Type="http://schemas.openxmlformats.org/officeDocument/2006/relationships/oleObject" Target="../embeddings/oleObject79.bin"/><Relationship Id="rId31" Type="http://schemas.openxmlformats.org/officeDocument/2006/relationships/tags" Target="../tags/tag90.xml"/><Relationship Id="rId30" Type="http://schemas.openxmlformats.org/officeDocument/2006/relationships/image" Target="../media/image77.wmf"/><Relationship Id="rId3" Type="http://schemas.openxmlformats.org/officeDocument/2006/relationships/image" Target="../media/image65.wmf"/><Relationship Id="rId29" Type="http://schemas.openxmlformats.org/officeDocument/2006/relationships/oleObject" Target="../embeddings/oleObject78.bin"/><Relationship Id="rId28" Type="http://schemas.openxmlformats.org/officeDocument/2006/relationships/tags" Target="../tags/tag89.xml"/><Relationship Id="rId27" Type="http://schemas.openxmlformats.org/officeDocument/2006/relationships/image" Target="../media/image76.wmf"/><Relationship Id="rId26" Type="http://schemas.openxmlformats.org/officeDocument/2006/relationships/oleObject" Target="../embeddings/oleObject77.bin"/><Relationship Id="rId25" Type="http://schemas.openxmlformats.org/officeDocument/2006/relationships/tags" Target="../tags/tag88.xml"/><Relationship Id="rId24" Type="http://schemas.openxmlformats.org/officeDocument/2006/relationships/image" Target="../media/image75.wmf"/><Relationship Id="rId23" Type="http://schemas.openxmlformats.org/officeDocument/2006/relationships/oleObject" Target="../embeddings/oleObject76.bin"/><Relationship Id="rId22" Type="http://schemas.openxmlformats.org/officeDocument/2006/relationships/tags" Target="../tags/tag87.xml"/><Relationship Id="rId21" Type="http://schemas.openxmlformats.org/officeDocument/2006/relationships/image" Target="../media/image74.wmf"/><Relationship Id="rId20" Type="http://schemas.openxmlformats.org/officeDocument/2006/relationships/oleObject" Target="../embeddings/oleObject75.bin"/><Relationship Id="rId2" Type="http://schemas.openxmlformats.org/officeDocument/2006/relationships/oleObject" Target="../embeddings/oleObject69.bin"/><Relationship Id="rId19" Type="http://schemas.openxmlformats.org/officeDocument/2006/relationships/tags" Target="../tags/tag86.xml"/><Relationship Id="rId18" Type="http://schemas.openxmlformats.org/officeDocument/2006/relationships/image" Target="../media/image73.wmf"/><Relationship Id="rId17" Type="http://schemas.openxmlformats.org/officeDocument/2006/relationships/oleObject" Target="../embeddings/oleObject74.bin"/><Relationship Id="rId16" Type="http://schemas.openxmlformats.org/officeDocument/2006/relationships/tags" Target="../tags/tag85.xml"/><Relationship Id="rId15" Type="http://schemas.openxmlformats.org/officeDocument/2006/relationships/image" Target="../media/image72.wmf"/><Relationship Id="rId14" Type="http://schemas.openxmlformats.org/officeDocument/2006/relationships/oleObject" Target="../embeddings/oleObject73.bin"/><Relationship Id="rId13" Type="http://schemas.openxmlformats.org/officeDocument/2006/relationships/tags" Target="../tags/tag84.xml"/><Relationship Id="rId12" Type="http://schemas.openxmlformats.org/officeDocument/2006/relationships/image" Target="../media/image71.wmf"/><Relationship Id="rId11" Type="http://schemas.openxmlformats.org/officeDocument/2006/relationships/oleObject" Target="../embeddings/oleObject72.bin"/><Relationship Id="rId10" Type="http://schemas.openxmlformats.org/officeDocument/2006/relationships/tags" Target="../tags/tag83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1.wmf"/><Relationship Id="rId8" Type="http://schemas.openxmlformats.org/officeDocument/2006/relationships/oleObject" Target="../embeddings/oleObject82.bin"/><Relationship Id="rId7" Type="http://schemas.openxmlformats.org/officeDocument/2006/relationships/tags" Target="../tags/tag93.x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81.bin"/><Relationship Id="rId4" Type="http://schemas.openxmlformats.org/officeDocument/2006/relationships/tags" Target="../tags/tag92.xml"/><Relationship Id="rId3" Type="http://schemas.openxmlformats.org/officeDocument/2006/relationships/image" Target="../media/image79.wmf"/><Relationship Id="rId29" Type="http://schemas.openxmlformats.org/officeDocument/2006/relationships/vmlDrawing" Target="../drawings/vmlDrawing11.vml"/><Relationship Id="rId28" Type="http://schemas.openxmlformats.org/officeDocument/2006/relationships/slideLayout" Target="../slideLayouts/slideLayout7.xml"/><Relationship Id="rId27" Type="http://schemas.openxmlformats.org/officeDocument/2006/relationships/image" Target="../media/image87.wmf"/><Relationship Id="rId26" Type="http://schemas.openxmlformats.org/officeDocument/2006/relationships/oleObject" Target="../embeddings/oleObject88.bin"/><Relationship Id="rId25" Type="http://schemas.openxmlformats.org/officeDocument/2006/relationships/tags" Target="../tags/tag99.xml"/><Relationship Id="rId24" Type="http://schemas.openxmlformats.org/officeDocument/2006/relationships/image" Target="../media/image86.wmf"/><Relationship Id="rId23" Type="http://schemas.openxmlformats.org/officeDocument/2006/relationships/oleObject" Target="../embeddings/oleObject87.bin"/><Relationship Id="rId22" Type="http://schemas.openxmlformats.org/officeDocument/2006/relationships/tags" Target="../tags/tag98.xml"/><Relationship Id="rId21" Type="http://schemas.openxmlformats.org/officeDocument/2006/relationships/image" Target="../media/image85.wmf"/><Relationship Id="rId20" Type="http://schemas.openxmlformats.org/officeDocument/2006/relationships/oleObject" Target="../embeddings/oleObject86.bin"/><Relationship Id="rId2" Type="http://schemas.openxmlformats.org/officeDocument/2006/relationships/oleObject" Target="../embeddings/oleObject80.bin"/><Relationship Id="rId19" Type="http://schemas.openxmlformats.org/officeDocument/2006/relationships/tags" Target="../tags/tag97.xml"/><Relationship Id="rId18" Type="http://schemas.openxmlformats.org/officeDocument/2006/relationships/image" Target="../media/image84.wmf"/><Relationship Id="rId17" Type="http://schemas.openxmlformats.org/officeDocument/2006/relationships/oleObject" Target="../embeddings/oleObject85.bin"/><Relationship Id="rId16" Type="http://schemas.openxmlformats.org/officeDocument/2006/relationships/tags" Target="../tags/tag96.xml"/><Relationship Id="rId15" Type="http://schemas.openxmlformats.org/officeDocument/2006/relationships/image" Target="../media/image83.wmf"/><Relationship Id="rId14" Type="http://schemas.openxmlformats.org/officeDocument/2006/relationships/oleObject" Target="../embeddings/oleObject84.bin"/><Relationship Id="rId13" Type="http://schemas.openxmlformats.org/officeDocument/2006/relationships/tags" Target="../tags/tag95.xml"/><Relationship Id="rId12" Type="http://schemas.openxmlformats.org/officeDocument/2006/relationships/image" Target="../media/image82.wmf"/><Relationship Id="rId11" Type="http://schemas.openxmlformats.org/officeDocument/2006/relationships/oleObject" Target="../embeddings/oleObject83.bin"/><Relationship Id="rId10" Type="http://schemas.openxmlformats.org/officeDocument/2006/relationships/tags" Target="../tags/tag94.xml"/><Relationship Id="rId1" Type="http://schemas.openxmlformats.org/officeDocument/2006/relationships/tags" Target="../tags/tag9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2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89.wmf"/><Relationship Id="rId6" Type="http://schemas.openxmlformats.org/officeDocument/2006/relationships/oleObject" Target="../embeddings/oleObject90.bin"/><Relationship Id="rId5" Type="http://schemas.openxmlformats.org/officeDocument/2006/relationships/tags" Target="../tags/tag102.xml"/><Relationship Id="rId4" Type="http://schemas.openxmlformats.org/officeDocument/2006/relationships/image" Target="../media/image88.emf"/><Relationship Id="rId3" Type="http://schemas.openxmlformats.org/officeDocument/2006/relationships/oleObject" Target="../embeddings/oleObject89.bin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image" Target="../media/image24.wmf"/><Relationship Id="rId6" Type="http://schemas.openxmlformats.org/officeDocument/2006/relationships/oleObject" Target="../embeddings/oleObject92.bin"/><Relationship Id="rId5" Type="http://schemas.openxmlformats.org/officeDocument/2006/relationships/tags" Target="../tags/tag105.xml"/><Relationship Id="rId4" Type="http://schemas.openxmlformats.org/officeDocument/2006/relationships/image" Target="../media/image23.wmf"/><Relationship Id="rId3" Type="http://schemas.openxmlformats.org/officeDocument/2006/relationships/oleObject" Target="../embeddings/oleObject91.bin"/><Relationship Id="rId25" Type="http://schemas.openxmlformats.org/officeDocument/2006/relationships/vmlDrawing" Target="../drawings/vmlDrawing13.vml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94.wmf"/><Relationship Id="rId22" Type="http://schemas.openxmlformats.org/officeDocument/2006/relationships/oleObject" Target="../embeddings/oleObject97.bin"/><Relationship Id="rId21" Type="http://schemas.openxmlformats.org/officeDocument/2006/relationships/image" Target="../media/image93.wmf"/><Relationship Id="rId20" Type="http://schemas.openxmlformats.org/officeDocument/2006/relationships/oleObject" Target="../embeddings/oleObject96.bin"/><Relationship Id="rId2" Type="http://schemas.openxmlformats.org/officeDocument/2006/relationships/tags" Target="../tags/tag104.xml"/><Relationship Id="rId19" Type="http://schemas.openxmlformats.org/officeDocument/2006/relationships/tags" Target="../tags/tag111.xml"/><Relationship Id="rId18" Type="http://schemas.openxmlformats.org/officeDocument/2006/relationships/image" Target="../media/image92.wmf"/><Relationship Id="rId17" Type="http://schemas.openxmlformats.org/officeDocument/2006/relationships/oleObject" Target="../embeddings/oleObject95.bin"/><Relationship Id="rId16" Type="http://schemas.openxmlformats.org/officeDocument/2006/relationships/tags" Target="../tags/tag110.xml"/><Relationship Id="rId15" Type="http://schemas.openxmlformats.org/officeDocument/2006/relationships/image" Target="../media/image91.wmf"/><Relationship Id="rId14" Type="http://schemas.openxmlformats.org/officeDocument/2006/relationships/oleObject" Target="../embeddings/oleObject94.bin"/><Relationship Id="rId13" Type="http://schemas.openxmlformats.org/officeDocument/2006/relationships/tags" Target="../tags/tag109.xml"/><Relationship Id="rId12" Type="http://schemas.openxmlformats.org/officeDocument/2006/relationships/image" Target="../media/image90.wmf"/><Relationship Id="rId11" Type="http://schemas.openxmlformats.org/officeDocument/2006/relationships/oleObject" Target="../embeddings/oleObject93.bin"/><Relationship Id="rId10" Type="http://schemas.openxmlformats.org/officeDocument/2006/relationships/tags" Target="../tags/tag108.xml"/><Relationship Id="rId1" Type="http://schemas.openxmlformats.org/officeDocument/2006/relationships/tags" Target="../tags/tag103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0.bin"/><Relationship Id="rId8" Type="http://schemas.openxmlformats.org/officeDocument/2006/relationships/tags" Target="../tags/tag115.xml"/><Relationship Id="rId7" Type="http://schemas.openxmlformats.org/officeDocument/2006/relationships/tags" Target="../tags/tag114.x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99.bin"/><Relationship Id="rId4" Type="http://schemas.openxmlformats.org/officeDocument/2006/relationships/tags" Target="../tags/tag113.xml"/><Relationship Id="rId3" Type="http://schemas.openxmlformats.org/officeDocument/2006/relationships/image" Target="../media/image95.wmf"/><Relationship Id="rId2" Type="http://schemas.openxmlformats.org/officeDocument/2006/relationships/oleObject" Target="../embeddings/oleObject98.bin"/><Relationship Id="rId13" Type="http://schemas.openxmlformats.org/officeDocument/2006/relationships/vmlDrawing" Target="../drawings/vmlDrawing14.v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16.xml"/><Relationship Id="rId10" Type="http://schemas.openxmlformats.org/officeDocument/2006/relationships/image" Target="../media/image97.wmf"/><Relationship Id="rId1" Type="http://schemas.openxmlformats.org/officeDocument/2006/relationships/tags" Target="../tags/tag112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3.bin"/><Relationship Id="rId8" Type="http://schemas.openxmlformats.org/officeDocument/2006/relationships/tags" Target="../tags/tag120.xml"/><Relationship Id="rId7" Type="http://schemas.openxmlformats.org/officeDocument/2006/relationships/tags" Target="../tags/tag119.x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102.bin"/><Relationship Id="rId4" Type="http://schemas.openxmlformats.org/officeDocument/2006/relationships/tags" Target="../tags/tag118.xml"/><Relationship Id="rId3" Type="http://schemas.openxmlformats.org/officeDocument/2006/relationships/image" Target="../media/image95.wmf"/><Relationship Id="rId2" Type="http://schemas.openxmlformats.org/officeDocument/2006/relationships/oleObject" Target="../embeddings/oleObject101.bin"/><Relationship Id="rId14" Type="http://schemas.openxmlformats.org/officeDocument/2006/relationships/vmlDrawing" Target="../drawings/vmlDrawing15.v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122.xml"/><Relationship Id="rId11" Type="http://schemas.openxmlformats.org/officeDocument/2006/relationships/tags" Target="../tags/tag121.xml"/><Relationship Id="rId10" Type="http://schemas.openxmlformats.org/officeDocument/2006/relationships/image" Target="../media/image97.wmf"/><Relationship Id="rId1" Type="http://schemas.openxmlformats.org/officeDocument/2006/relationships/tags" Target="../tags/tag117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125.xml"/><Relationship Id="rId8" Type="http://schemas.openxmlformats.org/officeDocument/2006/relationships/tags" Target="../tags/tag124.xml"/><Relationship Id="rId7" Type="http://schemas.openxmlformats.org/officeDocument/2006/relationships/image" Target="../media/image100.wmf"/><Relationship Id="rId6" Type="http://schemas.openxmlformats.org/officeDocument/2006/relationships/oleObject" Target="../embeddings/oleObject106.bin"/><Relationship Id="rId5" Type="http://schemas.openxmlformats.org/officeDocument/2006/relationships/tags" Target="../tags/tag123.xml"/><Relationship Id="rId4" Type="http://schemas.openxmlformats.org/officeDocument/2006/relationships/image" Target="../media/image99.wmf"/><Relationship Id="rId3" Type="http://schemas.openxmlformats.org/officeDocument/2006/relationships/oleObject" Target="../embeddings/oleObject105.bin"/><Relationship Id="rId2" Type="http://schemas.openxmlformats.org/officeDocument/2006/relationships/image" Target="../media/image98.wmf"/><Relationship Id="rId19" Type="http://schemas.openxmlformats.org/officeDocument/2006/relationships/vmlDrawing" Target="../drawings/vmlDrawing16.v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129.xml"/><Relationship Id="rId16" Type="http://schemas.openxmlformats.org/officeDocument/2006/relationships/image" Target="../media/image102.wmf"/><Relationship Id="rId15" Type="http://schemas.openxmlformats.org/officeDocument/2006/relationships/oleObject" Target="../embeddings/oleObject108.bin"/><Relationship Id="rId14" Type="http://schemas.openxmlformats.org/officeDocument/2006/relationships/tags" Target="../tags/tag128.xml"/><Relationship Id="rId13" Type="http://schemas.openxmlformats.org/officeDocument/2006/relationships/tags" Target="../tags/tag127.xml"/><Relationship Id="rId12" Type="http://schemas.openxmlformats.org/officeDocument/2006/relationships/image" Target="../media/image101.wmf"/><Relationship Id="rId11" Type="http://schemas.openxmlformats.org/officeDocument/2006/relationships/oleObject" Target="../embeddings/oleObject107.bin"/><Relationship Id="rId10" Type="http://schemas.openxmlformats.org/officeDocument/2006/relationships/tags" Target="../tags/tag126.xml"/><Relationship Id="rId1" Type="http://schemas.openxmlformats.org/officeDocument/2006/relationships/oleObject" Target="../embeddings/oleObject104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134.xml"/><Relationship Id="rId8" Type="http://schemas.openxmlformats.org/officeDocument/2006/relationships/image" Target="../media/image104.wmf"/><Relationship Id="rId7" Type="http://schemas.openxmlformats.org/officeDocument/2006/relationships/oleObject" Target="../embeddings/oleObject110.bin"/><Relationship Id="rId6" Type="http://schemas.openxmlformats.org/officeDocument/2006/relationships/tags" Target="../tags/tag133.xml"/><Relationship Id="rId55" Type="http://schemas.openxmlformats.org/officeDocument/2006/relationships/vmlDrawing" Target="../drawings/vmlDrawing17.vml"/><Relationship Id="rId54" Type="http://schemas.openxmlformats.org/officeDocument/2006/relationships/slideLayout" Target="../slideLayouts/slideLayout7.xml"/><Relationship Id="rId53" Type="http://schemas.openxmlformats.org/officeDocument/2006/relationships/oleObject" Target="../embeddings/oleObject123.bin"/><Relationship Id="rId52" Type="http://schemas.openxmlformats.org/officeDocument/2006/relationships/tags" Target="../tags/tag154.xml"/><Relationship Id="rId51" Type="http://schemas.openxmlformats.org/officeDocument/2006/relationships/image" Target="../media/image115.wmf"/><Relationship Id="rId50" Type="http://schemas.openxmlformats.org/officeDocument/2006/relationships/oleObject" Target="../embeddings/oleObject122.bin"/><Relationship Id="rId5" Type="http://schemas.openxmlformats.org/officeDocument/2006/relationships/image" Target="../media/image103.wmf"/><Relationship Id="rId49" Type="http://schemas.openxmlformats.org/officeDocument/2006/relationships/tags" Target="../tags/tag153.xml"/><Relationship Id="rId48" Type="http://schemas.openxmlformats.org/officeDocument/2006/relationships/tags" Target="../tags/tag152.xml"/><Relationship Id="rId47" Type="http://schemas.openxmlformats.org/officeDocument/2006/relationships/tags" Target="../tags/tag151.xml"/><Relationship Id="rId46" Type="http://schemas.openxmlformats.org/officeDocument/2006/relationships/oleObject" Target="../embeddings/oleObject121.bin"/><Relationship Id="rId45" Type="http://schemas.openxmlformats.org/officeDocument/2006/relationships/tags" Target="../tags/tag150.xml"/><Relationship Id="rId44" Type="http://schemas.openxmlformats.org/officeDocument/2006/relationships/image" Target="../media/image114.wmf"/><Relationship Id="rId43" Type="http://schemas.openxmlformats.org/officeDocument/2006/relationships/oleObject" Target="../embeddings/oleObject120.bin"/><Relationship Id="rId42" Type="http://schemas.openxmlformats.org/officeDocument/2006/relationships/tags" Target="../tags/tag149.xml"/><Relationship Id="rId41" Type="http://schemas.openxmlformats.org/officeDocument/2006/relationships/image" Target="../media/image113.wmf"/><Relationship Id="rId40" Type="http://schemas.openxmlformats.org/officeDocument/2006/relationships/oleObject" Target="../embeddings/oleObject119.bin"/><Relationship Id="rId4" Type="http://schemas.openxmlformats.org/officeDocument/2006/relationships/oleObject" Target="../embeddings/oleObject109.bin"/><Relationship Id="rId39" Type="http://schemas.openxmlformats.org/officeDocument/2006/relationships/tags" Target="../tags/tag148.xml"/><Relationship Id="rId38" Type="http://schemas.openxmlformats.org/officeDocument/2006/relationships/image" Target="../media/image112.wmf"/><Relationship Id="rId37" Type="http://schemas.openxmlformats.org/officeDocument/2006/relationships/oleObject" Target="../embeddings/oleObject118.bin"/><Relationship Id="rId36" Type="http://schemas.openxmlformats.org/officeDocument/2006/relationships/tags" Target="../tags/tag147.xml"/><Relationship Id="rId35" Type="http://schemas.openxmlformats.org/officeDocument/2006/relationships/image" Target="../media/image111.wmf"/><Relationship Id="rId34" Type="http://schemas.openxmlformats.org/officeDocument/2006/relationships/oleObject" Target="../embeddings/oleObject117.bin"/><Relationship Id="rId33" Type="http://schemas.openxmlformats.org/officeDocument/2006/relationships/tags" Target="../tags/tag146.xml"/><Relationship Id="rId32" Type="http://schemas.openxmlformats.org/officeDocument/2006/relationships/tags" Target="../tags/tag145.xml"/><Relationship Id="rId31" Type="http://schemas.openxmlformats.org/officeDocument/2006/relationships/image" Target="../media/image110.wmf"/><Relationship Id="rId30" Type="http://schemas.openxmlformats.org/officeDocument/2006/relationships/oleObject" Target="../embeddings/oleObject116.bin"/><Relationship Id="rId3" Type="http://schemas.openxmlformats.org/officeDocument/2006/relationships/tags" Target="../tags/tag132.xml"/><Relationship Id="rId29" Type="http://schemas.openxmlformats.org/officeDocument/2006/relationships/tags" Target="../tags/tag144.xml"/><Relationship Id="rId28" Type="http://schemas.openxmlformats.org/officeDocument/2006/relationships/image" Target="../media/image109.wmf"/><Relationship Id="rId27" Type="http://schemas.openxmlformats.org/officeDocument/2006/relationships/oleObject" Target="../embeddings/oleObject115.bin"/><Relationship Id="rId26" Type="http://schemas.openxmlformats.org/officeDocument/2006/relationships/tags" Target="../tags/tag143.xml"/><Relationship Id="rId25" Type="http://schemas.openxmlformats.org/officeDocument/2006/relationships/image" Target="../media/image108.wmf"/><Relationship Id="rId24" Type="http://schemas.openxmlformats.org/officeDocument/2006/relationships/oleObject" Target="../embeddings/oleObject114.bin"/><Relationship Id="rId23" Type="http://schemas.openxmlformats.org/officeDocument/2006/relationships/tags" Target="../tags/tag142.xml"/><Relationship Id="rId22" Type="http://schemas.openxmlformats.org/officeDocument/2006/relationships/tags" Target="../tags/tag141.xml"/><Relationship Id="rId21" Type="http://schemas.openxmlformats.org/officeDocument/2006/relationships/tags" Target="../tags/tag140.xml"/><Relationship Id="rId20" Type="http://schemas.openxmlformats.org/officeDocument/2006/relationships/image" Target="../media/image107.wmf"/><Relationship Id="rId2" Type="http://schemas.openxmlformats.org/officeDocument/2006/relationships/tags" Target="../tags/tag131.xml"/><Relationship Id="rId19" Type="http://schemas.openxmlformats.org/officeDocument/2006/relationships/oleObject" Target="../embeddings/oleObject113.bin"/><Relationship Id="rId18" Type="http://schemas.openxmlformats.org/officeDocument/2006/relationships/tags" Target="../tags/tag139.xml"/><Relationship Id="rId17" Type="http://schemas.openxmlformats.org/officeDocument/2006/relationships/tags" Target="../tags/tag138.xml"/><Relationship Id="rId16" Type="http://schemas.openxmlformats.org/officeDocument/2006/relationships/tags" Target="../tags/tag137.xml"/><Relationship Id="rId15" Type="http://schemas.openxmlformats.org/officeDocument/2006/relationships/image" Target="../media/image106.wmf"/><Relationship Id="rId14" Type="http://schemas.openxmlformats.org/officeDocument/2006/relationships/oleObject" Target="../embeddings/oleObject112.bin"/><Relationship Id="rId13" Type="http://schemas.openxmlformats.org/officeDocument/2006/relationships/tags" Target="../tags/tag136.xml"/><Relationship Id="rId12" Type="http://schemas.openxmlformats.org/officeDocument/2006/relationships/image" Target="../media/image105.wmf"/><Relationship Id="rId11" Type="http://schemas.openxmlformats.org/officeDocument/2006/relationships/oleObject" Target="../embeddings/oleObject111.bin"/><Relationship Id="rId10" Type="http://schemas.openxmlformats.org/officeDocument/2006/relationships/tags" Target="../tags/tag135.xml"/><Relationship Id="rId1" Type="http://schemas.openxmlformats.org/officeDocument/2006/relationships/tags" Target="../tags/tag13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.bin"/><Relationship Id="rId8" Type="http://schemas.openxmlformats.org/officeDocument/2006/relationships/tags" Target="../tags/tag5.xml"/><Relationship Id="rId7" Type="http://schemas.openxmlformats.org/officeDocument/2006/relationships/image" Target="../media/image2.wmf"/><Relationship Id="rId6" Type="http://schemas.openxmlformats.org/officeDocument/2006/relationships/oleObject" Target="../embeddings/oleObject2.bin"/><Relationship Id="rId5" Type="http://schemas.openxmlformats.org/officeDocument/2006/relationships/tags" Target="../tags/tag4.xml"/><Relationship Id="rId4" Type="http://schemas.openxmlformats.org/officeDocument/2006/relationships/image" Target="../media/image1.wmf"/><Relationship Id="rId3" Type="http://schemas.openxmlformats.org/officeDocument/2006/relationships/oleObject" Target="../embeddings/oleObject1.bin"/><Relationship Id="rId2" Type="http://schemas.openxmlformats.org/officeDocument/2006/relationships/tags" Target="../tags/tag3.xml"/><Relationship Id="rId18" Type="http://schemas.openxmlformats.org/officeDocument/2006/relationships/vmlDrawing" Target="../drawings/vmlDrawing1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5.wmf"/><Relationship Id="rId15" Type="http://schemas.openxmlformats.org/officeDocument/2006/relationships/oleObject" Target="../embeddings/oleObject5.bin"/><Relationship Id="rId14" Type="http://schemas.openxmlformats.org/officeDocument/2006/relationships/tags" Target="../tags/tag7.xml"/><Relationship Id="rId13" Type="http://schemas.openxmlformats.org/officeDocument/2006/relationships/image" Target="../media/image4.emf"/><Relationship Id="rId12" Type="http://schemas.openxmlformats.org/officeDocument/2006/relationships/oleObject" Target="../embeddings/oleObject4.bin"/><Relationship Id="rId11" Type="http://schemas.openxmlformats.org/officeDocument/2006/relationships/tags" Target="../tags/tag6.xml"/><Relationship Id="rId10" Type="http://schemas.openxmlformats.org/officeDocument/2006/relationships/image" Target="../media/image3.wmf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8" Type="http://schemas.openxmlformats.org/officeDocument/2006/relationships/tags" Target="../tags/tag11.xml"/><Relationship Id="rId7" Type="http://schemas.openxmlformats.org/officeDocument/2006/relationships/image" Target="../media/image7.wmf"/><Relationship Id="rId6" Type="http://schemas.openxmlformats.org/officeDocument/2006/relationships/oleObject" Target="../embeddings/oleObject7.bin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image" Target="../media/image6.wmf"/><Relationship Id="rId24" Type="http://schemas.openxmlformats.org/officeDocument/2006/relationships/vmlDrawing" Target="../drawings/vmlDrawing2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2.wmf"/><Relationship Id="rId21" Type="http://schemas.openxmlformats.org/officeDocument/2006/relationships/oleObject" Target="../embeddings/oleObject12.bin"/><Relationship Id="rId20" Type="http://schemas.openxmlformats.org/officeDocument/2006/relationships/tags" Target="../tags/tag15.xml"/><Relationship Id="rId2" Type="http://schemas.openxmlformats.org/officeDocument/2006/relationships/oleObject" Target="../embeddings/oleObject6.bin"/><Relationship Id="rId19" Type="http://schemas.openxmlformats.org/officeDocument/2006/relationships/image" Target="../media/image11.wmf"/><Relationship Id="rId18" Type="http://schemas.openxmlformats.org/officeDocument/2006/relationships/oleObject" Target="../embeddings/oleObject11.bin"/><Relationship Id="rId17" Type="http://schemas.openxmlformats.org/officeDocument/2006/relationships/tags" Target="../tags/tag14.xml"/><Relationship Id="rId16" Type="http://schemas.openxmlformats.org/officeDocument/2006/relationships/image" Target="../media/image10.wmf"/><Relationship Id="rId15" Type="http://schemas.openxmlformats.org/officeDocument/2006/relationships/oleObject" Target="../embeddings/oleObject10.bin"/><Relationship Id="rId14" Type="http://schemas.openxmlformats.org/officeDocument/2006/relationships/tags" Target="../tags/tag13.xml"/><Relationship Id="rId13" Type="http://schemas.openxmlformats.org/officeDocument/2006/relationships/image" Target="../media/image9.wmf"/><Relationship Id="rId12" Type="http://schemas.openxmlformats.org/officeDocument/2006/relationships/oleObject" Target="../embeddings/oleObject9.bin"/><Relationship Id="rId11" Type="http://schemas.openxmlformats.org/officeDocument/2006/relationships/tags" Target="../tags/tag12.xml"/><Relationship Id="rId10" Type="http://schemas.openxmlformats.org/officeDocument/2006/relationships/image" Target="../media/image8.wmf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3.bin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.bin"/><Relationship Id="rId8" Type="http://schemas.openxmlformats.org/officeDocument/2006/relationships/tags" Target="../tags/tag23.xml"/><Relationship Id="rId7" Type="http://schemas.openxmlformats.org/officeDocument/2006/relationships/image" Target="../media/image15.wmf"/><Relationship Id="rId6" Type="http://schemas.openxmlformats.org/officeDocument/2006/relationships/oleObject" Target="../embeddings/oleObject15.bin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0" Type="http://schemas.openxmlformats.org/officeDocument/2006/relationships/vmlDrawing" Target="../drawings/vmlDrawing4.vml"/><Relationship Id="rId3" Type="http://schemas.openxmlformats.org/officeDocument/2006/relationships/image" Target="../media/image14.wmf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29.xml"/><Relationship Id="rId27" Type="http://schemas.openxmlformats.org/officeDocument/2006/relationships/image" Target="../media/image22.wmf"/><Relationship Id="rId26" Type="http://schemas.openxmlformats.org/officeDocument/2006/relationships/oleObject" Target="../embeddings/oleObject22.bin"/><Relationship Id="rId25" Type="http://schemas.openxmlformats.org/officeDocument/2006/relationships/tags" Target="../tags/tag28.xml"/><Relationship Id="rId24" Type="http://schemas.openxmlformats.org/officeDocument/2006/relationships/image" Target="../media/image21.wmf"/><Relationship Id="rId23" Type="http://schemas.openxmlformats.org/officeDocument/2006/relationships/oleObject" Target="../embeddings/oleObject21.bin"/><Relationship Id="rId22" Type="http://schemas.openxmlformats.org/officeDocument/2006/relationships/tags" Target="../tags/tag27.xml"/><Relationship Id="rId21" Type="http://schemas.openxmlformats.org/officeDocument/2006/relationships/image" Target="../media/image20.wmf"/><Relationship Id="rId20" Type="http://schemas.openxmlformats.org/officeDocument/2006/relationships/oleObject" Target="../embeddings/oleObject20.bin"/><Relationship Id="rId2" Type="http://schemas.openxmlformats.org/officeDocument/2006/relationships/oleObject" Target="../embeddings/oleObject14.bin"/><Relationship Id="rId19" Type="http://schemas.openxmlformats.org/officeDocument/2006/relationships/tags" Target="../tags/tag26.xml"/><Relationship Id="rId18" Type="http://schemas.openxmlformats.org/officeDocument/2006/relationships/image" Target="../media/image19.wmf"/><Relationship Id="rId17" Type="http://schemas.openxmlformats.org/officeDocument/2006/relationships/oleObject" Target="../embeddings/oleObject19.bin"/><Relationship Id="rId16" Type="http://schemas.openxmlformats.org/officeDocument/2006/relationships/image" Target="../media/image18.wmf"/><Relationship Id="rId15" Type="http://schemas.openxmlformats.org/officeDocument/2006/relationships/oleObject" Target="../embeddings/oleObject18.bin"/><Relationship Id="rId14" Type="http://schemas.openxmlformats.org/officeDocument/2006/relationships/tags" Target="../tags/tag25.xml"/><Relationship Id="rId13" Type="http://schemas.openxmlformats.org/officeDocument/2006/relationships/image" Target="../media/image17.wmf"/><Relationship Id="rId12" Type="http://schemas.openxmlformats.org/officeDocument/2006/relationships/oleObject" Target="../embeddings/oleObject17.bin"/><Relationship Id="rId11" Type="http://schemas.openxmlformats.org/officeDocument/2006/relationships/tags" Target="../tags/tag24.xml"/><Relationship Id="rId10" Type="http://schemas.openxmlformats.org/officeDocument/2006/relationships/image" Target="../media/image16.wmf"/><Relationship Id="rId1" Type="http://schemas.openxmlformats.org/officeDocument/2006/relationships/tags" Target="../tags/tag20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image" Target="../media/image24.wmf"/><Relationship Id="rId6" Type="http://schemas.openxmlformats.org/officeDocument/2006/relationships/oleObject" Target="../embeddings/oleObject24.bin"/><Relationship Id="rId5" Type="http://schemas.openxmlformats.org/officeDocument/2006/relationships/tags" Target="../tags/tag32.xml"/><Relationship Id="rId47" Type="http://schemas.openxmlformats.org/officeDocument/2006/relationships/vmlDrawing" Target="../drawings/vmlDrawing5.vml"/><Relationship Id="rId46" Type="http://schemas.openxmlformats.org/officeDocument/2006/relationships/slideLayout" Target="../slideLayouts/slideLayout7.xml"/><Relationship Id="rId45" Type="http://schemas.openxmlformats.org/officeDocument/2006/relationships/image" Target="../media/image35.wmf"/><Relationship Id="rId44" Type="http://schemas.openxmlformats.org/officeDocument/2006/relationships/oleObject" Target="../embeddings/oleObject35.bin"/><Relationship Id="rId43" Type="http://schemas.openxmlformats.org/officeDocument/2006/relationships/tags" Target="../tags/tag48.xml"/><Relationship Id="rId42" Type="http://schemas.openxmlformats.org/officeDocument/2006/relationships/image" Target="../media/image34.wmf"/><Relationship Id="rId41" Type="http://schemas.openxmlformats.org/officeDocument/2006/relationships/oleObject" Target="../embeddings/oleObject34.bin"/><Relationship Id="rId40" Type="http://schemas.openxmlformats.org/officeDocument/2006/relationships/tags" Target="../tags/tag47.xml"/><Relationship Id="rId4" Type="http://schemas.openxmlformats.org/officeDocument/2006/relationships/image" Target="../media/image23.wmf"/><Relationship Id="rId39" Type="http://schemas.openxmlformats.org/officeDocument/2006/relationships/image" Target="../media/image33.wmf"/><Relationship Id="rId38" Type="http://schemas.openxmlformats.org/officeDocument/2006/relationships/oleObject" Target="../embeddings/oleObject33.bin"/><Relationship Id="rId37" Type="http://schemas.openxmlformats.org/officeDocument/2006/relationships/tags" Target="../tags/tag46.xml"/><Relationship Id="rId36" Type="http://schemas.openxmlformats.org/officeDocument/2006/relationships/tags" Target="../tags/tag45.xml"/><Relationship Id="rId35" Type="http://schemas.openxmlformats.org/officeDocument/2006/relationships/image" Target="../media/image32.wmf"/><Relationship Id="rId34" Type="http://schemas.openxmlformats.org/officeDocument/2006/relationships/oleObject" Target="../embeddings/oleObject32.bin"/><Relationship Id="rId33" Type="http://schemas.openxmlformats.org/officeDocument/2006/relationships/tags" Target="../tags/tag44.xml"/><Relationship Id="rId32" Type="http://schemas.openxmlformats.org/officeDocument/2006/relationships/image" Target="../media/image31.wmf"/><Relationship Id="rId31" Type="http://schemas.openxmlformats.org/officeDocument/2006/relationships/oleObject" Target="../embeddings/oleObject31.bin"/><Relationship Id="rId30" Type="http://schemas.openxmlformats.org/officeDocument/2006/relationships/tags" Target="../tags/tag43.xml"/><Relationship Id="rId3" Type="http://schemas.openxmlformats.org/officeDocument/2006/relationships/oleObject" Target="../embeddings/oleObject23.bin"/><Relationship Id="rId29" Type="http://schemas.openxmlformats.org/officeDocument/2006/relationships/tags" Target="../tags/tag42.xml"/><Relationship Id="rId28" Type="http://schemas.openxmlformats.org/officeDocument/2006/relationships/image" Target="../media/image30.wmf"/><Relationship Id="rId27" Type="http://schemas.openxmlformats.org/officeDocument/2006/relationships/oleObject" Target="../embeddings/oleObject30.bin"/><Relationship Id="rId26" Type="http://schemas.openxmlformats.org/officeDocument/2006/relationships/tags" Target="../tags/tag41.xml"/><Relationship Id="rId25" Type="http://schemas.openxmlformats.org/officeDocument/2006/relationships/tags" Target="../tags/tag40.xml"/><Relationship Id="rId24" Type="http://schemas.openxmlformats.org/officeDocument/2006/relationships/image" Target="../media/image29.wmf"/><Relationship Id="rId23" Type="http://schemas.openxmlformats.org/officeDocument/2006/relationships/oleObject" Target="../embeddings/oleObject29.bin"/><Relationship Id="rId22" Type="http://schemas.openxmlformats.org/officeDocument/2006/relationships/tags" Target="../tags/tag39.xml"/><Relationship Id="rId21" Type="http://schemas.openxmlformats.org/officeDocument/2006/relationships/image" Target="../media/image28.wmf"/><Relationship Id="rId20" Type="http://schemas.openxmlformats.org/officeDocument/2006/relationships/oleObject" Target="../embeddings/oleObject28.bin"/><Relationship Id="rId2" Type="http://schemas.openxmlformats.org/officeDocument/2006/relationships/tags" Target="../tags/tag31.xml"/><Relationship Id="rId19" Type="http://schemas.openxmlformats.org/officeDocument/2006/relationships/tags" Target="../tags/tag38.xml"/><Relationship Id="rId18" Type="http://schemas.openxmlformats.org/officeDocument/2006/relationships/image" Target="../media/image27.wmf"/><Relationship Id="rId17" Type="http://schemas.openxmlformats.org/officeDocument/2006/relationships/oleObject" Target="../embeddings/oleObject27.bin"/><Relationship Id="rId16" Type="http://schemas.openxmlformats.org/officeDocument/2006/relationships/tags" Target="../tags/tag37.xml"/><Relationship Id="rId15" Type="http://schemas.openxmlformats.org/officeDocument/2006/relationships/image" Target="../media/image26.wmf"/><Relationship Id="rId14" Type="http://schemas.openxmlformats.org/officeDocument/2006/relationships/oleObject" Target="../embeddings/oleObject26.bin"/><Relationship Id="rId13" Type="http://schemas.openxmlformats.org/officeDocument/2006/relationships/tags" Target="../tags/tag36.xml"/><Relationship Id="rId12" Type="http://schemas.openxmlformats.org/officeDocument/2006/relationships/tags" Target="../tags/tag35.xml"/><Relationship Id="rId11" Type="http://schemas.openxmlformats.org/officeDocument/2006/relationships/image" Target="../media/image25.wmf"/><Relationship Id="rId10" Type="http://schemas.openxmlformats.org/officeDocument/2006/relationships/oleObject" Target="../embeddings/oleObject25.bin"/><Relationship Id="rId1" Type="http://schemas.openxmlformats.org/officeDocument/2006/relationships/tags" Target="../tags/tag30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.bin"/><Relationship Id="rId8" Type="http://schemas.openxmlformats.org/officeDocument/2006/relationships/image" Target="../media/image39.wmf"/><Relationship Id="rId7" Type="http://schemas.openxmlformats.org/officeDocument/2006/relationships/oleObject" Target="../embeddings/oleObject39.bin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7.w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36.wmf"/><Relationship Id="rId18" Type="http://schemas.openxmlformats.org/officeDocument/2006/relationships/vmlDrawing" Target="../drawings/vmlDrawing6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43.wmf"/><Relationship Id="rId15" Type="http://schemas.openxmlformats.org/officeDocument/2006/relationships/oleObject" Target="../embeddings/oleObject43.bin"/><Relationship Id="rId14" Type="http://schemas.openxmlformats.org/officeDocument/2006/relationships/image" Target="../media/image42.wmf"/><Relationship Id="rId13" Type="http://schemas.openxmlformats.org/officeDocument/2006/relationships/oleObject" Target="../embeddings/oleObject42.bin"/><Relationship Id="rId12" Type="http://schemas.openxmlformats.org/officeDocument/2006/relationships/image" Target="../media/image41.wmf"/><Relationship Id="rId11" Type="http://schemas.openxmlformats.org/officeDocument/2006/relationships/oleObject" Target="../embeddings/oleObject41.bin"/><Relationship Id="rId10" Type="http://schemas.openxmlformats.org/officeDocument/2006/relationships/image" Target="../media/image40.wmf"/><Relationship Id="rId1" Type="http://schemas.openxmlformats.org/officeDocument/2006/relationships/oleObject" Target="../embeddings/oleObject36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6.bin"/><Relationship Id="rId8" Type="http://schemas.openxmlformats.org/officeDocument/2006/relationships/tags" Target="../tags/tag52.xml"/><Relationship Id="rId7" Type="http://schemas.openxmlformats.org/officeDocument/2006/relationships/image" Target="../media/image45.wmf"/><Relationship Id="rId6" Type="http://schemas.openxmlformats.org/officeDocument/2006/relationships/oleObject" Target="../embeddings/oleObject45.bin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image" Target="../media/image44.wmf"/><Relationship Id="rId2" Type="http://schemas.openxmlformats.org/officeDocument/2006/relationships/oleObject" Target="../embeddings/oleObject44.bin"/><Relationship Id="rId18" Type="http://schemas.openxmlformats.org/officeDocument/2006/relationships/vmlDrawing" Target="../drawings/vmlDrawing7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48.wmf"/><Relationship Id="rId15" Type="http://schemas.openxmlformats.org/officeDocument/2006/relationships/oleObject" Target="../embeddings/oleObject48.bin"/><Relationship Id="rId14" Type="http://schemas.openxmlformats.org/officeDocument/2006/relationships/tags" Target="../tags/tag54.xml"/><Relationship Id="rId13" Type="http://schemas.openxmlformats.org/officeDocument/2006/relationships/image" Target="../media/image47.wmf"/><Relationship Id="rId12" Type="http://schemas.openxmlformats.org/officeDocument/2006/relationships/oleObject" Target="../embeddings/oleObject47.bin"/><Relationship Id="rId11" Type="http://schemas.openxmlformats.org/officeDocument/2006/relationships/tags" Target="../tags/tag53.xml"/><Relationship Id="rId10" Type="http://schemas.openxmlformats.org/officeDocument/2006/relationships/image" Target="../media/image46.wmf"/><Relationship Id="rId1" Type="http://schemas.openxmlformats.org/officeDocument/2006/relationships/tags" Target="../tags/tag49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59.xml"/><Relationship Id="rId8" Type="http://schemas.openxmlformats.org/officeDocument/2006/relationships/image" Target="../media/image50.wmf"/><Relationship Id="rId7" Type="http://schemas.openxmlformats.org/officeDocument/2006/relationships/oleObject" Target="../embeddings/oleObject50.bin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image" Target="../media/image49.wmf"/><Relationship Id="rId25" Type="http://schemas.openxmlformats.org/officeDocument/2006/relationships/vmlDrawing" Target="../drawings/vmlDrawing8.vml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55.wmf"/><Relationship Id="rId22" Type="http://schemas.openxmlformats.org/officeDocument/2006/relationships/oleObject" Target="../embeddings/oleObject55.bin"/><Relationship Id="rId21" Type="http://schemas.openxmlformats.org/officeDocument/2006/relationships/tags" Target="../tags/tag63.xml"/><Relationship Id="rId20" Type="http://schemas.openxmlformats.org/officeDocument/2006/relationships/image" Target="../media/image54.wmf"/><Relationship Id="rId2" Type="http://schemas.openxmlformats.org/officeDocument/2006/relationships/oleObject" Target="../embeddings/oleObject49.bin"/><Relationship Id="rId19" Type="http://schemas.openxmlformats.org/officeDocument/2006/relationships/oleObject" Target="../embeddings/oleObject54.bin"/><Relationship Id="rId18" Type="http://schemas.openxmlformats.org/officeDocument/2006/relationships/tags" Target="../tags/tag62.xml"/><Relationship Id="rId17" Type="http://schemas.openxmlformats.org/officeDocument/2006/relationships/image" Target="../media/image53.wmf"/><Relationship Id="rId16" Type="http://schemas.openxmlformats.org/officeDocument/2006/relationships/oleObject" Target="../embeddings/oleObject53.bin"/><Relationship Id="rId15" Type="http://schemas.openxmlformats.org/officeDocument/2006/relationships/tags" Target="../tags/tag61.xml"/><Relationship Id="rId14" Type="http://schemas.openxmlformats.org/officeDocument/2006/relationships/image" Target="../media/image52.wmf"/><Relationship Id="rId13" Type="http://schemas.openxmlformats.org/officeDocument/2006/relationships/oleObject" Target="../embeddings/oleObject52.bin"/><Relationship Id="rId12" Type="http://schemas.openxmlformats.org/officeDocument/2006/relationships/tags" Target="../tags/tag60.xml"/><Relationship Id="rId11" Type="http://schemas.openxmlformats.org/officeDocument/2006/relationships/image" Target="../media/image51.wmf"/><Relationship Id="rId10" Type="http://schemas.openxmlformats.org/officeDocument/2006/relationships/oleObject" Target="../embeddings/oleObject51.bin"/><Relationship Id="rId1" Type="http://schemas.openxmlformats.org/officeDocument/2006/relationships/tags" Target="../tags/tag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2209800" y="3643630"/>
            <a:ext cx="41910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一、 无偏性</a:t>
            </a:r>
            <a:r>
              <a:rPr lang="zh-CN" altLang="en-US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endParaRPr lang="zh-CN" altLang="en-US" sz="3200" b="1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2209800" y="4361180"/>
            <a:ext cx="5170488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二</a:t>
            </a:r>
            <a:r>
              <a:rPr lang="zh-CN" altLang="en-US" sz="3200" b="1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 </a:t>
            </a:r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有效性</a:t>
            </a:r>
            <a:endParaRPr lang="zh-CN" altLang="en-US" sz="3200" b="1">
              <a:solidFill>
                <a:srgbClr val="C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124" name="Rectangle 6"/>
          <p:cNvSpPr>
            <a:spLocks noGrp="1" noChangeArrowheads="1"/>
          </p:cNvSpPr>
          <p:nvPr/>
        </p:nvSpPr>
        <p:spPr>
          <a:xfrm>
            <a:off x="87313" y="2504440"/>
            <a:ext cx="8229600" cy="7067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kumimoji="0" lang="zh-CN" altLang="en-US" sz="3200" dirty="0">
                <a:solidFill>
                  <a:srgbClr val="4A933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第二节</a:t>
            </a:r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kumimoji="0" lang="zh-CN" altLang="en-US" sz="3200" dirty="0">
                <a:solidFill>
                  <a:srgbClr val="4A933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估计量的评选标准</a:t>
            </a:r>
            <a:endParaRPr lang="zh-CN" altLang="en-US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2220595" y="5093970"/>
            <a:ext cx="5170488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三</a:t>
            </a:r>
            <a:r>
              <a:rPr lang="zh-CN" altLang="en-US" sz="3200" b="1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 </a:t>
            </a:r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一致</a:t>
            </a:r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性</a:t>
            </a:r>
            <a:endParaRPr lang="zh-CN" altLang="en-US" sz="3200" b="1">
              <a:solidFill>
                <a:srgbClr val="C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8069" name="Rectangle 5"/>
          <p:cNvSpPr/>
          <p:nvPr>
            <p:custDataLst>
              <p:tags r:id="rId1"/>
            </p:custDataLst>
          </p:nvPr>
        </p:nvSpPr>
        <p:spPr>
          <a:xfrm>
            <a:off x="165100" y="486728"/>
            <a:ext cx="8786813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400" b="1" dirty="0">
                <a:latin typeface="Times New Roman" panose="02020603050405020304" pitchFamily="18" charset="0"/>
              </a:rPr>
              <a:t>   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估计量是样本的函数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它是一个随机变量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由不同的方法得到的估计量可能相同也可能不同．而即使使用同一种方法也可能得到不同的统计量</a:t>
            </a:r>
            <a:r>
              <a:rPr lang="en-US" altLang="zh-CN" sz="2400" b="1" dirty="0">
                <a:latin typeface="Times New Roman" panose="02020603050405020304" pitchFamily="18" charset="0"/>
              </a:rPr>
              <a:t>. </a:t>
            </a:r>
            <a:r>
              <a:rPr lang="zh-CN" altLang="en-US" sz="2400" b="1" dirty="0">
                <a:latin typeface="Times New Roman" panose="02020603050405020304" pitchFamily="18" charset="0"/>
              </a:rPr>
              <a:t>故对同一参数的多个估计量来说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需要给出判断好坏的标准</a:t>
            </a:r>
            <a:r>
              <a:rPr lang="en-US" altLang="zh-CN" sz="2400" b="1" dirty="0">
                <a:latin typeface="Times New Roman" panose="02020603050405020304" pitchFamily="18" charset="0"/>
              </a:rPr>
              <a:t>.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/>
      <p:bldP spid="5124" grpId="0" animBg="1"/>
      <p:bldP spid="5122" grpId="0" animBg="1"/>
      <p:bldP spid="5123" grpId="0" animBg="1"/>
      <p:bldP spid="2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3796" name="对象 33795"/>
          <p:cNvGraphicFramePr/>
          <p:nvPr>
            <p:custDataLst>
              <p:tags r:id="rId1"/>
            </p:custDataLst>
          </p:nvPr>
        </p:nvGraphicFramePr>
        <p:xfrm>
          <a:off x="561975" y="347663"/>
          <a:ext cx="3433763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2" imgW="1193165" imgH="444500" progId="Equation.DSMT4">
                  <p:embed/>
                </p:oleObj>
              </mc:Choice>
              <mc:Fallback>
                <p:oleObj name="" r:id="rId2" imgW="1193165" imgH="444500" progId="Equation.DSMT4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1975" y="347663"/>
                        <a:ext cx="3433763" cy="1279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对象 33796"/>
          <p:cNvGraphicFramePr/>
          <p:nvPr>
            <p:custDataLst>
              <p:tags r:id="rId4"/>
            </p:custDataLst>
          </p:nvPr>
        </p:nvGraphicFramePr>
        <p:xfrm>
          <a:off x="4075113" y="547688"/>
          <a:ext cx="4379912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5" imgW="1611630" imgH="254000" progId="Equation.DSMT4">
                  <p:embed/>
                </p:oleObj>
              </mc:Choice>
              <mc:Fallback>
                <p:oleObj name="" r:id="rId5" imgW="1611630" imgH="254000" progId="Equation.DSMT4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75113" y="547688"/>
                        <a:ext cx="4379912" cy="688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对象 33797"/>
          <p:cNvGraphicFramePr/>
          <p:nvPr>
            <p:custDataLst>
              <p:tags r:id="rId7"/>
            </p:custDataLst>
          </p:nvPr>
        </p:nvGraphicFramePr>
        <p:xfrm>
          <a:off x="179388" y="1555750"/>
          <a:ext cx="4392612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8" imgW="1598930" imgH="254000" progId="Equation.DSMT4">
                  <p:embed/>
                </p:oleObj>
              </mc:Choice>
              <mc:Fallback>
                <p:oleObj name="" r:id="rId8" imgW="1598930" imgH="254000" progId="Equation.DSMT4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9388" y="1555750"/>
                        <a:ext cx="4392612" cy="696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直接连接符 33798"/>
          <p:cNvSpPr/>
          <p:nvPr>
            <p:custDataLst>
              <p:tags r:id="rId10"/>
            </p:custDataLst>
          </p:nvPr>
        </p:nvSpPr>
        <p:spPr>
          <a:xfrm>
            <a:off x="0" y="2203450"/>
            <a:ext cx="9144000" cy="0"/>
          </a:xfrm>
          <a:prstGeom prst="line">
            <a:avLst/>
          </a:prstGeom>
          <a:ln w="57150" cap="flat" cmpd="thinThick">
            <a:solidFill>
              <a:srgbClr val="80008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33800" name="对象 33799"/>
          <p:cNvGraphicFramePr/>
          <p:nvPr>
            <p:custDataLst>
              <p:tags r:id="rId11"/>
            </p:custDataLst>
          </p:nvPr>
        </p:nvGraphicFramePr>
        <p:xfrm>
          <a:off x="755650" y="2274888"/>
          <a:ext cx="4583113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12" imgW="1864995" imgH="254000" progId="Equation.DSMT4">
                  <p:embed/>
                </p:oleObj>
              </mc:Choice>
              <mc:Fallback>
                <p:oleObj name="" r:id="rId12" imgW="1864995" imgH="254000" progId="Equation.DSMT4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55650" y="2274888"/>
                        <a:ext cx="4583113" cy="623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对象 33800"/>
          <p:cNvGraphicFramePr/>
          <p:nvPr>
            <p:custDataLst>
              <p:tags r:id="rId14"/>
            </p:custDataLst>
          </p:nvPr>
        </p:nvGraphicFramePr>
        <p:xfrm>
          <a:off x="323850" y="2924175"/>
          <a:ext cx="229076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15" imgW="888365" imgH="254000" progId="Equation.DSMT4">
                  <p:embed/>
                </p:oleObj>
              </mc:Choice>
              <mc:Fallback>
                <p:oleObj name="" r:id="rId15" imgW="888365" imgH="254000" progId="Equation.DSMT4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3850" y="2924175"/>
                        <a:ext cx="2290763" cy="654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2" name="对象 33801"/>
          <p:cNvGraphicFramePr/>
          <p:nvPr>
            <p:custDataLst>
              <p:tags r:id="rId17"/>
            </p:custDataLst>
          </p:nvPr>
        </p:nvGraphicFramePr>
        <p:xfrm>
          <a:off x="2555875" y="2879725"/>
          <a:ext cx="139065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18" imgW="482600" imgH="190500" progId="Equation.DSMT4">
                  <p:embed/>
                </p:oleObj>
              </mc:Choice>
              <mc:Fallback>
                <p:oleObj name="" r:id="rId18" imgW="482600" imgH="190500" progId="Equation.DSMT4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555875" y="2879725"/>
                        <a:ext cx="1390650" cy="547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3" name="对象 33802"/>
          <p:cNvGraphicFramePr/>
          <p:nvPr>
            <p:custDataLst>
              <p:tags r:id="rId20"/>
            </p:custDataLst>
          </p:nvPr>
        </p:nvGraphicFramePr>
        <p:xfrm>
          <a:off x="3870325" y="2924175"/>
          <a:ext cx="149383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21" imgW="481965" imgH="165100" progId="Equation.DSMT4">
                  <p:embed/>
                </p:oleObj>
              </mc:Choice>
              <mc:Fallback>
                <p:oleObj name="" r:id="rId21" imgW="481965" imgH="165100" progId="Equation.DSMT4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870325" y="2924175"/>
                        <a:ext cx="1493838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4" name="对象 33803"/>
          <p:cNvGraphicFramePr/>
          <p:nvPr>
            <p:custDataLst>
              <p:tags r:id="rId23"/>
            </p:custDataLst>
          </p:nvPr>
        </p:nvGraphicFramePr>
        <p:xfrm>
          <a:off x="5292725" y="2638425"/>
          <a:ext cx="215900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24" imgW="761365" imgH="405765" progId="Equation.DSMT4">
                  <p:embed/>
                </p:oleObj>
              </mc:Choice>
              <mc:Fallback>
                <p:oleObj name="" r:id="rId24" imgW="761365" imgH="405765" progId="Equation.DSMT4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292725" y="2638425"/>
                        <a:ext cx="2159000" cy="1149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Text Box 10"/>
          <p:cNvSpPr txBox="1"/>
          <p:nvPr>
            <p:custDataLst>
              <p:tags r:id="rId26"/>
            </p:custDataLst>
          </p:nvPr>
        </p:nvSpPr>
        <p:spPr>
          <a:xfrm>
            <a:off x="0" y="2203450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3806" name="对象 33805"/>
          <p:cNvGraphicFramePr/>
          <p:nvPr>
            <p:custDataLst>
              <p:tags r:id="rId27"/>
            </p:custDataLst>
          </p:nvPr>
        </p:nvGraphicFramePr>
        <p:xfrm>
          <a:off x="395288" y="3571875"/>
          <a:ext cx="381635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28" imgW="1522730" imgH="254000" progId="Equation.DSMT4">
                  <p:embed/>
                </p:oleObj>
              </mc:Choice>
              <mc:Fallback>
                <p:oleObj name="" r:id="rId28" imgW="1522730" imgH="2540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95288" y="3571875"/>
                        <a:ext cx="3816350" cy="636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7" name="对象 33806"/>
          <p:cNvGraphicFramePr/>
          <p:nvPr>
            <p:custDataLst>
              <p:tags r:id="rId30"/>
            </p:custDataLst>
          </p:nvPr>
        </p:nvGraphicFramePr>
        <p:xfrm>
          <a:off x="330200" y="4219575"/>
          <a:ext cx="1449388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31" imgW="532765" imgH="254000" progId="Equation.DSMT4">
                  <p:embed/>
                </p:oleObj>
              </mc:Choice>
              <mc:Fallback>
                <p:oleObj name="" r:id="rId31" imgW="532765" imgH="254000" progId="Equation.DSMT4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30200" y="4219575"/>
                        <a:ext cx="1449388" cy="688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9" name="对象 33808"/>
          <p:cNvGraphicFramePr/>
          <p:nvPr>
            <p:custDataLst>
              <p:tags r:id="rId33"/>
            </p:custDataLst>
          </p:nvPr>
        </p:nvGraphicFramePr>
        <p:xfrm>
          <a:off x="1763713" y="4075113"/>
          <a:ext cx="290195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34" imgW="1002665" imgH="330200" progId="Equation.DSMT4">
                  <p:embed/>
                </p:oleObj>
              </mc:Choice>
              <mc:Fallback>
                <p:oleObj name="" r:id="rId34" imgW="1002665" imgH="330200" progId="Equation.DSMT4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763713" y="4075113"/>
                        <a:ext cx="2901950" cy="955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0" name="直接连接符 33809"/>
          <p:cNvSpPr/>
          <p:nvPr>
            <p:custDataLst>
              <p:tags r:id="rId36"/>
            </p:custDataLst>
          </p:nvPr>
        </p:nvSpPr>
        <p:spPr>
          <a:xfrm>
            <a:off x="3059113" y="5011738"/>
            <a:ext cx="1152525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33814" name="组合 33813"/>
          <p:cNvGrpSpPr/>
          <p:nvPr/>
        </p:nvGrpSpPr>
        <p:grpSpPr>
          <a:xfrm>
            <a:off x="2470150" y="5083175"/>
            <a:ext cx="2546350" cy="1411288"/>
            <a:chOff x="1556" y="2976"/>
            <a:chExt cx="1604" cy="889"/>
          </a:xfrm>
        </p:grpSpPr>
        <p:graphicFrame>
          <p:nvGraphicFramePr>
            <p:cNvPr id="33811" name="对象 33810"/>
            <p:cNvGraphicFramePr/>
            <p:nvPr>
              <p:custDataLst>
                <p:tags r:id="rId37"/>
              </p:custDataLst>
            </p:nvPr>
          </p:nvGraphicFramePr>
          <p:xfrm>
            <a:off x="1556" y="3294"/>
            <a:ext cx="1604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6" name="" r:id="rId38" imgW="748030" imgH="266065" progId="Equation.DSMT4">
                    <p:embed/>
                  </p:oleObj>
                </mc:Choice>
                <mc:Fallback>
                  <p:oleObj name="" r:id="rId38" imgW="748030" imgH="266065" progId="Equation.DSMT4">
                    <p:embed/>
                    <p:pic>
                      <p:nvPicPr>
                        <p:cNvPr id="0" name="图片 3145"/>
                        <p:cNvPicPr/>
                        <p:nvPr/>
                      </p:nvPicPr>
                      <p:blipFill>
                        <a:blip r:embed="rId39"/>
                        <a:stretch>
                          <a:fillRect/>
                        </a:stretch>
                      </p:blipFill>
                      <p:spPr>
                        <a:xfrm>
                          <a:off x="1556" y="3294"/>
                          <a:ext cx="1604" cy="5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2" name="对象 33811"/>
            <p:cNvGraphicFramePr/>
            <p:nvPr>
              <p:custDataLst>
                <p:tags r:id="rId40"/>
              </p:custDataLst>
            </p:nvPr>
          </p:nvGraphicFramePr>
          <p:xfrm>
            <a:off x="2200" y="2976"/>
            <a:ext cx="263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" r:id="rId41" imgW="139700" imgH="203200" progId="Equation.DSMT4">
                    <p:embed/>
                  </p:oleObj>
                </mc:Choice>
                <mc:Fallback>
                  <p:oleObj name="" r:id="rId41" imgW="139700" imgH="203200" progId="Equation.DSMT4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2200" y="2976"/>
                          <a:ext cx="263" cy="3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4820" name="对象 34819"/>
          <p:cNvGraphicFramePr/>
          <p:nvPr>
            <p:custDataLst>
              <p:tags r:id="rId1"/>
            </p:custDataLst>
          </p:nvPr>
        </p:nvGraphicFramePr>
        <p:xfrm>
          <a:off x="0" y="431483"/>
          <a:ext cx="1449388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2" imgW="532765" imgH="254000" progId="Equation.DSMT4">
                  <p:embed/>
                </p:oleObj>
              </mc:Choice>
              <mc:Fallback>
                <p:oleObj name="" r:id="rId2" imgW="532765" imgH="254000" progId="Equation.DSMT4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431483"/>
                        <a:ext cx="1449388" cy="688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对象 34820"/>
          <p:cNvGraphicFramePr/>
          <p:nvPr>
            <p:custDataLst>
              <p:tags r:id="rId4"/>
            </p:custDataLst>
          </p:nvPr>
        </p:nvGraphicFramePr>
        <p:xfrm>
          <a:off x="1433513" y="287020"/>
          <a:ext cx="290195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5" imgW="1002665" imgH="330200" progId="Equation.DSMT4">
                  <p:embed/>
                </p:oleObj>
              </mc:Choice>
              <mc:Fallback>
                <p:oleObj name="" r:id="rId5" imgW="1002665" imgH="330200" progId="Equation.DSMT4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33513" y="287020"/>
                        <a:ext cx="2901950" cy="955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对象 34822"/>
          <p:cNvGraphicFramePr/>
          <p:nvPr>
            <p:custDataLst>
              <p:tags r:id="rId7"/>
            </p:custDataLst>
          </p:nvPr>
        </p:nvGraphicFramePr>
        <p:xfrm>
          <a:off x="0" y="1483995"/>
          <a:ext cx="151130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8" imgW="443865" imgH="266065" progId="Equation.DSMT4">
                  <p:embed/>
                </p:oleObj>
              </mc:Choice>
              <mc:Fallback>
                <p:oleObj name="" r:id="rId8" imgW="443865" imgH="266065" progId="Equation.DSMT4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0" y="1483995"/>
                        <a:ext cx="1511300" cy="906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对象 34824"/>
          <p:cNvGraphicFramePr/>
          <p:nvPr>
            <p:custDataLst>
              <p:tags r:id="rId10"/>
            </p:custDataLst>
          </p:nvPr>
        </p:nvGraphicFramePr>
        <p:xfrm>
          <a:off x="1476375" y="1483995"/>
          <a:ext cx="2303463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11" imgW="824865" imgH="317500" progId="Equation.DSMT4">
                  <p:embed/>
                </p:oleObj>
              </mc:Choice>
              <mc:Fallback>
                <p:oleObj name="" r:id="rId11" imgW="824865" imgH="317500" progId="Equation.DSMT4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76375" y="1483995"/>
                        <a:ext cx="2303463" cy="885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对象 34825"/>
          <p:cNvGraphicFramePr/>
          <p:nvPr>
            <p:custDataLst>
              <p:tags r:id="rId13"/>
            </p:custDataLst>
          </p:nvPr>
        </p:nvGraphicFramePr>
        <p:xfrm>
          <a:off x="3708400" y="1555433"/>
          <a:ext cx="4870450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14" imgW="1675130" imgH="254000" progId="Equation.DSMT4">
                  <p:embed/>
                </p:oleObj>
              </mc:Choice>
              <mc:Fallback>
                <p:oleObj name="" r:id="rId14" imgW="1675130" imgH="254000" progId="Equation.DSMT4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708400" y="1555433"/>
                        <a:ext cx="4870450" cy="738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7" name="对象 34826"/>
          <p:cNvGraphicFramePr/>
          <p:nvPr>
            <p:custDataLst>
              <p:tags r:id="rId16"/>
            </p:custDataLst>
          </p:nvPr>
        </p:nvGraphicFramePr>
        <p:xfrm>
          <a:off x="1476375" y="2257108"/>
          <a:ext cx="4465638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17" imgW="1535430" imgH="254000" progId="Equation.DSMT4">
                  <p:embed/>
                </p:oleObj>
              </mc:Choice>
              <mc:Fallback>
                <p:oleObj name="" r:id="rId17" imgW="1535430" imgH="254000" progId="Equation.DSMT4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476375" y="2257108"/>
                        <a:ext cx="4465638" cy="738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8" name="对象 34827"/>
          <p:cNvGraphicFramePr/>
          <p:nvPr>
            <p:custDataLst>
              <p:tags r:id="rId19"/>
            </p:custDataLst>
          </p:nvPr>
        </p:nvGraphicFramePr>
        <p:xfrm>
          <a:off x="1476375" y="2977833"/>
          <a:ext cx="4799013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20" imgW="1649730" imgH="254000" progId="Equation.DSMT4">
                  <p:embed/>
                </p:oleObj>
              </mc:Choice>
              <mc:Fallback>
                <p:oleObj name="" r:id="rId20" imgW="1649730" imgH="254000" progId="Equation.DSMT4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476375" y="2977833"/>
                        <a:ext cx="4799013" cy="738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9" name="对象 34828"/>
          <p:cNvGraphicFramePr/>
          <p:nvPr>
            <p:custDataLst>
              <p:tags r:id="rId22"/>
            </p:custDataLst>
          </p:nvPr>
        </p:nvGraphicFramePr>
        <p:xfrm>
          <a:off x="1476375" y="3787458"/>
          <a:ext cx="3506788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23" imgW="1205230" imgH="254000" progId="Equation.DSMT4">
                  <p:embed/>
                </p:oleObj>
              </mc:Choice>
              <mc:Fallback>
                <p:oleObj name="" r:id="rId23" imgW="1205230" imgH="254000" progId="Equation.DSMT4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476375" y="3787458"/>
                        <a:ext cx="3506788" cy="738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0" name="对象 34829"/>
          <p:cNvGraphicFramePr/>
          <p:nvPr>
            <p:custDataLst>
              <p:tags r:id="rId25"/>
            </p:custDataLst>
          </p:nvPr>
        </p:nvGraphicFramePr>
        <p:xfrm>
          <a:off x="1562100" y="5082540"/>
          <a:ext cx="2130425" cy="605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26" imgW="799465" imgH="279400" progId="Equation.DSMT4">
                  <p:embed/>
                </p:oleObj>
              </mc:Choice>
              <mc:Fallback>
                <p:oleObj name="" r:id="rId26" imgW="799465" imgH="279400" progId="Equation.DSMT4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62100" y="5082540"/>
                        <a:ext cx="2130425" cy="6051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1" name="对象 34830"/>
          <p:cNvGraphicFramePr/>
          <p:nvPr>
            <p:custDataLst>
              <p:tags r:id="rId28"/>
            </p:custDataLst>
          </p:nvPr>
        </p:nvGraphicFramePr>
        <p:xfrm>
          <a:off x="3587115" y="4436745"/>
          <a:ext cx="2566035" cy="2146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29" imgW="1117600" imgH="939800" progId="Equation.DSMT4">
                  <p:embed/>
                </p:oleObj>
              </mc:Choice>
              <mc:Fallback>
                <p:oleObj name="" r:id="rId29" imgW="1117600" imgH="939800" progId="Equation.DSMT4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587115" y="4436745"/>
                        <a:ext cx="2566035" cy="21469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对象 32775"/>
          <p:cNvGraphicFramePr/>
          <p:nvPr>
            <p:custDataLst>
              <p:tags r:id="rId31"/>
            </p:custDataLst>
          </p:nvPr>
        </p:nvGraphicFramePr>
        <p:xfrm>
          <a:off x="6308090" y="3303270"/>
          <a:ext cx="2800350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32" imgW="1536700" imgH="901700" progId="Equation.DSMT4">
                  <p:embed/>
                </p:oleObj>
              </mc:Choice>
              <mc:Fallback>
                <p:oleObj name="" r:id="rId32" imgW="1536700" imgH="901700" progId="Equation.DSMT4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6308090" y="3303270"/>
                        <a:ext cx="2800350" cy="1736725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w="38100">
                        <a:solidFill>
                          <a:schemeClr val="accent1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5844" name="对象 35843"/>
          <p:cNvGraphicFramePr/>
          <p:nvPr>
            <p:custDataLst>
              <p:tags r:id="rId1"/>
            </p:custDataLst>
          </p:nvPr>
        </p:nvGraphicFramePr>
        <p:xfrm>
          <a:off x="226695" y="1123950"/>
          <a:ext cx="1660525" cy="683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2" imgW="570865" imgH="266065" progId="Equation.DSMT4">
                  <p:embed/>
                </p:oleObj>
              </mc:Choice>
              <mc:Fallback>
                <p:oleObj name="" r:id="rId2" imgW="570865" imgH="266065" progId="Equation.DSMT4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6695" y="1123950"/>
                        <a:ext cx="1660525" cy="6838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对象 35844"/>
          <p:cNvGraphicFramePr/>
          <p:nvPr>
            <p:custDataLst>
              <p:tags r:id="rId4"/>
            </p:custDataLst>
          </p:nvPr>
        </p:nvGraphicFramePr>
        <p:xfrm>
          <a:off x="1931670" y="358775"/>
          <a:ext cx="2334895" cy="2077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5" imgW="1117600" imgH="939800" progId="Equation.DSMT4">
                  <p:embed/>
                </p:oleObj>
              </mc:Choice>
              <mc:Fallback>
                <p:oleObj name="" r:id="rId5" imgW="1117600" imgH="939800" progId="Equation.DSMT4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31670" y="358775"/>
                        <a:ext cx="2334895" cy="20770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对象 35845"/>
          <p:cNvGraphicFramePr/>
          <p:nvPr>
            <p:custDataLst>
              <p:tags r:id="rId7"/>
            </p:custDataLst>
          </p:nvPr>
        </p:nvGraphicFramePr>
        <p:xfrm>
          <a:off x="335915" y="2672715"/>
          <a:ext cx="3334385" cy="1290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8" imgW="1269365" imgH="520700" progId="Equation.DSMT4">
                  <p:embed/>
                </p:oleObj>
              </mc:Choice>
              <mc:Fallback>
                <p:oleObj name="" r:id="rId8" imgW="1269365" imgH="520700" progId="Equation.DSMT4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5915" y="2672715"/>
                        <a:ext cx="3334385" cy="12903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对象 35846"/>
          <p:cNvGraphicFramePr/>
          <p:nvPr>
            <p:custDataLst>
              <p:tags r:id="rId10"/>
            </p:custDataLst>
          </p:nvPr>
        </p:nvGraphicFramePr>
        <p:xfrm>
          <a:off x="3779520" y="2731770"/>
          <a:ext cx="3471545" cy="1483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11" imgW="1498600" imgH="647700" progId="Equation.DSMT4">
                  <p:embed/>
                </p:oleObj>
              </mc:Choice>
              <mc:Fallback>
                <p:oleObj name="" r:id="rId11" imgW="1498600" imgH="647700" progId="Equation.DSMT4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79520" y="2731770"/>
                        <a:ext cx="3471545" cy="14833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对象 35847"/>
          <p:cNvGraphicFramePr/>
          <p:nvPr>
            <p:custDataLst>
              <p:tags r:id="rId13"/>
            </p:custDataLst>
          </p:nvPr>
        </p:nvGraphicFramePr>
        <p:xfrm>
          <a:off x="0" y="4435475"/>
          <a:ext cx="450056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14" imgW="1586865" imgH="330200" progId="Equation.DSMT4">
                  <p:embed/>
                </p:oleObj>
              </mc:Choice>
              <mc:Fallback>
                <p:oleObj name="" r:id="rId14" imgW="1586865" imgH="330200" progId="Equation.DSMT4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0" y="4435475"/>
                        <a:ext cx="4500563" cy="936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对象 35848"/>
          <p:cNvGraphicFramePr/>
          <p:nvPr>
            <p:custDataLst>
              <p:tags r:id="rId16"/>
            </p:custDataLst>
          </p:nvPr>
        </p:nvGraphicFramePr>
        <p:xfrm>
          <a:off x="4427538" y="4435475"/>
          <a:ext cx="2751137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17" imgW="1179830" imgH="405765" progId="Equation.DSMT4">
                  <p:embed/>
                </p:oleObj>
              </mc:Choice>
              <mc:Fallback>
                <p:oleObj name="" r:id="rId17" imgW="1179830" imgH="405765" progId="Equation.DSMT4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427538" y="4435475"/>
                        <a:ext cx="2751137" cy="946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0" name="对象 35849"/>
          <p:cNvGraphicFramePr/>
          <p:nvPr>
            <p:custDataLst>
              <p:tags r:id="rId19"/>
            </p:custDataLst>
          </p:nvPr>
        </p:nvGraphicFramePr>
        <p:xfrm>
          <a:off x="7164388" y="4364038"/>
          <a:ext cx="1177925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20" imgW="481965" imgH="405765" progId="Equation.DSMT4">
                  <p:embed/>
                </p:oleObj>
              </mc:Choice>
              <mc:Fallback>
                <p:oleObj name="" r:id="rId20" imgW="481965" imgH="405765" progId="Equation.DSMT4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164388" y="4364038"/>
                        <a:ext cx="1177925" cy="992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1" name="对象 35850"/>
          <p:cNvGraphicFramePr/>
          <p:nvPr>
            <p:custDataLst>
              <p:tags r:id="rId22"/>
            </p:custDataLst>
          </p:nvPr>
        </p:nvGraphicFramePr>
        <p:xfrm>
          <a:off x="7235825" y="5372100"/>
          <a:ext cx="7747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23" imgW="253365" imgH="177800" progId="Equation.DSMT4">
                  <p:embed/>
                </p:oleObj>
              </mc:Choice>
              <mc:Fallback>
                <p:oleObj name="" r:id="rId23" imgW="253365" imgH="177800" progId="Equation.DSMT4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235825" y="5372100"/>
                        <a:ext cx="774700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2" name="对象 35851"/>
          <p:cNvGraphicFramePr/>
          <p:nvPr>
            <p:custDataLst>
              <p:tags r:id="rId25"/>
            </p:custDataLst>
          </p:nvPr>
        </p:nvGraphicFramePr>
        <p:xfrm>
          <a:off x="1331913" y="5659438"/>
          <a:ext cx="4157662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26" imgW="1687830" imgH="254000" progId="Equation.DSMT4">
                  <p:embed/>
                </p:oleObj>
              </mc:Choice>
              <mc:Fallback>
                <p:oleObj name="" r:id="rId26" imgW="1687830" imgH="254000" progId="Equation.DSMT4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331913" y="5659438"/>
                        <a:ext cx="4157662" cy="625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2263140" y="5204460"/>
            <a:ext cx="1910715" cy="46545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2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762000" y="619125"/>
            <a:ext cx="7416800" cy="58356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3200" b="1" dirty="0">
                <a:solidFill>
                  <a:schemeClr val="tx1"/>
                </a:solidFill>
              </a:rPr>
              <a:t>二、有效性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Object 1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965200" y="1371600"/>
          <a:ext cx="75057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3" imgW="5088890" imgH="1126490" progId="Equation.3">
                  <p:embed/>
                </p:oleObj>
              </mc:Choice>
              <mc:Fallback>
                <p:oleObj name="Equation" r:id="rId3" imgW="5088890" imgH="1126490" progId="Equation.3">
                  <p:embed/>
                  <p:pic>
                    <p:nvPicPr>
                      <p:cNvPr id="0" name="图片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1371600"/>
                        <a:ext cx="7505700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3199130"/>
            <a:ext cx="75438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        由于方差是随机变量取值与其数学期望的偏离程度,  所以无偏估计以方差小者为好.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971550" y="4529455"/>
          <a:ext cx="7364095" cy="1783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6" imgW="3251200" imgH="787400" progId="Equation.3">
                  <p:embed/>
                </p:oleObj>
              </mc:Choice>
              <mc:Fallback>
                <p:oleObj name="Equation" r:id="rId6" imgW="3251200" imgH="787400" progId="Equation.3">
                  <p:embed/>
                  <p:pic>
                    <p:nvPicPr>
                      <p:cNvPr id="0" name="图片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529455"/>
                        <a:ext cx="7364095" cy="17837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54" name="Rectangle 4"/>
          <p:cNvSpPr/>
          <p:nvPr>
            <p:custDataLst>
              <p:tags r:id="rId1"/>
            </p:custDataLst>
          </p:nvPr>
        </p:nvSpPr>
        <p:spPr>
          <a:xfrm>
            <a:off x="192088" y="494983"/>
            <a:ext cx="9074150" cy="829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7.2.6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7.2.3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续）</a:t>
            </a:r>
            <a:r>
              <a:rPr lang="zh-CN" altLang="en-US" sz="2400" b="1" dirty="0">
                <a:latin typeface="Times New Roman" panose="02020603050405020304" pitchFamily="18" charset="0"/>
              </a:rPr>
              <a:t>设总体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的均值为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</a:rPr>
              <a:t>方差为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&gt;0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baseline="300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sym typeface="+mn-ea"/>
              </a:rPr>
              <a:t>,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是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algn="l"/>
            <a:r>
              <a:rPr lang="zh-CN" altLang="en-US" sz="2400" b="1" dirty="0">
                <a:latin typeface="Times New Roman" panose="02020603050405020304" pitchFamily="18" charset="0"/>
              </a:rPr>
              <a:t>总体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的样本，比较下列三个无偏估计量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5842" name="Object 5"/>
          <p:cNvGraphicFramePr/>
          <p:nvPr>
            <p:custDataLst>
              <p:tags r:id="rId2"/>
            </p:custDataLst>
          </p:nvPr>
        </p:nvGraphicFramePr>
        <p:xfrm>
          <a:off x="5060315" y="638175"/>
          <a:ext cx="254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" name="" r:id="rId3" imgW="254000" imgH="279400" progId="Equation.DSMT4">
                  <p:embed/>
                </p:oleObj>
              </mc:Choice>
              <mc:Fallback>
                <p:oleObj name="" r:id="rId3" imgW="254000" imgH="279400" progId="Equation.DSMT4">
                  <p:embed/>
                  <p:pic>
                    <p:nvPicPr>
                      <p:cNvPr id="0" name="图片 324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60315" y="638175"/>
                        <a:ext cx="254000" cy="27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6"/>
          <p:cNvGraphicFramePr/>
          <p:nvPr>
            <p:custDataLst>
              <p:tags r:id="rId5"/>
            </p:custDataLst>
          </p:nvPr>
        </p:nvGraphicFramePr>
        <p:xfrm>
          <a:off x="296545" y="1269365"/>
          <a:ext cx="847280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" name="" r:id="rId6" imgW="8801100" imgH="787400" progId="Equation.DSMT4">
                  <p:embed/>
                </p:oleObj>
              </mc:Choice>
              <mc:Fallback>
                <p:oleObj name="" r:id="rId6" imgW="8801100" imgH="787400" progId="Equation.DSMT4">
                  <p:embed/>
                  <p:pic>
                    <p:nvPicPr>
                      <p:cNvPr id="0" name="图片 324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6545" y="1269365"/>
                        <a:ext cx="8472805" cy="650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5" name="Rectangle 7"/>
          <p:cNvSpPr/>
          <p:nvPr>
            <p:custDataLst>
              <p:tags r:id="rId8"/>
            </p:custDataLst>
          </p:nvPr>
        </p:nvSpPr>
        <p:spPr>
          <a:xfrm>
            <a:off x="123825" y="2007870"/>
            <a:ext cx="201930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哪个更有效？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89097" name="Rectangle 9"/>
          <p:cNvSpPr/>
          <p:nvPr>
            <p:custDataLst>
              <p:tags r:id="rId9"/>
            </p:custDataLst>
          </p:nvPr>
        </p:nvSpPr>
        <p:spPr>
          <a:xfrm>
            <a:off x="790575" y="2575243"/>
            <a:ext cx="125349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证</a:t>
            </a:r>
            <a:r>
              <a:rPr lang="zh-CN" altLang="en-US" sz="2400" b="1" dirty="0">
                <a:latin typeface="Times New Roman" panose="02020603050405020304" pitchFamily="18" charset="0"/>
              </a:rPr>
              <a:t>  由于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89098" name="Object 10"/>
          <p:cNvGraphicFramePr/>
          <p:nvPr>
            <p:custDataLst>
              <p:tags r:id="rId10"/>
            </p:custDataLst>
          </p:nvPr>
        </p:nvGraphicFramePr>
        <p:xfrm>
          <a:off x="1857693" y="2814320"/>
          <a:ext cx="4473575" cy="681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" name="" r:id="rId11" imgW="4737100" imgH="787400" progId="Equation.DSMT4">
                  <p:embed/>
                </p:oleObj>
              </mc:Choice>
              <mc:Fallback>
                <p:oleObj name="" r:id="rId11" imgW="4737100" imgH="787400" progId="Equation.DSMT4">
                  <p:embed/>
                  <p:pic>
                    <p:nvPicPr>
                      <p:cNvPr id="0" name="图片 325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57693" y="2814320"/>
                        <a:ext cx="4473575" cy="6813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9" name="Object 11"/>
          <p:cNvGraphicFramePr/>
          <p:nvPr>
            <p:custDataLst>
              <p:tags r:id="rId13"/>
            </p:custDataLst>
          </p:nvPr>
        </p:nvGraphicFramePr>
        <p:xfrm>
          <a:off x="1269365" y="4381500"/>
          <a:ext cx="6253480" cy="681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" name="" r:id="rId14" imgW="6515100" imgH="787400" progId="Equation.DSMT4">
                  <p:embed/>
                </p:oleObj>
              </mc:Choice>
              <mc:Fallback>
                <p:oleObj name="" r:id="rId14" imgW="6515100" imgH="787400" progId="Equation.DSMT4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269365" y="4381500"/>
                        <a:ext cx="6253480" cy="6819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1" name="Object 13"/>
          <p:cNvGraphicFramePr/>
          <p:nvPr>
            <p:custDataLst>
              <p:tags r:id="rId16"/>
            </p:custDataLst>
          </p:nvPr>
        </p:nvGraphicFramePr>
        <p:xfrm>
          <a:off x="2481580" y="5303521"/>
          <a:ext cx="381000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" r:id="rId17" imgW="3810000" imgH="405765" progId="Equation.DSMT4">
                  <p:embed/>
                </p:oleObj>
              </mc:Choice>
              <mc:Fallback>
                <p:oleObj name="" r:id="rId17" imgW="3810000" imgH="405765" progId="Equation.DSMT4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481580" y="5303521"/>
                        <a:ext cx="3810000" cy="4057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/>
          <p:cNvGraphicFramePr/>
          <p:nvPr>
            <p:custDataLst>
              <p:tags r:id="rId19"/>
            </p:custDataLst>
          </p:nvPr>
        </p:nvGraphicFramePr>
        <p:xfrm>
          <a:off x="1258253" y="3606165"/>
          <a:ext cx="5601335" cy="681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20" imgW="5930900" imgH="787400" progId="Equation.DSMT4">
                  <p:embed/>
                </p:oleObj>
              </mc:Choice>
              <mc:Fallback>
                <p:oleObj name="" r:id="rId20" imgW="5930900" imgH="787400" progId="Equation.DSMT4">
                  <p:embed/>
                  <p:pic>
                    <p:nvPicPr>
                      <p:cNvPr id="0" name="图片 3257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258253" y="3606165"/>
                        <a:ext cx="5601335" cy="6813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2" name="Object 16"/>
          <p:cNvGraphicFramePr/>
          <p:nvPr/>
        </p:nvGraphicFramePr>
        <p:xfrm>
          <a:off x="447040" y="5989320"/>
          <a:ext cx="7957185" cy="432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" name="" r:id="rId22" imgW="3302000" imgH="228600" progId="Equation.DSMT4">
                  <p:embed/>
                </p:oleObj>
              </mc:Choice>
              <mc:Fallback>
                <p:oleObj name="" r:id="rId22" imgW="3302000" imgH="228600" progId="Equation.DSMT4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47040" y="5989320"/>
                        <a:ext cx="7957185" cy="4324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9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5844" name="Object 9"/>
          <p:cNvGraphicFramePr/>
          <p:nvPr>
            <p:custDataLst>
              <p:tags r:id="rId1"/>
            </p:custDataLst>
          </p:nvPr>
        </p:nvGraphicFramePr>
        <p:xfrm>
          <a:off x="0" y="1189038"/>
          <a:ext cx="9144000" cy="190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" name="" r:id="rId2" imgW="4303395" imgH="850265" progId="Equation.DSMT4">
                  <p:embed/>
                </p:oleObj>
              </mc:Choice>
              <mc:Fallback>
                <p:oleObj name="" r:id="rId2" imgW="4303395" imgH="850265" progId="Equation.DSMT4">
                  <p:embed/>
                  <p:pic>
                    <p:nvPicPr>
                      <p:cNvPr id="0" name="图片 328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1189038"/>
                        <a:ext cx="9144000" cy="1906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10"/>
          <p:cNvGraphicFramePr/>
          <p:nvPr>
            <p:custDataLst>
              <p:tags r:id="rId4"/>
            </p:custDataLst>
          </p:nvPr>
        </p:nvGraphicFramePr>
        <p:xfrm>
          <a:off x="0" y="3072765"/>
          <a:ext cx="83915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" name="" r:id="rId5" imgW="4161790" imgH="254000" progId="Equation.DSMT4">
                  <p:embed/>
                </p:oleObj>
              </mc:Choice>
              <mc:Fallback>
                <p:oleObj name="" r:id="rId5" imgW="4161790" imgH="254000" progId="Equation.DSMT4">
                  <p:embed/>
                  <p:pic>
                    <p:nvPicPr>
                      <p:cNvPr id="0" name="图片 32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3072765"/>
                        <a:ext cx="8391525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 txBox="1">
            <a:spLocks noChangeArrowheads="1"/>
          </p:cNvSpPr>
          <p:nvPr>
            <p:custDataLst>
              <p:tags r:id="rId7"/>
            </p:custDataLst>
          </p:nvPr>
        </p:nvSpPr>
        <p:spPr>
          <a:xfrm>
            <a:off x="827088" y="402273"/>
            <a:ext cx="7772400" cy="58356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3200" b="1" dirty="0">
                <a:solidFill>
                  <a:schemeClr val="tx1"/>
                </a:solidFill>
              </a:rPr>
              <a:t>三、相合性（一致性）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1590" y="3552825"/>
          <a:ext cx="5649595" cy="506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公式" r:id="rId9" imgW="2425700" imgH="228600" progId="Equation.3">
                  <p:embed/>
                </p:oleObj>
              </mc:Choice>
              <mc:Fallback>
                <p:oleObj name="公式" r:id="rId9" imgW="2425700" imgH="228600" progId="Equation.3">
                  <p:embed/>
                  <p:pic>
                    <p:nvPicPr>
                      <p:cNvPr id="0" name="图片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" y="3552825"/>
                        <a:ext cx="5649595" cy="5067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8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14655" y="4250055"/>
            <a:ext cx="7900035" cy="953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        相合性是对估计量的一个基本要求, 不具备相合性的估计量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通常是不予以考虑的.</a:t>
            </a:r>
            <a:endParaRPr kumimoji="1" lang="zh-CN" altLang="en-US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graphicFrame>
        <p:nvGraphicFramePr>
          <p:cNvPr id="35844" name="Object 9"/>
          <p:cNvGraphicFramePr/>
          <p:nvPr>
            <p:custDataLst>
              <p:tags r:id="rId1"/>
            </p:custDataLst>
          </p:nvPr>
        </p:nvGraphicFramePr>
        <p:xfrm>
          <a:off x="0" y="1189038"/>
          <a:ext cx="9144000" cy="190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" name="" r:id="rId2" imgW="4303395" imgH="850265" progId="Equation.DSMT4">
                  <p:embed/>
                </p:oleObj>
              </mc:Choice>
              <mc:Fallback>
                <p:oleObj name="" r:id="rId2" imgW="4303395" imgH="850265" progId="Equation.DSMT4">
                  <p:embed/>
                  <p:pic>
                    <p:nvPicPr>
                      <p:cNvPr id="0" name="图片 328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1189038"/>
                        <a:ext cx="9144000" cy="1906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10"/>
          <p:cNvGraphicFramePr/>
          <p:nvPr>
            <p:custDataLst>
              <p:tags r:id="rId4"/>
            </p:custDataLst>
          </p:nvPr>
        </p:nvGraphicFramePr>
        <p:xfrm>
          <a:off x="0" y="3072765"/>
          <a:ext cx="83915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" name="" r:id="rId5" imgW="4161790" imgH="254000" progId="Equation.DSMT4">
                  <p:embed/>
                </p:oleObj>
              </mc:Choice>
              <mc:Fallback>
                <p:oleObj name="" r:id="rId5" imgW="4161790" imgH="254000" progId="Equation.DSMT4">
                  <p:embed/>
                  <p:pic>
                    <p:nvPicPr>
                      <p:cNvPr id="0" name="图片 32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3072765"/>
                        <a:ext cx="8391525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 txBox="1">
            <a:spLocks noChangeArrowheads="1"/>
          </p:cNvSpPr>
          <p:nvPr>
            <p:custDataLst>
              <p:tags r:id="rId7"/>
            </p:custDataLst>
          </p:nvPr>
        </p:nvSpPr>
        <p:spPr>
          <a:xfrm>
            <a:off x="827088" y="402273"/>
            <a:ext cx="7772400" cy="58356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3200" b="1" dirty="0">
                <a:solidFill>
                  <a:schemeClr val="tx1"/>
                </a:solidFill>
              </a:rPr>
              <a:t>三、相合性（一致性）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1590" y="3552825"/>
          <a:ext cx="5649595" cy="506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公式" r:id="rId9" imgW="2425700" imgH="228600" progId="Equation.3">
                  <p:embed/>
                </p:oleObj>
              </mc:Choice>
              <mc:Fallback>
                <p:oleObj name="公式" r:id="rId9" imgW="2425700" imgH="228600" progId="Equation.3">
                  <p:embed/>
                  <p:pic>
                    <p:nvPicPr>
                      <p:cNvPr id="0" name="图片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" y="3552825"/>
                        <a:ext cx="5649595" cy="5067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8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14655" y="4250055"/>
            <a:ext cx="7900035" cy="953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        相合性是对估计量的一个基本要求, 不具备相合性的估计量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通常是不予以考虑的.</a:t>
            </a:r>
            <a:endParaRPr kumimoji="1" lang="zh-CN" altLang="en-US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52095" y="5453380"/>
            <a:ext cx="8312785" cy="1383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       如果一个估计量在样本容量不断增大时，它都不能把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被估参数估计到任意指定的精度，那么这个估计很值得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怀疑。</a:t>
            </a:r>
            <a:endParaRPr kumimoji="1" lang="zh-CN" altLang="en-US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 autoUpdateAnimBg="0"/>
      <p:bldP spid="6" grpId="0" bldLvl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7892" name="Object 16"/>
          <p:cNvGraphicFramePr/>
          <p:nvPr/>
        </p:nvGraphicFramePr>
        <p:xfrm>
          <a:off x="937578" y="1854200"/>
          <a:ext cx="6302375" cy="739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4" name="" r:id="rId1" imgW="6959600" imgH="850900" progId="Equation.DSMT4">
                  <p:embed/>
                </p:oleObj>
              </mc:Choice>
              <mc:Fallback>
                <p:oleObj name="" r:id="rId1" imgW="6959600" imgH="850900" progId="Equation.DSMT4">
                  <p:embed/>
                  <p:pic>
                    <p:nvPicPr>
                      <p:cNvPr id="0" name="图片 327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37578" y="1854200"/>
                        <a:ext cx="6302375" cy="7391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6"/>
          <p:cNvGraphicFramePr/>
          <p:nvPr/>
        </p:nvGraphicFramePr>
        <p:xfrm>
          <a:off x="1992630" y="2735263"/>
          <a:ext cx="5231765" cy="436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334000" imgH="444500" progId="Equation.DSMT4">
                  <p:embed/>
                </p:oleObj>
              </mc:Choice>
              <mc:Fallback>
                <p:oleObj name="" r:id="rId3" imgW="5334000" imgH="444500" progId="Equation.DSMT4">
                  <p:embed/>
                  <p:pic>
                    <p:nvPicPr>
                      <p:cNvPr id="0" name="图片 32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92630" y="2735263"/>
                        <a:ext cx="5231765" cy="4368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6"/>
          <p:cNvGraphicFramePr/>
          <p:nvPr>
            <p:custDataLst>
              <p:tags r:id="rId5"/>
            </p:custDataLst>
          </p:nvPr>
        </p:nvGraphicFramePr>
        <p:xfrm>
          <a:off x="820738" y="3520758"/>
          <a:ext cx="7399020" cy="985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6" imgW="7543800" imgH="1002665" progId="Equation.DSMT4">
                  <p:embed/>
                </p:oleObj>
              </mc:Choice>
              <mc:Fallback>
                <p:oleObj name="" r:id="rId6" imgW="7543800" imgH="1002665" progId="Equation.DSMT4">
                  <p:embed/>
                  <p:pic>
                    <p:nvPicPr>
                      <p:cNvPr id="0" name="图片 327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0738" y="3520758"/>
                        <a:ext cx="7399020" cy="9855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03" name="Rectangle 19"/>
          <p:cNvSpPr/>
          <p:nvPr>
            <p:custDataLst>
              <p:tags r:id="rId8"/>
            </p:custDataLst>
          </p:nvPr>
        </p:nvSpPr>
        <p:spPr>
          <a:xfrm>
            <a:off x="366713" y="5345113"/>
            <a:ext cx="877728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400" b="1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一致性估计量仅在样本容量</a:t>
            </a:r>
            <a:r>
              <a:rPr lang="zh-CN" altLang="en-US" sz="2400" b="1" i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i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足够大时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才显示其优越性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7" name="组合 23"/>
          <p:cNvGrpSpPr/>
          <p:nvPr/>
        </p:nvGrpSpPr>
        <p:grpSpPr>
          <a:xfrm>
            <a:off x="90488" y="539433"/>
            <a:ext cx="8545195" cy="1183323"/>
            <a:chOff x="315912" y="3575050"/>
            <a:chExt cx="8544308" cy="1183324"/>
          </a:xfrm>
        </p:grpSpPr>
        <p:sp>
          <p:nvSpPr>
            <p:cNvPr id="8" name="Rectangle 15"/>
            <p:cNvSpPr/>
            <p:nvPr>
              <p:custDataLst>
                <p:tags r:id="rId9"/>
              </p:custDataLst>
            </p:nvPr>
          </p:nvSpPr>
          <p:spPr>
            <a:xfrm>
              <a:off x="383278" y="3575050"/>
              <a:ext cx="8302398" cy="6451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0000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注</a:t>
              </a:r>
              <a:r>
                <a:rPr lang="zh-CN" altLang="en-US" sz="2400" b="1" dirty="0">
                  <a:latin typeface="宋体" panose="02010600030101010101" pitchFamily="2" charset="-122"/>
                  <a:cs typeface="宋体" panose="02010600030101010101" pitchFamily="2" charset="-122"/>
                </a:rPr>
                <a:t>  根据</a:t>
              </a:r>
              <a:r>
                <a:rPr lang="zh-CN" altLang="en-US" sz="2400" b="1" dirty="0">
                  <a:latin typeface="宋体" panose="02010600030101010101" pitchFamily="2" charset="-122"/>
                  <a:cs typeface="宋体" panose="02010600030101010101" pitchFamily="2" charset="-122"/>
                </a:rPr>
                <a:t>辛钦大数定律知</a:t>
              </a:r>
              <a:r>
                <a:rPr lang="en-US" altLang="zh-CN" sz="2400" b="1" dirty="0">
                  <a:latin typeface="宋体" panose="02010600030101010101" pitchFamily="2" charset="-122"/>
                  <a:cs typeface="宋体" panose="02010600030101010101" pitchFamily="2" charset="-122"/>
                </a:rPr>
                <a:t>,</a:t>
              </a:r>
              <a:r>
                <a:rPr lang="zh-CN" altLang="en-US" sz="2400" b="1" dirty="0">
                  <a:latin typeface="宋体" panose="02010600030101010101" pitchFamily="2" charset="-122"/>
                  <a:cs typeface="宋体" panose="02010600030101010101" pitchFamily="2" charset="-122"/>
                </a:rPr>
                <a:t>样本均值            是总体均值</a:t>
              </a:r>
              <a:endParaRPr lang="zh-CN" altLang="en-US" sz="2400" b="1" dirty="0">
                <a:latin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graphicFrame>
          <p:nvGraphicFramePr>
            <p:cNvPr id="9" name="Object 16"/>
            <p:cNvGraphicFramePr/>
            <p:nvPr>
              <p:custDataLst>
                <p:tags r:id="rId10"/>
              </p:custDataLst>
            </p:nvPr>
          </p:nvGraphicFramePr>
          <p:xfrm>
            <a:off x="5258238" y="3622040"/>
            <a:ext cx="1696544" cy="7569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" r:id="rId11" imgW="1816100" imgH="850900" progId="Equation.DSMT4">
                    <p:embed/>
                  </p:oleObj>
                </mc:Choice>
                <mc:Fallback>
                  <p:oleObj name="" r:id="rId11" imgW="1816100" imgH="850900" progId="Equation.DSMT4">
                    <p:embed/>
                    <p:pic>
                      <p:nvPicPr>
                        <p:cNvPr id="0" name="图片 3273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258238" y="3622040"/>
                          <a:ext cx="1696544" cy="75692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98" name="Rectangle 17"/>
            <p:cNvSpPr/>
            <p:nvPr>
              <p:custDataLst>
                <p:tags r:id="rId13"/>
              </p:custDataLst>
            </p:nvPr>
          </p:nvSpPr>
          <p:spPr>
            <a:xfrm>
              <a:off x="315912" y="4113213"/>
              <a:ext cx="2325129" cy="6451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sz="2400" b="1" dirty="0">
                  <a:latin typeface="宋体" panose="02010600030101010101" pitchFamily="2" charset="-122"/>
                </a:rPr>
                <a:t>的一致估计量．</a:t>
              </a:r>
              <a:endParaRPr lang="zh-CN" altLang="en-US" sz="2400" b="1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37893" name="Object 18"/>
            <p:cNvGraphicFramePr/>
            <p:nvPr>
              <p:custDataLst>
                <p:tags r:id="rId14"/>
              </p:custDataLst>
            </p:nvPr>
          </p:nvGraphicFramePr>
          <p:xfrm>
            <a:off x="8606220" y="3864459"/>
            <a:ext cx="2540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1" name="" r:id="rId15" imgW="254000" imgH="279400" progId="Equation.DSMT4">
                    <p:embed/>
                  </p:oleObj>
                </mc:Choice>
                <mc:Fallback>
                  <p:oleObj name="" r:id="rId15" imgW="254000" imgH="279400" progId="Equation.DSMT4">
                    <p:embed/>
                    <p:pic>
                      <p:nvPicPr>
                        <p:cNvPr id="0" name="图片 3280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8606220" y="3864459"/>
                          <a:ext cx="254000" cy="2794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文本框 10"/>
          <p:cNvSpPr txBox="1"/>
          <p:nvPr/>
        </p:nvSpPr>
        <p:spPr>
          <a:xfrm>
            <a:off x="711835" y="5909945"/>
            <a:ext cx="753872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这在实际中往往难以做到,因此,在工程中往往使用无偏性和有效性这两个标准.</a:t>
            </a:r>
            <a:endParaRPr lang="zh-CN" altLang="en-US" sz="2400" b="1" dirty="0">
              <a:solidFill>
                <a:schemeClr val="tx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400" b="1" dirty="0">
              <a:solidFill>
                <a:schemeClr val="tx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Rectangle 19"/>
          <p:cNvSpPr/>
          <p:nvPr>
            <p:custDataLst>
              <p:tags r:id="rId17"/>
            </p:custDataLst>
          </p:nvPr>
        </p:nvSpPr>
        <p:spPr>
          <a:xfrm>
            <a:off x="493713" y="4682808"/>
            <a:ext cx="877728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400" b="1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1D41D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矩估计</a:t>
            </a:r>
            <a:r>
              <a:rPr lang="zh-CN" altLang="en-US" sz="2400" b="1" dirty="0">
                <a:latin typeface="宋体" panose="02010600030101010101" pitchFamily="2" charset="-122"/>
                <a:cs typeface="宋体" panose="02010600030101010101" pitchFamily="2" charset="-122"/>
              </a:rPr>
              <a:t>一般都具有</a:t>
            </a:r>
            <a:r>
              <a:rPr lang="zh-CN" altLang="en-US" sz="2400" b="1" dirty="0">
                <a:solidFill>
                  <a:srgbClr val="1D41D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一致性。</a:t>
            </a:r>
            <a:endParaRPr lang="zh-CN" altLang="en-US" sz="2400" b="1" dirty="0">
              <a:solidFill>
                <a:srgbClr val="1D41D5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3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03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4942" name="Rectangle 14"/>
          <p:cNvSpPr/>
          <p:nvPr>
            <p:custDataLst>
              <p:tags r:id="rId1"/>
            </p:custDataLst>
          </p:nvPr>
        </p:nvSpPr>
        <p:spPr>
          <a:xfrm>
            <a:off x="528638" y="2369185"/>
            <a:ext cx="79502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证明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组合 32"/>
          <p:cNvGrpSpPr/>
          <p:nvPr/>
        </p:nvGrpSpPr>
        <p:grpSpPr>
          <a:xfrm>
            <a:off x="92075" y="2299335"/>
            <a:ext cx="8473757" cy="1090613"/>
            <a:chOff x="92765" y="2050357"/>
            <a:chExt cx="8473756" cy="1090408"/>
          </a:xfrm>
        </p:grpSpPr>
        <p:sp>
          <p:nvSpPr>
            <p:cNvPr id="38943" name="Text Box 15"/>
            <p:cNvSpPr txBox="1"/>
            <p:nvPr>
              <p:custDataLst>
                <p:tags r:id="rId2"/>
              </p:custDataLst>
            </p:nvPr>
          </p:nvSpPr>
          <p:spPr>
            <a:xfrm>
              <a:off x="1656452" y="2124970"/>
              <a:ext cx="6910069" cy="460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因为                    根据切比雪夫不等式，对于任意的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8927" name="Object 16"/>
            <p:cNvGraphicFramePr/>
            <p:nvPr>
              <p:custDataLst>
                <p:tags r:id="rId3"/>
              </p:custDataLst>
            </p:nvPr>
          </p:nvGraphicFramePr>
          <p:xfrm>
            <a:off x="2364477" y="2050357"/>
            <a:ext cx="1673225" cy="630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5" name="" r:id="rId4" imgW="672465" imgH="254000" progId="Equation.DSMT4">
                    <p:embed/>
                  </p:oleObj>
                </mc:Choice>
                <mc:Fallback>
                  <p:oleObj name="" r:id="rId4" imgW="672465" imgH="254000" progId="Equation.DSMT4">
                    <p:embed/>
                    <p:pic>
                      <p:nvPicPr>
                        <p:cNvPr id="0" name="图片 328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64477" y="2050357"/>
                          <a:ext cx="1673225" cy="6302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8" name="Object 17"/>
            <p:cNvGraphicFramePr/>
            <p:nvPr>
              <p:custDataLst>
                <p:tags r:id="rId6"/>
              </p:custDataLst>
            </p:nvPr>
          </p:nvGraphicFramePr>
          <p:xfrm>
            <a:off x="92765" y="2569401"/>
            <a:ext cx="1102658" cy="571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0" name="" r:id="rId7" imgW="393065" imgH="203200" progId="Equation.DSMT4">
                    <p:embed/>
                  </p:oleObj>
                </mc:Choice>
                <mc:Fallback>
                  <p:oleObj name="" r:id="rId7" imgW="393065" imgH="203200" progId="Equation.DSMT4">
                    <p:embed/>
                    <p:pic>
                      <p:nvPicPr>
                        <p:cNvPr id="0" name="图片 327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2765" y="2569401"/>
                          <a:ext cx="1102658" cy="5713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44" name="Text Box 18"/>
            <p:cNvSpPr txBox="1"/>
            <p:nvPr>
              <p:custDataLst>
                <p:tags r:id="rId9"/>
              </p:custDataLst>
            </p:nvPr>
          </p:nvSpPr>
          <p:spPr>
            <a:xfrm>
              <a:off x="1278627" y="2596457"/>
              <a:ext cx="488950" cy="460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有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24947" name="Object 19"/>
          <p:cNvGraphicFramePr/>
          <p:nvPr>
            <p:custDataLst>
              <p:tags r:id="rId10"/>
            </p:custDataLst>
          </p:nvPr>
        </p:nvGraphicFramePr>
        <p:xfrm>
          <a:off x="2060575" y="3401060"/>
          <a:ext cx="421640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" name="" r:id="rId11" imgW="1917065" imgH="431800" progId="Equation.DSMT4">
                  <p:embed/>
                </p:oleObj>
              </mc:Choice>
              <mc:Fallback>
                <p:oleObj name="" r:id="rId11" imgW="1917065" imgH="431800" progId="Equation.DSMT4">
                  <p:embed/>
                  <p:pic>
                    <p:nvPicPr>
                      <p:cNvPr id="0" name="图片 328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60575" y="3401060"/>
                        <a:ext cx="4216400" cy="950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2"/>
          <p:cNvGrpSpPr/>
          <p:nvPr/>
        </p:nvGrpSpPr>
        <p:grpSpPr>
          <a:xfrm>
            <a:off x="271463" y="4548823"/>
            <a:ext cx="3252787" cy="671512"/>
            <a:chOff x="171" y="2458"/>
            <a:chExt cx="2049" cy="423"/>
          </a:xfrm>
        </p:grpSpPr>
        <p:graphicFrame>
          <p:nvGraphicFramePr>
            <p:cNvPr id="38926" name="Object 20"/>
            <p:cNvGraphicFramePr/>
            <p:nvPr>
              <p:custDataLst>
                <p:tags r:id="rId13"/>
              </p:custDataLst>
            </p:nvPr>
          </p:nvGraphicFramePr>
          <p:xfrm>
            <a:off x="954" y="2458"/>
            <a:ext cx="1266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4" name="" r:id="rId14" imgW="913765" imgH="304800" progId="Equation.DSMT4">
                    <p:embed/>
                  </p:oleObj>
                </mc:Choice>
                <mc:Fallback>
                  <p:oleObj name="" r:id="rId14" imgW="913765" imgH="304800" progId="Equation.DSMT4">
                    <p:embed/>
                    <p:pic>
                      <p:nvPicPr>
                        <p:cNvPr id="0" name="图片 3283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954" y="2458"/>
                          <a:ext cx="1266" cy="4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42" name="Text Box 21"/>
            <p:cNvSpPr txBox="1"/>
            <p:nvPr>
              <p:custDataLst>
                <p:tags r:id="rId16"/>
              </p:custDataLst>
            </p:nvPr>
          </p:nvSpPr>
          <p:spPr>
            <a:xfrm>
              <a:off x="171" y="2490"/>
              <a:ext cx="69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又因为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33"/>
          <p:cNvGrpSpPr/>
          <p:nvPr/>
        </p:nvGrpSpPr>
        <p:grpSpPr>
          <a:xfrm>
            <a:off x="3652838" y="4444048"/>
            <a:ext cx="4259262" cy="755650"/>
            <a:chOff x="2301" y="2392"/>
            <a:chExt cx="2683" cy="476"/>
          </a:xfrm>
        </p:grpSpPr>
        <p:sp>
          <p:nvSpPr>
            <p:cNvPr id="38941" name="Text Box 22"/>
            <p:cNvSpPr txBox="1"/>
            <p:nvPr>
              <p:custDataLst>
                <p:tags r:id="rId17"/>
              </p:custDataLst>
            </p:nvPr>
          </p:nvSpPr>
          <p:spPr>
            <a:xfrm>
              <a:off x="2301" y="2471"/>
              <a:ext cx="501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所以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8925" name="Object 23"/>
            <p:cNvGraphicFramePr/>
            <p:nvPr>
              <p:custDataLst>
                <p:tags r:id="rId18"/>
              </p:custDataLst>
            </p:nvPr>
          </p:nvGraphicFramePr>
          <p:xfrm>
            <a:off x="2979" y="2392"/>
            <a:ext cx="2005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3" name="" r:id="rId19" imgW="1447165" imgH="342900" progId="Equation.DSMT4">
                    <p:embed/>
                  </p:oleObj>
                </mc:Choice>
                <mc:Fallback>
                  <p:oleObj name="" r:id="rId19" imgW="1447165" imgH="342900" progId="Equation.DSMT4">
                    <p:embed/>
                    <p:pic>
                      <p:nvPicPr>
                        <p:cNvPr id="0" name="图片 3282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979" y="2392"/>
                          <a:ext cx="2005" cy="4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933" name="Group 30"/>
          <p:cNvGrpSpPr/>
          <p:nvPr/>
        </p:nvGrpSpPr>
        <p:grpSpPr>
          <a:xfrm>
            <a:off x="-92075" y="421323"/>
            <a:ext cx="8772525" cy="1754187"/>
            <a:chOff x="-58" y="175"/>
            <a:chExt cx="5526" cy="1105"/>
          </a:xfrm>
        </p:grpSpPr>
        <p:sp>
          <p:nvSpPr>
            <p:cNvPr id="38938" name="Text Box 13"/>
            <p:cNvSpPr txBox="1"/>
            <p:nvPr>
              <p:custDataLst>
                <p:tags r:id="rId21"/>
              </p:custDataLst>
            </p:nvPr>
          </p:nvSpPr>
          <p:spPr>
            <a:xfrm>
              <a:off x="1515" y="858"/>
              <a:ext cx="2330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证明    为     的一致估计量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.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8939" name="Rectangle 4"/>
            <p:cNvSpPr/>
            <p:nvPr>
              <p:custDataLst>
                <p:tags r:id="rId22"/>
              </p:custDataLst>
            </p:nvPr>
          </p:nvSpPr>
          <p:spPr>
            <a:xfrm>
              <a:off x="348" y="179"/>
              <a:ext cx="5120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例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7.2.7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 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设    是总体    分布中的未知参数，                      是来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8917" name="Object 5"/>
            <p:cNvGraphicFramePr/>
            <p:nvPr>
              <p:custDataLst>
                <p:tags r:id="rId23"/>
              </p:custDataLst>
            </p:nvPr>
          </p:nvGraphicFramePr>
          <p:xfrm>
            <a:off x="2029" y="199"/>
            <a:ext cx="244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6" name="" r:id="rId24" imgW="177800" imgH="165100" progId="Equation.DSMT4">
                    <p:embed/>
                  </p:oleObj>
                </mc:Choice>
                <mc:Fallback>
                  <p:oleObj name="" r:id="rId24" imgW="177800" imgH="165100" progId="Equation.DSMT4">
                    <p:embed/>
                    <p:pic>
                      <p:nvPicPr>
                        <p:cNvPr id="0" name="图片 328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029" y="199"/>
                          <a:ext cx="244" cy="2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18" name="Object 6"/>
            <p:cNvGraphicFramePr/>
            <p:nvPr>
              <p:custDataLst>
                <p:tags r:id="rId26"/>
              </p:custDataLst>
            </p:nvPr>
          </p:nvGraphicFramePr>
          <p:xfrm>
            <a:off x="1271" y="192"/>
            <a:ext cx="17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1" name="" r:id="rId27" imgW="127000" imgH="177165" progId="Equation.DSMT4">
                    <p:embed/>
                  </p:oleObj>
                </mc:Choice>
                <mc:Fallback>
                  <p:oleObj name="" r:id="rId27" imgW="127000" imgH="177165" progId="Equation.DSMT4">
                    <p:embed/>
                    <p:pic>
                      <p:nvPicPr>
                        <p:cNvPr id="0" name="图片 3280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1271" y="192"/>
                          <a:ext cx="171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19" name="Object 7"/>
            <p:cNvGraphicFramePr/>
            <p:nvPr>
              <p:custDataLst>
                <p:tags r:id="rId29"/>
              </p:custDataLst>
            </p:nvPr>
          </p:nvGraphicFramePr>
          <p:xfrm>
            <a:off x="3851" y="175"/>
            <a:ext cx="121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7" name="" r:id="rId30" imgW="876300" imgH="228600" progId="Equation.DSMT4">
                    <p:embed/>
                  </p:oleObj>
                </mc:Choice>
                <mc:Fallback>
                  <p:oleObj name="" r:id="rId30" imgW="876300" imgH="228600" progId="Equation.DSMT4">
                    <p:embed/>
                    <p:pic>
                      <p:nvPicPr>
                        <p:cNvPr id="0" name="图片 3286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851" y="175"/>
                          <a:ext cx="1214" cy="3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40" name="Text Box 8"/>
            <p:cNvSpPr txBox="1"/>
            <p:nvPr>
              <p:custDataLst>
                <p:tags r:id="rId32"/>
              </p:custDataLst>
            </p:nvPr>
          </p:nvSpPr>
          <p:spPr>
            <a:xfrm>
              <a:off x="-58" y="511"/>
              <a:ext cx="5216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自总体的样本，                                      是    的无偏估计量，且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8920" name="Object 9"/>
            <p:cNvGraphicFramePr/>
            <p:nvPr>
              <p:custDataLst>
                <p:tags r:id="rId33"/>
              </p:custDataLst>
            </p:nvPr>
          </p:nvGraphicFramePr>
          <p:xfrm>
            <a:off x="1249" y="463"/>
            <a:ext cx="1971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8" name="" r:id="rId34" imgW="1421130" imgH="254000" progId="Equation.DSMT4">
                    <p:embed/>
                  </p:oleObj>
                </mc:Choice>
                <mc:Fallback>
                  <p:oleObj name="" r:id="rId34" imgW="1421130" imgH="254000" progId="Equation.DSMT4">
                    <p:embed/>
                    <p:pic>
                      <p:nvPicPr>
                        <p:cNvPr id="0" name="图片 3287"/>
                        <p:cNvPicPr/>
                        <p:nvPr/>
                      </p:nvPicPr>
                      <p:blipFill>
                        <a:blip r:embed="rId35"/>
                        <a:stretch>
                          <a:fillRect/>
                        </a:stretch>
                      </p:blipFill>
                      <p:spPr>
                        <a:xfrm>
                          <a:off x="1249" y="463"/>
                          <a:ext cx="1971" cy="3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1" name="Object 10"/>
            <p:cNvGraphicFramePr/>
            <p:nvPr>
              <p:custDataLst>
                <p:tags r:id="rId36"/>
              </p:custDataLst>
            </p:nvPr>
          </p:nvGraphicFramePr>
          <p:xfrm>
            <a:off x="230" y="857"/>
            <a:ext cx="1249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0" name="" r:id="rId37" imgW="901065" imgH="304800" progId="Equation.DSMT4">
                    <p:embed/>
                  </p:oleObj>
                </mc:Choice>
                <mc:Fallback>
                  <p:oleObj name="" r:id="rId37" imgW="901065" imgH="304800" progId="Equation.DSMT4">
                    <p:embed/>
                    <p:pic>
                      <p:nvPicPr>
                        <p:cNvPr id="0" name="图片 3289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230" y="857"/>
                          <a:ext cx="1249" cy="4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2" name="Object 11"/>
            <p:cNvGraphicFramePr/>
            <p:nvPr>
              <p:custDataLst>
                <p:tags r:id="rId39"/>
              </p:custDataLst>
            </p:nvPr>
          </p:nvGraphicFramePr>
          <p:xfrm>
            <a:off x="1940" y="792"/>
            <a:ext cx="255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2" name="" r:id="rId40" imgW="165100" imgH="253365" progId="Equation.DSMT4">
                    <p:embed/>
                  </p:oleObj>
                </mc:Choice>
                <mc:Fallback>
                  <p:oleObj name="" r:id="rId40" imgW="165100" imgH="253365" progId="Equation.DSMT4">
                    <p:embed/>
                    <p:pic>
                      <p:nvPicPr>
                        <p:cNvPr id="0" name="图片 3291"/>
                        <p:cNvPicPr/>
                        <p:nvPr/>
                      </p:nvPicPr>
                      <p:blipFill>
                        <a:blip r:embed="rId41"/>
                        <a:stretch>
                          <a:fillRect/>
                        </a:stretch>
                      </p:blipFill>
                      <p:spPr>
                        <a:xfrm>
                          <a:off x="1940" y="792"/>
                          <a:ext cx="255" cy="3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3" name="Object 12"/>
            <p:cNvGraphicFramePr/>
            <p:nvPr>
              <p:custDataLst>
                <p:tags r:id="rId42"/>
              </p:custDataLst>
            </p:nvPr>
          </p:nvGraphicFramePr>
          <p:xfrm>
            <a:off x="2365" y="859"/>
            <a:ext cx="197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3" name="" r:id="rId43" imgW="127000" imgH="177165" progId="Equation.DSMT4">
                    <p:embed/>
                  </p:oleObj>
                </mc:Choice>
                <mc:Fallback>
                  <p:oleObj name="" r:id="rId43" imgW="127000" imgH="177165" progId="Equation.DSMT4">
                    <p:embed/>
                    <p:pic>
                      <p:nvPicPr>
                        <p:cNvPr id="0" name="图片 3292"/>
                        <p:cNvPicPr/>
                        <p:nvPr/>
                      </p:nvPicPr>
                      <p:blipFill>
                        <a:blip r:embed="rId44"/>
                        <a:stretch>
                          <a:fillRect/>
                        </a:stretch>
                      </p:blipFill>
                      <p:spPr>
                        <a:xfrm>
                          <a:off x="2365" y="859"/>
                          <a:ext cx="197" cy="2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4" name="Object 26"/>
            <p:cNvGraphicFramePr/>
            <p:nvPr>
              <p:custDataLst>
                <p:tags r:id="rId45"/>
              </p:custDataLst>
            </p:nvPr>
          </p:nvGraphicFramePr>
          <p:xfrm>
            <a:off x="3365" y="515"/>
            <a:ext cx="185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4" name="" r:id="rId46" imgW="127000" imgH="177165" progId="Equation.DSMT4">
                    <p:embed/>
                  </p:oleObj>
                </mc:Choice>
                <mc:Fallback>
                  <p:oleObj name="" r:id="rId46" imgW="127000" imgH="177165" progId="Equation.DSMT4">
                    <p:embed/>
                    <p:pic>
                      <p:nvPicPr>
                        <p:cNvPr id="0" name="图片 3293"/>
                        <p:cNvPicPr/>
                        <p:nvPr/>
                      </p:nvPicPr>
                      <p:blipFill>
                        <a:blip r:embed="rId44"/>
                        <a:stretch>
                          <a:fillRect/>
                        </a:stretch>
                      </p:blipFill>
                      <p:spPr>
                        <a:xfrm>
                          <a:off x="3365" y="515"/>
                          <a:ext cx="185" cy="2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34"/>
          <p:cNvGrpSpPr/>
          <p:nvPr/>
        </p:nvGrpSpPr>
        <p:grpSpPr>
          <a:xfrm>
            <a:off x="342900" y="5334635"/>
            <a:ext cx="6919913" cy="560388"/>
            <a:chOff x="216" y="3095"/>
            <a:chExt cx="4359" cy="353"/>
          </a:xfrm>
        </p:grpSpPr>
        <p:sp>
          <p:nvSpPr>
            <p:cNvPr id="38936" name="Rectangle 28"/>
            <p:cNvSpPr/>
            <p:nvPr>
              <p:custDataLst>
                <p:tags r:id="rId47"/>
              </p:custDataLst>
            </p:nvPr>
          </p:nvSpPr>
          <p:spPr>
            <a:xfrm>
              <a:off x="2535" y="3122"/>
              <a:ext cx="2040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为     的一致估计量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.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8937" name="Text Box 24"/>
            <p:cNvSpPr txBox="1"/>
            <p:nvPr>
              <p:custDataLst>
                <p:tags r:id="rId48"/>
              </p:custDataLst>
            </p:nvPr>
          </p:nvSpPr>
          <p:spPr>
            <a:xfrm>
              <a:off x="216" y="3111"/>
              <a:ext cx="30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故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8915" name="Object 25"/>
            <p:cNvGraphicFramePr/>
            <p:nvPr>
              <p:custDataLst>
                <p:tags r:id="rId49"/>
              </p:custDataLst>
            </p:nvPr>
          </p:nvGraphicFramePr>
          <p:xfrm>
            <a:off x="583" y="3095"/>
            <a:ext cx="2024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50" imgW="1459230" imgH="254000" progId="Equation.DSMT4">
                    <p:embed/>
                  </p:oleObj>
                </mc:Choice>
                <mc:Fallback>
                  <p:oleObj name="" r:id="rId50" imgW="1459230" imgH="254000" progId="Equation.DSMT4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51"/>
                        <a:stretch>
                          <a:fillRect/>
                        </a:stretch>
                      </p:blipFill>
                      <p:spPr>
                        <a:xfrm>
                          <a:off x="583" y="3095"/>
                          <a:ext cx="2024" cy="3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16" name="Object 27"/>
            <p:cNvGraphicFramePr/>
            <p:nvPr>
              <p:custDataLst>
                <p:tags r:id="rId52"/>
              </p:custDataLst>
            </p:nvPr>
          </p:nvGraphicFramePr>
          <p:xfrm>
            <a:off x="2819" y="3125"/>
            <a:ext cx="157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" r:id="rId53" imgW="127000" imgH="177165" progId="Equation.DSMT4">
                    <p:embed/>
                  </p:oleObj>
                </mc:Choice>
                <mc:Fallback>
                  <p:oleObj name="" r:id="rId53" imgW="127000" imgH="177165" progId="Equation.DSMT4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44"/>
                        <a:stretch>
                          <a:fillRect/>
                        </a:stretch>
                      </p:blipFill>
                      <p:spPr>
                        <a:xfrm>
                          <a:off x="2819" y="3125"/>
                          <a:ext cx="157" cy="2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10" name="Rectangle 6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472008" y="732155"/>
            <a:ext cx="7772400" cy="5835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3200" b="1" dirty="0">
                <a:solidFill>
                  <a:schemeClr val="tx1"/>
                </a:solidFill>
              </a:rPr>
              <a:t>一、无偏性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graphicFrame>
        <p:nvGraphicFramePr>
          <p:cNvPr id="21511" name="Object 7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828800" y="1676400"/>
          <a:ext cx="6159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6159500" imgH="444500" progId="Equation.3">
                  <p:embed/>
                </p:oleObj>
              </mc:Choice>
              <mc:Fallback>
                <p:oleObj name="Equation" r:id="rId3" imgW="6159500" imgH="444500" progId="Equation.3">
                  <p:embed/>
                  <p:pic>
                    <p:nvPicPr>
                      <p:cNvPr id="0" name="图片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676400"/>
                        <a:ext cx="6159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939800" y="2203450"/>
          <a:ext cx="730460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6" imgW="7175500" imgH="444500" progId="Equation.3">
                  <p:embed/>
                </p:oleObj>
              </mc:Choice>
              <mc:Fallback>
                <p:oleObj name="Equation" r:id="rId6" imgW="7175500" imgH="444500" progId="Equation.3">
                  <p:embed/>
                  <p:pic>
                    <p:nvPicPr>
                      <p:cNvPr id="0" name="图片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2203450"/>
                        <a:ext cx="730460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9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904875" y="2768600"/>
          <a:ext cx="3530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9" imgW="3530600" imgH="431800" progId="Equation.3">
                  <p:embed/>
                </p:oleObj>
              </mc:Choice>
              <mc:Fallback>
                <p:oleObj name="Equation" r:id="rId9" imgW="3530600" imgH="431800" progId="Equation.3">
                  <p:embed/>
                  <p:pic>
                    <p:nvPicPr>
                      <p:cNvPr id="0" name="图片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2768600"/>
                        <a:ext cx="3530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10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787400" y="3384550"/>
          <a:ext cx="77343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12" imgW="10312400" imgH="2222500" progId="Equation.3">
                  <p:embed/>
                </p:oleObj>
              </mc:Choice>
              <mc:Fallback>
                <p:oleObj name="Equation" r:id="rId12" imgW="10312400" imgH="2222500" progId="Equation.3">
                  <p:embed/>
                  <p:pic>
                    <p:nvPicPr>
                      <p:cNvPr id="0" name="图片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3384550"/>
                        <a:ext cx="7734300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048385" y="6370320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----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无系统误差.</a:t>
            </a:r>
            <a:endParaRPr lang="zh-CN" altLang="en-US" sz="2800"/>
          </a:p>
        </p:txBody>
      </p:sp>
      <p:grpSp>
        <p:nvGrpSpPr>
          <p:cNvPr id="9" name="组合 8"/>
          <p:cNvGrpSpPr/>
          <p:nvPr/>
        </p:nvGrpSpPr>
        <p:grpSpPr>
          <a:xfrm>
            <a:off x="770890" y="5266690"/>
            <a:ext cx="7823200" cy="952500"/>
            <a:chOff x="1214" y="8294"/>
            <a:chExt cx="12320" cy="1500"/>
          </a:xfrm>
        </p:grpSpPr>
        <p:sp>
          <p:nvSpPr>
            <p:cNvPr id="21515" name="Text Box 11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214" y="8294"/>
              <a:ext cx="12320" cy="15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无偏估计的统计意义: </a:t>
              </a:r>
              <a:r>
                <a:rPr kumimoji="1"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在大量重复试验下，由估计量</a:t>
              </a:r>
              <a:r>
                <a:rPr kumimoji="1"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                        </a:t>
              </a:r>
              <a:r>
                <a:rPr kumimoji="1"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得到的估计值的平均恰好是</a:t>
              </a:r>
              <a:r>
                <a:rPr kumimoji="1"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kumimoji="1"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kumimoji="1"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endPara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" name="对象 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738" y="9012"/>
            <a:ext cx="3137" cy="7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5" imgW="1130300" imgH="254000" progId="Equation.KSEE3">
                    <p:embed/>
                  </p:oleObj>
                </mc:Choice>
                <mc:Fallback>
                  <p:oleObj name="" r:id="rId15" imgW="1130300" imgH="2540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738" y="9012"/>
                          <a:ext cx="3137" cy="70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2541" name="Object 13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996950" y="804863"/>
          <a:ext cx="789553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2" imgW="7683500" imgH="2679700" progId="Equation.3">
                  <p:embed/>
                </p:oleObj>
              </mc:Choice>
              <mc:Fallback>
                <p:oleObj name="Equation" r:id="rId2" imgW="7683500" imgH="26797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804863"/>
                        <a:ext cx="789553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2" name="Text Box 1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52488" y="3622675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证</a:t>
            </a: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2543" name="Object 15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731963" y="3706283"/>
          <a:ext cx="5016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6" imgW="5016500" imgH="444500" progId="Equation.3">
                  <p:embed/>
                </p:oleObj>
              </mc:Choice>
              <mc:Fallback>
                <p:oleObj name="Equation" r:id="rId6" imgW="5016500" imgH="4445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963" y="3706283"/>
                        <a:ext cx="5016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4" name="Object 16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719263" y="4414838"/>
          <a:ext cx="3467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9" imgW="3467100" imgH="520700" progId="Equation.3">
                  <p:embed/>
                </p:oleObj>
              </mc:Choice>
              <mc:Fallback>
                <p:oleObj name="Equation" r:id="rId9" imgW="3467100" imgH="5207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263" y="4414838"/>
                        <a:ext cx="3467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5" name="Object 17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5197475" y="4449763"/>
          <a:ext cx="289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12" imgW="2895600" imgH="431800" progId="Equation.3">
                  <p:embed/>
                </p:oleObj>
              </mc:Choice>
              <mc:Fallback>
                <p:oleObj name="Equation" r:id="rId12" imgW="2895600" imgH="431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7475" y="4449763"/>
                        <a:ext cx="2895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6" name="Object 18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990600" y="5082822"/>
          <a:ext cx="3683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15" imgW="3683000" imgH="939800" progId="Equation.3">
                  <p:embed/>
                </p:oleObj>
              </mc:Choice>
              <mc:Fallback>
                <p:oleObj name="Equation" r:id="rId15" imgW="3683000" imgH="9398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082822"/>
                        <a:ext cx="36830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7" name="Object 19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4680655" y="5325533"/>
          <a:ext cx="800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Equation" r:id="rId18" imgW="799465" imgH="431800" progId="Equation.3">
                  <p:embed/>
                </p:oleObj>
              </mc:Choice>
              <mc:Fallback>
                <p:oleObj name="Equation" r:id="rId18" imgW="799465" imgH="4318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0655" y="5325533"/>
                        <a:ext cx="800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0" name="Text Box 12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85165" y="781050"/>
            <a:ext cx="26670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1D41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>
                <a:solidFill>
                  <a:srgbClr val="1D41D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7.2.1</a:t>
            </a:r>
            <a:endParaRPr kumimoji="1" lang="en-US" altLang="zh-CN" sz="2800" b="1">
              <a:solidFill>
                <a:srgbClr val="1D41D5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942975" y="6152852"/>
          <a:ext cx="7556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Equation" r:id="rId21" imgW="7556500" imgH="444500" progId="Equation.3">
                  <p:embed/>
                </p:oleObj>
              </mc:Choice>
              <mc:Fallback>
                <p:oleObj name="Equation" r:id="rId21" imgW="7556500" imgH="444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6152852"/>
                        <a:ext cx="7556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2" grpId="0" bldLvl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7" name="Text Box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196752"/>
            <a:ext cx="30480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特别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地: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6875" name="Object 1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041400" y="3304952"/>
          <a:ext cx="6883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6883400" imgH="939800" progId="Equation.3">
                  <p:embed/>
                </p:oleObj>
              </mc:Choice>
              <mc:Fallback>
                <p:oleObj name="Equation" r:id="rId3" imgW="6883400" imgH="939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3304952"/>
                        <a:ext cx="68834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6" name="Rectangle 1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882552"/>
            <a:ext cx="4716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r>
              <a:rPr kumimoji="1" lang="zh-CN" altLang="en-US" sz="2800" b="1">
                <a:latin typeface="Times New Roman" panose="02020603050405020304" pitchFamily="18" charset="0"/>
              </a:rPr>
              <a:t>不论总体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服从什么分布,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36877" name="Rectangle 13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14400" y="2506440"/>
            <a:ext cx="480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r>
              <a:rPr kumimoji="1" lang="zh-CN" altLang="en-US" sz="2800" b="1">
                <a:latin typeface="Times New Roman" panose="02020603050405020304" pitchFamily="18" charset="0"/>
              </a:rPr>
              <a:t>只要它的数学期望存在,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ldLvl="0" animBg="1" autoUpdateAnimBg="0"/>
      <p:bldP spid="36876" grpId="0" bldLvl="0" animBg="1" autoUpdateAnimBg="0"/>
      <p:bldP spid="36877" grpId="0" bldLvl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2771" name="Object 3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932815" y="342900"/>
          <a:ext cx="8121015" cy="221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2" imgW="4025900" imgH="1130300" progId="Equation.3">
                  <p:embed/>
                </p:oleObj>
              </mc:Choice>
              <mc:Fallback>
                <p:oleObj name="Equation" r:id="rId2" imgW="4025900" imgH="1130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815" y="342900"/>
                        <a:ext cx="8121015" cy="221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0203" y="2686878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证</a:t>
            </a:r>
            <a:endParaRPr kumimoji="1"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2774" name="Object 6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542098" y="3362325"/>
          <a:ext cx="2171065" cy="815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6" imgW="1079500" imgH="405765" progId="Equation.3">
                  <p:embed/>
                </p:oleObj>
              </mc:Choice>
              <mc:Fallback>
                <p:oleObj name="Equation" r:id="rId6" imgW="1079500" imgH="40576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2098" y="3362325"/>
                        <a:ext cx="2171065" cy="8153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8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244600" y="2745105"/>
          <a:ext cx="2421255" cy="469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9" imgW="1181100" imgH="228600" progId="Equation.3">
                  <p:embed/>
                </p:oleObj>
              </mc:Choice>
              <mc:Fallback>
                <p:oleObj name="Equation" r:id="rId9" imgW="11811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2745105"/>
                        <a:ext cx="2421255" cy="4692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0" name="Object 12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066165" y="4117975"/>
          <a:ext cx="350075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12" imgW="1701800" imgH="405765" progId="Equation.3">
                  <p:embed/>
                </p:oleObj>
              </mc:Choice>
              <mc:Fallback>
                <p:oleObj name="Equation" r:id="rId12" imgW="1701800" imgH="40576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165" y="4117975"/>
                        <a:ext cx="3500755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0" name="Text Box 2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29565" y="309638"/>
            <a:ext cx="26670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1D41D5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例</a:t>
            </a:r>
            <a:r>
              <a:rPr kumimoji="1" lang="en-US" altLang="zh-CN" sz="2800" b="1">
                <a:solidFill>
                  <a:srgbClr val="1D41D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7.2.2</a:t>
            </a:r>
            <a:endParaRPr kumimoji="1"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4613910" y="4192905"/>
          <a:ext cx="198628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Equation" r:id="rId15" imgW="2311400" imgH="838200" progId="Equation.3">
                  <p:embed/>
                </p:oleObj>
              </mc:Choice>
              <mc:Fallback>
                <p:oleObj name="Equation" r:id="rId15" imgW="2311400" imgH="838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3910" y="4192905"/>
                        <a:ext cx="198628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201420" y="5139690"/>
          <a:ext cx="27654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Equation" r:id="rId17" imgW="3124200" imgH="469900" progId="Equation.3">
                  <p:embed/>
                </p:oleObj>
              </mc:Choice>
              <mc:Fallback>
                <p:oleObj name="Equation" r:id="rId17" imgW="3124200" imgH="469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420" y="5139690"/>
                        <a:ext cx="276542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9"/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3805555" y="2743200"/>
          <a:ext cx="3552825" cy="47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Equation" r:id="rId20" imgW="1701800" imgH="228600" progId="Equation.3">
                  <p:embed/>
                </p:oleObj>
              </mc:Choice>
              <mc:Fallback>
                <p:oleObj name="Equation" r:id="rId20" imgW="17018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5555" y="2743200"/>
                        <a:ext cx="3552825" cy="4775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Object 10"/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3773805" y="5140325"/>
          <a:ext cx="4080510" cy="43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Equation" r:id="rId23" imgW="4419600" imgH="469900" progId="Equation.3">
                  <p:embed/>
                </p:oleObj>
              </mc:Choice>
              <mc:Fallback>
                <p:oleObj name="Equation" r:id="rId23" imgW="4419600" imgH="469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3805" y="5140325"/>
                        <a:ext cx="4080510" cy="4343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4"/>
          <p:cNvGraphicFramePr>
            <a:graphicFrameLocks noChangeAspect="1"/>
          </p:cNvGraphicFramePr>
          <p:nvPr>
            <p:custDataLst>
              <p:tags r:id="rId25"/>
            </p:custDataLst>
          </p:nvPr>
        </p:nvGraphicFramePr>
        <p:xfrm>
          <a:off x="169545" y="5932805"/>
          <a:ext cx="6169660" cy="709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Equation" r:id="rId26" imgW="7289800" imgH="838200" progId="Equation.3">
                  <p:embed/>
                </p:oleObj>
              </mc:Choice>
              <mc:Fallback>
                <p:oleObj name="Equation" r:id="rId26" imgW="7289800" imgH="838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" y="5932805"/>
                        <a:ext cx="6169660" cy="7092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Text Box 5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6039485" y="6050057"/>
            <a:ext cx="5791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(这种方法称为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无偏化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kumimoji="1" lang="zh-CN" altLang="en-US" sz="2400" b="1">
                <a:latin typeface="Times New Roman" panose="02020603050405020304" pitchFamily="18" charset="0"/>
              </a:rPr>
              <a:t>.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bldLvl="0" animBg="1" autoUpdateAnimBg="0"/>
      <p:bldP spid="34821" grpId="0" bldLvl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54" name="Rectangle 4"/>
          <p:cNvSpPr/>
          <p:nvPr>
            <p:custDataLst>
              <p:tags r:id="rId1"/>
            </p:custDataLst>
          </p:nvPr>
        </p:nvSpPr>
        <p:spPr>
          <a:xfrm>
            <a:off x="192088" y="423228"/>
            <a:ext cx="7226300" cy="829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7.2.3</a:t>
            </a:r>
            <a:r>
              <a:rPr lang="en-US" altLang="zh-CN" sz="2400" b="1" dirty="0">
                <a:latin typeface="Times New Roman" panose="02020603050405020304" pitchFamily="18" charset="0"/>
              </a:rPr>
              <a:t>   </a:t>
            </a:r>
            <a:r>
              <a:rPr lang="zh-CN" altLang="en-US" sz="2400" b="1" dirty="0">
                <a:latin typeface="Times New Roman" panose="02020603050405020304" pitchFamily="18" charset="0"/>
              </a:rPr>
              <a:t>设总体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的均值为 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,  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是总体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样本，证明下列三个估计量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5842" name="Object 5"/>
          <p:cNvGraphicFramePr/>
          <p:nvPr>
            <p:custDataLst>
              <p:tags r:id="rId2"/>
            </p:custDataLst>
          </p:nvPr>
        </p:nvGraphicFramePr>
        <p:xfrm>
          <a:off x="3840480" y="558165"/>
          <a:ext cx="254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" name="" r:id="rId3" imgW="254000" imgH="279400" progId="Equation.DSMT4">
                  <p:embed/>
                </p:oleObj>
              </mc:Choice>
              <mc:Fallback>
                <p:oleObj name="" r:id="rId3" imgW="254000" imgH="279400" progId="Equation.DSMT4">
                  <p:embed/>
                  <p:pic>
                    <p:nvPicPr>
                      <p:cNvPr id="0" name="图片 324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40480" y="558165"/>
                        <a:ext cx="254000" cy="27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6"/>
          <p:cNvGraphicFramePr/>
          <p:nvPr>
            <p:custDataLst>
              <p:tags r:id="rId5"/>
            </p:custDataLst>
          </p:nvPr>
        </p:nvGraphicFramePr>
        <p:xfrm>
          <a:off x="296545" y="1269365"/>
          <a:ext cx="847280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" name="" r:id="rId6" imgW="8801100" imgH="787400" progId="Equation.DSMT4">
                  <p:embed/>
                </p:oleObj>
              </mc:Choice>
              <mc:Fallback>
                <p:oleObj name="" r:id="rId6" imgW="8801100" imgH="787400" progId="Equation.DSMT4">
                  <p:embed/>
                  <p:pic>
                    <p:nvPicPr>
                      <p:cNvPr id="0" name="图片 324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6545" y="1269365"/>
                        <a:ext cx="8472805" cy="650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5" name="Rectangle 7"/>
          <p:cNvSpPr/>
          <p:nvPr>
            <p:custDataLst>
              <p:tags r:id="rId8"/>
            </p:custDataLst>
          </p:nvPr>
        </p:nvSpPr>
        <p:spPr>
          <a:xfrm>
            <a:off x="123825" y="1936115"/>
            <a:ext cx="293624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都是    的无偏估计．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5844" name="Object 8"/>
          <p:cNvGraphicFramePr/>
          <p:nvPr>
            <p:custDataLst>
              <p:tags r:id="rId9"/>
            </p:custDataLst>
          </p:nvPr>
        </p:nvGraphicFramePr>
        <p:xfrm>
          <a:off x="890588" y="2083753"/>
          <a:ext cx="254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5" name="" r:id="rId10" imgW="254000" imgH="279400" progId="Equation.DSMT4">
                  <p:embed/>
                </p:oleObj>
              </mc:Choice>
              <mc:Fallback>
                <p:oleObj name="" r:id="rId10" imgW="254000" imgH="279400" progId="Equation.DSMT4">
                  <p:embed/>
                  <p:pic>
                    <p:nvPicPr>
                      <p:cNvPr id="0" name="图片 324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90588" y="2083753"/>
                        <a:ext cx="254000" cy="27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7" name="Rectangle 9"/>
          <p:cNvSpPr/>
          <p:nvPr>
            <p:custDataLst>
              <p:tags r:id="rId12"/>
            </p:custDataLst>
          </p:nvPr>
        </p:nvSpPr>
        <p:spPr>
          <a:xfrm>
            <a:off x="790575" y="2359978"/>
            <a:ext cx="125349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证</a:t>
            </a:r>
            <a:r>
              <a:rPr lang="zh-CN" altLang="en-US" sz="2400" b="1" dirty="0">
                <a:latin typeface="Times New Roman" panose="02020603050405020304" pitchFamily="18" charset="0"/>
              </a:rPr>
              <a:t>  由于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89098" name="Object 10"/>
          <p:cNvGraphicFramePr/>
          <p:nvPr>
            <p:custDataLst>
              <p:tags r:id="rId13"/>
            </p:custDataLst>
          </p:nvPr>
        </p:nvGraphicFramePr>
        <p:xfrm>
          <a:off x="1880870" y="2455545"/>
          <a:ext cx="5144770" cy="681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" name="" r:id="rId14" imgW="5448300" imgH="787400" progId="Equation.DSMT4">
                  <p:embed/>
                </p:oleObj>
              </mc:Choice>
              <mc:Fallback>
                <p:oleObj name="" r:id="rId14" imgW="5448300" imgH="787400" progId="Equation.DSMT4">
                  <p:embed/>
                  <p:pic>
                    <p:nvPicPr>
                      <p:cNvPr id="0" name="图片 325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880870" y="2455545"/>
                        <a:ext cx="5144770" cy="6813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9" name="Object 11"/>
          <p:cNvGraphicFramePr/>
          <p:nvPr>
            <p:custDataLst>
              <p:tags r:id="rId16"/>
            </p:custDataLst>
          </p:nvPr>
        </p:nvGraphicFramePr>
        <p:xfrm>
          <a:off x="1909445" y="3663950"/>
          <a:ext cx="4973320" cy="681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" name="" r:id="rId17" imgW="5181600" imgH="787400" progId="Equation.DSMT4">
                  <p:embed/>
                </p:oleObj>
              </mc:Choice>
              <mc:Fallback>
                <p:oleObj name="" r:id="rId17" imgW="5181600" imgH="787400" progId="Equation.DSMT4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909445" y="3663950"/>
                        <a:ext cx="4973320" cy="6819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0" name="Object 12"/>
          <p:cNvGraphicFramePr/>
          <p:nvPr>
            <p:custDataLst>
              <p:tags r:id="rId19"/>
            </p:custDataLst>
          </p:nvPr>
        </p:nvGraphicFramePr>
        <p:xfrm>
          <a:off x="1737043" y="4311015"/>
          <a:ext cx="3302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" name="" r:id="rId20" imgW="3302000" imgH="787400" progId="Equation.DSMT4">
                  <p:embed/>
                </p:oleObj>
              </mc:Choice>
              <mc:Fallback>
                <p:oleObj name="" r:id="rId20" imgW="3302000" imgH="787400" progId="Equation.DSMT4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737043" y="4311015"/>
                        <a:ext cx="33020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1" name="Object 13"/>
          <p:cNvGraphicFramePr/>
          <p:nvPr>
            <p:custDataLst>
              <p:tags r:id="rId22"/>
            </p:custDataLst>
          </p:nvPr>
        </p:nvGraphicFramePr>
        <p:xfrm>
          <a:off x="5092700" y="4642803"/>
          <a:ext cx="596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" r:id="rId23" imgW="596900" imgH="292100" progId="Equation.DSMT4">
                  <p:embed/>
                </p:oleObj>
              </mc:Choice>
              <mc:Fallback>
                <p:oleObj name="" r:id="rId23" imgW="596900" imgH="292100" progId="Equation.DSMT4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092700" y="4642803"/>
                        <a:ext cx="596900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6"/>
          <p:cNvGrpSpPr/>
          <p:nvPr/>
        </p:nvGrpSpPr>
        <p:grpSpPr>
          <a:xfrm>
            <a:off x="766763" y="5784533"/>
            <a:ext cx="7535862" cy="460375"/>
            <a:chOff x="483" y="3029"/>
            <a:chExt cx="4747" cy="290"/>
          </a:xfrm>
        </p:grpSpPr>
        <p:sp>
          <p:nvSpPr>
            <p:cNvPr id="35861" name="Rectangle 18"/>
            <p:cNvSpPr/>
            <p:nvPr>
              <p:custDataLst>
                <p:tags r:id="rId25"/>
              </p:custDataLst>
            </p:nvPr>
          </p:nvSpPr>
          <p:spPr>
            <a:xfrm>
              <a:off x="483" y="3029"/>
              <a:ext cx="4747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注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  只需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k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+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k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 +…+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k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</a:rPr>
                <a:t>n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=1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，则  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=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k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+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k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+ … +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k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</a:rPr>
                <a:t>n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 X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</a:rPr>
                <a:t>n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5850" name="Object 23"/>
            <p:cNvGraphicFramePr/>
            <p:nvPr>
              <p:custDataLst>
                <p:tags r:id="rId26"/>
              </p:custDataLst>
            </p:nvPr>
          </p:nvGraphicFramePr>
          <p:xfrm>
            <a:off x="2932" y="3063"/>
            <a:ext cx="16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1" name="" r:id="rId27" imgW="254000" imgH="380365" progId="Equation.DSMT4">
                    <p:embed/>
                  </p:oleObj>
                </mc:Choice>
                <mc:Fallback>
                  <p:oleObj name="" r:id="rId27" imgW="254000" imgH="380365" progId="Equation.DSMT4">
                    <p:embed/>
                    <p:pic>
                      <p:nvPicPr>
                        <p:cNvPr id="0" name="图片 3260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2932" y="3063"/>
                          <a:ext cx="160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7"/>
          <p:cNvGrpSpPr/>
          <p:nvPr/>
        </p:nvGrpSpPr>
        <p:grpSpPr>
          <a:xfrm>
            <a:off x="136525" y="6286183"/>
            <a:ext cx="2782888" cy="460375"/>
            <a:chOff x="86" y="3327"/>
            <a:chExt cx="1753" cy="290"/>
          </a:xfrm>
        </p:grpSpPr>
        <p:sp>
          <p:nvSpPr>
            <p:cNvPr id="35860" name="Rectangle 22"/>
            <p:cNvSpPr/>
            <p:nvPr>
              <p:custDataLst>
                <p:tags r:id="rId29"/>
              </p:custDataLst>
            </p:nvPr>
          </p:nvSpPr>
          <p:spPr>
            <a:xfrm>
              <a:off x="86" y="3327"/>
              <a:ext cx="1753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就是     的无偏估计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.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5849" name="Object 24"/>
            <p:cNvGraphicFramePr/>
            <p:nvPr>
              <p:custDataLst>
                <p:tags r:id="rId30"/>
              </p:custDataLst>
            </p:nvPr>
          </p:nvGraphicFramePr>
          <p:xfrm>
            <a:off x="607" y="3413"/>
            <a:ext cx="160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7" name="" r:id="rId31" imgW="254000" imgH="279400" progId="Equation.DSMT4">
                    <p:embed/>
                  </p:oleObj>
                </mc:Choice>
                <mc:Fallback>
                  <p:oleObj name="" r:id="rId31" imgW="254000" imgH="279400" progId="Equation.DSMT4">
                    <p:embed/>
                    <p:pic>
                      <p:nvPicPr>
                        <p:cNvPr id="0" name="图片 3266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607" y="3413"/>
                          <a:ext cx="160" cy="1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" name="Object 10"/>
          <p:cNvGraphicFramePr/>
          <p:nvPr>
            <p:custDataLst>
              <p:tags r:id="rId33"/>
            </p:custDataLst>
          </p:nvPr>
        </p:nvGraphicFramePr>
        <p:xfrm>
          <a:off x="1849438" y="3032125"/>
          <a:ext cx="6284595" cy="681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4" imgW="6654800" imgH="787400" progId="Equation.DSMT4">
                  <p:embed/>
                </p:oleObj>
              </mc:Choice>
              <mc:Fallback>
                <p:oleObj name="" r:id="rId34" imgW="6654800" imgH="787400" progId="Equation.DSMT4">
                  <p:embed/>
                  <p:pic>
                    <p:nvPicPr>
                      <p:cNvPr id="0" name="图片 3257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849438" y="3032125"/>
                        <a:ext cx="6284595" cy="6813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138430" y="5255260"/>
            <a:ext cx="4997450" cy="500380"/>
            <a:chOff x="218" y="8276"/>
            <a:chExt cx="7870" cy="788"/>
          </a:xfrm>
        </p:grpSpPr>
        <p:grpSp>
          <p:nvGrpSpPr>
            <p:cNvPr id="2" name="组合 22"/>
            <p:cNvGrpSpPr/>
            <p:nvPr/>
          </p:nvGrpSpPr>
          <p:grpSpPr>
            <a:xfrm>
              <a:off x="218" y="8302"/>
              <a:ext cx="7870" cy="762"/>
              <a:chOff x="138113" y="4267206"/>
              <a:chExt cx="4997270" cy="484177"/>
            </a:xfrm>
          </p:grpSpPr>
          <p:sp>
            <p:nvSpPr>
              <p:cNvPr id="35862" name="Rectangle 14"/>
              <p:cNvSpPr/>
              <p:nvPr>
                <p:custDataLst>
                  <p:tags r:id="rId36"/>
                </p:custDataLst>
              </p:nvPr>
            </p:nvSpPr>
            <p:spPr>
              <a:xfrm>
                <a:off x="138113" y="4276725"/>
                <a:ext cx="4997270" cy="46066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所以    </a:t>
                </a:r>
                <a:r>
                  <a:rPr lang="en-US" altLang="zh-CN" sz="2400" b="1" dirty="0">
                    <a:latin typeface="Times New Roman" panose="02020603050405020304" pitchFamily="18" charset="0"/>
                  </a:rPr>
                  <a:t>     </a:t>
                </a:r>
                <a:r>
                  <a:rPr lang="zh-CN" altLang="en-US" sz="2400" b="1" dirty="0">
                    <a:latin typeface="Times New Roman" panose="02020603050405020304" pitchFamily="18" charset="0"/>
                  </a:rPr>
                  <a:t>与     都是     的无偏估计．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35852" name="Object 16"/>
              <p:cNvGraphicFramePr/>
              <p:nvPr>
                <p:custDataLst>
                  <p:tags r:id="rId37"/>
                </p:custDataLst>
              </p:nvPr>
            </p:nvGraphicFramePr>
            <p:xfrm>
              <a:off x="1818635" y="4267206"/>
              <a:ext cx="375272" cy="484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66" name="" r:id="rId38" imgW="177165" imgH="228600" progId="Equation.DSMT4">
                      <p:embed/>
                    </p:oleObj>
                  </mc:Choice>
                  <mc:Fallback>
                    <p:oleObj name="" r:id="rId38" imgW="177165" imgH="228600" progId="Equation.DSMT4">
                      <p:embed/>
                      <p:pic>
                        <p:nvPicPr>
                          <p:cNvPr id="0" name="图片 3265"/>
                          <p:cNvPicPr/>
                          <p:nvPr/>
                        </p:nvPicPr>
                        <p:blipFill>
                          <a:blip r:embed="rId39"/>
                          <a:stretch>
                            <a:fillRect/>
                          </a:stretch>
                        </p:blipFill>
                        <p:spPr>
                          <a:xfrm>
                            <a:off x="1818635" y="4267206"/>
                            <a:ext cx="375272" cy="48417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853" name="Object 17"/>
              <p:cNvGraphicFramePr/>
              <p:nvPr>
                <p:custDataLst>
                  <p:tags r:id="rId40"/>
                </p:custDataLst>
              </p:nvPr>
            </p:nvGraphicFramePr>
            <p:xfrm>
              <a:off x="2837807" y="4379905"/>
              <a:ext cx="314325" cy="339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55" name="" r:id="rId41" imgW="152400" imgH="165100" progId="Equation.DSMT4">
                      <p:embed/>
                    </p:oleObj>
                  </mc:Choice>
                  <mc:Fallback>
                    <p:oleObj name="" r:id="rId41" imgW="152400" imgH="165100" progId="Equation.DSMT4">
                      <p:embed/>
                      <p:pic>
                        <p:nvPicPr>
                          <p:cNvPr id="0" name="图片 3254"/>
                          <p:cNvPicPr/>
                          <p:nvPr/>
                        </p:nvPicPr>
                        <p:blipFill>
                          <a:blip r:embed="rId42"/>
                          <a:stretch>
                            <a:fillRect/>
                          </a:stretch>
                        </p:blipFill>
                        <p:spPr>
                          <a:xfrm>
                            <a:off x="2837807" y="4379905"/>
                            <a:ext cx="314325" cy="33972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" name="Object 16"/>
            <p:cNvGraphicFramePr/>
            <p:nvPr>
              <p:custDataLst>
                <p:tags r:id="rId43"/>
              </p:custDataLst>
            </p:nvPr>
          </p:nvGraphicFramePr>
          <p:xfrm>
            <a:off x="1234" y="8276"/>
            <a:ext cx="1313" cy="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" r:id="rId44" imgW="393700" imgH="228600" progId="Equation.DSMT4">
                    <p:embed/>
                  </p:oleObj>
                </mc:Choice>
                <mc:Fallback>
                  <p:oleObj name="" r:id="rId44" imgW="393700" imgH="228600" progId="Equation.DSMT4">
                    <p:embed/>
                    <p:pic>
                      <p:nvPicPr>
                        <p:cNvPr id="0" name="图片 3265"/>
                        <p:cNvPicPr/>
                        <p:nvPr/>
                      </p:nvPicPr>
                      <p:blipFill>
                        <a:blip r:embed="rId45"/>
                        <a:stretch>
                          <a:fillRect/>
                        </a:stretch>
                      </p:blipFill>
                      <p:spPr>
                        <a:xfrm>
                          <a:off x="1234" y="8276"/>
                          <a:ext cx="1313" cy="7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9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2541" name="Object 13"/>
          <p:cNvGraphicFramePr>
            <a:graphicFrameLocks noChangeAspect="1"/>
          </p:cNvGraphicFramePr>
          <p:nvPr/>
        </p:nvGraphicFramePr>
        <p:xfrm>
          <a:off x="550228" y="3175"/>
          <a:ext cx="6703060" cy="2188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" imgW="3784600" imgH="1270000" progId="Equation.3">
                  <p:embed/>
                </p:oleObj>
              </mc:Choice>
              <mc:Fallback>
                <p:oleObj name="Equation" r:id="rId1" imgW="3784600" imgH="1270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228" y="3175"/>
                        <a:ext cx="6703060" cy="21882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278448" y="2259330"/>
            <a:ext cx="1752600" cy="429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200" b="1">
                <a:solidFill>
                  <a:srgbClr val="1D41D5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kumimoji="1" lang="en-US" altLang="zh-CN" sz="2200" b="1">
                <a:solidFill>
                  <a:srgbClr val="1D41D5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(1) </a:t>
            </a:r>
            <a:r>
              <a:rPr kumimoji="1" lang="zh-CN" altLang="en-US" sz="2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因为</a:t>
            </a:r>
            <a:r>
              <a:rPr kumimoji="1" lang="en-US" altLang="zh-CN" sz="2200" b="1">
                <a:solidFill>
                  <a:srgbClr val="1D41D5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kumimoji="1" lang="en-US" altLang="zh-CN" sz="2200" b="1">
              <a:solidFill>
                <a:srgbClr val="1D41D5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2543" name="Object 15"/>
          <p:cNvGraphicFramePr>
            <a:graphicFrameLocks noChangeAspect="1"/>
          </p:cNvGraphicFramePr>
          <p:nvPr/>
        </p:nvGraphicFramePr>
        <p:xfrm>
          <a:off x="1035050" y="2738120"/>
          <a:ext cx="5157470" cy="44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3" imgW="2679700" imgH="228600" progId="Equation.3">
                  <p:embed/>
                </p:oleObj>
              </mc:Choice>
              <mc:Fallback>
                <p:oleObj name="Equation" r:id="rId3" imgW="267970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2738120"/>
                        <a:ext cx="5157470" cy="4400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156845" y="-1905"/>
            <a:ext cx="2667000" cy="429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200" b="1">
                <a:solidFill>
                  <a:srgbClr val="1D41D5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例</a:t>
            </a:r>
            <a:r>
              <a:rPr kumimoji="1" lang="en-US" altLang="zh-CN" sz="2200" b="1">
                <a:solidFill>
                  <a:srgbClr val="1D41D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7.2.4</a:t>
            </a:r>
            <a:endParaRPr kumimoji="1" lang="zh-CN" altLang="en-US" sz="22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" name="Object 13"/>
          <p:cNvGraphicFramePr>
            <a:graphicFrameLocks noChangeAspect="1"/>
          </p:cNvGraphicFramePr>
          <p:nvPr/>
        </p:nvGraphicFramePr>
        <p:xfrm>
          <a:off x="1658620" y="2225040"/>
          <a:ext cx="6208395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3505200" imgH="266700" progId="Equation.3">
                  <p:embed/>
                </p:oleObj>
              </mc:Choice>
              <mc:Fallback>
                <p:oleObj name="Equation" r:id="rId5" imgW="3505200" imgH="2667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620" y="2225040"/>
                        <a:ext cx="6208395" cy="459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3"/>
          <p:cNvGraphicFramePr>
            <a:graphicFrameLocks noChangeAspect="1"/>
          </p:cNvGraphicFramePr>
          <p:nvPr/>
        </p:nvGraphicFramePr>
        <p:xfrm>
          <a:off x="601980" y="3194050"/>
          <a:ext cx="4883150" cy="47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7" imgW="2654300" imgH="266700" progId="Equation.3">
                  <p:embed/>
                </p:oleObj>
              </mc:Choice>
              <mc:Fallback>
                <p:oleObj name="Equation" r:id="rId7" imgW="2654300" imgH="2667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" y="3194050"/>
                        <a:ext cx="4883150" cy="4775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835978" y="3602355"/>
          <a:ext cx="6816090" cy="1795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Equation" r:id="rId9" imgW="3848100" imgH="1041400" progId="Equation.3">
                  <p:embed/>
                </p:oleObj>
              </mc:Choice>
              <mc:Fallback>
                <p:oleObj name="Equation" r:id="rId9" imgW="3848100" imgH="1041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978" y="3602355"/>
                        <a:ext cx="6816090" cy="17957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3"/>
          <p:cNvGraphicFramePr>
            <a:graphicFrameLocks noChangeAspect="1"/>
          </p:cNvGraphicFramePr>
          <p:nvPr/>
        </p:nvGraphicFramePr>
        <p:xfrm>
          <a:off x="-4762" y="5430838"/>
          <a:ext cx="8751570" cy="832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Equation" r:id="rId11" imgW="4940300" imgH="482600" progId="Equation.3">
                  <p:embed/>
                </p:oleObj>
              </mc:Choice>
              <mc:Fallback>
                <p:oleObj name="Equation" r:id="rId11" imgW="4940300" imgH="482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4762" y="5430838"/>
                        <a:ext cx="8751570" cy="8324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3"/>
          <p:cNvGraphicFramePr>
            <a:graphicFrameLocks noChangeAspect="1"/>
          </p:cNvGraphicFramePr>
          <p:nvPr/>
        </p:nvGraphicFramePr>
        <p:xfrm>
          <a:off x="161608" y="6280151"/>
          <a:ext cx="39370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Equation" r:id="rId13" imgW="2222500" imgH="393700" progId="Equation.3">
                  <p:embed/>
                </p:oleObj>
              </mc:Choice>
              <mc:Fallback>
                <p:oleObj name="Equation" r:id="rId13" imgW="2222500" imgH="3937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8" y="6280151"/>
                        <a:ext cx="39370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3"/>
          <p:cNvGraphicFramePr>
            <a:graphicFrameLocks noChangeAspect="1"/>
          </p:cNvGraphicFramePr>
          <p:nvPr/>
        </p:nvGraphicFramePr>
        <p:xfrm>
          <a:off x="109538" y="6958966"/>
          <a:ext cx="888746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Equation" r:id="rId15" imgW="5016500" imgH="419100" progId="Equation.3">
                  <p:embed/>
                </p:oleObj>
              </mc:Choice>
              <mc:Fallback>
                <p:oleObj name="Equation" r:id="rId15" imgW="5016500" imgH="4191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8" y="6958966"/>
                        <a:ext cx="888746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25  E" pathEditMode="relative" ptsTypes="">
                                      <p:cBhvr>
                                        <p:cTn id="26" dur="20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25  E" pathEditMode="relative" ptsTypes="">
                                      <p:cBhvr>
                                        <p:cTn id="28" dur="20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25  E" pathEditMode="relative" ptsTypes="">
                                      <p:cBhvr>
                                        <p:cTn id="30" dur="2000" fill="hold"/>
                                        <p:tgtEl>
                                          <p:spTgt spid="225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25  E" pathEditMode="relative" ptsTypes="">
                                      <p:cBhvr>
                                        <p:cTn id="3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25  E" pathEditMode="relative" ptsTypes="">
                                      <p:cBhvr>
                                        <p:cTn id="34" dur="2000" fill="hold"/>
                                        <p:tgtEl>
                                          <p:spTgt spid="225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25  E" pathEditMode="relative" ptsTypes="">
                                      <p:cBhvr>
                                        <p:cTn id="3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25  E" pathEditMode="relative" ptsTypes="">
                                      <p:cBhvr>
                                        <p:cTn id="4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25  E" pathEditMode="relative" ptsTypes="">
                                      <p:cBhvr>
                                        <p:cTn id="5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25  E" pathEditMode="relative" ptsTypes="">
                                      <p:cBhvr>
                                        <p:cTn id="6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25  E" pathEditMode="relative" ptsTypes="">
                                      <p:cBhvr>
                                        <p:cTn id="6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2" grpId="0" animBg="1"/>
      <p:bldP spid="22540" grpId="0" animBg="1"/>
      <p:bldP spid="2254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2772" name="Object 2"/>
          <p:cNvGraphicFramePr/>
          <p:nvPr>
            <p:custDataLst>
              <p:tags r:id="rId1"/>
            </p:custDataLst>
          </p:nvPr>
        </p:nvGraphicFramePr>
        <p:xfrm>
          <a:off x="1113314" y="505301"/>
          <a:ext cx="6842125" cy="2201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2" imgW="2831465" imgH="1002665" progId="Equation.DSMT4">
                  <p:embed/>
                </p:oleObj>
              </mc:Choice>
              <mc:Fallback>
                <p:oleObj name="" r:id="rId2" imgW="2831465" imgH="1002665" progId="Equation.DSMT4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13314" y="505301"/>
                        <a:ext cx="6842125" cy="22015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Text Box 10"/>
          <p:cNvSpPr txBox="1"/>
          <p:nvPr>
            <p:custDataLst>
              <p:tags r:id="rId4"/>
            </p:custDataLst>
          </p:nvPr>
        </p:nvSpPr>
        <p:spPr>
          <a:xfrm>
            <a:off x="0" y="467360"/>
            <a:ext cx="1251585" cy="9531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kumimoji="1" lang="zh-CN" altLang="en-US" sz="2800" b="1">
                <a:solidFill>
                  <a:srgbClr val="1D41D5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例</a:t>
            </a:r>
            <a:r>
              <a:rPr kumimoji="1" lang="en-US" altLang="zh-CN" sz="2800" b="1">
                <a:solidFill>
                  <a:srgbClr val="1D41D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7.2.5</a:t>
            </a: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l"/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" name="Text Box 10"/>
          <p:cNvSpPr txBox="1"/>
          <p:nvPr>
            <p:custDataLst>
              <p:tags r:id="rId5"/>
            </p:custDataLst>
          </p:nvPr>
        </p:nvSpPr>
        <p:spPr>
          <a:xfrm>
            <a:off x="0" y="2635250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2775" name="对象 32774"/>
          <p:cNvGraphicFramePr/>
          <p:nvPr/>
        </p:nvGraphicFramePr>
        <p:xfrm>
          <a:off x="1078707" y="2990533"/>
          <a:ext cx="17335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6" imgW="736600" imgH="215900" progId="Equation.DSMT4">
                  <p:embed/>
                </p:oleObj>
              </mc:Choice>
              <mc:Fallback>
                <p:oleObj name="" r:id="rId6" imgW="736600" imgH="215900" progId="Equation.DSMT4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78707" y="2990533"/>
                        <a:ext cx="173355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对象 32775"/>
          <p:cNvGraphicFramePr/>
          <p:nvPr>
            <p:custDataLst>
              <p:tags r:id="rId8"/>
            </p:custDataLst>
          </p:nvPr>
        </p:nvGraphicFramePr>
        <p:xfrm>
          <a:off x="3379947" y="3461861"/>
          <a:ext cx="2171700" cy="846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9" imgW="1041400" imgH="405765" progId="Equation.DSMT4">
                  <p:embed/>
                </p:oleObj>
              </mc:Choice>
              <mc:Fallback>
                <p:oleObj name="" r:id="rId9" imgW="1041400" imgH="405765" progId="Equation.DSMT4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79947" y="3461861"/>
                        <a:ext cx="2171700" cy="8464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对象 32776"/>
          <p:cNvGraphicFramePr/>
          <p:nvPr>
            <p:custDataLst>
              <p:tags r:id="rId11"/>
            </p:custDataLst>
          </p:nvPr>
        </p:nvGraphicFramePr>
        <p:xfrm>
          <a:off x="1789589" y="4428967"/>
          <a:ext cx="3404235" cy="602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12" imgW="1435100" imgH="254000" progId="Equation.DSMT4">
                  <p:embed/>
                </p:oleObj>
              </mc:Choice>
              <mc:Fallback>
                <p:oleObj name="" r:id="rId12" imgW="1435100" imgH="254000" progId="Equation.DSMT4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789589" y="4428967"/>
                        <a:ext cx="3404235" cy="6026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对象 32777"/>
          <p:cNvGraphicFramePr/>
          <p:nvPr>
            <p:custDataLst>
              <p:tags r:id="rId14"/>
            </p:custDataLst>
          </p:nvPr>
        </p:nvGraphicFramePr>
        <p:xfrm>
          <a:off x="2025650" y="5277326"/>
          <a:ext cx="42894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15" imgW="2057400" imgH="254000" progId="Equation.DSMT4">
                  <p:embed/>
                </p:oleObj>
              </mc:Choice>
              <mc:Fallback>
                <p:oleObj name="" r:id="rId15" imgW="2057400" imgH="254000" progId="Equation.DSMT4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25650" y="5277326"/>
                        <a:ext cx="4289425" cy="53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2772" name="Object 2"/>
          <p:cNvGraphicFramePr/>
          <p:nvPr>
            <p:custDataLst>
              <p:tags r:id="rId1"/>
            </p:custDataLst>
          </p:nvPr>
        </p:nvGraphicFramePr>
        <p:xfrm>
          <a:off x="1185863" y="-23177"/>
          <a:ext cx="6840537" cy="220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2" imgW="2830830" imgH="1002665" progId="Equation.DSMT4">
                  <p:embed/>
                </p:oleObj>
              </mc:Choice>
              <mc:Fallback>
                <p:oleObj name="" r:id="rId2" imgW="2830830" imgH="1002665" progId="Equation.DSMT4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85863" y="-23177"/>
                        <a:ext cx="6840537" cy="2201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Text Box 10"/>
          <p:cNvSpPr txBox="1"/>
          <p:nvPr>
            <p:custDataLst>
              <p:tags r:id="rId4"/>
            </p:custDataLst>
          </p:nvPr>
        </p:nvSpPr>
        <p:spPr>
          <a:xfrm>
            <a:off x="0" y="-71755"/>
            <a:ext cx="1251585" cy="9531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kumimoji="1" lang="zh-CN" altLang="en-US" sz="2800" b="1">
                <a:solidFill>
                  <a:srgbClr val="1D41D5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例</a:t>
            </a:r>
            <a:r>
              <a:rPr kumimoji="1" lang="en-US" altLang="zh-CN" sz="2800" b="1">
                <a:solidFill>
                  <a:srgbClr val="1D41D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7.2.5</a:t>
            </a: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l"/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" name="Text Box 10"/>
          <p:cNvSpPr txBox="1"/>
          <p:nvPr>
            <p:custDataLst>
              <p:tags r:id="rId5"/>
            </p:custDataLst>
          </p:nvPr>
        </p:nvSpPr>
        <p:spPr>
          <a:xfrm>
            <a:off x="0" y="2276475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2775" name="对象 32774"/>
          <p:cNvGraphicFramePr/>
          <p:nvPr>
            <p:custDataLst>
              <p:tags r:id="rId6"/>
            </p:custDataLst>
          </p:nvPr>
        </p:nvGraphicFramePr>
        <p:xfrm>
          <a:off x="619760" y="2673985"/>
          <a:ext cx="2605405" cy="432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7" imgW="1192530" imgH="215900" progId="Equation.DSMT4">
                  <p:embed/>
                </p:oleObj>
              </mc:Choice>
              <mc:Fallback>
                <p:oleObj name="" r:id="rId7" imgW="1192530" imgH="215900" progId="Equation.DSMT4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9760" y="2673985"/>
                        <a:ext cx="2605405" cy="4324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对象 32775"/>
          <p:cNvGraphicFramePr/>
          <p:nvPr>
            <p:custDataLst>
              <p:tags r:id="rId9"/>
            </p:custDataLst>
          </p:nvPr>
        </p:nvGraphicFramePr>
        <p:xfrm>
          <a:off x="3419475" y="2205038"/>
          <a:ext cx="3097213" cy="135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10" imgW="1485900" imgH="647700" progId="Equation.DSMT4">
                  <p:embed/>
                </p:oleObj>
              </mc:Choice>
              <mc:Fallback>
                <p:oleObj name="" r:id="rId10" imgW="1485900" imgH="647700" progId="Equation.DSMT4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419475" y="2205038"/>
                        <a:ext cx="3097213" cy="1350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对象 32776"/>
          <p:cNvGraphicFramePr/>
          <p:nvPr>
            <p:custDataLst>
              <p:tags r:id="rId12"/>
            </p:custDataLst>
          </p:nvPr>
        </p:nvGraphicFramePr>
        <p:xfrm>
          <a:off x="179705" y="3859530"/>
          <a:ext cx="6083935" cy="813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13" imgW="2792730" imgH="431800" progId="Equation.DSMT4">
                  <p:embed/>
                </p:oleObj>
              </mc:Choice>
              <mc:Fallback>
                <p:oleObj name="" r:id="rId13" imgW="2792730" imgH="431800" progId="Equation.DSMT4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9705" y="3859530"/>
                        <a:ext cx="6083935" cy="8134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对象 32777"/>
          <p:cNvGraphicFramePr/>
          <p:nvPr>
            <p:custDataLst>
              <p:tags r:id="rId15"/>
            </p:custDataLst>
          </p:nvPr>
        </p:nvGraphicFramePr>
        <p:xfrm>
          <a:off x="2219325" y="4592320"/>
          <a:ext cx="4105910" cy="1275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16" imgW="2032000" imgH="647700" progId="Equation.DSMT4">
                  <p:embed/>
                </p:oleObj>
              </mc:Choice>
              <mc:Fallback>
                <p:oleObj name="" r:id="rId16" imgW="2032000" imgH="647700" progId="Equation.DSMT4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219325" y="4592320"/>
                        <a:ext cx="4105910" cy="12750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0" name="对象 32779"/>
          <p:cNvGraphicFramePr/>
          <p:nvPr>
            <p:custDataLst>
              <p:tags r:id="rId18"/>
            </p:custDataLst>
          </p:nvPr>
        </p:nvGraphicFramePr>
        <p:xfrm>
          <a:off x="249555" y="5840730"/>
          <a:ext cx="7741285" cy="1045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19" imgW="3111500" imgH="533400" progId="Equation.DSMT4">
                  <p:embed/>
                </p:oleObj>
              </mc:Choice>
              <mc:Fallback>
                <p:oleObj name="" r:id="rId19" imgW="3111500" imgH="5334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49555" y="5840730"/>
                        <a:ext cx="7741285" cy="10452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/>
          <p:nvPr>
            <p:custDataLst>
              <p:tags r:id="rId21"/>
            </p:custDataLst>
          </p:nvPr>
        </p:nvGraphicFramePr>
        <p:xfrm>
          <a:off x="197485" y="3497580"/>
          <a:ext cx="3391535" cy="441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22" imgW="1574800" imgH="228600" progId="Equation.DSMT4">
                  <p:embed/>
                </p:oleObj>
              </mc:Choice>
              <mc:Fallback>
                <p:oleObj name="" r:id="rId22" imgW="1574800" imgH="228600" progId="Equation.DSMT4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97485" y="3497580"/>
                        <a:ext cx="3391535" cy="4419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PP_MARK_KEY" val="df744cb2-7e00-4ba9-b0c1-79b2e4f6af2d"/>
  <p:tag name="COMMONDATA" val="eyJoZGlkIjoiZDBhM2U4NjYwMTRkZjhlMTRkZjY1NzExZGM1NDcwNjUifQ==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1078</Words>
  <Application>WPS 演示</Application>
  <PresentationFormat>全屏显示(4:3)</PresentationFormat>
  <Paragraphs>113</Paragraphs>
  <Slides>18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123</vt:i4>
      </vt:variant>
      <vt:variant>
        <vt:lpstr>幻灯片标题</vt:lpstr>
      </vt:variant>
      <vt:variant>
        <vt:i4>18</vt:i4>
      </vt:variant>
    </vt:vector>
  </HeadingPairs>
  <TitlesOfParts>
    <vt:vector size="150" baseType="lpstr">
      <vt:lpstr>Arial</vt:lpstr>
      <vt:lpstr>宋体</vt:lpstr>
      <vt:lpstr>Wingdings</vt:lpstr>
      <vt:lpstr>Calibri</vt:lpstr>
      <vt:lpstr>Times New Roman</vt:lpstr>
      <vt:lpstr>黑体</vt:lpstr>
      <vt:lpstr>微软雅黑</vt:lpstr>
      <vt:lpstr>Arial Unicode MS</vt:lpstr>
      <vt:lpstr>Office 主题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creator>Dou</dc:creator>
  <cp:lastModifiedBy>donna</cp:lastModifiedBy>
  <cp:revision>81</cp:revision>
  <dcterms:created xsi:type="dcterms:W3CDTF">2012-09-17T11:32:00Z</dcterms:created>
  <dcterms:modified xsi:type="dcterms:W3CDTF">2023-05-10T22:18:53Z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738981DD3C2B408EBDFFE49E5A91E556</vt:lpwstr>
  </property>
  <property fmtid="{D5CDD505-2E9C-101B-9397-08002B2CF9AE}" pid="3" name="KSOProductBuildVer">
    <vt:lpwstr>2052-11.1.0.14036</vt:lpwstr>
  </property>
</Properties>
</file>