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9" r:id="rId3"/>
    <p:sldId id="565" r:id="rId4"/>
    <p:sldId id="597" r:id="rId5"/>
    <p:sldId id="596" r:id="rId6"/>
    <p:sldId id="595" r:id="rId7"/>
    <p:sldId id="594" r:id="rId8"/>
    <p:sldId id="593" r:id="rId9"/>
    <p:sldId id="592" r:id="rId10"/>
    <p:sldId id="591" r:id="rId11"/>
    <p:sldId id="590" r:id="rId12"/>
    <p:sldId id="628" r:id="rId13"/>
    <p:sldId id="656" r:id="rId14"/>
    <p:sldId id="633" r:id="rId15"/>
    <p:sldId id="589" r:id="rId16"/>
    <p:sldId id="588" r:id="rId17"/>
    <p:sldId id="587" r:id="rId18"/>
    <p:sldId id="634" r:id="rId19"/>
    <p:sldId id="584" r:id="rId20"/>
    <p:sldId id="680" r:id="rId21"/>
    <p:sldId id="583" r:id="rId22"/>
    <p:sldId id="582" r:id="rId23"/>
    <p:sldId id="581" r:id="rId24"/>
    <p:sldId id="699" r:id="rId25"/>
    <p:sldId id="700" r:id="rId26"/>
    <p:sldId id="701" r:id="rId27"/>
    <p:sldId id="638" r:id="rId28"/>
    <p:sldId id="639" r:id="rId29"/>
    <p:sldId id="698" r:id="rId30"/>
    <p:sldId id="640" r:id="rId31"/>
    <p:sldId id="641" r:id="rId32"/>
    <p:sldId id="642" r:id="rId33"/>
    <p:sldId id="577" r:id="rId34"/>
    <p:sldId id="576" r:id="rId35"/>
    <p:sldId id="643" r:id="rId36"/>
    <p:sldId id="573" r:id="rId37"/>
    <p:sldId id="572" r:id="rId38"/>
    <p:sldId id="571" r:id="rId39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31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7" Type="http://schemas.openxmlformats.org/officeDocument/2006/relationships/image" Target="../media/image66.emf"/><Relationship Id="rId6" Type="http://schemas.openxmlformats.org/officeDocument/2006/relationships/image" Target="../media/image65.wmf"/><Relationship Id="rId5" Type="http://schemas.openxmlformats.org/officeDocument/2006/relationships/image" Target="../media/image64.e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6.wmf"/><Relationship Id="rId5" Type="http://schemas.openxmlformats.org/officeDocument/2006/relationships/image" Target="../media/image62.wmf"/><Relationship Id="rId4" Type="http://schemas.openxmlformats.org/officeDocument/2006/relationships/image" Target="../media/image85.wmf"/><Relationship Id="rId3" Type="http://schemas.openxmlformats.org/officeDocument/2006/relationships/image" Target="../media/image84.emf"/><Relationship Id="rId2" Type="http://schemas.openxmlformats.org/officeDocument/2006/relationships/image" Target="../media/image66.emf"/><Relationship Id="rId1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5" Type="http://schemas.openxmlformats.org/officeDocument/2006/relationships/image" Target="../media/image108.wmf"/><Relationship Id="rId14" Type="http://schemas.openxmlformats.org/officeDocument/2006/relationships/image" Target="../media/image107.wmf"/><Relationship Id="rId13" Type="http://schemas.openxmlformats.org/officeDocument/2006/relationships/image" Target="../media/image106.wmf"/><Relationship Id="rId12" Type="http://schemas.openxmlformats.org/officeDocument/2006/relationships/image" Target="../media/image105.wmf"/><Relationship Id="rId11" Type="http://schemas.openxmlformats.org/officeDocument/2006/relationships/image" Target="../media/image104.wmf"/><Relationship Id="rId10" Type="http://schemas.openxmlformats.org/officeDocument/2006/relationships/image" Target="../media/image103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9.wmf"/><Relationship Id="rId4" Type="http://schemas.openxmlformats.org/officeDocument/2006/relationships/image" Target="../media/image118.emf"/><Relationship Id="rId3" Type="http://schemas.openxmlformats.org/officeDocument/2006/relationships/image" Target="../media/image117.w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4" Type="http://schemas.openxmlformats.org/officeDocument/2006/relationships/image" Target="../media/image138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3.wmf"/><Relationship Id="rId4" Type="http://schemas.openxmlformats.org/officeDocument/2006/relationships/image" Target="../media/image142.emf"/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1.e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wmf"/><Relationship Id="rId1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5.wmf"/><Relationship Id="rId3" Type="http://schemas.openxmlformats.org/officeDocument/2006/relationships/image" Target="../media/image164.e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1" Type="http://schemas.openxmlformats.org/officeDocument/2006/relationships/image" Target="../media/image188.wmf"/><Relationship Id="rId10" Type="http://schemas.openxmlformats.org/officeDocument/2006/relationships/image" Target="../media/image187.wmf"/><Relationship Id="rId1" Type="http://schemas.openxmlformats.org/officeDocument/2006/relationships/image" Target="../media/image178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emf"/><Relationship Id="rId3" Type="http://schemas.openxmlformats.org/officeDocument/2006/relationships/image" Target="../media/image191.wmf"/><Relationship Id="rId2" Type="http://schemas.openxmlformats.org/officeDocument/2006/relationships/image" Target="../media/image190.emf"/><Relationship Id="rId1" Type="http://schemas.openxmlformats.org/officeDocument/2006/relationships/image" Target="../media/image189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8.wmf"/><Relationship Id="rId3" Type="http://schemas.openxmlformats.org/officeDocument/2006/relationships/image" Target="../media/image197.emf"/><Relationship Id="rId2" Type="http://schemas.openxmlformats.org/officeDocument/2006/relationships/image" Target="../media/image196.wmf"/><Relationship Id="rId1" Type="http://schemas.openxmlformats.org/officeDocument/2006/relationships/image" Target="../media/image195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wmf"/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2" Type="http://schemas.openxmlformats.org/officeDocument/2006/relationships/image" Target="../media/image210.wmf"/><Relationship Id="rId11" Type="http://schemas.openxmlformats.org/officeDocument/2006/relationships/image" Target="../media/image209.wmf"/><Relationship Id="rId10" Type="http://schemas.openxmlformats.org/officeDocument/2006/relationships/image" Target="../media/image208.wmf"/><Relationship Id="rId1" Type="http://schemas.openxmlformats.org/officeDocument/2006/relationships/image" Target="../media/image199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wmf"/><Relationship Id="rId8" Type="http://schemas.openxmlformats.org/officeDocument/2006/relationships/image" Target="../media/image218.emf"/><Relationship Id="rId7" Type="http://schemas.openxmlformats.org/officeDocument/2006/relationships/image" Target="../media/image217.emf"/><Relationship Id="rId6" Type="http://schemas.openxmlformats.org/officeDocument/2006/relationships/image" Target="../media/image216.wmf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1" Type="http://schemas.openxmlformats.org/officeDocument/2006/relationships/image" Target="../media/image221.wmf"/><Relationship Id="rId10" Type="http://schemas.openxmlformats.org/officeDocument/2006/relationships/image" Target="../media/image220.wmf"/><Relationship Id="rId1" Type="http://schemas.openxmlformats.org/officeDocument/2006/relationships/image" Target="../media/image211.e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8.emf"/><Relationship Id="rId6" Type="http://schemas.openxmlformats.org/officeDocument/2006/relationships/image" Target="../media/image227.emf"/><Relationship Id="rId5" Type="http://schemas.openxmlformats.org/officeDocument/2006/relationships/image" Target="../media/image226.wmf"/><Relationship Id="rId4" Type="http://schemas.openxmlformats.org/officeDocument/2006/relationships/image" Target="../media/image225.emf"/><Relationship Id="rId3" Type="http://schemas.openxmlformats.org/officeDocument/2006/relationships/image" Target="../media/image224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8" Type="http://schemas.openxmlformats.org/officeDocument/2006/relationships/oleObject" Target="../embeddings/oleObject59.bin"/><Relationship Id="rId7" Type="http://schemas.openxmlformats.org/officeDocument/2006/relationships/tags" Target="../tags/tag7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4" Type="http://schemas.openxmlformats.org/officeDocument/2006/relationships/tags" Target="../tags/tag76.xml"/><Relationship Id="rId3" Type="http://schemas.openxmlformats.org/officeDocument/2006/relationships/image" Target="../media/image55.wmf"/><Relationship Id="rId2" Type="http://schemas.openxmlformats.org/officeDocument/2006/relationships/oleObject" Target="../embeddings/oleObject57.bin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81.xml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61.bin"/><Relationship Id="rId14" Type="http://schemas.openxmlformats.org/officeDocument/2006/relationships/tags" Target="../tags/tag80.xml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64.bin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60.wmf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91.xml"/><Relationship Id="rId25" Type="http://schemas.openxmlformats.org/officeDocument/2006/relationships/image" Target="../media/image67.wmf"/><Relationship Id="rId24" Type="http://schemas.openxmlformats.org/officeDocument/2006/relationships/oleObject" Target="../embeddings/oleObject69.bin"/><Relationship Id="rId23" Type="http://schemas.openxmlformats.org/officeDocument/2006/relationships/tags" Target="../tags/tag90.xml"/><Relationship Id="rId22" Type="http://schemas.openxmlformats.org/officeDocument/2006/relationships/image" Target="../media/image66.emf"/><Relationship Id="rId21" Type="http://schemas.openxmlformats.org/officeDocument/2006/relationships/oleObject" Target="../embeddings/oleObject68.bin"/><Relationship Id="rId20" Type="http://schemas.openxmlformats.org/officeDocument/2006/relationships/tags" Target="../tags/tag89.xml"/><Relationship Id="rId2" Type="http://schemas.openxmlformats.org/officeDocument/2006/relationships/oleObject" Target="../embeddings/oleObject62.bin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67.bin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image" Target="../media/image64.emf"/><Relationship Id="rId14" Type="http://schemas.openxmlformats.org/officeDocument/2006/relationships/oleObject" Target="../embeddings/oleObject66.bin"/><Relationship Id="rId13" Type="http://schemas.openxmlformats.org/officeDocument/2006/relationships/tags" Target="../tags/tag86.xml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10" Type="http://schemas.openxmlformats.org/officeDocument/2006/relationships/tags" Target="../tags/tag85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tags" Target="../tags/tag95.xml"/><Relationship Id="rId7" Type="http://schemas.openxmlformats.org/officeDocument/2006/relationships/image" Target="../media/image69.wmf"/><Relationship Id="rId6" Type="http://schemas.openxmlformats.org/officeDocument/2006/relationships/oleObject" Target="../embeddings/oleObject71.bin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68.wmf"/><Relationship Id="rId2" Type="http://schemas.openxmlformats.org/officeDocument/2006/relationships/oleObject" Target="../embeddings/oleObject70.bin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8" Type="http://schemas.openxmlformats.org/officeDocument/2006/relationships/vmlDrawing" Target="../drawings/vmlDrawing12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82.wmf"/><Relationship Id="rId45" Type="http://schemas.openxmlformats.org/officeDocument/2006/relationships/oleObject" Target="../embeddings/oleObject84.bin"/><Relationship Id="rId44" Type="http://schemas.openxmlformats.org/officeDocument/2006/relationships/tags" Target="../tags/tag117.xml"/><Relationship Id="rId43" Type="http://schemas.openxmlformats.org/officeDocument/2006/relationships/image" Target="../media/image81.wmf"/><Relationship Id="rId42" Type="http://schemas.openxmlformats.org/officeDocument/2006/relationships/oleObject" Target="../embeddings/oleObject83.bin"/><Relationship Id="rId41" Type="http://schemas.openxmlformats.org/officeDocument/2006/relationships/tags" Target="../tags/tag116.xml"/><Relationship Id="rId40" Type="http://schemas.openxmlformats.org/officeDocument/2006/relationships/tags" Target="../tags/tag115.xml"/><Relationship Id="rId4" Type="http://schemas.openxmlformats.org/officeDocument/2006/relationships/image" Target="../media/image71.wmf"/><Relationship Id="rId39" Type="http://schemas.openxmlformats.org/officeDocument/2006/relationships/tags" Target="../tags/tag114.xml"/><Relationship Id="rId38" Type="http://schemas.openxmlformats.org/officeDocument/2006/relationships/image" Target="../media/image80.wmf"/><Relationship Id="rId37" Type="http://schemas.openxmlformats.org/officeDocument/2006/relationships/oleObject" Target="../embeddings/oleObject82.bin"/><Relationship Id="rId36" Type="http://schemas.openxmlformats.org/officeDocument/2006/relationships/tags" Target="../tags/tag113.xml"/><Relationship Id="rId35" Type="http://schemas.openxmlformats.org/officeDocument/2006/relationships/image" Target="../media/image79.wmf"/><Relationship Id="rId34" Type="http://schemas.openxmlformats.org/officeDocument/2006/relationships/oleObject" Target="../embeddings/oleObject81.bin"/><Relationship Id="rId33" Type="http://schemas.openxmlformats.org/officeDocument/2006/relationships/tags" Target="../tags/tag112.xml"/><Relationship Id="rId32" Type="http://schemas.openxmlformats.org/officeDocument/2006/relationships/image" Target="../media/image78.wmf"/><Relationship Id="rId31" Type="http://schemas.openxmlformats.org/officeDocument/2006/relationships/oleObject" Target="../embeddings/oleObject80.bin"/><Relationship Id="rId30" Type="http://schemas.openxmlformats.org/officeDocument/2006/relationships/tags" Target="../tags/tag111.xml"/><Relationship Id="rId3" Type="http://schemas.openxmlformats.org/officeDocument/2006/relationships/oleObject" Target="../embeddings/oleObject73.bin"/><Relationship Id="rId29" Type="http://schemas.openxmlformats.org/officeDocument/2006/relationships/image" Target="../media/image77.wmf"/><Relationship Id="rId28" Type="http://schemas.openxmlformats.org/officeDocument/2006/relationships/oleObject" Target="../embeddings/oleObject79.bin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image" Target="../media/image76.wmf"/><Relationship Id="rId24" Type="http://schemas.openxmlformats.org/officeDocument/2006/relationships/oleObject" Target="../embeddings/oleObject78.bin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image" Target="../media/image75.wmf"/><Relationship Id="rId2" Type="http://schemas.openxmlformats.org/officeDocument/2006/relationships/tags" Target="../tags/tag97.xml"/><Relationship Id="rId19" Type="http://schemas.openxmlformats.org/officeDocument/2006/relationships/oleObject" Target="../embeddings/oleObject77.bin"/><Relationship Id="rId18" Type="http://schemas.openxmlformats.org/officeDocument/2006/relationships/tags" Target="../tags/tag105.xml"/><Relationship Id="rId17" Type="http://schemas.openxmlformats.org/officeDocument/2006/relationships/image" Target="../media/image74.wmf"/><Relationship Id="rId16" Type="http://schemas.openxmlformats.org/officeDocument/2006/relationships/oleObject" Target="../embeddings/oleObject76.bin"/><Relationship Id="rId15" Type="http://schemas.openxmlformats.org/officeDocument/2006/relationships/tags" Target="../tags/tag104.xml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75.bin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image" Target="../media/image72.wmf"/><Relationship Id="rId1" Type="http://schemas.openxmlformats.org/officeDocument/2006/relationships/tags" Target="../tags/tag9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../media/image66.emf"/><Relationship Id="rId7" Type="http://schemas.openxmlformats.org/officeDocument/2006/relationships/oleObject" Target="../embeddings/oleObject86.bin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5.bin"/><Relationship Id="rId23" Type="http://schemas.openxmlformats.org/officeDocument/2006/relationships/vmlDrawing" Target="../drawings/vmlDrawing1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90.bin"/><Relationship Id="rId2" Type="http://schemas.openxmlformats.org/officeDocument/2006/relationships/tags" Target="../tags/tag119.xml"/><Relationship Id="rId19" Type="http://schemas.openxmlformats.org/officeDocument/2006/relationships/tags" Target="../tags/tag126.xml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89.bin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12" Type="http://schemas.openxmlformats.org/officeDocument/2006/relationships/tags" Target="../tags/tag123.xml"/><Relationship Id="rId11" Type="http://schemas.openxmlformats.org/officeDocument/2006/relationships/image" Target="../media/image84.emf"/><Relationship Id="rId10" Type="http://schemas.openxmlformats.org/officeDocument/2006/relationships/oleObject" Target="../embeddings/oleObject87.bin"/><Relationship Id="rId1" Type="http://schemas.openxmlformats.org/officeDocument/2006/relationships/tags" Target="../tags/tag11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3.bin"/><Relationship Id="rId6" Type="http://schemas.openxmlformats.org/officeDocument/2006/relationships/tags" Target="../tags/tag128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2.bin"/><Relationship Id="rId3" Type="http://schemas.openxmlformats.org/officeDocument/2006/relationships/image" Target="../media/image87.wmf"/><Relationship Id="rId2" Type="http://schemas.openxmlformats.org/officeDocument/2006/relationships/oleObject" Target="../embeddings/oleObject91.bin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94.bin"/><Relationship Id="rId1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6.bin"/><Relationship Id="rId4" Type="http://schemas.openxmlformats.org/officeDocument/2006/relationships/tags" Target="../tags/tag131.xml"/><Relationship Id="rId3" Type="http://schemas.openxmlformats.org/officeDocument/2006/relationships/image" Target="../media/image91.emf"/><Relationship Id="rId2" Type="http://schemas.openxmlformats.org/officeDocument/2006/relationships/oleObject" Target="../embeddings/oleObject95.bin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4.png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image" Target="../media/image93.wmf"/><Relationship Id="rId10" Type="http://schemas.openxmlformats.org/officeDocument/2006/relationships/oleObject" Target="../embeddings/oleObject97.bin"/><Relationship Id="rId1" Type="http://schemas.openxmlformats.org/officeDocument/2006/relationships/tags" Target="../tags/tag13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0.bin"/><Relationship Id="rId40" Type="http://schemas.openxmlformats.org/officeDocument/2006/relationships/vmlDrawing" Target="../drawings/vmlDrawing16.vml"/><Relationship Id="rId4" Type="http://schemas.openxmlformats.org/officeDocument/2006/relationships/image" Target="../media/image95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08.wmf"/><Relationship Id="rId37" Type="http://schemas.openxmlformats.org/officeDocument/2006/relationships/oleObject" Target="../embeddings/oleObject112.bin"/><Relationship Id="rId36" Type="http://schemas.openxmlformats.org/officeDocument/2006/relationships/image" Target="../media/image107.wmf"/><Relationship Id="rId35" Type="http://schemas.openxmlformats.org/officeDocument/2006/relationships/oleObject" Target="../embeddings/oleObject111.bin"/><Relationship Id="rId34" Type="http://schemas.openxmlformats.org/officeDocument/2006/relationships/image" Target="../media/image106.wmf"/><Relationship Id="rId33" Type="http://schemas.openxmlformats.org/officeDocument/2006/relationships/oleObject" Target="../embeddings/oleObject110.bin"/><Relationship Id="rId32" Type="http://schemas.openxmlformats.org/officeDocument/2006/relationships/image" Target="../media/image105.wmf"/><Relationship Id="rId31" Type="http://schemas.openxmlformats.org/officeDocument/2006/relationships/oleObject" Target="../embeddings/oleObject109.bin"/><Relationship Id="rId30" Type="http://schemas.openxmlformats.org/officeDocument/2006/relationships/tags" Target="../tags/tag144.xml"/><Relationship Id="rId3" Type="http://schemas.openxmlformats.org/officeDocument/2006/relationships/oleObject" Target="../embeddings/oleObject99.bin"/><Relationship Id="rId29" Type="http://schemas.openxmlformats.org/officeDocument/2006/relationships/tags" Target="../tags/tag143.xml"/><Relationship Id="rId28" Type="http://schemas.openxmlformats.org/officeDocument/2006/relationships/image" Target="../media/image104.wmf"/><Relationship Id="rId27" Type="http://schemas.openxmlformats.org/officeDocument/2006/relationships/oleObject" Target="../embeddings/oleObject108.bin"/><Relationship Id="rId26" Type="http://schemas.openxmlformats.org/officeDocument/2006/relationships/image" Target="../media/image103.wmf"/><Relationship Id="rId25" Type="http://schemas.openxmlformats.org/officeDocument/2006/relationships/oleObject" Target="../embeddings/oleObject107.bin"/><Relationship Id="rId24" Type="http://schemas.openxmlformats.org/officeDocument/2006/relationships/image" Target="../media/image102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101.wmf"/><Relationship Id="rId21" Type="http://schemas.openxmlformats.org/officeDocument/2006/relationships/oleObject" Target="../embeddings/oleObject105.bin"/><Relationship Id="rId20" Type="http://schemas.openxmlformats.org/officeDocument/2006/relationships/tags" Target="../tags/tag142.xml"/><Relationship Id="rId2" Type="http://schemas.openxmlformats.org/officeDocument/2006/relationships/image" Target="../media/image48.wmf"/><Relationship Id="rId19" Type="http://schemas.openxmlformats.org/officeDocument/2006/relationships/tags" Target="../tags/tag141.xml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04.bin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03.bin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3.bin"/><Relationship Id="rId2" Type="http://schemas.openxmlformats.org/officeDocument/2006/relationships/tags" Target="../tags/tag146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1" Type="http://schemas.openxmlformats.org/officeDocument/2006/relationships/tags" Target="../tags/tag14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4.wmf"/><Relationship Id="rId2" Type="http://schemas.openxmlformats.org/officeDocument/2006/relationships/oleObject" Target="../embeddings/oleObject118.bin"/><Relationship Id="rId1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4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wmf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9.xml"/><Relationship Id="rId20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9" Type="http://schemas.openxmlformats.org/officeDocument/2006/relationships/oleObject" Target="../embeddings/oleObject6.bin"/><Relationship Id="rId18" Type="http://schemas.openxmlformats.org/officeDocument/2006/relationships/tags" Target="../tags/tag8.xml"/><Relationship Id="rId17" Type="http://schemas.openxmlformats.org/officeDocument/2006/relationships/image" Target="../media/image5.wmf"/><Relationship Id="rId16" Type="http://schemas.openxmlformats.org/officeDocument/2006/relationships/oleObject" Target="../embeddings/oleObject5.bin"/><Relationship Id="rId15" Type="http://schemas.openxmlformats.org/officeDocument/2006/relationships/tags" Target="../tags/tag7.xml"/><Relationship Id="rId14" Type="http://schemas.openxmlformats.org/officeDocument/2006/relationships/image" Target="../media/image4.emf"/><Relationship Id="rId13" Type="http://schemas.openxmlformats.org/officeDocument/2006/relationships/oleObject" Target="../embeddings/oleObject4.bin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image" Target="../media/image3.emf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21.bin"/><Relationship Id="rId7" Type="http://schemas.openxmlformats.org/officeDocument/2006/relationships/tags" Target="../tags/tag150.x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20.bin"/><Relationship Id="rId4" Type="http://schemas.openxmlformats.org/officeDocument/2006/relationships/tags" Target="../tags/tag149.xml"/><Relationship Id="rId3" Type="http://schemas.openxmlformats.org/officeDocument/2006/relationships/image" Target="../media/image115.wmf"/><Relationship Id="rId2" Type="http://schemas.openxmlformats.org/officeDocument/2006/relationships/oleObject" Target="../embeddings/oleObject119.bin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19.wmf"/><Relationship Id="rId16" Type="http://schemas.openxmlformats.org/officeDocument/2006/relationships/oleObject" Target="../embeddings/oleObject123.bin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image" Target="../media/image118.emf"/><Relationship Id="rId12" Type="http://schemas.openxmlformats.org/officeDocument/2006/relationships/oleObject" Target="../embeddings/oleObject122.bin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6.bin"/><Relationship Id="rId6" Type="http://schemas.openxmlformats.org/officeDocument/2006/relationships/tags" Target="../tags/tag156.x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25.bin"/><Relationship Id="rId3" Type="http://schemas.openxmlformats.org/officeDocument/2006/relationships/tags" Target="../tags/tag155.xml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8.bin"/><Relationship Id="rId4" Type="http://schemas.openxmlformats.org/officeDocument/2006/relationships/tags" Target="../tags/tag158.xml"/><Relationship Id="rId3" Type="http://schemas.openxmlformats.org/officeDocument/2006/relationships/image" Target="../media/image123.emf"/><Relationship Id="rId2" Type="http://schemas.openxmlformats.org/officeDocument/2006/relationships/oleObject" Target="../embeddings/oleObject127.bin"/><Relationship Id="rId10" Type="http://schemas.openxmlformats.org/officeDocument/2006/relationships/vmlDrawing" Target="../drawings/vmlDrawing21.vml"/><Relationship Id="rId1" Type="http://schemas.openxmlformats.org/officeDocument/2006/relationships/tags" Target="../tags/tag15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tags" Target="../tags/tag164.xml"/><Relationship Id="rId7" Type="http://schemas.openxmlformats.org/officeDocument/2006/relationships/image" Target="../media/image126.wmf"/><Relationship Id="rId6" Type="http://schemas.openxmlformats.org/officeDocument/2006/relationships/oleObject" Target="../embeddings/oleObject130.bin"/><Relationship Id="rId5" Type="http://schemas.openxmlformats.org/officeDocument/2006/relationships/tags" Target="../tags/tag163.xml"/><Relationship Id="rId49" Type="http://schemas.openxmlformats.org/officeDocument/2006/relationships/vmlDrawing" Target="../drawings/vmlDrawing22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179.xml"/><Relationship Id="rId46" Type="http://schemas.openxmlformats.org/officeDocument/2006/relationships/image" Target="../media/image138.wmf"/><Relationship Id="rId45" Type="http://schemas.openxmlformats.org/officeDocument/2006/relationships/oleObject" Target="../embeddings/oleObject142.bin"/><Relationship Id="rId44" Type="http://schemas.openxmlformats.org/officeDocument/2006/relationships/tags" Target="../tags/tag178.xml"/><Relationship Id="rId43" Type="http://schemas.openxmlformats.org/officeDocument/2006/relationships/image" Target="../media/image137.wmf"/><Relationship Id="rId42" Type="http://schemas.openxmlformats.org/officeDocument/2006/relationships/oleObject" Target="../embeddings/oleObject141.bin"/><Relationship Id="rId41" Type="http://schemas.openxmlformats.org/officeDocument/2006/relationships/tags" Target="../tags/tag177.xml"/><Relationship Id="rId40" Type="http://schemas.openxmlformats.org/officeDocument/2006/relationships/image" Target="../media/image136.wmf"/><Relationship Id="rId4" Type="http://schemas.openxmlformats.org/officeDocument/2006/relationships/image" Target="../media/image125.wmf"/><Relationship Id="rId39" Type="http://schemas.openxmlformats.org/officeDocument/2006/relationships/oleObject" Target="../embeddings/oleObject140.bin"/><Relationship Id="rId38" Type="http://schemas.openxmlformats.org/officeDocument/2006/relationships/tags" Target="../tags/tag176.xml"/><Relationship Id="rId37" Type="http://schemas.openxmlformats.org/officeDocument/2006/relationships/tags" Target="../tags/tag175.xml"/><Relationship Id="rId36" Type="http://schemas.openxmlformats.org/officeDocument/2006/relationships/image" Target="../media/image135.wmf"/><Relationship Id="rId35" Type="http://schemas.openxmlformats.org/officeDocument/2006/relationships/oleObject" Target="../embeddings/oleObject139.bin"/><Relationship Id="rId34" Type="http://schemas.openxmlformats.org/officeDocument/2006/relationships/tags" Target="../tags/tag174.xml"/><Relationship Id="rId33" Type="http://schemas.openxmlformats.org/officeDocument/2006/relationships/image" Target="../media/image134.wmf"/><Relationship Id="rId32" Type="http://schemas.openxmlformats.org/officeDocument/2006/relationships/oleObject" Target="../embeddings/oleObject138.bin"/><Relationship Id="rId31" Type="http://schemas.openxmlformats.org/officeDocument/2006/relationships/tags" Target="../tags/tag173.xml"/><Relationship Id="rId30" Type="http://schemas.openxmlformats.org/officeDocument/2006/relationships/tags" Target="../tags/tag172.xml"/><Relationship Id="rId3" Type="http://schemas.openxmlformats.org/officeDocument/2006/relationships/oleObject" Target="../embeddings/oleObject129.bin"/><Relationship Id="rId29" Type="http://schemas.openxmlformats.org/officeDocument/2006/relationships/image" Target="../media/image133.wmf"/><Relationship Id="rId28" Type="http://schemas.openxmlformats.org/officeDocument/2006/relationships/oleObject" Target="../embeddings/oleObject137.bin"/><Relationship Id="rId27" Type="http://schemas.openxmlformats.org/officeDocument/2006/relationships/tags" Target="../tags/tag171.xml"/><Relationship Id="rId26" Type="http://schemas.openxmlformats.org/officeDocument/2006/relationships/image" Target="../media/image132.wmf"/><Relationship Id="rId25" Type="http://schemas.openxmlformats.org/officeDocument/2006/relationships/oleObject" Target="../embeddings/oleObject136.bin"/><Relationship Id="rId24" Type="http://schemas.openxmlformats.org/officeDocument/2006/relationships/tags" Target="../tags/tag170.xml"/><Relationship Id="rId23" Type="http://schemas.openxmlformats.org/officeDocument/2006/relationships/image" Target="../media/image131.wmf"/><Relationship Id="rId22" Type="http://schemas.openxmlformats.org/officeDocument/2006/relationships/oleObject" Target="../embeddings/oleObject135.bin"/><Relationship Id="rId21" Type="http://schemas.openxmlformats.org/officeDocument/2006/relationships/tags" Target="../tags/tag169.xml"/><Relationship Id="rId20" Type="http://schemas.openxmlformats.org/officeDocument/2006/relationships/image" Target="../media/image130.wmf"/><Relationship Id="rId2" Type="http://schemas.openxmlformats.org/officeDocument/2006/relationships/tags" Target="../tags/tag162.xml"/><Relationship Id="rId19" Type="http://schemas.openxmlformats.org/officeDocument/2006/relationships/oleObject" Target="../embeddings/oleObject134.bin"/><Relationship Id="rId18" Type="http://schemas.openxmlformats.org/officeDocument/2006/relationships/tags" Target="../tags/tag168.xml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133.bin"/><Relationship Id="rId15" Type="http://schemas.openxmlformats.org/officeDocument/2006/relationships/tags" Target="../tags/tag167.xml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32.bin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image" Target="../media/image127.wmf"/><Relationship Id="rId1" Type="http://schemas.openxmlformats.org/officeDocument/2006/relationships/tags" Target="../tags/tag16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oleObject" Target="../embeddings/oleObject145.bin"/><Relationship Id="rId7" Type="http://schemas.openxmlformats.org/officeDocument/2006/relationships/tags" Target="../tags/tag182.x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44.bin"/><Relationship Id="rId4" Type="http://schemas.openxmlformats.org/officeDocument/2006/relationships/tags" Target="../tags/tag181.xml"/><Relationship Id="rId3" Type="http://schemas.openxmlformats.org/officeDocument/2006/relationships/image" Target="../media/image139.wmf"/><Relationship Id="rId2" Type="http://schemas.openxmlformats.org/officeDocument/2006/relationships/oleObject" Target="../embeddings/oleObject143.bin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43.wmf"/><Relationship Id="rId16" Type="http://schemas.openxmlformats.org/officeDocument/2006/relationships/oleObject" Target="../embeddings/oleObject147.bin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46.bin"/><Relationship Id="rId10" Type="http://schemas.openxmlformats.org/officeDocument/2006/relationships/tags" Target="../tags/tag183.xml"/><Relationship Id="rId1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oleObject" Target="../embeddings/oleObject150.bin"/><Relationship Id="rId7" Type="http://schemas.openxmlformats.org/officeDocument/2006/relationships/tags" Target="../tags/tag189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9.bin"/><Relationship Id="rId4" Type="http://schemas.openxmlformats.org/officeDocument/2006/relationships/tags" Target="../tags/tag188.xml"/><Relationship Id="rId3" Type="http://schemas.openxmlformats.org/officeDocument/2006/relationships/image" Target="../media/image144.wmf"/><Relationship Id="rId2" Type="http://schemas.openxmlformats.org/officeDocument/2006/relationships/oleObject" Target="../embeddings/oleObject148.bin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1.emf"/><Relationship Id="rId11" Type="http://schemas.openxmlformats.org/officeDocument/2006/relationships/oleObject" Target="../embeddings/oleObject151.bin"/><Relationship Id="rId10" Type="http://schemas.openxmlformats.org/officeDocument/2006/relationships/tags" Target="../tags/tag190.xml"/><Relationship Id="rId1" Type="http://schemas.openxmlformats.org/officeDocument/2006/relationships/tags" Target="../tags/tag18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tags" Target="../tags/tag196.xml"/><Relationship Id="rId7" Type="http://schemas.openxmlformats.org/officeDocument/2006/relationships/image" Target="../media/image147.wmf"/><Relationship Id="rId6" Type="http://schemas.openxmlformats.org/officeDocument/2006/relationships/oleObject" Target="../embeddings/oleObject152.bin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9.wmf"/><Relationship Id="rId12" Type="http://schemas.openxmlformats.org/officeDocument/2006/relationships/oleObject" Target="../embeddings/oleObject154.bin"/><Relationship Id="rId11" Type="http://schemas.openxmlformats.org/officeDocument/2006/relationships/tags" Target="../tags/tag197.xml"/><Relationship Id="rId10" Type="http://schemas.openxmlformats.org/officeDocument/2006/relationships/image" Target="../media/image148.wmf"/><Relationship Id="rId1" Type="http://schemas.openxmlformats.org/officeDocument/2006/relationships/tags" Target="../tags/tag19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6.bin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2" Type="http://schemas.openxmlformats.org/officeDocument/2006/relationships/vmlDrawing" Target="../drawings/vmlDrawing26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61.wmf"/><Relationship Id="rId4" Type="http://schemas.openxmlformats.org/officeDocument/2006/relationships/image" Target="../media/image150.wmf"/><Relationship Id="rId39" Type="http://schemas.openxmlformats.org/officeDocument/2006/relationships/oleObject" Target="../embeddings/oleObject166.bin"/><Relationship Id="rId38" Type="http://schemas.openxmlformats.org/officeDocument/2006/relationships/tags" Target="../tags/tag213.xml"/><Relationship Id="rId37" Type="http://schemas.openxmlformats.org/officeDocument/2006/relationships/image" Target="../media/image160.wmf"/><Relationship Id="rId36" Type="http://schemas.openxmlformats.org/officeDocument/2006/relationships/oleObject" Target="../embeddings/oleObject165.bin"/><Relationship Id="rId35" Type="http://schemas.openxmlformats.org/officeDocument/2006/relationships/tags" Target="../tags/tag212.xml"/><Relationship Id="rId34" Type="http://schemas.openxmlformats.org/officeDocument/2006/relationships/image" Target="../media/image159.wmf"/><Relationship Id="rId33" Type="http://schemas.openxmlformats.org/officeDocument/2006/relationships/oleObject" Target="../embeddings/oleObject164.bin"/><Relationship Id="rId32" Type="http://schemas.openxmlformats.org/officeDocument/2006/relationships/tags" Target="../tags/tag211.xml"/><Relationship Id="rId31" Type="http://schemas.openxmlformats.org/officeDocument/2006/relationships/image" Target="../media/image158.wmf"/><Relationship Id="rId30" Type="http://schemas.openxmlformats.org/officeDocument/2006/relationships/oleObject" Target="../embeddings/oleObject163.bin"/><Relationship Id="rId3" Type="http://schemas.openxmlformats.org/officeDocument/2006/relationships/oleObject" Target="../embeddings/oleObject155.bin"/><Relationship Id="rId29" Type="http://schemas.openxmlformats.org/officeDocument/2006/relationships/tags" Target="../tags/tag210.xml"/><Relationship Id="rId28" Type="http://schemas.openxmlformats.org/officeDocument/2006/relationships/tags" Target="../tags/tag209.xml"/><Relationship Id="rId27" Type="http://schemas.openxmlformats.org/officeDocument/2006/relationships/image" Target="../media/image157.wmf"/><Relationship Id="rId26" Type="http://schemas.openxmlformats.org/officeDocument/2006/relationships/oleObject" Target="../embeddings/oleObject162.bin"/><Relationship Id="rId25" Type="http://schemas.openxmlformats.org/officeDocument/2006/relationships/tags" Target="../tags/tag208.xml"/><Relationship Id="rId24" Type="http://schemas.openxmlformats.org/officeDocument/2006/relationships/tags" Target="../tags/tag207.xml"/><Relationship Id="rId23" Type="http://schemas.openxmlformats.org/officeDocument/2006/relationships/image" Target="../media/image156.wmf"/><Relationship Id="rId22" Type="http://schemas.openxmlformats.org/officeDocument/2006/relationships/oleObject" Target="../embeddings/oleObject161.bin"/><Relationship Id="rId21" Type="http://schemas.openxmlformats.org/officeDocument/2006/relationships/tags" Target="../tags/tag206.xml"/><Relationship Id="rId20" Type="http://schemas.openxmlformats.org/officeDocument/2006/relationships/image" Target="../media/image155.wmf"/><Relationship Id="rId2" Type="http://schemas.openxmlformats.org/officeDocument/2006/relationships/tags" Target="../tags/tag199.xml"/><Relationship Id="rId19" Type="http://schemas.openxmlformats.org/officeDocument/2006/relationships/oleObject" Target="../embeddings/oleObject160.bin"/><Relationship Id="rId18" Type="http://schemas.openxmlformats.org/officeDocument/2006/relationships/tags" Target="../tags/tag205.xml"/><Relationship Id="rId17" Type="http://schemas.openxmlformats.org/officeDocument/2006/relationships/image" Target="../media/image154.wmf"/><Relationship Id="rId16" Type="http://schemas.openxmlformats.org/officeDocument/2006/relationships/oleObject" Target="../embeddings/oleObject159.bin"/><Relationship Id="rId15" Type="http://schemas.openxmlformats.org/officeDocument/2006/relationships/tags" Target="../tags/tag204.xml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58.bin"/><Relationship Id="rId12" Type="http://schemas.openxmlformats.org/officeDocument/2006/relationships/tags" Target="../tags/tag203.xml"/><Relationship Id="rId11" Type="http://schemas.openxmlformats.org/officeDocument/2006/relationships/image" Target="../media/image152.wmf"/><Relationship Id="rId10" Type="http://schemas.openxmlformats.org/officeDocument/2006/relationships/oleObject" Target="../embeddings/oleObject157.bin"/><Relationship Id="rId1" Type="http://schemas.openxmlformats.org/officeDocument/2006/relationships/tags" Target="../tags/tag19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oleObject" Target="../embeddings/oleObject169.bin"/><Relationship Id="rId7" Type="http://schemas.openxmlformats.org/officeDocument/2006/relationships/tags" Target="../tags/tag216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tags" Target="../tags/tag215.xml"/><Relationship Id="rId3" Type="http://schemas.openxmlformats.org/officeDocument/2006/relationships/image" Target="../media/image162.wmf"/><Relationship Id="rId2" Type="http://schemas.openxmlformats.org/officeDocument/2006/relationships/oleObject" Target="../embeddings/oleObject167.bin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70.bin"/><Relationship Id="rId10" Type="http://schemas.openxmlformats.org/officeDocument/2006/relationships/tags" Target="../tags/tag217.xml"/><Relationship Id="rId1" Type="http://schemas.openxmlformats.org/officeDocument/2006/relationships/tags" Target="../tags/tag214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wmf"/><Relationship Id="rId8" Type="http://schemas.openxmlformats.org/officeDocument/2006/relationships/oleObject" Target="../embeddings/oleObject173.bin"/><Relationship Id="rId7" Type="http://schemas.openxmlformats.org/officeDocument/2006/relationships/tags" Target="../tags/tag220.x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2.bin"/><Relationship Id="rId4" Type="http://schemas.openxmlformats.org/officeDocument/2006/relationships/tags" Target="../tags/tag219.xml"/><Relationship Id="rId3" Type="http://schemas.openxmlformats.org/officeDocument/2006/relationships/image" Target="../media/image166.wmf"/><Relationship Id="rId20" Type="http://schemas.openxmlformats.org/officeDocument/2006/relationships/vmlDrawing" Target="../drawings/vmlDrawing28.vml"/><Relationship Id="rId2" Type="http://schemas.openxmlformats.org/officeDocument/2006/relationships/oleObject" Target="../embeddings/oleObject171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75.bin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74.bin"/><Relationship Id="rId10" Type="http://schemas.openxmlformats.org/officeDocument/2006/relationships/tags" Target="../tags/tag221.xml"/><Relationship Id="rId1" Type="http://schemas.openxmlformats.org/officeDocument/2006/relationships/tags" Target="../tags/tag2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7.wmf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6.wmf"/><Relationship Id="rId35" Type="http://schemas.openxmlformats.org/officeDocument/2006/relationships/oleObject" Target="../embeddings/oleObject16.bin"/><Relationship Id="rId34" Type="http://schemas.openxmlformats.org/officeDocument/2006/relationships/tags" Target="../tags/tag25.xml"/><Relationship Id="rId33" Type="http://schemas.openxmlformats.org/officeDocument/2006/relationships/image" Target="../media/image15.wmf"/><Relationship Id="rId32" Type="http://schemas.openxmlformats.org/officeDocument/2006/relationships/oleObject" Target="../embeddings/oleObject15.bin"/><Relationship Id="rId31" Type="http://schemas.openxmlformats.org/officeDocument/2006/relationships/tags" Target="../tags/tag24.xml"/><Relationship Id="rId30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9" Type="http://schemas.openxmlformats.org/officeDocument/2006/relationships/oleObject" Target="../embeddings/oleObject14.bin"/><Relationship Id="rId28" Type="http://schemas.openxmlformats.org/officeDocument/2006/relationships/tags" Target="../tags/tag23.xml"/><Relationship Id="rId27" Type="http://schemas.openxmlformats.org/officeDocument/2006/relationships/image" Target="../media/image13.wmf"/><Relationship Id="rId26" Type="http://schemas.openxmlformats.org/officeDocument/2006/relationships/oleObject" Target="../embeddings/oleObject13.bin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12.bin"/><Relationship Id="rId21" Type="http://schemas.openxmlformats.org/officeDocument/2006/relationships/tags" Target="../tags/tag20.xml"/><Relationship Id="rId20" Type="http://schemas.openxmlformats.org/officeDocument/2006/relationships/image" Target="../media/image11.wmf"/><Relationship Id="rId2" Type="http://schemas.openxmlformats.org/officeDocument/2006/relationships/tags" Target="../tags/tag11.xml"/><Relationship Id="rId19" Type="http://schemas.openxmlformats.org/officeDocument/2006/relationships/oleObject" Target="../embeddings/oleObject11.bin"/><Relationship Id="rId18" Type="http://schemas.openxmlformats.org/officeDocument/2006/relationships/tags" Target="../tags/tag19.xml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10.bin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tags" Target="../tags/tag229.xml"/><Relationship Id="rId7" Type="http://schemas.openxmlformats.org/officeDocument/2006/relationships/image" Target="../media/image172.wmf"/><Relationship Id="rId6" Type="http://schemas.openxmlformats.org/officeDocument/2006/relationships/oleObject" Target="../embeddings/oleObject177.bin"/><Relationship Id="rId5" Type="http://schemas.openxmlformats.org/officeDocument/2006/relationships/tags" Target="../tags/tag228.xml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6.bin"/><Relationship Id="rId27" Type="http://schemas.openxmlformats.org/officeDocument/2006/relationships/vmlDrawing" Target="../drawings/vmlDrawing2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77.wmf"/><Relationship Id="rId24" Type="http://schemas.openxmlformats.org/officeDocument/2006/relationships/oleObject" Target="../embeddings/oleObject182.bin"/><Relationship Id="rId23" Type="http://schemas.openxmlformats.org/officeDocument/2006/relationships/tags" Target="../tags/tag236.xml"/><Relationship Id="rId22" Type="http://schemas.openxmlformats.org/officeDocument/2006/relationships/tags" Target="../tags/tag235.xml"/><Relationship Id="rId21" Type="http://schemas.openxmlformats.org/officeDocument/2006/relationships/image" Target="../media/image176.wmf"/><Relationship Id="rId20" Type="http://schemas.openxmlformats.org/officeDocument/2006/relationships/oleObject" Target="../embeddings/oleObject181.bin"/><Relationship Id="rId2" Type="http://schemas.openxmlformats.org/officeDocument/2006/relationships/tags" Target="../tags/tag227.xml"/><Relationship Id="rId19" Type="http://schemas.openxmlformats.org/officeDocument/2006/relationships/tags" Target="../tags/tag234.xml"/><Relationship Id="rId18" Type="http://schemas.openxmlformats.org/officeDocument/2006/relationships/image" Target="../media/image175.wmf"/><Relationship Id="rId17" Type="http://schemas.openxmlformats.org/officeDocument/2006/relationships/oleObject" Target="../embeddings/oleObject180.bin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79.bin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image" Target="../media/image173.wmf"/><Relationship Id="rId1" Type="http://schemas.openxmlformats.org/officeDocument/2006/relationships/tags" Target="../tags/tag22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184.bin"/><Relationship Id="rId6" Type="http://schemas.openxmlformats.org/officeDocument/2006/relationships/tags" Target="../tags/tag240.xml"/><Relationship Id="rId5" Type="http://schemas.openxmlformats.org/officeDocument/2006/relationships/image" Target="../media/image178.wmf"/><Relationship Id="rId43" Type="http://schemas.openxmlformats.org/officeDocument/2006/relationships/vmlDrawing" Target="../drawings/vmlDrawing30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88.wmf"/><Relationship Id="rId40" Type="http://schemas.openxmlformats.org/officeDocument/2006/relationships/oleObject" Target="../embeddings/oleObject193.bin"/><Relationship Id="rId4" Type="http://schemas.openxmlformats.org/officeDocument/2006/relationships/oleObject" Target="../embeddings/oleObject183.bin"/><Relationship Id="rId39" Type="http://schemas.openxmlformats.org/officeDocument/2006/relationships/tags" Target="../tags/tag255.xml"/><Relationship Id="rId38" Type="http://schemas.openxmlformats.org/officeDocument/2006/relationships/image" Target="../media/image187.wmf"/><Relationship Id="rId37" Type="http://schemas.openxmlformats.org/officeDocument/2006/relationships/oleObject" Target="../embeddings/oleObject192.bin"/><Relationship Id="rId36" Type="http://schemas.openxmlformats.org/officeDocument/2006/relationships/tags" Target="../tags/tag254.xml"/><Relationship Id="rId35" Type="http://schemas.openxmlformats.org/officeDocument/2006/relationships/tags" Target="../tags/tag253.xml"/><Relationship Id="rId34" Type="http://schemas.openxmlformats.org/officeDocument/2006/relationships/image" Target="../media/image186.wmf"/><Relationship Id="rId33" Type="http://schemas.openxmlformats.org/officeDocument/2006/relationships/oleObject" Target="../embeddings/oleObject191.bin"/><Relationship Id="rId32" Type="http://schemas.openxmlformats.org/officeDocument/2006/relationships/tags" Target="../tags/tag252.xml"/><Relationship Id="rId31" Type="http://schemas.openxmlformats.org/officeDocument/2006/relationships/image" Target="../media/image185.wmf"/><Relationship Id="rId30" Type="http://schemas.openxmlformats.org/officeDocument/2006/relationships/oleObject" Target="../embeddings/oleObject190.bin"/><Relationship Id="rId3" Type="http://schemas.openxmlformats.org/officeDocument/2006/relationships/tags" Target="../tags/tag239.xml"/><Relationship Id="rId29" Type="http://schemas.openxmlformats.org/officeDocument/2006/relationships/tags" Target="../tags/tag251.xml"/><Relationship Id="rId28" Type="http://schemas.openxmlformats.org/officeDocument/2006/relationships/tags" Target="../tags/tag250.xml"/><Relationship Id="rId27" Type="http://schemas.openxmlformats.org/officeDocument/2006/relationships/tags" Target="../tags/tag249.xml"/><Relationship Id="rId26" Type="http://schemas.openxmlformats.org/officeDocument/2006/relationships/image" Target="../media/image184.wmf"/><Relationship Id="rId25" Type="http://schemas.openxmlformats.org/officeDocument/2006/relationships/oleObject" Target="../embeddings/oleObject189.bin"/><Relationship Id="rId24" Type="http://schemas.openxmlformats.org/officeDocument/2006/relationships/tags" Target="../tags/tag248.xml"/><Relationship Id="rId23" Type="http://schemas.openxmlformats.org/officeDocument/2006/relationships/image" Target="../media/image183.wmf"/><Relationship Id="rId22" Type="http://schemas.openxmlformats.org/officeDocument/2006/relationships/oleObject" Target="../embeddings/oleObject188.bin"/><Relationship Id="rId21" Type="http://schemas.openxmlformats.org/officeDocument/2006/relationships/tags" Target="../tags/tag247.xml"/><Relationship Id="rId20" Type="http://schemas.openxmlformats.org/officeDocument/2006/relationships/image" Target="../media/image182.wmf"/><Relationship Id="rId2" Type="http://schemas.openxmlformats.org/officeDocument/2006/relationships/tags" Target="../tags/tag238.xml"/><Relationship Id="rId19" Type="http://schemas.openxmlformats.org/officeDocument/2006/relationships/oleObject" Target="../embeddings/oleObject187.bin"/><Relationship Id="rId18" Type="http://schemas.openxmlformats.org/officeDocument/2006/relationships/tags" Target="../tags/tag246.xml"/><Relationship Id="rId17" Type="http://schemas.openxmlformats.org/officeDocument/2006/relationships/image" Target="../media/image181.wmf"/><Relationship Id="rId16" Type="http://schemas.openxmlformats.org/officeDocument/2006/relationships/oleObject" Target="../embeddings/oleObject186.bin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image" Target="../media/image180.wmf"/><Relationship Id="rId12" Type="http://schemas.openxmlformats.org/officeDocument/2006/relationships/oleObject" Target="../embeddings/oleObject185.bin"/><Relationship Id="rId11" Type="http://schemas.openxmlformats.org/officeDocument/2006/relationships/tags" Target="../tags/tag243.xml"/><Relationship Id="rId10" Type="http://schemas.openxmlformats.org/officeDocument/2006/relationships/tags" Target="../tags/tag242.xml"/><Relationship Id="rId1" Type="http://schemas.openxmlformats.org/officeDocument/2006/relationships/tags" Target="../tags/tag23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oleObject" Target="../embeddings/oleObject196.bin"/><Relationship Id="rId7" Type="http://schemas.openxmlformats.org/officeDocument/2006/relationships/tags" Target="../tags/tag258.xml"/><Relationship Id="rId6" Type="http://schemas.openxmlformats.org/officeDocument/2006/relationships/image" Target="../media/image190.emf"/><Relationship Id="rId5" Type="http://schemas.openxmlformats.org/officeDocument/2006/relationships/oleObject" Target="../embeddings/oleObject195.bin"/><Relationship Id="rId4" Type="http://schemas.openxmlformats.org/officeDocument/2006/relationships/tags" Target="../tags/tag257.xml"/><Relationship Id="rId3" Type="http://schemas.openxmlformats.org/officeDocument/2006/relationships/image" Target="../media/image189.wmf"/><Relationship Id="rId22" Type="http://schemas.openxmlformats.org/officeDocument/2006/relationships/vmlDrawing" Target="../drawings/vmlDrawing3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4.wmf"/><Relationship Id="rId2" Type="http://schemas.openxmlformats.org/officeDocument/2006/relationships/oleObject" Target="../embeddings/oleObject194.bin"/><Relationship Id="rId19" Type="http://schemas.openxmlformats.org/officeDocument/2006/relationships/oleObject" Target="../embeddings/oleObject199.bin"/><Relationship Id="rId18" Type="http://schemas.openxmlformats.org/officeDocument/2006/relationships/tags" Target="../tags/tag263.xml"/><Relationship Id="rId17" Type="http://schemas.openxmlformats.org/officeDocument/2006/relationships/image" Target="../media/image193.wmf"/><Relationship Id="rId16" Type="http://schemas.openxmlformats.org/officeDocument/2006/relationships/oleObject" Target="../embeddings/oleObject198.bin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image" Target="../media/image192.emf"/><Relationship Id="rId11" Type="http://schemas.openxmlformats.org/officeDocument/2006/relationships/oleObject" Target="../embeddings/oleObject197.bin"/><Relationship Id="rId10" Type="http://schemas.openxmlformats.org/officeDocument/2006/relationships/tags" Target="../tags/tag259.xml"/><Relationship Id="rId1" Type="http://schemas.openxmlformats.org/officeDocument/2006/relationships/tags" Target="../tags/tag25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emf"/><Relationship Id="rId8" Type="http://schemas.openxmlformats.org/officeDocument/2006/relationships/oleObject" Target="../embeddings/oleObject202.bin"/><Relationship Id="rId7" Type="http://schemas.openxmlformats.org/officeDocument/2006/relationships/tags" Target="../tags/tag266.x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01.bin"/><Relationship Id="rId4" Type="http://schemas.openxmlformats.org/officeDocument/2006/relationships/tags" Target="../tags/tag265.xml"/><Relationship Id="rId3" Type="http://schemas.openxmlformats.org/officeDocument/2006/relationships/image" Target="../media/image195.emf"/><Relationship Id="rId2" Type="http://schemas.openxmlformats.org/officeDocument/2006/relationships/oleObject" Target="../embeddings/oleObject200.bin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203.bin"/><Relationship Id="rId10" Type="http://schemas.openxmlformats.org/officeDocument/2006/relationships/tags" Target="../tags/tag267.xml"/><Relationship Id="rId1" Type="http://schemas.openxmlformats.org/officeDocument/2006/relationships/tags" Target="../tags/tag264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tags" Target="../tags/tag271.xml"/><Relationship Id="rId7" Type="http://schemas.openxmlformats.org/officeDocument/2006/relationships/image" Target="../media/image200.wmf"/><Relationship Id="rId6" Type="http://schemas.openxmlformats.org/officeDocument/2006/relationships/oleObject" Target="../embeddings/oleObject205.bin"/><Relationship Id="rId5" Type="http://schemas.openxmlformats.org/officeDocument/2006/relationships/tags" Target="../tags/tag270.xml"/><Relationship Id="rId44" Type="http://schemas.openxmlformats.org/officeDocument/2006/relationships/vmlDrawing" Target="../drawings/vmlDrawing33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10.wmf"/><Relationship Id="rId41" Type="http://schemas.openxmlformats.org/officeDocument/2006/relationships/oleObject" Target="../embeddings/oleObject215.bin"/><Relationship Id="rId40" Type="http://schemas.openxmlformats.org/officeDocument/2006/relationships/tags" Target="../tags/tag285.xml"/><Relationship Id="rId4" Type="http://schemas.openxmlformats.org/officeDocument/2006/relationships/image" Target="../media/image199.wmf"/><Relationship Id="rId39" Type="http://schemas.openxmlformats.org/officeDocument/2006/relationships/image" Target="../media/image209.wmf"/><Relationship Id="rId38" Type="http://schemas.openxmlformats.org/officeDocument/2006/relationships/oleObject" Target="../embeddings/oleObject214.bin"/><Relationship Id="rId37" Type="http://schemas.openxmlformats.org/officeDocument/2006/relationships/tags" Target="../tags/tag284.xml"/><Relationship Id="rId36" Type="http://schemas.openxmlformats.org/officeDocument/2006/relationships/image" Target="../media/image208.wmf"/><Relationship Id="rId35" Type="http://schemas.openxmlformats.org/officeDocument/2006/relationships/oleObject" Target="../embeddings/oleObject213.bin"/><Relationship Id="rId34" Type="http://schemas.openxmlformats.org/officeDocument/2006/relationships/tags" Target="../tags/tag283.xml"/><Relationship Id="rId33" Type="http://schemas.openxmlformats.org/officeDocument/2006/relationships/tags" Target="../tags/tag282.xml"/><Relationship Id="rId32" Type="http://schemas.openxmlformats.org/officeDocument/2006/relationships/image" Target="../media/image207.wmf"/><Relationship Id="rId31" Type="http://schemas.openxmlformats.org/officeDocument/2006/relationships/oleObject" Target="../embeddings/oleObject212.bin"/><Relationship Id="rId30" Type="http://schemas.openxmlformats.org/officeDocument/2006/relationships/tags" Target="../tags/tag281.xml"/><Relationship Id="rId3" Type="http://schemas.openxmlformats.org/officeDocument/2006/relationships/oleObject" Target="../embeddings/oleObject204.bin"/><Relationship Id="rId29" Type="http://schemas.openxmlformats.org/officeDocument/2006/relationships/image" Target="../media/image206.wmf"/><Relationship Id="rId28" Type="http://schemas.openxmlformats.org/officeDocument/2006/relationships/oleObject" Target="../embeddings/oleObject211.bin"/><Relationship Id="rId27" Type="http://schemas.openxmlformats.org/officeDocument/2006/relationships/tags" Target="../tags/tag280.xml"/><Relationship Id="rId26" Type="http://schemas.openxmlformats.org/officeDocument/2006/relationships/image" Target="../media/image205.wmf"/><Relationship Id="rId25" Type="http://schemas.openxmlformats.org/officeDocument/2006/relationships/oleObject" Target="../embeddings/oleObject210.bin"/><Relationship Id="rId24" Type="http://schemas.openxmlformats.org/officeDocument/2006/relationships/tags" Target="../tags/tag279.xml"/><Relationship Id="rId23" Type="http://schemas.openxmlformats.org/officeDocument/2006/relationships/image" Target="../media/image204.wmf"/><Relationship Id="rId22" Type="http://schemas.openxmlformats.org/officeDocument/2006/relationships/oleObject" Target="../embeddings/oleObject209.bin"/><Relationship Id="rId21" Type="http://schemas.openxmlformats.org/officeDocument/2006/relationships/tags" Target="../tags/tag278.xml"/><Relationship Id="rId20" Type="http://schemas.openxmlformats.org/officeDocument/2006/relationships/image" Target="../media/image203.wmf"/><Relationship Id="rId2" Type="http://schemas.openxmlformats.org/officeDocument/2006/relationships/tags" Target="../tags/tag269.xml"/><Relationship Id="rId19" Type="http://schemas.openxmlformats.org/officeDocument/2006/relationships/oleObject" Target="../embeddings/oleObject208.bin"/><Relationship Id="rId18" Type="http://schemas.openxmlformats.org/officeDocument/2006/relationships/tags" Target="../tags/tag277.xml"/><Relationship Id="rId17" Type="http://schemas.openxmlformats.org/officeDocument/2006/relationships/tags" Target="../tags/tag276.xml"/><Relationship Id="rId16" Type="http://schemas.openxmlformats.org/officeDocument/2006/relationships/image" Target="../media/image202.wmf"/><Relationship Id="rId15" Type="http://schemas.openxmlformats.org/officeDocument/2006/relationships/oleObject" Target="../embeddings/oleObject207.bin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image" Target="../media/image201.wmf"/><Relationship Id="rId1" Type="http://schemas.openxmlformats.org/officeDocument/2006/relationships/tags" Target="../tags/tag26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tags" Target="../tags/tag289.xml"/><Relationship Id="rId7" Type="http://schemas.openxmlformats.org/officeDocument/2006/relationships/image" Target="../media/image212.emf"/><Relationship Id="rId6" Type="http://schemas.openxmlformats.org/officeDocument/2006/relationships/oleObject" Target="../embeddings/oleObject217.bin"/><Relationship Id="rId5" Type="http://schemas.openxmlformats.org/officeDocument/2006/relationships/tags" Target="../tags/tag288.xml"/><Relationship Id="rId4" Type="http://schemas.openxmlformats.org/officeDocument/2006/relationships/image" Target="../media/image211.emf"/><Relationship Id="rId38" Type="http://schemas.openxmlformats.org/officeDocument/2006/relationships/vmlDrawing" Target="../drawings/vmlDrawing3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21.wmf"/><Relationship Id="rId35" Type="http://schemas.openxmlformats.org/officeDocument/2006/relationships/oleObject" Target="../embeddings/oleObject227.bin"/><Relationship Id="rId34" Type="http://schemas.openxmlformats.org/officeDocument/2006/relationships/tags" Target="../tags/tag298.xml"/><Relationship Id="rId33" Type="http://schemas.openxmlformats.org/officeDocument/2006/relationships/image" Target="../media/image220.wmf"/><Relationship Id="rId32" Type="http://schemas.openxmlformats.org/officeDocument/2006/relationships/oleObject" Target="../embeddings/oleObject226.bin"/><Relationship Id="rId31" Type="http://schemas.openxmlformats.org/officeDocument/2006/relationships/tags" Target="../tags/tag297.xml"/><Relationship Id="rId30" Type="http://schemas.openxmlformats.org/officeDocument/2006/relationships/image" Target="../media/image219.wmf"/><Relationship Id="rId3" Type="http://schemas.openxmlformats.org/officeDocument/2006/relationships/oleObject" Target="../embeddings/oleObject216.bin"/><Relationship Id="rId29" Type="http://schemas.openxmlformats.org/officeDocument/2006/relationships/oleObject" Target="../embeddings/oleObject225.bin"/><Relationship Id="rId28" Type="http://schemas.openxmlformats.org/officeDocument/2006/relationships/tags" Target="../tags/tag296.xml"/><Relationship Id="rId27" Type="http://schemas.openxmlformats.org/officeDocument/2006/relationships/oleObject" Target="../embeddings/oleObject224.bin"/><Relationship Id="rId26" Type="http://schemas.openxmlformats.org/officeDocument/2006/relationships/tags" Target="../tags/tag295.xml"/><Relationship Id="rId25" Type="http://schemas.openxmlformats.org/officeDocument/2006/relationships/image" Target="../media/image218.emf"/><Relationship Id="rId24" Type="http://schemas.openxmlformats.org/officeDocument/2006/relationships/oleObject" Target="../embeddings/oleObject223.bin"/><Relationship Id="rId23" Type="http://schemas.openxmlformats.org/officeDocument/2006/relationships/tags" Target="../tags/tag294.xml"/><Relationship Id="rId22" Type="http://schemas.openxmlformats.org/officeDocument/2006/relationships/image" Target="../media/image217.emf"/><Relationship Id="rId21" Type="http://schemas.openxmlformats.org/officeDocument/2006/relationships/oleObject" Target="../embeddings/oleObject222.bin"/><Relationship Id="rId20" Type="http://schemas.openxmlformats.org/officeDocument/2006/relationships/tags" Target="../tags/tag293.xml"/><Relationship Id="rId2" Type="http://schemas.openxmlformats.org/officeDocument/2006/relationships/tags" Target="../tags/tag287.xml"/><Relationship Id="rId19" Type="http://schemas.openxmlformats.org/officeDocument/2006/relationships/image" Target="../media/image216.wmf"/><Relationship Id="rId18" Type="http://schemas.openxmlformats.org/officeDocument/2006/relationships/oleObject" Target="../embeddings/oleObject221.bin"/><Relationship Id="rId17" Type="http://schemas.openxmlformats.org/officeDocument/2006/relationships/tags" Target="../tags/tag292.xml"/><Relationship Id="rId16" Type="http://schemas.openxmlformats.org/officeDocument/2006/relationships/image" Target="../media/image215.emf"/><Relationship Id="rId15" Type="http://schemas.openxmlformats.org/officeDocument/2006/relationships/oleObject" Target="../embeddings/oleObject220.bin"/><Relationship Id="rId14" Type="http://schemas.openxmlformats.org/officeDocument/2006/relationships/tags" Target="../tags/tag291.xml"/><Relationship Id="rId13" Type="http://schemas.openxmlformats.org/officeDocument/2006/relationships/image" Target="../media/image214.wmf"/><Relationship Id="rId12" Type="http://schemas.openxmlformats.org/officeDocument/2006/relationships/oleObject" Target="../embeddings/oleObject219.bin"/><Relationship Id="rId11" Type="http://schemas.openxmlformats.org/officeDocument/2006/relationships/tags" Target="../tags/tag290.xml"/><Relationship Id="rId10" Type="http://schemas.openxmlformats.org/officeDocument/2006/relationships/image" Target="../media/image213.emf"/><Relationship Id="rId1" Type="http://schemas.openxmlformats.org/officeDocument/2006/relationships/tags" Target="../tags/tag28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4.wmf"/><Relationship Id="rId8" Type="http://schemas.openxmlformats.org/officeDocument/2006/relationships/oleObject" Target="../embeddings/oleObject230.bin"/><Relationship Id="rId7" Type="http://schemas.openxmlformats.org/officeDocument/2006/relationships/tags" Target="../tags/tag301.x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29.bin"/><Relationship Id="rId4" Type="http://schemas.openxmlformats.org/officeDocument/2006/relationships/tags" Target="../tags/tag300.xml"/><Relationship Id="rId3" Type="http://schemas.openxmlformats.org/officeDocument/2006/relationships/image" Target="../media/image222.emf"/><Relationship Id="rId23" Type="http://schemas.openxmlformats.org/officeDocument/2006/relationships/vmlDrawing" Target="../drawings/vmlDrawing3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28.emf"/><Relationship Id="rId20" Type="http://schemas.openxmlformats.org/officeDocument/2006/relationships/oleObject" Target="../embeddings/oleObject234.bin"/><Relationship Id="rId2" Type="http://schemas.openxmlformats.org/officeDocument/2006/relationships/oleObject" Target="../embeddings/oleObject228.bin"/><Relationship Id="rId19" Type="http://schemas.openxmlformats.org/officeDocument/2006/relationships/tags" Target="../tags/tag305.xml"/><Relationship Id="rId18" Type="http://schemas.openxmlformats.org/officeDocument/2006/relationships/image" Target="../media/image227.emf"/><Relationship Id="rId17" Type="http://schemas.openxmlformats.org/officeDocument/2006/relationships/oleObject" Target="../embeddings/oleObject233.bin"/><Relationship Id="rId16" Type="http://schemas.openxmlformats.org/officeDocument/2006/relationships/tags" Target="../tags/tag304.xml"/><Relationship Id="rId15" Type="http://schemas.openxmlformats.org/officeDocument/2006/relationships/image" Target="../media/image226.wmf"/><Relationship Id="rId14" Type="http://schemas.openxmlformats.org/officeDocument/2006/relationships/oleObject" Target="../embeddings/oleObject232.bin"/><Relationship Id="rId13" Type="http://schemas.openxmlformats.org/officeDocument/2006/relationships/tags" Target="../tags/tag303.xml"/><Relationship Id="rId12" Type="http://schemas.openxmlformats.org/officeDocument/2006/relationships/image" Target="../media/image225.emf"/><Relationship Id="rId11" Type="http://schemas.openxmlformats.org/officeDocument/2006/relationships/oleObject" Target="../embeddings/oleObject231.bin"/><Relationship Id="rId10" Type="http://schemas.openxmlformats.org/officeDocument/2006/relationships/tags" Target="../tags/tag302.xml"/><Relationship Id="rId1" Type="http://schemas.openxmlformats.org/officeDocument/2006/relationships/tags" Target="../tags/tag299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oleObject" Target="../embeddings/oleObject237.bin"/><Relationship Id="rId7" Type="http://schemas.openxmlformats.org/officeDocument/2006/relationships/tags" Target="../tags/tag308.xml"/><Relationship Id="rId6" Type="http://schemas.openxmlformats.org/officeDocument/2006/relationships/image" Target="../media/image230.emf"/><Relationship Id="rId5" Type="http://schemas.openxmlformats.org/officeDocument/2006/relationships/oleObject" Target="../embeddings/oleObject236.bin"/><Relationship Id="rId4" Type="http://schemas.openxmlformats.org/officeDocument/2006/relationships/tags" Target="../tags/tag307.xml"/><Relationship Id="rId3" Type="http://schemas.openxmlformats.org/officeDocument/2006/relationships/image" Target="../media/image229.emf"/><Relationship Id="rId2" Type="http://schemas.openxmlformats.org/officeDocument/2006/relationships/oleObject" Target="../embeddings/oleObject235.bin"/><Relationship Id="rId17" Type="http://schemas.openxmlformats.org/officeDocument/2006/relationships/vmlDrawing" Target="../drawings/vmlDrawing3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3.wmf"/><Relationship Id="rId14" Type="http://schemas.openxmlformats.org/officeDocument/2006/relationships/oleObject" Target="../embeddings/oleObject239.bin"/><Relationship Id="rId13" Type="http://schemas.openxmlformats.org/officeDocument/2006/relationships/tags" Target="../tags/tag310.xml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38.bin"/><Relationship Id="rId10" Type="http://schemas.openxmlformats.org/officeDocument/2006/relationships/tags" Target="../tags/tag309.xml"/><Relationship Id="rId1" Type="http://schemas.openxmlformats.org/officeDocument/2006/relationships/tags" Target="../tags/tag3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8.bin"/><Relationship Id="rId7" Type="http://schemas.openxmlformats.org/officeDocument/2006/relationships/tags" Target="../tags/tag30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tags" Target="../tags/tag29.xml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24.bin"/><Relationship Id="rId27" Type="http://schemas.openxmlformats.org/officeDocument/2006/relationships/tags" Target="../tags/tag38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23.bin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" Type="http://schemas.openxmlformats.org/officeDocument/2006/relationships/tags" Target="../tags/tag27.xml"/><Relationship Id="rId19" Type="http://schemas.openxmlformats.org/officeDocument/2006/relationships/tags" Target="../tags/tag34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tags" Target="../tags/tag33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20.bin"/><Relationship Id="rId13" Type="http://schemas.openxmlformats.org/officeDocument/2006/relationships/tags" Target="../tags/tag32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tags" Target="../tags/tag31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27.bin"/><Relationship Id="rId7" Type="http://schemas.openxmlformats.org/officeDocument/2006/relationships/tags" Target="../tags/tag41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6.bin"/><Relationship Id="rId4" Type="http://schemas.openxmlformats.org/officeDocument/2006/relationships/tags" Target="../tags/tag40.xml"/><Relationship Id="rId3" Type="http://schemas.openxmlformats.org/officeDocument/2006/relationships/image" Target="../media/image23.wmf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0.emf"/><Relationship Id="rId23" Type="http://schemas.openxmlformats.org/officeDocument/2006/relationships/oleObject" Target="../embeddings/oleObject32.bin"/><Relationship Id="rId22" Type="http://schemas.openxmlformats.org/officeDocument/2006/relationships/tags" Target="../tags/tag46.xml"/><Relationship Id="rId21" Type="http://schemas.openxmlformats.org/officeDocument/2006/relationships/image" Target="../media/image29.wmf"/><Relationship Id="rId20" Type="http://schemas.openxmlformats.org/officeDocument/2006/relationships/oleObject" Target="../embeddings/oleObject31.bin"/><Relationship Id="rId2" Type="http://schemas.openxmlformats.org/officeDocument/2006/relationships/oleObject" Target="../embeddings/oleObject25.bin"/><Relationship Id="rId19" Type="http://schemas.openxmlformats.org/officeDocument/2006/relationships/tags" Target="../tags/tag45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16" Type="http://schemas.openxmlformats.org/officeDocument/2006/relationships/tags" Target="../tags/tag44.xml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13" Type="http://schemas.openxmlformats.org/officeDocument/2006/relationships/tags" Target="../tags/tag43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10" Type="http://schemas.openxmlformats.org/officeDocument/2006/relationships/tags" Target="../tags/tag42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5.bin"/><Relationship Id="rId6" Type="http://schemas.openxmlformats.org/officeDocument/2006/relationships/tags" Target="../tags/tag48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Relationship Id="rId3" Type="http://schemas.openxmlformats.org/officeDocument/2006/relationships/tags" Target="../tags/tag47.xml"/><Relationship Id="rId2" Type="http://schemas.openxmlformats.org/officeDocument/2006/relationships/image" Target="../media/image31.wmf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38.bin"/><Relationship Id="rId15" Type="http://schemas.openxmlformats.org/officeDocument/2006/relationships/tags" Target="../tags/tag51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12" Type="http://schemas.openxmlformats.org/officeDocument/2006/relationships/tags" Target="../tags/tag50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36.bin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41.bin"/><Relationship Id="rId7" Type="http://schemas.openxmlformats.org/officeDocument/2006/relationships/tags" Target="../tags/tag5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0.bin"/><Relationship Id="rId4" Type="http://schemas.openxmlformats.org/officeDocument/2006/relationships/tags" Target="../tags/tag53.xml"/><Relationship Id="rId3" Type="http://schemas.openxmlformats.org/officeDocument/2006/relationships/image" Target="../media/image37.emf"/><Relationship Id="rId2" Type="http://schemas.openxmlformats.org/officeDocument/2006/relationships/oleObject" Target="../embeddings/oleObject39.bin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57.xml"/><Relationship Id="rId15" Type="http://schemas.openxmlformats.org/officeDocument/2006/relationships/image" Target="../media/image41.emf"/><Relationship Id="rId14" Type="http://schemas.openxmlformats.org/officeDocument/2006/relationships/oleObject" Target="../embeddings/oleObject43.bin"/><Relationship Id="rId13" Type="http://schemas.openxmlformats.org/officeDocument/2006/relationships/tags" Target="../tags/tag56.xml"/><Relationship Id="rId12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10" Type="http://schemas.openxmlformats.org/officeDocument/2006/relationships/tags" Target="../tags/tag55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" Type="http://schemas.openxmlformats.org/officeDocument/2006/relationships/oleObject" Target="../embeddings/oleObject46.bin"/><Relationship Id="rId7" Type="http://schemas.openxmlformats.org/officeDocument/2006/relationships/tags" Target="../tags/tag60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5.bin"/><Relationship Id="rId4" Type="http://schemas.openxmlformats.org/officeDocument/2006/relationships/tags" Target="../tags/tag59.xml"/><Relationship Id="rId3" Type="http://schemas.openxmlformats.org/officeDocument/2006/relationships/image" Target="../media/image42.wmf"/><Relationship Id="rId20" Type="http://schemas.openxmlformats.org/officeDocument/2006/relationships/vmlDrawing" Target="../drawings/vmlDrawing7.vml"/><Relationship Id="rId2" Type="http://schemas.openxmlformats.org/officeDocument/2006/relationships/oleObject" Target="../embeddings/oleObject44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2" Type="http://schemas.openxmlformats.org/officeDocument/2006/relationships/tags" Target="../tags/tag61.xml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47.bin"/><Relationship Id="rId1" Type="http://schemas.openxmlformats.org/officeDocument/2006/relationships/tags" Target="../tags/tag5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oleObject" Target="../embeddings/oleObject51.bin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0.bin"/><Relationship Id="rId3" Type="http://schemas.openxmlformats.org/officeDocument/2006/relationships/tags" Target="../tags/tag66.xml"/><Relationship Id="rId27" Type="http://schemas.openxmlformats.org/officeDocument/2006/relationships/vmlDrawing" Target="../drawings/vmlDrawing8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74.xml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56.bin"/><Relationship Id="rId22" Type="http://schemas.openxmlformats.org/officeDocument/2006/relationships/tags" Target="../tags/tag73.xml"/><Relationship Id="rId21" Type="http://schemas.openxmlformats.org/officeDocument/2006/relationships/image" Target="../media/image53.wmf"/><Relationship Id="rId20" Type="http://schemas.openxmlformats.org/officeDocument/2006/relationships/oleObject" Target="../embeddings/oleObject55.bin"/><Relationship Id="rId2" Type="http://schemas.openxmlformats.org/officeDocument/2006/relationships/tags" Target="../tags/tag65.xml"/><Relationship Id="rId19" Type="http://schemas.openxmlformats.org/officeDocument/2006/relationships/tags" Target="../tags/tag72.xml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4.bin"/><Relationship Id="rId16" Type="http://schemas.openxmlformats.org/officeDocument/2006/relationships/tags" Target="../tags/tag71.xml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53.bin"/><Relationship Id="rId13" Type="http://schemas.openxmlformats.org/officeDocument/2006/relationships/tags" Target="../tags/tag70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10" Type="http://schemas.openxmlformats.org/officeDocument/2006/relationships/tags" Target="../tags/tag69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645285" y="2495550"/>
            <a:ext cx="6959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单个正态总体均值与方差的区间估计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676400" y="3428365"/>
            <a:ext cx="6556375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两个正态总体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均值差与方差比的区间估计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374333" y="106934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正态总体参数的区间估计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22" grpId="0" bldLvl="0" animBg="1"/>
      <p:bldP spid="51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49325" y="976313"/>
          <a:ext cx="539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" imgW="5397500" imgH="444500" progId="Equation.3">
                  <p:embed/>
                </p:oleObj>
              </mc:Choice>
              <mc:Fallback>
                <p:oleObj name="" r:id="rId2" imgW="5397500" imgH="444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9325" y="976313"/>
                        <a:ext cx="539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03313" y="1593850"/>
          <a:ext cx="393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937000" imgH="914400" progId="Equation.3">
                  <p:embed/>
                </p:oleObj>
              </mc:Choice>
              <mc:Fallback>
                <p:oleObj name="" r:id="rId5" imgW="3937000" imgH="9144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3313" y="1593850"/>
                        <a:ext cx="393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57800" y="18288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8" imgW="2971800" imgH="381000" progId="Equation.3">
                  <p:embed/>
                </p:oleObj>
              </mc:Choice>
              <mc:Fallback>
                <p:oleObj name="" r:id="rId8" imgW="2971800" imgH="381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1828800"/>
                        <a:ext cx="3009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/>
          <p:nvPr>
            <p:custDataLst>
              <p:tags r:id="rId10"/>
            </p:custDataLst>
          </p:nvPr>
        </p:nvSpPr>
        <p:spPr>
          <a:xfrm>
            <a:off x="914400" y="2590800"/>
            <a:ext cx="74676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就是说估计袋装糖果重量的均值在500.4克与507.1克之间, 这个估计的可信程度为95%.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25525" y="4495800"/>
          <a:ext cx="703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2" imgW="7035800" imgH="850900" progId="Equation.3">
                  <p:embed/>
                </p:oleObj>
              </mc:Choice>
              <mc:Fallback>
                <p:oleObj name="" r:id="rId12" imgW="7035800" imgH="850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5525" y="4495800"/>
                        <a:ext cx="7035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004888" y="3898900"/>
          <a:ext cx="629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6299200" imgH="444500" progId="Equation.3">
                  <p:embed/>
                </p:oleObj>
              </mc:Choice>
              <mc:Fallback>
                <p:oleObj name="" r:id="rId15" imgW="629920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4888" y="3898900"/>
                        <a:ext cx="629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2"/>
          <p:cNvSpPr/>
          <p:nvPr>
            <p:custDataLst>
              <p:tags r:id="rId17"/>
            </p:custDataLst>
          </p:nvPr>
        </p:nvSpPr>
        <p:spPr>
          <a:xfrm>
            <a:off x="949325" y="54244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这个误差的可信度为95%.</a:t>
            </a:r>
            <a:endParaRPr lang="zh-CN" altLang="en-US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61" name="Object 9"/>
          <p:cNvGraphicFramePr/>
          <p:nvPr>
            <p:custDataLst>
              <p:tags r:id="rId1"/>
            </p:custDataLst>
          </p:nvPr>
        </p:nvGraphicFramePr>
        <p:xfrm>
          <a:off x="2362200" y="2008505"/>
          <a:ext cx="357949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" imgW="4229100" imgH="1790700" progId="Equation.DSMT4">
                  <p:embed/>
                </p:oleObj>
              </mc:Choice>
              <mc:Fallback>
                <p:oleObj name="" r:id="rId2" imgW="4229100" imgH="1790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2008505"/>
                        <a:ext cx="357949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1"/>
          <p:cNvGraphicFramePr/>
          <p:nvPr/>
        </p:nvGraphicFramePr>
        <p:xfrm>
          <a:off x="3643630" y="3756660"/>
          <a:ext cx="378650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4" imgW="4049395" imgH="862965" progId="Equation.DSMT4">
                  <p:embed/>
                </p:oleObj>
              </mc:Choice>
              <mc:Fallback>
                <p:oleObj name="" r:id="rId4" imgW="4049395" imgH="8629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3630" y="3756660"/>
                        <a:ext cx="3786505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888365" y="4558348"/>
            <a:ext cx="2990850" cy="460375"/>
            <a:chOff x="3136" y="1651"/>
            <a:chExt cx="1884" cy="290"/>
          </a:xfrm>
        </p:grpSpPr>
        <p:sp>
          <p:nvSpPr>
            <p:cNvPr id="7182" name="Rectangle 12"/>
            <p:cNvSpPr/>
            <p:nvPr>
              <p:custDataLst>
                <p:tags r:id="rId6"/>
              </p:custDataLst>
            </p:nvPr>
          </p:nvSpPr>
          <p:spPr>
            <a:xfrm>
              <a:off x="3136" y="1651"/>
              <a:ext cx="146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对于给定置信度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3" name="Object 13"/>
            <p:cNvGraphicFramePr/>
            <p:nvPr>
              <p:custDataLst>
                <p:tags r:id="rId7"/>
              </p:custDataLst>
            </p:nvPr>
          </p:nvGraphicFramePr>
          <p:xfrm>
            <a:off x="4556" y="1698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8" imgW="736600" imgH="342900" progId="Equation.DSMT4">
                    <p:embed/>
                  </p:oleObj>
                </mc:Choice>
                <mc:Fallback>
                  <p:oleObj name="" r:id="rId8" imgW="736600" imgH="3429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56" y="1698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6" name="Object 14"/>
          <p:cNvGraphicFramePr/>
          <p:nvPr>
            <p:custDataLst>
              <p:tags r:id="rId10"/>
            </p:custDataLst>
          </p:nvPr>
        </p:nvGraphicFramePr>
        <p:xfrm>
          <a:off x="1207770" y="5790565"/>
          <a:ext cx="621601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6527800" imgH="927100" progId="Equation.DSMT4">
                  <p:embed/>
                </p:oleObj>
              </mc:Choice>
              <mc:Fallback>
                <p:oleObj name="" r:id="rId11" imgW="6527800" imgH="9271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7770" y="5790565"/>
                        <a:ext cx="621601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3" name="Group 15"/>
          <p:cNvGrpSpPr/>
          <p:nvPr/>
        </p:nvGrpSpPr>
        <p:grpSpPr>
          <a:xfrm>
            <a:off x="484188" y="146685"/>
            <a:ext cx="4122738" cy="522288"/>
            <a:chOff x="531" y="454"/>
            <a:chExt cx="2597" cy="329"/>
          </a:xfrm>
        </p:grpSpPr>
        <p:graphicFrame>
          <p:nvGraphicFramePr>
            <p:cNvPr id="11274" name="Object 12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866" y="463"/>
            <a:ext cx="22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4" imgW="3362325" imgH="381000" progId="Equation.3">
                    <p:embed/>
                  </p:oleObj>
                </mc:Choice>
                <mc:Fallback>
                  <p:oleObj name="" r:id="rId14" imgW="3362325" imgH="3810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6" y="463"/>
                          <a:ext cx="2262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14"/>
            <p:cNvSpPr txBox="1"/>
            <p:nvPr>
              <p:custDataLst>
                <p:tags r:id="rId16"/>
              </p:custDataLst>
            </p:nvPr>
          </p:nvSpPr>
          <p:spPr>
            <a:xfrm>
              <a:off x="531" y="454"/>
              <a:ext cx="28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2.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186" name="Object 18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375410" y="764540"/>
          <a:ext cx="231902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8" imgW="952500" imgH="215900" progId="Equation.3">
                  <p:embed/>
                </p:oleObj>
              </mc:Choice>
              <mc:Fallback>
                <p:oleObj name="" r:id="rId18" imgW="952500" imgH="2159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75410" y="764540"/>
                        <a:ext cx="2319020" cy="525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00100" y="1459865"/>
          <a:ext cx="576643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1" imgW="6086475" imgH="428625" progId="Equation.3">
                  <p:embed/>
                </p:oleObj>
              </mc:Choice>
              <mc:Fallback>
                <p:oleObj name="" r:id="rId21" imgW="6086475" imgH="42862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" y="1459865"/>
                        <a:ext cx="5766435" cy="442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7320" y="3335020"/>
            <a:ext cx="540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推导过程如下：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522413" y="5181283"/>
          <a:ext cx="448691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4" imgW="2209800" imgH="241300" progId="Equation.KSEE3">
                  <p:embed/>
                </p:oleObj>
              </mc:Choice>
              <mc:Fallback>
                <p:oleObj name="" r:id="rId24" imgW="2209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22413" y="5181283"/>
                        <a:ext cx="448691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825500" y="3899535"/>
            <a:ext cx="5408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由第六章定理</a:t>
            </a:r>
            <a:r>
              <a:rPr lang="en-US" altLang="zh-CN" sz="2400" b="1"/>
              <a:t>4.1</a:t>
            </a:r>
            <a:r>
              <a:rPr lang="zh-CN" altLang="en-US" sz="2400" b="1"/>
              <a:t>知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67" name="Object 15"/>
          <p:cNvGraphicFramePr/>
          <p:nvPr>
            <p:custDataLst>
              <p:tags r:id="rId1"/>
            </p:custDataLst>
          </p:nvPr>
        </p:nvGraphicFramePr>
        <p:xfrm>
          <a:off x="1764030" y="1837690"/>
          <a:ext cx="5954395" cy="159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" imgW="6108700" imgH="1790700" progId="Equation.DSMT4">
                  <p:embed/>
                </p:oleObj>
              </mc:Choice>
              <mc:Fallback>
                <p:oleObj name="" r:id="rId2" imgW="6108700" imgH="1790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4030" y="1837690"/>
                        <a:ext cx="5954395" cy="1599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6"/>
          <p:cNvSpPr txBox="1"/>
          <p:nvPr>
            <p:custDataLst>
              <p:tags r:id="rId4"/>
            </p:custDataLst>
          </p:nvPr>
        </p:nvSpPr>
        <p:spPr>
          <a:xfrm>
            <a:off x="570865" y="939165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整理得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78585" y="3930650"/>
          <a:ext cx="61087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2895600" imgH="228600" progId="Equation.3">
                  <p:embed/>
                </p:oleObj>
              </mc:Choice>
              <mc:Fallback>
                <p:oleObj name="" r:id="rId6" imgW="2895600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8585" y="3930650"/>
                        <a:ext cx="6108700" cy="502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/>
          <p:nvPr>
            <p:custDataLst>
              <p:tags r:id="rId8"/>
            </p:custDataLst>
          </p:nvPr>
        </p:nvGraphicFramePr>
        <p:xfrm>
          <a:off x="2362200" y="4878705"/>
          <a:ext cx="357949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4229100" imgH="1790700" progId="Equation.DSMT4">
                  <p:embed/>
                </p:oleObj>
              </mc:Choice>
              <mc:Fallback>
                <p:oleObj name="" r:id="rId9" imgW="4229100" imgH="1790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2200" y="4878705"/>
                        <a:ext cx="357949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32" name="组合 32"/>
          <p:cNvGrpSpPr/>
          <p:nvPr/>
        </p:nvGrpSpPr>
        <p:grpSpPr>
          <a:xfrm>
            <a:off x="-152400" y="451085"/>
            <a:ext cx="8281670" cy="832886"/>
            <a:chOff x="-152396" y="163307"/>
            <a:chExt cx="8281434" cy="832887"/>
          </a:xfrm>
        </p:grpSpPr>
        <p:sp>
          <p:nvSpPr>
            <p:cNvPr id="9247" name="Rectangle 5"/>
            <p:cNvSpPr/>
            <p:nvPr>
              <p:custDataLst>
                <p:tags r:id="rId1"/>
              </p:custDataLst>
            </p:nvPr>
          </p:nvSpPr>
          <p:spPr>
            <a:xfrm>
              <a:off x="-152396" y="181805"/>
              <a:ext cx="8281434" cy="460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7.4.4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从正态总体                中抽取容量为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9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的样本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其观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1" name="Object 6"/>
            <p:cNvGraphicFramePr/>
            <p:nvPr>
              <p:custDataLst>
                <p:tags r:id="rId2"/>
              </p:custDataLst>
            </p:nvPr>
          </p:nvGraphicFramePr>
          <p:xfrm>
            <a:off x="3166353" y="163307"/>
            <a:ext cx="1244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" imgW="1243965" imgH="431800" progId="Equation.DSMT4">
                    <p:embed/>
                  </p:oleObj>
                </mc:Choice>
                <mc:Fallback>
                  <p:oleObj name="" r:id="rId3" imgW="1243965" imgH="4318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66353" y="163307"/>
                          <a:ext cx="12446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8" name="Rectangle 7"/>
            <p:cNvSpPr/>
            <p:nvPr>
              <p:custDataLst>
                <p:tags r:id="rId5"/>
              </p:custDataLst>
            </p:nvPr>
          </p:nvSpPr>
          <p:spPr>
            <a:xfrm>
              <a:off x="214628" y="535818"/>
              <a:ext cx="1101059" cy="460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测值为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33" name="Rectangle 8"/>
          <p:cNvSpPr/>
          <p:nvPr>
            <p:custDataLst>
              <p:tags r:id="rId6"/>
            </p:custDataLst>
          </p:nvPr>
        </p:nvSpPr>
        <p:spPr>
          <a:xfrm>
            <a:off x="1318260" y="1155383"/>
            <a:ext cx="688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13.0,  13.2,  12.8,  12.6,  13.1,  13.0,  12.9,  12.7,  12.5.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235" name="Rectangle 18"/>
          <p:cNvSpPr/>
          <p:nvPr>
            <p:custDataLst>
              <p:tags r:id="rId7"/>
            </p:custDataLst>
          </p:nvPr>
        </p:nvSpPr>
        <p:spPr>
          <a:xfrm>
            <a:off x="854075" y="2465070"/>
            <a:ext cx="641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19" name="Object 19"/>
          <p:cNvGraphicFramePr/>
          <p:nvPr>
            <p:custDataLst>
              <p:tags r:id="rId8"/>
            </p:custDataLst>
          </p:nvPr>
        </p:nvGraphicFramePr>
        <p:xfrm>
          <a:off x="1579880" y="2547620"/>
          <a:ext cx="232664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2324100" imgH="355600" progId="Equation.DSMT4">
                  <p:embed/>
                </p:oleObj>
              </mc:Choice>
              <mc:Fallback>
                <p:oleObj name="" r:id="rId9" imgW="2324100" imgH="355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9880" y="2547620"/>
                        <a:ext cx="232664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/>
          <p:nvPr/>
        </p:nvGrpSpPr>
        <p:grpSpPr>
          <a:xfrm>
            <a:off x="606425" y="2911158"/>
            <a:ext cx="3008313" cy="460375"/>
            <a:chOff x="382" y="1829"/>
            <a:chExt cx="1895" cy="290"/>
          </a:xfrm>
        </p:grpSpPr>
        <p:sp>
          <p:nvSpPr>
            <p:cNvPr id="9245" name="Rectangle 20"/>
            <p:cNvSpPr/>
            <p:nvPr>
              <p:custDataLst>
                <p:tags r:id="rId11"/>
              </p:custDataLst>
            </p:nvPr>
          </p:nvSpPr>
          <p:spPr>
            <a:xfrm>
              <a:off x="382" y="1829"/>
              <a:ext cx="189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已知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查表得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8" name="Object 21"/>
            <p:cNvGraphicFramePr/>
            <p:nvPr>
              <p:custDataLst>
                <p:tags r:id="rId12"/>
              </p:custDataLst>
            </p:nvPr>
          </p:nvGraphicFramePr>
          <p:xfrm>
            <a:off x="849" y="1873"/>
            <a:ext cx="7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1206500" imgH="355600" progId="Equation.DSMT4">
                    <p:embed/>
                  </p:oleObj>
                </mc:Choice>
                <mc:Fallback>
                  <p:oleObj name="" r:id="rId13" imgW="1206500" imgH="3556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49" y="1873"/>
                          <a:ext cx="762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22" name="Object 22"/>
          <p:cNvGraphicFramePr/>
          <p:nvPr>
            <p:custDataLst>
              <p:tags r:id="rId15"/>
            </p:custDataLst>
          </p:nvPr>
        </p:nvGraphicFramePr>
        <p:xfrm>
          <a:off x="944563" y="3423920"/>
          <a:ext cx="327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6" imgW="3276600" imgH="596900" progId="Equation.DSMT4">
                  <p:embed/>
                </p:oleObj>
              </mc:Choice>
              <mc:Fallback>
                <p:oleObj name="" r:id="rId16" imgW="3276600" imgH="596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4563" y="3423920"/>
                        <a:ext cx="3276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/>
          <p:nvPr>
            <p:custDataLst>
              <p:tags r:id="rId18"/>
            </p:custDataLst>
          </p:nvPr>
        </p:nvGraphicFramePr>
        <p:xfrm>
          <a:off x="4425950" y="3434715"/>
          <a:ext cx="225679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9" imgW="2489200" imgH="596900" progId="Equation.DSMT4">
                  <p:embed/>
                </p:oleObj>
              </mc:Choice>
              <mc:Fallback>
                <p:oleObj name="" r:id="rId19" imgW="2489200" imgH="5969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25950" y="3434715"/>
                        <a:ext cx="225679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4" name="Rectangle 24"/>
          <p:cNvSpPr/>
          <p:nvPr>
            <p:custDataLst>
              <p:tags r:id="rId21"/>
            </p:custDataLst>
          </p:nvPr>
        </p:nvSpPr>
        <p:spPr>
          <a:xfrm>
            <a:off x="6728778" y="3424238"/>
            <a:ext cx="1195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=19.023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358141" y="3922554"/>
            <a:ext cx="4763434" cy="798195"/>
            <a:chOff x="358170" y="3927703"/>
            <a:chExt cx="4764075" cy="798818"/>
          </a:xfrm>
        </p:grpSpPr>
        <p:sp>
          <p:nvSpPr>
            <p:cNvPr id="9244" name="Rectangle 25"/>
            <p:cNvSpPr/>
            <p:nvPr>
              <p:custDataLst>
                <p:tags r:id="rId22"/>
              </p:custDataLst>
            </p:nvPr>
          </p:nvSpPr>
          <p:spPr>
            <a:xfrm>
              <a:off x="358170" y="4079876"/>
              <a:ext cx="2325683" cy="4607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由已知数据算得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7" name="Object 26"/>
            <p:cNvGraphicFramePr/>
            <p:nvPr>
              <p:custDataLst>
                <p:tags r:id="rId23"/>
              </p:custDataLst>
            </p:nvPr>
          </p:nvGraphicFramePr>
          <p:xfrm>
            <a:off x="2723527" y="3927703"/>
            <a:ext cx="2398718" cy="798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4" imgW="2590800" imgH="862965" progId="Equation.DSMT4">
                    <p:embed/>
                  </p:oleObj>
                </mc:Choice>
                <mc:Fallback>
                  <p:oleObj name="" r:id="rId24" imgW="2590800" imgH="86296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723527" y="3927703"/>
                          <a:ext cx="2398718" cy="7988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8"/>
          <p:cNvGrpSpPr/>
          <p:nvPr/>
        </p:nvGrpSpPr>
        <p:grpSpPr>
          <a:xfrm>
            <a:off x="5303838" y="4073208"/>
            <a:ext cx="3622675" cy="460375"/>
            <a:chOff x="3341" y="2561"/>
            <a:chExt cx="2282" cy="290"/>
          </a:xfrm>
        </p:grpSpPr>
        <p:sp>
          <p:nvSpPr>
            <p:cNvPr id="9243" name="Rectangle 31"/>
            <p:cNvSpPr/>
            <p:nvPr>
              <p:custDataLst>
                <p:tags r:id="rId26"/>
              </p:custDataLst>
            </p:nvPr>
          </p:nvSpPr>
          <p:spPr>
            <a:xfrm>
              <a:off x="3341" y="2561"/>
              <a:ext cx="22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因此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的置信度为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6" name="Object 32"/>
            <p:cNvGraphicFramePr/>
            <p:nvPr>
              <p:custDataLst>
                <p:tags r:id="rId27"/>
              </p:custDataLst>
            </p:nvPr>
          </p:nvGraphicFramePr>
          <p:xfrm>
            <a:off x="3815" y="2582"/>
            <a:ext cx="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8" imgW="381000" imgH="368300" progId="Equation.DSMT4">
                    <p:embed/>
                  </p:oleObj>
                </mc:Choice>
                <mc:Fallback>
                  <p:oleObj name="" r:id="rId28" imgW="381000" imgH="3683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815" y="2582"/>
                          <a:ext cx="24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33" name="Object 33"/>
          <p:cNvGraphicFramePr/>
          <p:nvPr>
            <p:custDataLst>
              <p:tags r:id="rId30"/>
            </p:custDataLst>
          </p:nvPr>
        </p:nvGraphicFramePr>
        <p:xfrm>
          <a:off x="119221" y="5081270"/>
          <a:ext cx="378269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1" imgW="4368800" imgH="1790700" progId="Equation.DSMT4">
                  <p:embed/>
                </p:oleObj>
              </mc:Choice>
              <mc:Fallback>
                <p:oleObj name="" r:id="rId31" imgW="4368800" imgH="1790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9221" y="5081270"/>
                        <a:ext cx="378269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4" name="Object 34"/>
          <p:cNvGraphicFramePr/>
          <p:nvPr>
            <p:custDataLst>
              <p:tags r:id="rId33"/>
            </p:custDataLst>
          </p:nvPr>
        </p:nvGraphicFramePr>
        <p:xfrm>
          <a:off x="4073367" y="5462270"/>
          <a:ext cx="244665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4" imgW="2578100" imgH="876300" progId="Equation.DSMT4">
                  <p:embed/>
                </p:oleObj>
              </mc:Choice>
              <mc:Fallback>
                <p:oleObj name="" r:id="rId34" imgW="2578100" imgH="876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073367" y="5462270"/>
                        <a:ext cx="244665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5" name="Object 35"/>
          <p:cNvGraphicFramePr/>
          <p:nvPr>
            <p:custDataLst>
              <p:tags r:id="rId36"/>
            </p:custDataLst>
          </p:nvPr>
        </p:nvGraphicFramePr>
        <p:xfrm>
          <a:off x="6628289" y="5709762"/>
          <a:ext cx="2458085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7" imgW="2679700" imgH="355600" progId="Equation.DSMT4">
                  <p:embed/>
                </p:oleObj>
              </mc:Choice>
              <mc:Fallback>
                <p:oleObj name="" r:id="rId37" imgW="2679700" imgH="355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628289" y="5709762"/>
                        <a:ext cx="2458085" cy="325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9" name="Rectangle 39"/>
          <p:cNvSpPr/>
          <p:nvPr>
            <p:custDataLst>
              <p:tags r:id="rId39"/>
            </p:custDataLst>
          </p:nvPr>
        </p:nvSpPr>
        <p:spPr>
          <a:xfrm>
            <a:off x="153988" y="4593908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置信区间为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9241" name="组合 33"/>
          <p:cNvGrpSpPr/>
          <p:nvPr/>
        </p:nvGrpSpPr>
        <p:grpSpPr>
          <a:xfrm>
            <a:off x="603250" y="1657266"/>
            <a:ext cx="6830060" cy="461729"/>
            <a:chOff x="603251" y="1555433"/>
            <a:chExt cx="6830060" cy="461729"/>
          </a:xfrm>
        </p:grpSpPr>
        <p:sp>
          <p:nvSpPr>
            <p:cNvPr id="9242" name="Rectangle 10"/>
            <p:cNvSpPr/>
            <p:nvPr>
              <p:custDataLst>
                <p:tags r:id="rId40"/>
              </p:custDataLst>
            </p:nvPr>
          </p:nvSpPr>
          <p:spPr>
            <a:xfrm>
              <a:off x="603251" y="1556787"/>
              <a:ext cx="683006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已知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求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的置信度为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4" name="Object 14"/>
            <p:cNvGraphicFramePr/>
            <p:nvPr>
              <p:custDataLst>
                <p:tags r:id="rId41"/>
              </p:custDataLst>
            </p:nvPr>
          </p:nvGraphicFramePr>
          <p:xfrm>
            <a:off x="3059362" y="1555433"/>
            <a:ext cx="3810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2" imgW="381000" imgH="368300" progId="Equation.DSMT4">
                    <p:embed/>
                  </p:oleObj>
                </mc:Choice>
                <mc:Fallback>
                  <p:oleObj name="" r:id="rId42" imgW="381000" imgH="3683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059362" y="1555433"/>
                          <a:ext cx="381000" cy="368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3"/>
            <p:cNvGraphicFramePr/>
            <p:nvPr>
              <p:custDataLst>
                <p:tags r:id="rId44"/>
              </p:custDataLst>
            </p:nvPr>
          </p:nvGraphicFramePr>
          <p:xfrm>
            <a:off x="1385404" y="1619802"/>
            <a:ext cx="121031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45" imgW="1206500" imgH="355600" progId="Equation.DSMT4">
                    <p:embed/>
                  </p:oleObj>
                </mc:Choice>
                <mc:Fallback>
                  <p:oleObj name="" r:id="rId45" imgW="1206500" imgH="3556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1385404" y="1619802"/>
                          <a:ext cx="1210310" cy="355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/>
      <p:bldP spid="1024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90" name="Text Box 6"/>
          <p:cNvSpPr txBox="1"/>
          <p:nvPr>
            <p:custDataLst>
              <p:tags r:id="rId1"/>
            </p:custDataLst>
          </p:nvPr>
        </p:nvSpPr>
        <p:spPr>
          <a:xfrm>
            <a:off x="852488" y="282606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75903" y="4486910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162300" imgH="889000" progId="Equation.3">
                  <p:embed/>
                </p:oleObj>
              </mc:Choice>
              <mc:Fallback>
                <p:oleObj name="" r:id="rId3" imgW="3162300" imgH="889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903" y="4486910"/>
                        <a:ext cx="316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/>
          <p:nvPr>
            <p:custDataLst>
              <p:tags r:id="rId5"/>
            </p:custDataLst>
          </p:nvPr>
        </p:nvSpPr>
        <p:spPr>
          <a:xfrm>
            <a:off x="896303" y="3607435"/>
            <a:ext cx="510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根据第六章定理</a:t>
            </a:r>
            <a:r>
              <a:rPr lang="en-US" altLang="zh-CN" sz="2800" b="1" dirty="0">
                <a:latin typeface="Times New Roman" panose="02020603050405020304" pitchFamily="18" charset="0"/>
              </a:rPr>
              <a:t>4.2</a:t>
            </a:r>
            <a:r>
              <a:rPr lang="zh-CN" altLang="en-US" sz="2800" b="1" dirty="0">
                <a:latin typeface="Times New Roman" panose="02020603050405020304" pitchFamily="18" charset="0"/>
              </a:rPr>
              <a:t>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00100" y="957580"/>
          <a:ext cx="6121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6086475" imgH="428625" progId="Equation.3">
                  <p:embed/>
                </p:oleObj>
              </mc:Choice>
              <mc:Fallback>
                <p:oleObj name="" r:id="rId7" imgW="6086475" imgH="42862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" y="957580"/>
                        <a:ext cx="6121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879600" y="1586230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4391025" imgH="981075" progId="Equation.3">
                  <p:embed/>
                </p:oleObj>
              </mc:Choice>
              <mc:Fallback>
                <p:oleObj name="" r:id="rId10" imgW="4391025" imgH="98107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9600" y="1586230"/>
                        <a:ext cx="4432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216660" y="226060"/>
          <a:ext cx="176593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723900" imgH="215900" progId="Equation.3">
                  <p:embed/>
                </p:oleObj>
              </mc:Choice>
              <mc:Fallback>
                <p:oleObj name="" r:id="rId13" imgW="7239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6660" y="226060"/>
                        <a:ext cx="176593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>
          <a:xfrm>
            <a:off x="888365" y="5634673"/>
            <a:ext cx="2990850" cy="460375"/>
            <a:chOff x="3136" y="1651"/>
            <a:chExt cx="1884" cy="290"/>
          </a:xfrm>
        </p:grpSpPr>
        <p:sp>
          <p:nvSpPr>
            <p:cNvPr id="7182" name="Rectangle 12"/>
            <p:cNvSpPr/>
            <p:nvPr>
              <p:custDataLst>
                <p:tags r:id="rId15"/>
              </p:custDataLst>
            </p:nvPr>
          </p:nvSpPr>
          <p:spPr>
            <a:xfrm>
              <a:off x="3136" y="1651"/>
              <a:ext cx="146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对于给定置信度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3" name="Object 13"/>
            <p:cNvGraphicFramePr/>
            <p:nvPr>
              <p:custDataLst>
                <p:tags r:id="rId16"/>
              </p:custDataLst>
            </p:nvPr>
          </p:nvGraphicFramePr>
          <p:xfrm>
            <a:off x="4556" y="1698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7" imgW="736600" imgH="342900" progId="Equation.DSMT4">
                    <p:embed/>
                  </p:oleObj>
                </mc:Choice>
                <mc:Fallback>
                  <p:oleObj name="" r:id="rId17" imgW="736600" imgH="3429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56" y="1698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23315" y="6257608"/>
          <a:ext cx="528510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0" imgW="2602865" imgH="241300" progId="Equation.KSEE3">
                  <p:embed/>
                </p:oleObj>
              </mc:Choice>
              <mc:Fallback>
                <p:oleObj name="" r:id="rId20" imgW="26028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23315" y="6257608"/>
                        <a:ext cx="5285105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  <p:bldP spid="67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9638" y="3798570"/>
          <a:ext cx="703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" imgW="7035800" imgH="469900" progId="Equation.3">
                  <p:embed/>
                </p:oleObj>
              </mc:Choice>
              <mc:Fallback>
                <p:oleObj name="" r:id="rId2" imgW="7035800" imgH="469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9638" y="3798570"/>
                        <a:ext cx="703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923925" y="822325"/>
          <a:ext cx="7339965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4" imgW="3377565" imgH="482600" progId="Equation.3">
                  <p:embed/>
                </p:oleObj>
              </mc:Choice>
              <mc:Fallback>
                <p:oleObj name="" r:id="rId4" imgW="3377565" imgH="482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3925" y="822325"/>
                        <a:ext cx="7339965" cy="104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04875" y="2277110"/>
          <a:ext cx="717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7175500" imgH="1016000" progId="Equation.3">
                  <p:embed/>
                </p:oleObj>
              </mc:Choice>
              <mc:Fallback>
                <p:oleObj name="" r:id="rId7" imgW="7175500" imgH="10160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4875" y="2277110"/>
                        <a:ext cx="7175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260600" y="4605020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0" imgW="4432300" imgH="1016000" progId="Equation.3">
                  <p:embed/>
                </p:oleObj>
              </mc:Choice>
              <mc:Fallback>
                <p:oleObj name="" r:id="rId10" imgW="4432300" imgH="1016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0600" y="4605020"/>
                        <a:ext cx="4432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79488" y="1260475"/>
          <a:ext cx="688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" imgW="6858000" imgH="409575" progId="Equation.3">
                  <p:embed/>
                </p:oleObj>
              </mc:Choice>
              <mc:Fallback>
                <p:oleObj name="" r:id="rId2" imgW="6858000" imgH="40957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9488" y="1260475"/>
                        <a:ext cx="6883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025650" y="1828800"/>
          <a:ext cx="4838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4800600" imgH="1057275" progId="Equation.3">
                  <p:embed/>
                </p:oleObj>
              </mc:Choice>
              <mc:Fallback>
                <p:oleObj name="" r:id="rId5" imgW="4800600" imgH="105727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5650" y="1828800"/>
                        <a:ext cx="48387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>
            <p:custDataLst>
              <p:tags r:id="rId7"/>
            </p:custDataLst>
          </p:nvPr>
        </p:nvSpPr>
        <p:spPr>
          <a:xfrm>
            <a:off x="914400" y="6858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进一步可得: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0661" name="Text Box 5"/>
          <p:cNvSpPr txBox="1"/>
          <p:nvPr>
            <p:custDataLst>
              <p:tags r:id="rId8"/>
            </p:custDataLst>
          </p:nvPr>
        </p:nvSpPr>
        <p:spPr>
          <a:xfrm>
            <a:off x="873125" y="3213100"/>
            <a:ext cx="453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en-US" sz="2800" b="1" dirty="0">
                <a:latin typeface="Times New Roman" panose="02020603050405020304" pitchFamily="18" charset="0"/>
              </a:rPr>
              <a:t>: 在密度函数不对称时, 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90600" y="3748088"/>
          <a:ext cx="326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0" imgW="3263900" imgH="469900" progId="Equation.3">
                  <p:embed/>
                </p:oleObj>
              </mc:Choice>
              <mc:Fallback>
                <p:oleObj name="" r:id="rId10" imgW="3263900" imgH="469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748088"/>
                        <a:ext cx="3263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/>
          <p:nvPr>
            <p:custDataLst>
              <p:tags r:id="rId12"/>
            </p:custDataLst>
          </p:nvPr>
        </p:nvSpPr>
        <p:spPr>
          <a:xfrm>
            <a:off x="914400" y="4156075"/>
            <a:ext cx="4495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习惯上仍取对称的分位点来确定置信区间(如图).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70667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64163" y="3105150"/>
            <a:ext cx="3240087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Text Box 4"/>
          <p:cNvSpPr txBox="1"/>
          <p:nvPr/>
        </p:nvSpPr>
        <p:spPr>
          <a:xfrm>
            <a:off x="831850" y="84773"/>
            <a:ext cx="7696200" cy="1050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有一大批糖果,现从中随机地取16袋, 称得重量(克)如下: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802130" y="861060"/>
          <a:ext cx="5888355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6591300" imgH="939800" progId="Equation.3">
                  <p:embed/>
                </p:oleObj>
              </mc:Choice>
              <mc:Fallback>
                <p:oleObj name="" r:id="rId1" imgW="6591300" imgH="939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2130" y="861060"/>
                        <a:ext cx="5888355" cy="840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/>
          <p:nvPr/>
        </p:nvSpPr>
        <p:spPr>
          <a:xfrm>
            <a:off x="831850" y="1851660"/>
            <a:ext cx="83299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设袋装糖果的重量服从正态分布, 试求总体方差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6" name="Object 11"/>
          <p:cNvGraphicFramePr>
            <a:graphicFrameLocks noChangeAspect="1"/>
          </p:cNvGraphicFramePr>
          <p:nvPr/>
        </p:nvGraphicFramePr>
        <p:xfrm>
          <a:off x="907415" y="2387600"/>
          <a:ext cx="703643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3276600" imgH="215900" progId="Equation.3">
                  <p:embed/>
                </p:oleObj>
              </mc:Choice>
              <mc:Fallback>
                <p:oleObj name="" r:id="rId3" imgW="3276600" imgH="215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415" y="2387600"/>
                        <a:ext cx="703643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6"/>
          <p:cNvSpPr/>
          <p:nvPr/>
        </p:nvSpPr>
        <p:spPr>
          <a:xfrm>
            <a:off x="369570" y="203835"/>
            <a:ext cx="1098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 Black" panose="020B0A04020102020204" pitchFamily="34" charset="0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4.5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35" name="Rectangle 18"/>
          <p:cNvSpPr/>
          <p:nvPr/>
        </p:nvSpPr>
        <p:spPr>
          <a:xfrm>
            <a:off x="854075" y="2895600"/>
            <a:ext cx="641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419" name="Object 19"/>
          <p:cNvGraphicFramePr/>
          <p:nvPr/>
        </p:nvGraphicFramePr>
        <p:xfrm>
          <a:off x="1510030" y="2978150"/>
          <a:ext cx="246634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463165" imgH="355600" progId="Equation.DSMT4">
                  <p:embed/>
                </p:oleObj>
              </mc:Choice>
              <mc:Fallback>
                <p:oleObj name="" r:id="rId5" imgW="2463165" imgH="355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0030" y="2978150"/>
                        <a:ext cx="246634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/>
          <p:nvPr/>
        </p:nvGraphicFramePr>
        <p:xfrm>
          <a:off x="136525" y="3945890"/>
          <a:ext cx="4216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4216400" imgH="596900" progId="Equation.DSMT4">
                  <p:embed/>
                </p:oleObj>
              </mc:Choice>
              <mc:Fallback>
                <p:oleObj name="" r:id="rId7" imgW="4216400" imgH="596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525" y="3945890"/>
                        <a:ext cx="4216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2" name="Object 18"/>
          <p:cNvGraphicFramePr/>
          <p:nvPr/>
        </p:nvGraphicFramePr>
        <p:xfrm>
          <a:off x="4476750" y="3941445"/>
          <a:ext cx="420624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4330700" imgH="596900" progId="Equation.DSMT4">
                  <p:embed/>
                </p:oleObj>
              </mc:Choice>
              <mc:Fallback>
                <p:oleObj name="" r:id="rId9" imgW="4330700" imgH="596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6750" y="3941445"/>
                        <a:ext cx="420624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217805" y="4486593"/>
            <a:ext cx="5678488" cy="465138"/>
            <a:chOff x="92" y="2555"/>
            <a:chExt cx="3577" cy="293"/>
          </a:xfrm>
        </p:grpSpPr>
        <p:sp>
          <p:nvSpPr>
            <p:cNvPr id="10271" name="Rectangle 20"/>
            <p:cNvSpPr/>
            <p:nvPr>
              <p:custDataLst>
                <p:tags r:id="rId11"/>
              </p:custDataLst>
            </p:nvPr>
          </p:nvSpPr>
          <p:spPr>
            <a:xfrm>
              <a:off x="92" y="2558"/>
              <a:ext cx="357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由已知数据算得                                        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5" name="Object 21"/>
            <p:cNvGraphicFramePr/>
            <p:nvPr>
              <p:custDataLst>
                <p:tags r:id="rId12"/>
              </p:custDataLst>
            </p:nvPr>
          </p:nvGraphicFramePr>
          <p:xfrm>
            <a:off x="1536" y="2555"/>
            <a:ext cx="188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3" imgW="2997200" imgH="444500" progId="Equation.DSMT4">
                    <p:embed/>
                  </p:oleObj>
                </mc:Choice>
                <mc:Fallback>
                  <p:oleObj name="" r:id="rId13" imgW="2997200" imgH="4445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2555"/>
                          <a:ext cx="1889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/>
          <p:nvPr/>
        </p:nvGrpSpPr>
        <p:grpSpPr>
          <a:xfrm>
            <a:off x="182563" y="5019993"/>
            <a:ext cx="4572000" cy="461963"/>
            <a:chOff x="115" y="2891"/>
            <a:chExt cx="2880" cy="291"/>
          </a:xfrm>
        </p:grpSpPr>
        <p:sp>
          <p:nvSpPr>
            <p:cNvPr id="10270" name="Rectangle 22"/>
            <p:cNvSpPr/>
            <p:nvPr>
              <p:custDataLst>
                <p:tags r:id="rId15"/>
              </p:custDataLst>
            </p:nvPr>
          </p:nvSpPr>
          <p:spPr>
            <a:xfrm>
              <a:off x="115" y="2892"/>
              <a:ext cx="28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因此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: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4" name="Object 23"/>
            <p:cNvGraphicFramePr/>
            <p:nvPr>
              <p:custDataLst>
                <p:tags r:id="rId16"/>
              </p:custDataLst>
            </p:nvPr>
          </p:nvGraphicFramePr>
          <p:xfrm>
            <a:off x="607" y="2891"/>
            <a:ext cx="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7" imgW="381000" imgH="368300" progId="Equation.DSMT4">
                    <p:embed/>
                  </p:oleObj>
                </mc:Choice>
                <mc:Fallback>
                  <p:oleObj name="" r:id="rId17" imgW="381000" imgH="3683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7" y="2891"/>
                          <a:ext cx="24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8"/>
          <p:cNvGrpSpPr/>
          <p:nvPr/>
        </p:nvGrpSpPr>
        <p:grpSpPr>
          <a:xfrm>
            <a:off x="538163" y="3444240"/>
            <a:ext cx="2246313" cy="460375"/>
            <a:chOff x="339" y="1808"/>
            <a:chExt cx="1415" cy="290"/>
          </a:xfrm>
        </p:grpSpPr>
        <p:sp>
          <p:nvSpPr>
            <p:cNvPr id="10269" name="Rectangle 16"/>
            <p:cNvSpPr/>
            <p:nvPr>
              <p:custDataLst>
                <p:tags r:id="rId19"/>
              </p:custDataLst>
            </p:nvPr>
          </p:nvSpPr>
          <p:spPr>
            <a:xfrm>
              <a:off x="339" y="1808"/>
              <a:ext cx="14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未知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查表得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3" name="Object 27"/>
            <p:cNvGraphicFramePr/>
            <p:nvPr>
              <p:custDataLst>
                <p:tags r:id="rId20"/>
              </p:custDataLst>
            </p:nvPr>
          </p:nvGraphicFramePr>
          <p:xfrm>
            <a:off x="388" y="1896"/>
            <a:ext cx="1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1" imgW="254000" imgH="279400" progId="Equation.DSMT4">
                    <p:embed/>
                  </p:oleObj>
                </mc:Choice>
                <mc:Fallback>
                  <p:oleObj name="" r:id="rId21" imgW="254000" imgH="2794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8" y="1896"/>
                          <a:ext cx="160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48" name="Object 24"/>
          <p:cNvGraphicFramePr/>
          <p:nvPr/>
        </p:nvGraphicFramePr>
        <p:xfrm>
          <a:off x="46355" y="5572760"/>
          <a:ext cx="3134995" cy="109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3" imgW="3733800" imgH="1282700" progId="Equation.DSMT4">
                  <p:embed/>
                </p:oleObj>
              </mc:Choice>
              <mc:Fallback>
                <p:oleObj name="" r:id="rId23" imgW="3733800" imgH="1282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55" y="5572760"/>
                        <a:ext cx="3134995" cy="1099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/>
          <p:nvPr/>
        </p:nvGraphicFramePr>
        <p:xfrm>
          <a:off x="3209290" y="5750560"/>
          <a:ext cx="342265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5" imgW="4063365" imgH="876300" progId="Equation.DSMT4">
                  <p:embed/>
                </p:oleObj>
              </mc:Choice>
              <mc:Fallback>
                <p:oleObj name="" r:id="rId25" imgW="4063365" imgH="876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09290" y="5750560"/>
                        <a:ext cx="3422650" cy="746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0" name="Object 26"/>
          <p:cNvGraphicFramePr/>
          <p:nvPr/>
        </p:nvGraphicFramePr>
        <p:xfrm>
          <a:off x="6675438" y="5956618"/>
          <a:ext cx="252984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7" imgW="2527300" imgH="381000" progId="Equation.DSMT4">
                  <p:embed/>
                </p:oleObj>
              </mc:Choice>
              <mc:Fallback>
                <p:oleObj name="" r:id="rId27" imgW="2527300" imgH="381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675438" y="5956618"/>
                        <a:ext cx="252984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82880" y="6672580"/>
            <a:ext cx="4572000" cy="459740"/>
            <a:chOff x="288" y="10508"/>
            <a:chExt cx="7200" cy="724"/>
          </a:xfrm>
        </p:grpSpPr>
        <p:sp>
          <p:nvSpPr>
            <p:cNvPr id="4" name="Rectangle 22"/>
            <p:cNvSpPr/>
            <p:nvPr>
              <p:custDataLst>
                <p:tags r:id="rId29"/>
              </p:custDataLst>
            </p:nvPr>
          </p:nvSpPr>
          <p:spPr>
            <a:xfrm>
              <a:off x="288" y="10508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    的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: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" name="Object 23"/>
            <p:cNvGraphicFramePr/>
            <p:nvPr>
              <p:custDataLst>
                <p:tags r:id="rId30"/>
              </p:custDataLst>
            </p:nvPr>
          </p:nvGraphicFramePr>
          <p:xfrm>
            <a:off x="400" y="10718"/>
            <a:ext cx="4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31" imgW="266700" imgH="215900" progId="Equation.DSMT4">
                    <p:embed/>
                  </p:oleObj>
                </mc:Choice>
                <mc:Fallback>
                  <p:oleObj name="" r:id="rId31" imgW="266700" imgH="2159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00" y="10718"/>
                          <a:ext cx="42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24"/>
          <p:cNvGraphicFramePr/>
          <p:nvPr/>
        </p:nvGraphicFramePr>
        <p:xfrm>
          <a:off x="85725" y="7117715"/>
          <a:ext cx="31419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3" imgW="4229100" imgH="1459865" progId="Equation.DSMT4">
                  <p:embed/>
                </p:oleObj>
              </mc:Choice>
              <mc:Fallback>
                <p:oleObj name="" r:id="rId33" imgW="4229100" imgH="14598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5725" y="7117715"/>
                        <a:ext cx="3141980" cy="1097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/>
          <p:nvPr/>
        </p:nvGraphicFramePr>
        <p:xfrm>
          <a:off x="3265170" y="7200265"/>
          <a:ext cx="3627755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5" imgW="4229100" imgH="1028700" progId="Equation.DSMT4">
                  <p:embed/>
                </p:oleObj>
              </mc:Choice>
              <mc:Fallback>
                <p:oleObj name="" r:id="rId35" imgW="4229100" imgH="1028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65170" y="7200265"/>
                        <a:ext cx="3627755" cy="958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6"/>
          <p:cNvGraphicFramePr/>
          <p:nvPr/>
        </p:nvGraphicFramePr>
        <p:xfrm>
          <a:off x="6912293" y="7507923"/>
          <a:ext cx="219964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7" imgW="2197100" imgH="381000" progId="Equation.DSMT4">
                  <p:embed/>
                </p:oleObj>
              </mc:Choice>
              <mc:Fallback>
                <p:oleObj name="" r:id="rId37" imgW="2197100" imgH="381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912293" y="7507923"/>
                        <a:ext cx="219964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1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5" dur="2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7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59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1" dur="2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3" dur="20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5" dur="20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7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5" dur="20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7" dur="20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79" dur="2000" fill="hold"/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0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25  E" pathEditMode="relative" ptsTypes="">
                                      <p:cBhvr>
                                        <p:cTn id="10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  <p:bldP spid="9230" grpId="0"/>
      <p:bldP spid="92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188" y="656591"/>
            <a:ext cx="8229600" cy="5219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二、两个总体                        </a:t>
            </a:r>
            <a:r>
              <a:rPr lang="en-US" altLang="zh-CN" sz="2800" dirty="0">
                <a:solidFill>
                  <a:schemeClr val="tx1"/>
                </a:solidFill>
              </a:rPr>
              <a:t>                </a:t>
            </a:r>
            <a:r>
              <a:rPr lang="zh-CN" altLang="en-US" sz="2800" dirty="0">
                <a:solidFill>
                  <a:schemeClr val="tx1"/>
                </a:solidFill>
              </a:rPr>
              <a:t>的情况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536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2360" y="659130"/>
          <a:ext cx="319786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3149600" imgH="469900" progId="Equation.3">
                  <p:embed/>
                </p:oleObj>
              </mc:Choice>
              <mc:Fallback>
                <p:oleObj name="" r:id="rId3" imgW="3149600" imgH="469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659130"/>
                        <a:ext cx="3197860" cy="477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7440" y="1520825"/>
          <a:ext cx="48672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336800" imgH="228600" progId="Equation.KSEE3">
                  <p:embed/>
                </p:oleObj>
              </mc:Choice>
              <mc:Fallback>
                <p:oleObj name="" r:id="rId5" imgW="2336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7440" y="1520825"/>
                        <a:ext cx="48672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60755" y="2302510"/>
            <a:ext cx="6706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如果外界条件发生了变化，则要研究外界条件的变化是否对该指标产生影响。</a:t>
            </a:r>
            <a:endParaRPr lang="zh-CN" altLang="en-US" sz="24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675" y="3513455"/>
          <a:ext cx="6429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086100" imgH="228600" progId="Equation.KSEE3">
                  <p:embed/>
                </p:oleObj>
              </mc:Choice>
              <mc:Fallback>
                <p:oleObj name="" r:id="rId7" imgW="3086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5675" y="3513455"/>
                        <a:ext cx="64293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078" y="4308475"/>
          <a:ext cx="727710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3492500" imgH="482600" progId="Equation.KSEE3">
                  <p:embed/>
                </p:oleObj>
              </mc:Choice>
              <mc:Fallback>
                <p:oleObj name="" r:id="rId9" imgW="3492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078" y="4308475"/>
                        <a:ext cx="7277100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955" y="5704523"/>
          <a:ext cx="537273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2578100" imgH="228600" progId="Equation.KSEE3">
                  <p:embed/>
                </p:oleObj>
              </mc:Choice>
              <mc:Fallback>
                <p:oleObj name="" r:id="rId11" imgW="2578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63955" y="5704523"/>
                        <a:ext cx="537273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15" name="Object 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01395" y="1729740"/>
          <a:ext cx="7754620" cy="283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" imgW="3543300" imgH="1295400" progId="Equation.3">
                  <p:embed/>
                </p:oleObj>
              </mc:Choice>
              <mc:Fallback>
                <p:oleObj name="" r:id="rId2" imgW="3543300" imgH="1295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1395" y="1729740"/>
                        <a:ext cx="7754620" cy="283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82" name="Object 1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6300" y="1654175"/>
          <a:ext cx="7886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7886700" imgH="1536700" progId="Equation.3">
                  <p:embed/>
                </p:oleObj>
              </mc:Choice>
              <mc:Fallback>
                <p:oleObj name="" r:id="rId2" imgW="7886700" imgH="1536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6300" y="1654175"/>
                        <a:ext cx="78867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96888" y="651828"/>
            <a:ext cx="7853362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一、单个总体              </a:t>
            </a:r>
            <a:r>
              <a:rPr lang="en-US" altLang="zh-CN" sz="3200" b="1" dirty="0">
                <a:solidFill>
                  <a:schemeClr val="tx1"/>
                </a:solidFill>
              </a:rPr>
              <a:t>     </a:t>
            </a:r>
            <a:r>
              <a:rPr lang="zh-CN" altLang="en-US" sz="3200" b="1" dirty="0">
                <a:solidFill>
                  <a:schemeClr val="tx1"/>
                </a:solidFill>
              </a:rPr>
              <a:t>的情况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3076" name="Object 1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213860" y="628650"/>
          <a:ext cx="170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6" imgW="1397000" imgH="469900" progId="Equation.3">
                  <p:embed/>
                </p:oleObj>
              </mc:Choice>
              <mc:Fallback>
                <p:oleObj name="" r:id="rId6" imgW="1397000" imgH="469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3860" y="628650"/>
                        <a:ext cx="17081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95350" y="409257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2266950" imgH="428625" progId="Equation.3">
                  <p:embed/>
                </p:oleObj>
              </mc:Choice>
              <mc:Fallback>
                <p:oleObj name="" r:id="rId9" imgW="2266950" imgH="42862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5350" y="4092575"/>
                        <a:ext cx="2298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/>
          <p:nvPr>
            <p:custDataLst>
              <p:tags r:id="rId11"/>
            </p:custDataLst>
          </p:nvPr>
        </p:nvSpPr>
        <p:spPr>
          <a:xfrm>
            <a:off x="3051175" y="408622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由上节例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可知: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35000" y="4965700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6181725" imgH="409575" progId="Equation.3">
                  <p:embed/>
                </p:oleObj>
              </mc:Choice>
              <mc:Fallback>
                <p:oleObj name="" r:id="rId13" imgW="6181725" imgH="40957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4965700"/>
                        <a:ext cx="6223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598285" y="4759325"/>
          <a:ext cx="182816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6" imgW="990600" imgH="457200" progId="Equation.3">
                  <p:embed/>
                </p:oleObj>
              </mc:Choice>
              <mc:Fallback>
                <p:oleObj name="" r:id="rId16" imgW="9906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98285" y="4759325"/>
                        <a:ext cx="1828165" cy="861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3" name="Group 25"/>
          <p:cNvGrpSpPr/>
          <p:nvPr/>
        </p:nvGrpSpPr>
        <p:grpSpPr>
          <a:xfrm>
            <a:off x="827088" y="3313113"/>
            <a:ext cx="4103687" cy="579437"/>
            <a:chOff x="521" y="2087"/>
            <a:chExt cx="2585" cy="365"/>
          </a:xfrm>
        </p:grpSpPr>
        <p:graphicFrame>
          <p:nvGraphicFramePr>
            <p:cNvPr id="3082" name="Object 22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807" y="2132"/>
            <a:ext cx="229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9" imgW="3171825" imgH="381000" progId="Equation.3">
                    <p:embed/>
                  </p:oleObj>
                </mc:Choice>
                <mc:Fallback>
                  <p:oleObj name="" r:id="rId19" imgW="3171825" imgH="3810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07" y="2132"/>
                          <a:ext cx="2299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24"/>
            <p:cNvSpPr txBox="1"/>
            <p:nvPr>
              <p:custDataLst>
                <p:tags r:id="rId21"/>
              </p:custDataLst>
            </p:nvPr>
          </p:nvSpPr>
          <p:spPr>
            <a:xfrm>
              <a:off x="521" y="2087"/>
              <a:ext cx="3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61" name="Object 4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66788" y="1454150"/>
          <a:ext cx="365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" imgW="3657600" imgH="495300" progId="Equation.3">
                  <p:embed/>
                </p:oleObj>
              </mc:Choice>
              <mc:Fallback>
                <p:oleObj name="" r:id="rId2" imgW="3657600" imgH="495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6788" y="1454150"/>
                        <a:ext cx="3657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90600" y="2203450"/>
          <a:ext cx="643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6400800" imgH="409575" progId="Equation.3">
                  <p:embed/>
                </p:oleObj>
              </mc:Choice>
              <mc:Fallback>
                <p:oleObj name="" r:id="rId5" imgW="6400800" imgH="40957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2203450"/>
                        <a:ext cx="6438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3" name="Object 4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01875" y="2805430"/>
          <a:ext cx="36798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8" imgW="1688465" imgH="558800" progId="Equation.3">
                  <p:embed/>
                </p:oleObj>
              </mc:Choice>
              <mc:Fallback>
                <p:oleObj name="" r:id="rId8" imgW="1688465" imgH="558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1875" y="2805430"/>
                        <a:ext cx="3679825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Text Box 51"/>
          <p:cNvSpPr txBox="1"/>
          <p:nvPr>
            <p:custDataLst>
              <p:tags r:id="rId10"/>
            </p:custDataLst>
          </p:nvPr>
        </p:nvSpPr>
        <p:spPr>
          <a:xfrm>
            <a:off x="838200" y="41290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6392" name="Group 54"/>
          <p:cNvGrpSpPr/>
          <p:nvPr/>
        </p:nvGrpSpPr>
        <p:grpSpPr>
          <a:xfrm>
            <a:off x="812800" y="765175"/>
            <a:ext cx="6756400" cy="579438"/>
            <a:chOff x="512" y="482"/>
            <a:chExt cx="4256" cy="365"/>
          </a:xfrm>
        </p:grpSpPr>
        <p:graphicFrame>
          <p:nvGraphicFramePr>
            <p:cNvPr id="16393" name="Object 44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874" y="528"/>
            <a:ext cx="389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2" imgW="5657850" imgH="390525" progId="Equation.3">
                    <p:embed/>
                  </p:oleObj>
                </mc:Choice>
                <mc:Fallback>
                  <p:oleObj name="" r:id="rId12" imgW="5657850" imgH="39052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4" y="528"/>
                          <a:ext cx="389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53"/>
            <p:cNvSpPr txBox="1"/>
            <p:nvPr>
              <p:custDataLst>
                <p:tags r:id="rId14"/>
              </p:custDataLst>
            </p:nvPr>
          </p:nvSpPr>
          <p:spPr>
            <a:xfrm>
              <a:off x="512" y="482"/>
              <a:ext cx="3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1.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516" name="Object 3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437765" y="5370195"/>
          <a:ext cx="3950335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6" imgW="1866900" imgH="723900" progId="Equation.3">
                  <p:embed/>
                </p:oleObj>
              </mc:Choice>
              <mc:Fallback>
                <p:oleObj name="" r:id="rId16" imgW="1866900" imgH="723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37765" y="5370195"/>
                        <a:ext cx="3950335" cy="1532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79855" y="4637405"/>
            <a:ext cx="6462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由第六章定理</a:t>
            </a:r>
            <a:r>
              <a:rPr lang="en-US" altLang="zh-CN" sz="2800" b="1"/>
              <a:t>3.2</a:t>
            </a:r>
            <a:r>
              <a:rPr lang="zh-CN" altLang="en-US" sz="2800" b="1"/>
              <a:t>知，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7080" y="129095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对于给定的置信水平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1-α,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9430" y="1319530"/>
          <a:ext cx="360870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7365" imgH="228600" progId="Equation.KSEE3">
                  <p:embed/>
                </p:oleObj>
              </mc:Choice>
              <mc:Fallback>
                <p:oleObj name="" r:id="rId1" imgW="17773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9430" y="1319530"/>
                        <a:ext cx="360870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36370" y="2162810"/>
          <a:ext cx="602615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2933700" imgH="1041400" progId="Equation.3">
                  <p:embed/>
                </p:oleObj>
              </mc:Choice>
              <mc:Fallback>
                <p:oleObj name="" r:id="rId4" imgW="2933700" imgH="1041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6370" y="2162810"/>
                        <a:ext cx="6026150" cy="213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445" y="4697095"/>
          <a:ext cx="9048750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610100" imgH="596900" progId="Equation.3">
                  <p:embed/>
                </p:oleObj>
              </mc:Choice>
              <mc:Fallback>
                <p:oleObj name="" r:id="rId7" imgW="4610100" imgH="596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5" y="4697095"/>
                        <a:ext cx="9048750" cy="1172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4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434658"/>
          <a:ext cx="753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" imgW="7496175" imgH="409575" progId="Equation.3">
                  <p:embed/>
                </p:oleObj>
              </mc:Choice>
              <mc:Fallback>
                <p:oleObj name="" r:id="rId2" imgW="7496175" imgH="40957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434658"/>
                        <a:ext cx="7531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92985" y="1003300"/>
          <a:ext cx="3714750" cy="126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1688465" imgH="558800" progId="Equation.3">
                  <p:embed/>
                </p:oleObj>
              </mc:Choice>
              <mc:Fallback>
                <p:oleObj name="" r:id="rId5" imgW="1688465" imgH="558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985" y="1003300"/>
                        <a:ext cx="3714750" cy="1266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03225" y="2373630"/>
            <a:ext cx="829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若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的置信区间的下限大于</a:t>
            </a:r>
            <a:r>
              <a:rPr lang="en-US" altLang="zh-CN" sz="2400" b="1">
                <a:solidFill>
                  <a:srgbClr val="FF0000"/>
                </a:solidFill>
              </a:rPr>
              <a:t>0, </a:t>
            </a:r>
            <a:r>
              <a:rPr lang="zh-CN" altLang="en-US" sz="2400" b="1">
                <a:solidFill>
                  <a:srgbClr val="FF0000"/>
                </a:solidFill>
              </a:rPr>
              <a:t>则以置信水平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b="1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zh-CN" altLang="en-US" sz="2400" b="1">
                <a:solidFill>
                  <a:srgbClr val="FF0000"/>
                </a:solidFill>
              </a:rPr>
              <a:t>认为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07670" y="3009900"/>
            <a:ext cx="829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若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的置信区间的上限</a:t>
            </a:r>
            <a:r>
              <a:rPr lang="zh-CN" altLang="en-US" sz="2400" b="1">
                <a:solidFill>
                  <a:srgbClr val="FF0000"/>
                </a:solidFill>
              </a:rPr>
              <a:t>小于</a:t>
            </a:r>
            <a:r>
              <a:rPr lang="en-US" altLang="zh-CN" sz="2400" b="1">
                <a:solidFill>
                  <a:srgbClr val="FF0000"/>
                </a:solidFill>
              </a:rPr>
              <a:t>0, </a:t>
            </a:r>
            <a:r>
              <a:rPr lang="zh-CN" altLang="en-US" sz="2400" b="1">
                <a:solidFill>
                  <a:srgbClr val="FF0000"/>
                </a:solidFill>
              </a:rPr>
              <a:t>则以置信水平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b="1">
                <a:solidFill>
                  <a:srgbClr val="FF0000"/>
                </a:solidFill>
                <a:cs typeface="Arial" panose="020B0604020202020204" pitchFamily="34" charset="0"/>
              </a:rPr>
              <a:t>α</a:t>
            </a:r>
            <a:r>
              <a:rPr lang="zh-CN" altLang="en-US" sz="2400" b="1">
                <a:solidFill>
                  <a:srgbClr val="FF0000"/>
                </a:solidFill>
              </a:rPr>
              <a:t>认为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28" name="组合 21"/>
          <p:cNvGrpSpPr/>
          <p:nvPr/>
        </p:nvGrpSpPr>
        <p:grpSpPr>
          <a:xfrm>
            <a:off x="203200" y="4763"/>
            <a:ext cx="8736013" cy="2158365"/>
            <a:chOff x="203200" y="96838"/>
            <a:chExt cx="8736013" cy="2158365"/>
          </a:xfrm>
        </p:grpSpPr>
        <p:sp>
          <p:nvSpPr>
            <p:cNvPr id="13334" name="Rectangle 4"/>
            <p:cNvSpPr/>
            <p:nvPr>
              <p:custDataLst>
                <p:tags r:id="rId1"/>
              </p:custDataLst>
            </p:nvPr>
          </p:nvSpPr>
          <p:spPr>
            <a:xfrm>
              <a:off x="203200" y="96838"/>
              <a:ext cx="8736013" cy="2158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7.4.6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设总体    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总体   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分别独立地从这两个总体中抽取样本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样本容量依次为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24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，样本均值依次为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16.9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和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15.3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，求两个总体均值差            的置信度为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5" name="Object 5"/>
            <p:cNvGraphicFramePr/>
            <p:nvPr>
              <p:custDataLst>
                <p:tags r:id="rId2"/>
              </p:custDataLst>
            </p:nvPr>
          </p:nvGraphicFramePr>
          <p:xfrm>
            <a:off x="2629052" y="233846"/>
            <a:ext cx="1955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1955800" imgH="469900" progId="Equation.DSMT4">
                    <p:embed/>
                  </p:oleObj>
                </mc:Choice>
                <mc:Fallback>
                  <p:oleObj name="" r:id="rId3" imgW="1955800" imgH="4699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9052" y="233846"/>
                          <a:ext cx="1955800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6"/>
            <p:cNvGraphicFramePr/>
            <p:nvPr>
              <p:custDataLst>
                <p:tags r:id="rId5"/>
              </p:custDataLst>
            </p:nvPr>
          </p:nvGraphicFramePr>
          <p:xfrm>
            <a:off x="5313197" y="238843"/>
            <a:ext cx="191706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6" imgW="1917065" imgH="469900" progId="Equation.DSMT4">
                    <p:embed/>
                  </p:oleObj>
                </mc:Choice>
                <mc:Fallback>
                  <p:oleObj name="" r:id="rId6" imgW="1917065" imgH="4699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13197" y="238843"/>
                          <a:ext cx="1917065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/>
            <p:nvPr>
              <p:custDataLst>
                <p:tags r:id="rId8"/>
              </p:custDataLst>
            </p:nvPr>
          </p:nvGraphicFramePr>
          <p:xfrm>
            <a:off x="5045876" y="1239838"/>
            <a:ext cx="939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9" imgW="939165" imgH="405765" progId="Equation.DSMT4">
                    <p:embed/>
                  </p:oleObj>
                </mc:Choice>
                <mc:Fallback>
                  <p:oleObj name="" r:id="rId9" imgW="939165" imgH="405765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45876" y="1239838"/>
                          <a:ext cx="9398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2"/>
          <p:cNvGrpSpPr/>
          <p:nvPr/>
        </p:nvGrpSpPr>
        <p:grpSpPr>
          <a:xfrm>
            <a:off x="130175" y="2305050"/>
            <a:ext cx="8308340" cy="981084"/>
            <a:chOff x="130175" y="2344738"/>
            <a:chExt cx="8307721" cy="980861"/>
          </a:xfrm>
        </p:grpSpPr>
        <p:sp>
          <p:nvSpPr>
            <p:cNvPr id="13333" name="Rectangle 8"/>
            <p:cNvSpPr/>
            <p:nvPr>
              <p:custDataLst>
                <p:tags r:id="rId11"/>
              </p:custDataLst>
            </p:nvPr>
          </p:nvSpPr>
          <p:spPr>
            <a:xfrm>
              <a:off x="130175" y="2386013"/>
              <a:ext cx="8307721" cy="9395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由题设可知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=16,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+mn-ea"/>
                </a:rPr>
                <a:t>n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=24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=16.9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=15.3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4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= 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9" name="Object 9"/>
            <p:cNvGraphicFramePr/>
            <p:nvPr>
              <p:custDataLst>
                <p:tags r:id="rId12"/>
              </p:custDataLst>
            </p:nvPr>
          </p:nvGraphicFramePr>
          <p:xfrm>
            <a:off x="4903500" y="244951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3" imgW="254000" imgH="279400" progId="Equation.DSMT4">
                    <p:embed/>
                  </p:oleObj>
                </mc:Choice>
                <mc:Fallback>
                  <p:oleObj name="" r:id="rId13" imgW="254000" imgH="2794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03500" y="244951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10"/>
            <p:cNvGraphicFramePr/>
            <p:nvPr>
              <p:custDataLst>
                <p:tags r:id="rId15"/>
              </p:custDataLst>
            </p:nvPr>
          </p:nvGraphicFramePr>
          <p:xfrm>
            <a:off x="6101750" y="2420942"/>
            <a:ext cx="241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6" imgW="241300" imgH="342900" progId="Equation.DSMT4">
                    <p:embed/>
                  </p:oleObj>
                </mc:Choice>
                <mc:Fallback>
                  <p:oleObj name="" r:id="rId16" imgW="241300" imgH="3429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01750" y="2420942"/>
                          <a:ext cx="241300" cy="342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1"/>
            <p:cNvGraphicFramePr/>
            <p:nvPr>
              <p:custDataLst>
                <p:tags r:id="rId18"/>
              </p:custDataLst>
            </p:nvPr>
          </p:nvGraphicFramePr>
          <p:xfrm>
            <a:off x="7318088" y="2344738"/>
            <a:ext cx="3810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9" imgW="381000" imgH="444500" progId="Equation.DSMT4">
                    <p:embed/>
                  </p:oleObj>
                </mc:Choice>
                <mc:Fallback>
                  <p:oleObj name="" r:id="rId19" imgW="381000" imgH="4445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318088" y="2344738"/>
                          <a:ext cx="381000" cy="444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2"/>
            <p:cNvGraphicFramePr/>
            <p:nvPr>
              <p:custDataLst>
                <p:tags r:id="rId21"/>
              </p:custDataLst>
            </p:nvPr>
          </p:nvGraphicFramePr>
          <p:xfrm>
            <a:off x="307989" y="2835337"/>
            <a:ext cx="380972" cy="444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2" imgW="381000" imgH="444500" progId="Equation.DSMT4">
                    <p:embed/>
                  </p:oleObj>
                </mc:Choice>
                <mc:Fallback>
                  <p:oleObj name="" r:id="rId22" imgW="381000" imgH="4445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7989" y="2835337"/>
                          <a:ext cx="380972" cy="444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3"/>
            <p:cNvGraphicFramePr/>
            <p:nvPr>
              <p:custDataLst>
                <p:tags r:id="rId24"/>
              </p:custDataLst>
            </p:nvPr>
          </p:nvGraphicFramePr>
          <p:xfrm>
            <a:off x="1225550" y="2957519"/>
            <a:ext cx="660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5" imgW="660400" imgH="292100" progId="Equation.DSMT4">
                    <p:embed/>
                  </p:oleObj>
                </mc:Choice>
                <mc:Fallback>
                  <p:oleObj name="" r:id="rId25" imgW="660400" imgH="2921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25550" y="2957519"/>
                          <a:ext cx="660400" cy="292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4"/>
            <p:cNvGraphicFramePr/>
            <p:nvPr>
              <p:custDataLst>
                <p:tags r:id="rId27"/>
              </p:custDataLst>
            </p:nvPr>
          </p:nvGraphicFramePr>
          <p:xfrm>
            <a:off x="2970213" y="2941646"/>
            <a:ext cx="1155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8" imgW="1155065" imgH="292100" progId="Equation.DSMT4">
                    <p:embed/>
                  </p:oleObj>
                </mc:Choice>
                <mc:Fallback>
                  <p:oleObj name="" r:id="rId28" imgW="1155065" imgH="2921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970213" y="2941646"/>
                          <a:ext cx="1155700" cy="292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/>
          <p:nvPr/>
        </p:nvGrpSpPr>
        <p:grpSpPr>
          <a:xfrm>
            <a:off x="166688" y="3357562"/>
            <a:ext cx="8261350" cy="952500"/>
            <a:chOff x="105" y="2082"/>
            <a:chExt cx="5204" cy="600"/>
          </a:xfrm>
        </p:grpSpPr>
        <p:sp>
          <p:nvSpPr>
            <p:cNvPr id="13331" name="Rectangle 15"/>
            <p:cNvSpPr/>
            <p:nvPr>
              <p:custDataLst>
                <p:tags r:id="rId30"/>
              </p:custDataLst>
            </p:nvPr>
          </p:nvSpPr>
          <p:spPr>
            <a:xfrm>
              <a:off x="481" y="2087"/>
              <a:ext cx="48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查附表得            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从而            置信度为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7" name="Object 16"/>
            <p:cNvGraphicFramePr/>
            <p:nvPr>
              <p:custDataLst>
                <p:tags r:id="rId31"/>
              </p:custDataLst>
            </p:nvPr>
          </p:nvGraphicFramePr>
          <p:xfrm>
            <a:off x="1335" y="2101"/>
            <a:ext cx="1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2" imgW="2349500" imgH="419100" progId="Equation.DSMT4">
                    <p:embed/>
                  </p:oleObj>
                </mc:Choice>
                <mc:Fallback>
                  <p:oleObj name="" r:id="rId32" imgW="2349500" imgH="4191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335" y="2101"/>
                          <a:ext cx="1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7"/>
            <p:cNvGraphicFramePr/>
            <p:nvPr>
              <p:custDataLst>
                <p:tags r:id="rId34"/>
              </p:custDataLst>
            </p:nvPr>
          </p:nvGraphicFramePr>
          <p:xfrm>
            <a:off x="3297" y="2082"/>
            <a:ext cx="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5" imgW="939165" imgH="405765" progId="Equation.DSMT4">
                    <p:embed/>
                  </p:oleObj>
                </mc:Choice>
                <mc:Fallback>
                  <p:oleObj name="" r:id="rId35" imgW="939165" imgH="405765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297" y="2082"/>
                          <a:ext cx="59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Rectangle 18"/>
            <p:cNvSpPr/>
            <p:nvPr>
              <p:custDataLst>
                <p:tags r:id="rId37"/>
              </p:custDataLst>
            </p:nvPr>
          </p:nvSpPr>
          <p:spPr>
            <a:xfrm>
              <a:off x="105" y="2392"/>
              <a:ext cx="107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置信区间为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6515" name="Object 19"/>
          <p:cNvGraphicFramePr/>
          <p:nvPr>
            <p:custDataLst>
              <p:tags r:id="rId38"/>
            </p:custDataLst>
          </p:nvPr>
        </p:nvGraphicFramePr>
        <p:xfrm>
          <a:off x="1222375" y="4291013"/>
          <a:ext cx="61245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9" imgW="6553200" imgH="1104900" progId="Equation.DSMT4">
                  <p:embed/>
                </p:oleObj>
              </mc:Choice>
              <mc:Fallback>
                <p:oleObj name="" r:id="rId39" imgW="6553200" imgH="1104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22375" y="4291013"/>
                        <a:ext cx="612457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20"/>
          <p:cNvGraphicFramePr/>
          <p:nvPr>
            <p:custDataLst>
              <p:tags r:id="rId41"/>
            </p:custDataLst>
          </p:nvPr>
        </p:nvGraphicFramePr>
        <p:xfrm>
          <a:off x="828675" y="5365750"/>
          <a:ext cx="78771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42" imgW="8534400" imgH="1028700" progId="Equation.DSMT4">
                  <p:embed/>
                </p:oleObj>
              </mc:Choice>
              <mc:Fallback>
                <p:oleObj name="" r:id="rId42" imgW="8534400" imgH="10287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828675" y="5365750"/>
                        <a:ext cx="7877175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/>
          <p:cNvGraphicFramePr/>
          <p:nvPr>
            <p:custDataLst>
              <p:tags r:id="rId44"/>
            </p:custDataLst>
          </p:nvPr>
        </p:nvGraphicFramePr>
        <p:xfrm>
          <a:off x="798513" y="6384925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45" imgW="2474595" imgH="355600" progId="Equation.DSMT4">
                  <p:embed/>
                </p:oleObj>
              </mc:Choice>
              <mc:Fallback>
                <p:oleObj name="" r:id="rId45" imgW="2474595" imgH="355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98513" y="6384925"/>
                        <a:ext cx="24765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47"/>
            </p:custDataLst>
          </p:nvPr>
        </p:nvSpPr>
        <p:spPr>
          <a:xfrm>
            <a:off x="3444240" y="6320155"/>
            <a:ext cx="478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在置信水平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zh-CN" altLang="en-US" sz="2400" b="1">
                <a:solidFill>
                  <a:srgbClr val="FF0000"/>
                </a:solidFill>
              </a:rPr>
              <a:t>下，可认为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1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85215" y="260350"/>
          <a:ext cx="573405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" imgW="2260600" imgH="241300" progId="Equation.3">
                  <p:embed/>
                </p:oleObj>
              </mc:Choice>
              <mc:Fallback>
                <p:oleObj name="" r:id="rId2" imgW="2260600" imgH="241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5215" y="260350"/>
                        <a:ext cx="573405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01713" y="1174115"/>
          <a:ext cx="643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6400800" imgH="409575" progId="Equation.3">
                  <p:embed/>
                </p:oleObj>
              </mc:Choice>
              <mc:Fallback>
                <p:oleObj name="" r:id="rId5" imgW="6400800" imgH="40957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01713" y="1174115"/>
                        <a:ext cx="6438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33500" y="1834515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8" imgW="5619750" imgH="981075" progId="Equation.3">
                  <p:embed/>
                </p:oleObj>
              </mc:Choice>
              <mc:Fallback>
                <p:oleObj name="" r:id="rId8" imgW="5619750" imgH="98107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3500" y="1834515"/>
                        <a:ext cx="5651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27100" y="3142615"/>
          <a:ext cx="722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7200900" imgH="962025" progId="Equation.3">
                  <p:embed/>
                </p:oleObj>
              </mc:Choice>
              <mc:Fallback>
                <p:oleObj name="" r:id="rId11" imgW="7200900" imgH="96202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4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7100" y="3142615"/>
                        <a:ext cx="7226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Text Box 51"/>
          <p:cNvSpPr txBox="1"/>
          <p:nvPr>
            <p:custDataLst>
              <p:tags r:id="rId13"/>
            </p:custDataLst>
          </p:nvPr>
        </p:nvSpPr>
        <p:spPr>
          <a:xfrm>
            <a:off x="838200" y="4416108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7593" name="Text Box 9"/>
          <p:cNvSpPr txBox="1"/>
          <p:nvPr>
            <p:custDataLst>
              <p:tags r:id="rId14"/>
            </p:custDataLst>
          </p:nvPr>
        </p:nvSpPr>
        <p:spPr>
          <a:xfrm>
            <a:off x="2933383" y="4424045"/>
            <a:ext cx="510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根据第六章定理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5.2</a:t>
            </a:r>
            <a:r>
              <a:rPr lang="zh-CN" altLang="en-US" sz="2400" b="1" dirty="0">
                <a:latin typeface="Times New Roman" panose="02020603050405020304" pitchFamily="18" charset="0"/>
              </a:rPr>
              <a:t>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03630" y="5280660"/>
          <a:ext cx="5998845" cy="140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16" imgW="2882900" imgH="673100" progId="Equation.3">
                  <p:embed/>
                </p:oleObj>
              </mc:Choice>
              <mc:Fallback>
                <p:oleObj name="Equation" r:id="rId16" imgW="28829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630" y="5280660"/>
                        <a:ext cx="5998845" cy="1401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" grpId="0"/>
      <p:bldP spid="675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74" name="Object 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1115" y="3234055"/>
          <a:ext cx="9131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6057900" imgH="508000" progId="Equation.3">
                  <p:embed/>
                </p:oleObj>
              </mc:Choice>
              <mc:Fallback>
                <p:oleObj name="" r:id="rId2" imgW="6057900" imgH="508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15" y="3234055"/>
                        <a:ext cx="913130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34415" y="4213860"/>
          <a:ext cx="613600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2959100" imgH="215900" progId="Equation.3">
                  <p:embed/>
                </p:oleObj>
              </mc:Choice>
              <mc:Fallback>
                <p:oleObj name="" r:id="rId5" imgW="2959100" imgH="215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415" y="4213860"/>
                        <a:ext cx="6136005" cy="44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5773" y="633730"/>
          <a:ext cx="8641715" cy="218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8" imgW="4724400" imgH="1193800" progId="Equation.3">
                  <p:embed/>
                </p:oleObj>
              </mc:Choice>
              <mc:Fallback>
                <p:oleObj name="" r:id="rId8" imgW="4724400" imgH="1193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773" y="633730"/>
                        <a:ext cx="8641715" cy="2183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33500" y="5063490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5619750" imgH="981075" progId="Equation.3">
                  <p:embed/>
                </p:oleObj>
              </mc:Choice>
              <mc:Fallback>
                <p:oleObj name="" r:id="rId11" imgW="5619750" imgH="98107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3500" y="5063490"/>
                        <a:ext cx="5651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5" name="Rectangle 12"/>
          <p:cNvSpPr/>
          <p:nvPr>
            <p:custDataLst>
              <p:tags r:id="rId1"/>
            </p:custDataLst>
          </p:nvPr>
        </p:nvSpPr>
        <p:spPr>
          <a:xfrm>
            <a:off x="169863" y="319088"/>
            <a:ext cx="8815387" cy="1529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7.4.7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为了估计磷肥对某种农作物增产的作用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选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块条件大致相同的地块进行对比试验．其中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块地施磷肥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另外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块地不施磷肥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得到单位面积的产量（单位：</a:t>
            </a:r>
            <a:r>
              <a:rPr lang="en-US" altLang="zh-CN" sz="2400" b="1" dirty="0">
                <a:latin typeface="Times New Roman" panose="02020603050405020304" pitchFamily="18" charset="0"/>
              </a:rPr>
              <a:t>kg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）如下：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6" name="Rectangle 13"/>
          <p:cNvSpPr/>
          <p:nvPr>
            <p:custDataLst>
              <p:tags r:id="rId2"/>
            </p:custDataLst>
          </p:nvPr>
        </p:nvSpPr>
        <p:spPr>
          <a:xfrm>
            <a:off x="82550" y="2173288"/>
            <a:ext cx="879633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施磷肥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620  570  650  600  630  580  570  600  600  580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不施磷肥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 560  590  560  570  580  570  600  550  570  550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367" name="Rectangle 14"/>
          <p:cNvSpPr/>
          <p:nvPr>
            <p:custDataLst>
              <p:tags r:id="rId3"/>
            </p:custDataLst>
          </p:nvPr>
        </p:nvSpPr>
        <p:spPr>
          <a:xfrm>
            <a:off x="157163" y="3406775"/>
            <a:ext cx="8133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设施磷肥的地块单位面积产量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，不施磷肥的地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368" name="Rectangle 16"/>
          <p:cNvSpPr/>
          <p:nvPr>
            <p:custDataLst>
              <p:tags r:id="rId4"/>
            </p:custDataLst>
          </p:nvPr>
        </p:nvSpPr>
        <p:spPr>
          <a:xfrm>
            <a:off x="141288" y="3836988"/>
            <a:ext cx="79730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块单位面积产量    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求             的置信度为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0.95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置信区间．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5369" name="Group 21"/>
          <p:cNvGrpSpPr/>
          <p:nvPr/>
        </p:nvGrpSpPr>
        <p:grpSpPr>
          <a:xfrm>
            <a:off x="2420938" y="3403600"/>
            <a:ext cx="3676650" cy="912813"/>
            <a:chOff x="1402" y="3396"/>
            <a:chExt cx="2316" cy="575"/>
          </a:xfrm>
        </p:grpSpPr>
        <p:graphicFrame>
          <p:nvGraphicFramePr>
            <p:cNvPr id="15362" name="Object 15"/>
            <p:cNvGraphicFramePr/>
            <p:nvPr>
              <p:custDataLst>
                <p:tags r:id="rId5"/>
              </p:custDataLst>
            </p:nvPr>
          </p:nvGraphicFramePr>
          <p:xfrm>
            <a:off x="2545" y="3396"/>
            <a:ext cx="117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6" imgW="2044065" imgH="546100" progId="Equation.DSMT4">
                    <p:embed/>
                  </p:oleObj>
                </mc:Choice>
                <mc:Fallback>
                  <p:oleObj name="" r:id="rId6" imgW="2044065" imgH="5461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45" y="3396"/>
                          <a:ext cx="1173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17"/>
            <p:cNvGraphicFramePr/>
            <p:nvPr>
              <p:custDataLst>
                <p:tags r:id="rId8"/>
              </p:custDataLst>
            </p:nvPr>
          </p:nvGraphicFramePr>
          <p:xfrm>
            <a:off x="1402" y="3669"/>
            <a:ext cx="113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018665" imgH="546100" progId="Equation.DSMT4">
                    <p:embed/>
                  </p:oleObj>
                </mc:Choice>
                <mc:Fallback>
                  <p:oleObj name="" r:id="rId9" imgW="2018665" imgH="5461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02" y="3669"/>
                          <a:ext cx="1131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8"/>
            <p:cNvGraphicFramePr/>
            <p:nvPr>
              <p:custDataLst>
                <p:tags r:id="rId11"/>
              </p:custDataLst>
            </p:nvPr>
          </p:nvGraphicFramePr>
          <p:xfrm>
            <a:off x="2841" y="3671"/>
            <a:ext cx="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2" imgW="939165" imgH="405765" progId="Equation.DSMT4">
                    <p:embed/>
                  </p:oleObj>
                </mc:Choice>
                <mc:Fallback>
                  <p:oleObj name="" r:id="rId12" imgW="939165" imgH="405765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841" y="3671"/>
                          <a:ext cx="59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8"/>
          <p:cNvGrpSpPr/>
          <p:nvPr/>
        </p:nvGrpSpPr>
        <p:grpSpPr>
          <a:xfrm>
            <a:off x="806450" y="285750"/>
            <a:ext cx="6989763" cy="460375"/>
            <a:chOff x="508" y="122"/>
            <a:chExt cx="4403" cy="290"/>
          </a:xfrm>
        </p:grpSpPr>
        <p:sp>
          <p:nvSpPr>
            <p:cNvPr id="16404" name="Rectangle 11"/>
            <p:cNvSpPr/>
            <p:nvPr>
              <p:custDataLst>
                <p:tags r:id="rId1"/>
              </p:custDataLst>
            </p:nvPr>
          </p:nvSpPr>
          <p:spPr>
            <a:xfrm>
              <a:off x="508" y="122"/>
              <a:ext cx="440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由题设，两个正态总体的方差相等，但      未知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7" name="Object 12"/>
            <p:cNvGraphicFramePr/>
            <p:nvPr>
              <p:custDataLst>
                <p:tags r:id="rId2"/>
              </p:custDataLst>
            </p:nvPr>
          </p:nvGraphicFramePr>
          <p:xfrm>
            <a:off x="4180" y="135"/>
            <a:ext cx="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" imgW="381000" imgH="368300" progId="Equation.DSMT4">
                    <p:embed/>
                  </p:oleObj>
                </mc:Choice>
                <mc:Fallback>
                  <p:oleObj name="" r:id="rId3" imgW="381000" imgH="3683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80" y="135"/>
                          <a:ext cx="240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0"/>
          <p:cNvGrpSpPr/>
          <p:nvPr/>
        </p:nvGrpSpPr>
        <p:grpSpPr>
          <a:xfrm>
            <a:off x="225425" y="804862"/>
            <a:ext cx="8747125" cy="812800"/>
            <a:chOff x="225425" y="804870"/>
            <a:chExt cx="8747125" cy="812659"/>
          </a:xfrm>
        </p:grpSpPr>
        <p:sp>
          <p:nvSpPr>
            <p:cNvPr id="16403" name="Rectangle 13"/>
            <p:cNvSpPr/>
            <p:nvPr>
              <p:custDataLst>
                <p:tags r:id="rId5"/>
              </p:custDataLst>
            </p:nvPr>
          </p:nvSpPr>
          <p:spPr>
            <a:xfrm>
              <a:off x="225425" y="988251"/>
              <a:ext cx="8747125" cy="4602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=10,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=10,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=0.05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=600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570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2" name="Object 14"/>
            <p:cNvGraphicFramePr/>
            <p:nvPr>
              <p:custDataLst>
                <p:tags r:id="rId6"/>
              </p:custDataLst>
            </p:nvPr>
          </p:nvGraphicFramePr>
          <p:xfrm>
            <a:off x="1956544" y="1104221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7" imgW="254000" imgH="228600" progId="Equation.DSMT4">
                    <p:embed/>
                  </p:oleObj>
                </mc:Choice>
                <mc:Fallback>
                  <p:oleObj name="" r:id="rId7" imgW="254000" imgH="2286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56544" y="1104221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5"/>
            <p:cNvGraphicFramePr/>
            <p:nvPr>
              <p:custDataLst>
                <p:tags r:id="rId9"/>
              </p:custDataLst>
            </p:nvPr>
          </p:nvGraphicFramePr>
          <p:xfrm>
            <a:off x="3191991" y="1072943"/>
            <a:ext cx="2286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0" imgW="228600" imgH="279400" progId="Equation.DSMT4">
                    <p:embed/>
                  </p:oleObj>
                </mc:Choice>
                <mc:Fallback>
                  <p:oleObj name="" r:id="rId10" imgW="228600" imgH="2794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91991" y="1072943"/>
                          <a:ext cx="2286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6"/>
            <p:cNvGraphicFramePr/>
            <p:nvPr>
              <p:custDataLst>
                <p:tags r:id="rId12"/>
              </p:custDataLst>
            </p:nvPr>
          </p:nvGraphicFramePr>
          <p:xfrm>
            <a:off x="4255370" y="1047616"/>
            <a:ext cx="241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3" imgW="241300" imgH="342900" progId="Equation.DSMT4">
                    <p:embed/>
                  </p:oleObj>
                </mc:Choice>
                <mc:Fallback>
                  <p:oleObj name="" r:id="rId13" imgW="241300" imgH="3429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55370" y="1047616"/>
                          <a:ext cx="241300" cy="342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7"/>
            <p:cNvGraphicFramePr/>
            <p:nvPr>
              <p:custDataLst>
                <p:tags r:id="rId15"/>
              </p:custDataLst>
            </p:nvPr>
          </p:nvGraphicFramePr>
          <p:xfrm>
            <a:off x="5428615" y="804870"/>
            <a:ext cx="14732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6" imgW="1473200" imgH="787400" progId="Equation.DSMT4">
                    <p:embed/>
                  </p:oleObj>
                </mc:Choice>
                <mc:Fallback>
                  <p:oleObj name="" r:id="rId16" imgW="1473200" imgH="7874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428615" y="804870"/>
                          <a:ext cx="1473200" cy="787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8"/>
            <p:cNvGraphicFramePr/>
            <p:nvPr>
              <p:custDataLst>
                <p:tags r:id="rId18"/>
              </p:custDataLst>
            </p:nvPr>
          </p:nvGraphicFramePr>
          <p:xfrm>
            <a:off x="7067326" y="830129"/>
            <a:ext cx="13589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9" imgW="1358900" imgH="787400" progId="Equation.DSMT4">
                    <p:embed/>
                  </p:oleObj>
                </mc:Choice>
                <mc:Fallback>
                  <p:oleObj name="" r:id="rId19" imgW="1358900" imgH="7874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067326" y="830129"/>
                          <a:ext cx="1358900" cy="787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63" name="Object 19"/>
          <p:cNvGraphicFramePr/>
          <p:nvPr>
            <p:custDataLst>
              <p:tags r:id="rId21"/>
            </p:custDataLst>
          </p:nvPr>
        </p:nvGraphicFramePr>
        <p:xfrm>
          <a:off x="369253" y="1685925"/>
          <a:ext cx="487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2" imgW="4876800" imgH="927100" progId="Equation.DSMT4">
                  <p:embed/>
                </p:oleObj>
              </mc:Choice>
              <mc:Fallback>
                <p:oleObj name="" r:id="rId22" imgW="4876800" imgH="927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9253" y="1685925"/>
                        <a:ext cx="4876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Rectangle 20"/>
          <p:cNvSpPr/>
          <p:nvPr>
            <p:custDataLst>
              <p:tags r:id="rId24"/>
            </p:custDataLst>
          </p:nvPr>
        </p:nvSpPr>
        <p:spPr>
          <a:xfrm>
            <a:off x="5453380" y="1965643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查表得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8565" name="Object 21"/>
          <p:cNvGraphicFramePr/>
          <p:nvPr>
            <p:custDataLst>
              <p:tags r:id="rId25"/>
            </p:custDataLst>
          </p:nvPr>
        </p:nvGraphicFramePr>
        <p:xfrm>
          <a:off x="1651000" y="2809875"/>
          <a:ext cx="455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6" imgW="4559300" imgH="419100" progId="Equation.DSMT4">
                  <p:embed/>
                </p:oleObj>
              </mc:Choice>
              <mc:Fallback>
                <p:oleObj name="" r:id="rId26" imgW="4559300" imgH="4191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51000" y="2809875"/>
                        <a:ext cx="4559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163513" y="3346450"/>
            <a:ext cx="5610225" cy="644525"/>
            <a:chOff x="103" y="1691"/>
            <a:chExt cx="3534" cy="406"/>
          </a:xfrm>
        </p:grpSpPr>
        <p:sp>
          <p:nvSpPr>
            <p:cNvPr id="16402" name="Rectangle 22"/>
            <p:cNvSpPr/>
            <p:nvPr>
              <p:custDataLst>
                <p:tags r:id="rId28"/>
              </p:custDataLst>
            </p:nvPr>
          </p:nvSpPr>
          <p:spPr>
            <a:xfrm>
              <a:off x="103" y="1691"/>
              <a:ext cx="353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因此            的置信度为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1" name="Object 23"/>
            <p:cNvGraphicFramePr/>
            <p:nvPr>
              <p:custDataLst>
                <p:tags r:id="rId29"/>
              </p:custDataLst>
            </p:nvPr>
          </p:nvGraphicFramePr>
          <p:xfrm>
            <a:off x="550" y="1791"/>
            <a:ext cx="5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0" imgW="939165" imgH="405765" progId="Equation.DSMT4">
                    <p:embed/>
                  </p:oleObj>
                </mc:Choice>
                <mc:Fallback>
                  <p:oleObj name="" r:id="rId30" imgW="939165" imgH="405765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50" y="1791"/>
                          <a:ext cx="59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68" name="Object 24"/>
          <p:cNvGraphicFramePr/>
          <p:nvPr>
            <p:custDataLst>
              <p:tags r:id="rId32"/>
            </p:custDataLst>
          </p:nvPr>
        </p:nvGraphicFramePr>
        <p:xfrm>
          <a:off x="3175" y="4051300"/>
          <a:ext cx="91455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3" imgW="9385300" imgH="1028700" progId="Equation.DSMT4">
                  <p:embed/>
                </p:oleObj>
              </mc:Choice>
              <mc:Fallback>
                <p:oleObj name="" r:id="rId33" imgW="9385300" imgH="1028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75" y="4051300"/>
                        <a:ext cx="914558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/>
          <p:nvPr>
            <p:custDataLst>
              <p:tags r:id="rId35"/>
            </p:custDataLst>
          </p:nvPr>
        </p:nvGraphicFramePr>
        <p:xfrm>
          <a:off x="-45720" y="5114925"/>
          <a:ext cx="92322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6" imgW="11289665" imgH="1028700" progId="Equation.DSMT4">
                  <p:embed/>
                </p:oleObj>
              </mc:Choice>
              <mc:Fallback>
                <p:oleObj name="" r:id="rId36" imgW="11289665" imgH="1028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-45720" y="5114925"/>
                        <a:ext cx="923226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1" name="Object 27"/>
          <p:cNvGraphicFramePr/>
          <p:nvPr>
            <p:custDataLst>
              <p:tags r:id="rId38"/>
            </p:custDataLst>
          </p:nvPr>
        </p:nvGraphicFramePr>
        <p:xfrm>
          <a:off x="72390" y="6165850"/>
          <a:ext cx="237871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9" imgW="2374265" imgH="355600" progId="Equation.DSMT4">
                  <p:embed/>
                </p:oleObj>
              </mc:Choice>
              <mc:Fallback>
                <p:oleObj name="" r:id="rId39" imgW="2374265" imgH="3556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2390" y="6165850"/>
                        <a:ext cx="237871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41955" y="6211570"/>
            <a:ext cx="478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在置信水平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zh-CN" altLang="en-US" sz="2400" b="1">
                <a:solidFill>
                  <a:srgbClr val="FF0000"/>
                </a:solidFill>
              </a:rPr>
              <a:t>下，可认为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3258" name="Object 1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3125" y="880110"/>
          <a:ext cx="3473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" imgW="1600200" imgH="241300" progId="Equation.3">
                  <p:embed/>
                </p:oleObj>
              </mc:Choice>
              <mc:Fallback>
                <p:oleObj name="" r:id="rId2" imgW="1600200" imgH="241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3125" y="880110"/>
                        <a:ext cx="347345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1637665"/>
          <a:ext cx="651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6515100" imgH="444500" progId="Equation.3">
                  <p:embed/>
                </p:oleObj>
              </mc:Choice>
              <mc:Fallback>
                <p:oleObj name="" r:id="rId5" imgW="6515100" imgH="444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637665"/>
                        <a:ext cx="651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2529205"/>
          <a:ext cx="712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8" imgW="7096125" imgH="409575" progId="Equation.3">
                  <p:embed/>
                </p:oleObj>
              </mc:Choice>
              <mc:Fallback>
                <p:oleObj name="" r:id="rId8" imgW="7096125" imgH="40957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529205"/>
                        <a:ext cx="712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368550" y="3200400"/>
          <a:ext cx="359918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1701800" imgH="558800" progId="Equation.3">
                  <p:embed/>
                </p:oleObj>
              </mc:Choice>
              <mc:Fallback>
                <p:oleObj name="" r:id="rId11" imgW="1701800" imgH="5588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8550" y="3200400"/>
                        <a:ext cx="359918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9576" name="Object 8"/>
          <p:cNvGraphicFramePr/>
          <p:nvPr>
            <p:custDataLst>
              <p:tags r:id="rId1"/>
            </p:custDataLst>
          </p:nvPr>
        </p:nvGraphicFramePr>
        <p:xfrm>
          <a:off x="595630" y="2600325"/>
          <a:ext cx="7779385" cy="170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8064500" imgH="1917700" progId="Equation.DSMT4">
                  <p:embed/>
                </p:oleObj>
              </mc:Choice>
              <mc:Fallback>
                <p:oleObj name="" r:id="rId2" imgW="8064500" imgH="1917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630" y="2600325"/>
                        <a:ext cx="7779385" cy="1708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/>
          <p:nvPr>
            <p:custDataLst>
              <p:tags r:id="rId4"/>
            </p:custDataLst>
          </p:nvPr>
        </p:nvGraphicFramePr>
        <p:xfrm>
          <a:off x="1997075" y="5058410"/>
          <a:ext cx="4902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902200" imgH="1828800" progId="Equation.DSMT4">
                  <p:embed/>
                </p:oleObj>
              </mc:Choice>
              <mc:Fallback>
                <p:oleObj name="" r:id="rId5" imgW="4902200" imgH="1828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7075" y="5058410"/>
                        <a:ext cx="49022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41108" y="1092200"/>
          <a:ext cx="408749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1993900" imgH="215900" progId="Equation.3">
                  <p:embed/>
                </p:oleObj>
              </mc:Choice>
              <mc:Fallback>
                <p:oleObj name="" r:id="rId8" imgW="19939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1108" y="1092200"/>
                        <a:ext cx="4087495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3" name="Group 19"/>
          <p:cNvGrpSpPr/>
          <p:nvPr/>
        </p:nvGrpSpPr>
        <p:grpSpPr>
          <a:xfrm>
            <a:off x="850900" y="102469"/>
            <a:ext cx="4701998" cy="926934"/>
            <a:chOff x="536" y="447"/>
            <a:chExt cx="1676" cy="333"/>
          </a:xfrm>
        </p:grpSpPr>
        <p:graphicFrame>
          <p:nvGraphicFramePr>
            <p:cNvPr id="22537" name="Object 4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686" y="447"/>
            <a:ext cx="152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1" imgW="2273300" imgH="482600" progId="Equation.3">
                    <p:embed/>
                  </p:oleObj>
                </mc:Choice>
                <mc:Fallback>
                  <p:oleObj name="" r:id="rId11" imgW="2273300" imgH="482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6" y="447"/>
                          <a:ext cx="1526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18"/>
            <p:cNvSpPr txBox="1"/>
            <p:nvPr>
              <p:custDataLst>
                <p:tags r:id="rId13"/>
              </p:custDataLst>
            </p:nvPr>
          </p:nvSpPr>
          <p:spPr>
            <a:xfrm>
              <a:off x="536" y="506"/>
              <a:ext cx="308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2.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267" name="Text Box 51"/>
          <p:cNvSpPr txBox="1"/>
          <p:nvPr>
            <p:custDataLst>
              <p:tags r:id="rId14"/>
            </p:custDataLst>
          </p:nvPr>
        </p:nvSpPr>
        <p:spPr>
          <a:xfrm>
            <a:off x="838200" y="4487863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7593" name="Text Box 9"/>
          <p:cNvSpPr txBox="1"/>
          <p:nvPr>
            <p:custDataLst>
              <p:tags r:id="rId15"/>
            </p:custDataLst>
          </p:nvPr>
        </p:nvSpPr>
        <p:spPr>
          <a:xfrm>
            <a:off x="2933383" y="4479925"/>
            <a:ext cx="510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根据第六章定理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en-US" altLang="zh-CN" sz="2400" b="1" dirty="0">
                <a:latin typeface="Times New Roman" panose="02020603050405020304" pitchFamily="18" charset="0"/>
              </a:rPr>
              <a:t>.1</a:t>
            </a:r>
            <a:r>
              <a:rPr lang="zh-CN" altLang="en-US" sz="2400" b="1" dirty="0">
                <a:latin typeface="Times New Roman" panose="02020603050405020304" pitchFamily="18" charset="0"/>
              </a:rPr>
              <a:t>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275080" y="1722120"/>
          <a:ext cx="5844540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7" imgW="2641600" imgH="457200" progId="Equation.3">
                  <p:embed/>
                </p:oleObj>
              </mc:Choice>
              <mc:Fallback>
                <p:oleObj name="" r:id="rId17" imgW="2641600" imgH="457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75080" y="1722120"/>
                        <a:ext cx="5844540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" grpId="0"/>
      <p:bldP spid="675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9"/>
          <p:cNvGrpSpPr/>
          <p:nvPr/>
        </p:nvGrpSpPr>
        <p:grpSpPr>
          <a:xfrm>
            <a:off x="-59689" y="260350"/>
            <a:ext cx="8820785" cy="953135"/>
            <a:chOff x="-15249" y="315913"/>
            <a:chExt cx="8821190" cy="953538"/>
          </a:xfrm>
        </p:grpSpPr>
        <p:sp>
          <p:nvSpPr>
            <p:cNvPr id="4117" name="Rectangle 4"/>
            <p:cNvSpPr/>
            <p:nvPr>
              <p:custDataLst>
                <p:tags r:id="rId1"/>
              </p:custDataLst>
            </p:nvPr>
          </p:nvSpPr>
          <p:spPr>
            <a:xfrm>
              <a:off x="-15249" y="315913"/>
              <a:ext cx="8821190" cy="9535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0000FF"/>
                  </a:solidFill>
                  <a:latin typeface="Arial Black" panose="020B0A0402010202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4.1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Arial Black" panose="020B0A04020102020204" pitchFamily="34" charset="0"/>
                </a:rPr>
                <a:t> 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某车间生产的螺杆直径服从正态分布      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dirty="0">
                  <a:latin typeface="Arial Black" panose="020B0A04020102020204" pitchFamily="34" charset="0"/>
                </a:rPr>
                <a:t> </a:t>
              </a:r>
              <a:endParaRPr lang="en-US" altLang="zh-CN" sz="2800" b="1" dirty="0">
                <a:latin typeface="Arial Black" panose="020B0A04020102020204" pitchFamily="34" charset="0"/>
              </a:endParaRPr>
            </a:p>
            <a:p>
              <a:r>
                <a:rPr lang="zh-CN" altLang="en-US" sz="2800" b="1" dirty="0">
                  <a:latin typeface="Arial Black" panose="020B0A04020102020204" pitchFamily="34" charset="0"/>
                </a:rPr>
                <a:t>今随机地从中抽取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只</a:t>
              </a:r>
              <a:r>
                <a:rPr lang="en-US" altLang="zh-CN" sz="2800" b="1" dirty="0">
                  <a:latin typeface="楷体_GB2312" pitchFamily="49" charset="-122"/>
                </a:rPr>
                <a:t>, 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测得直径分别为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4107" name="Object 5"/>
            <p:cNvGraphicFramePr/>
            <p:nvPr>
              <p:custDataLst>
                <p:tags r:id="rId2"/>
              </p:custDataLst>
            </p:nvPr>
          </p:nvGraphicFramePr>
          <p:xfrm>
            <a:off x="7084207" y="420852"/>
            <a:ext cx="1435166" cy="343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" imgW="1485900" imgH="355600" progId="Equation.DSMT4">
                    <p:embed/>
                  </p:oleObj>
                </mc:Choice>
                <mc:Fallback>
                  <p:oleObj name="" r:id="rId3" imgW="1485900" imgH="355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84207" y="420852"/>
                          <a:ext cx="1435166" cy="3430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6" name="Rectangle 6"/>
          <p:cNvSpPr/>
          <p:nvPr>
            <p:custDataLst>
              <p:tags r:id="rId5"/>
            </p:custDataLst>
          </p:nvPr>
        </p:nvSpPr>
        <p:spPr>
          <a:xfrm>
            <a:off x="1903413" y="1101725"/>
            <a:ext cx="41021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12.6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</a:rPr>
              <a:t>.4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2.8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</a:rPr>
              <a:t>.2</a:t>
            </a:r>
            <a:r>
              <a:rPr lang="zh-CN" altLang="en-US" sz="2800" b="1" dirty="0">
                <a:latin typeface="Times New Roman" panose="02020603050405020304" pitchFamily="18" charset="0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46063" y="1563688"/>
            <a:ext cx="6607175" cy="565150"/>
            <a:chOff x="246063" y="1563688"/>
            <a:chExt cx="6607175" cy="565845"/>
          </a:xfrm>
        </p:grpSpPr>
        <p:sp>
          <p:nvSpPr>
            <p:cNvPr id="4116" name="Rectangle 7"/>
            <p:cNvSpPr/>
            <p:nvPr>
              <p:custDataLst>
                <p:tags r:id="rId6"/>
              </p:custDataLst>
            </p:nvPr>
          </p:nvSpPr>
          <p:spPr>
            <a:xfrm>
              <a:off x="246063" y="1563688"/>
              <a:ext cx="6607175" cy="5658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Arial Black" panose="020B0A04020102020204" pitchFamily="34" charset="0"/>
                </a:rPr>
                <a:t>求   的置信水平为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置信区间</a:t>
              </a:r>
              <a:r>
                <a:rPr lang="en-US" altLang="zh-CN" sz="2800" b="1" dirty="0">
                  <a:latin typeface="楷体_GB2312" pitchFamily="49" charset="-122"/>
                </a:rPr>
                <a:t>.</a:t>
              </a:r>
              <a:endParaRPr lang="zh-CN" altLang="en-US" sz="2800" b="1" dirty="0">
                <a:latin typeface="楷体_GB2312" pitchFamily="49" charset="-122"/>
              </a:endParaRPr>
            </a:p>
          </p:txBody>
        </p:sp>
        <p:graphicFrame>
          <p:nvGraphicFramePr>
            <p:cNvPr id="4106" name="Object 8"/>
            <p:cNvGraphicFramePr/>
            <p:nvPr>
              <p:custDataLst>
                <p:tags r:id="rId7"/>
              </p:custDataLst>
            </p:nvPr>
          </p:nvGraphicFramePr>
          <p:xfrm>
            <a:off x="742681" y="1774812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8" imgW="254000" imgH="279400" progId="Equation.DSMT4">
                    <p:embed/>
                  </p:oleObj>
                </mc:Choice>
                <mc:Fallback>
                  <p:oleObj name="" r:id="rId8" imgW="254000" imgH="2794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2681" y="1774812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9" name="Rectangle 9"/>
          <p:cNvSpPr/>
          <p:nvPr>
            <p:custDataLst>
              <p:tags r:id="rId10"/>
            </p:custDataLst>
          </p:nvPr>
        </p:nvSpPr>
        <p:spPr>
          <a:xfrm>
            <a:off x="873125" y="2460625"/>
            <a:ext cx="7791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解 </a:t>
            </a:r>
            <a:endParaRPr lang="zh-CN" altLang="en-US" sz="28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97290" name="Object 10"/>
          <p:cNvGraphicFramePr/>
          <p:nvPr>
            <p:custDataLst>
              <p:tags r:id="rId11"/>
            </p:custDataLst>
          </p:nvPr>
        </p:nvGraphicFramePr>
        <p:xfrm>
          <a:off x="2126298" y="2308225"/>
          <a:ext cx="334200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2" imgW="3340100" imgH="862965" progId="Equation.DSMT4">
                  <p:embed/>
                </p:oleObj>
              </mc:Choice>
              <mc:Fallback>
                <p:oleObj name="" r:id="rId12" imgW="3340100" imgH="8629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26298" y="2308225"/>
                        <a:ext cx="334200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0"/>
          <p:cNvGrpSpPr/>
          <p:nvPr/>
        </p:nvGrpSpPr>
        <p:grpSpPr>
          <a:xfrm>
            <a:off x="1136650" y="3279775"/>
            <a:ext cx="5812155" cy="521970"/>
            <a:chOff x="1136150" y="3168806"/>
            <a:chExt cx="5812698" cy="520627"/>
          </a:xfrm>
        </p:grpSpPr>
        <p:sp>
          <p:nvSpPr>
            <p:cNvPr id="4115" name="Rectangle 11"/>
            <p:cNvSpPr/>
            <p:nvPr>
              <p:custDataLst>
                <p:tags r:id="rId14"/>
              </p:custDataLst>
            </p:nvPr>
          </p:nvSpPr>
          <p:spPr>
            <a:xfrm>
              <a:off x="1136150" y="3168806"/>
              <a:ext cx="5812698" cy="5206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(1)     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已知          、         ，查表得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4104" name="Object 12"/>
            <p:cNvGraphicFramePr/>
            <p:nvPr>
              <p:custDataLst>
                <p:tags r:id="rId15"/>
              </p:custDataLst>
            </p:nvPr>
          </p:nvGraphicFramePr>
          <p:xfrm>
            <a:off x="2720704" y="3211746"/>
            <a:ext cx="1148769" cy="402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6" imgW="494665" imgH="177800" progId="Equation.DSMT4">
                    <p:embed/>
                  </p:oleObj>
                </mc:Choice>
                <mc:Fallback>
                  <p:oleObj name="" r:id="rId16" imgW="494665" imgH="1778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20704" y="3211746"/>
                          <a:ext cx="1148769" cy="402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3"/>
            <p:cNvGraphicFramePr/>
            <p:nvPr>
              <p:custDataLst>
                <p:tags r:id="rId18"/>
              </p:custDataLst>
            </p:nvPr>
          </p:nvGraphicFramePr>
          <p:xfrm>
            <a:off x="4127924" y="3192694"/>
            <a:ext cx="1341437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9" imgW="557530" imgH="177800" progId="Equation.DSMT4">
                    <p:embed/>
                  </p:oleObj>
                </mc:Choice>
                <mc:Fallback>
                  <p:oleObj name="" r:id="rId19" imgW="557530" imgH="1778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7924" y="3192694"/>
                          <a:ext cx="1341437" cy="417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4" name="Object 14"/>
          <p:cNvGraphicFramePr/>
          <p:nvPr>
            <p:custDataLst>
              <p:tags r:id="rId21"/>
            </p:custDataLst>
          </p:nvPr>
        </p:nvGraphicFramePr>
        <p:xfrm>
          <a:off x="6924675" y="3268663"/>
          <a:ext cx="15811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2" imgW="673100" imgH="292100" progId="Equation.DSMT4">
                  <p:embed/>
                </p:oleObj>
              </mc:Choice>
              <mc:Fallback>
                <p:oleObj name="" r:id="rId22" imgW="673100" imgH="292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24675" y="3268663"/>
                        <a:ext cx="158115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1"/>
          <p:cNvGrpSpPr/>
          <p:nvPr/>
        </p:nvGrpSpPr>
        <p:grpSpPr>
          <a:xfrm>
            <a:off x="339725" y="3743325"/>
            <a:ext cx="5307965" cy="521970"/>
            <a:chOff x="339725" y="3632200"/>
            <a:chExt cx="5307965" cy="521970"/>
          </a:xfrm>
        </p:grpSpPr>
        <p:sp>
          <p:nvSpPr>
            <p:cNvPr id="4114" name="Rectangle 15"/>
            <p:cNvSpPr/>
            <p:nvPr>
              <p:custDataLst>
                <p:tags r:id="rId24"/>
              </p:custDataLst>
            </p:nvPr>
          </p:nvSpPr>
          <p:spPr>
            <a:xfrm>
              <a:off x="552450" y="3632200"/>
              <a:ext cx="5095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 Black" panose="020B0A04020102020204" pitchFamily="34" charset="0"/>
                </a:rPr>
                <a:t>的置信水平为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置信区间为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4103" name="Object 16"/>
            <p:cNvGraphicFramePr/>
            <p:nvPr>
              <p:custDataLst>
                <p:tags r:id="rId25"/>
              </p:custDataLst>
            </p:nvPr>
          </p:nvGraphicFramePr>
          <p:xfrm>
            <a:off x="339725" y="379253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6" imgW="254000" imgH="279400" progId="Equation.DSMT4">
                    <p:embed/>
                  </p:oleObj>
                </mc:Choice>
                <mc:Fallback>
                  <p:oleObj name="" r:id="rId26" imgW="254000" imgH="279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39725" y="379253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7" name="Object 17"/>
          <p:cNvGraphicFramePr/>
          <p:nvPr>
            <p:custDataLst>
              <p:tags r:id="rId28"/>
            </p:custDataLst>
          </p:nvPr>
        </p:nvGraphicFramePr>
        <p:xfrm>
          <a:off x="1684338" y="4287838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3683000" imgH="838200" progId="Equation.DSMT4">
                  <p:embed/>
                </p:oleObj>
              </mc:Choice>
              <mc:Fallback>
                <p:oleObj name="" r:id="rId29" imgW="3683000" imgH="838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84338" y="4287838"/>
                        <a:ext cx="368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8"/>
          <p:cNvGraphicFramePr/>
          <p:nvPr>
            <p:custDataLst>
              <p:tags r:id="rId31"/>
            </p:custDataLst>
          </p:nvPr>
        </p:nvGraphicFramePr>
        <p:xfrm>
          <a:off x="1769745" y="5189855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2" imgW="4635500" imgH="838200" progId="Equation.DSMT4">
                  <p:embed/>
                </p:oleObj>
              </mc:Choice>
              <mc:Fallback>
                <p:oleObj name="" r:id="rId32" imgW="4635500" imgH="838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769745" y="5189855"/>
                        <a:ext cx="463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9"/>
          <p:cNvGraphicFramePr/>
          <p:nvPr>
            <p:custDataLst>
              <p:tags r:id="rId34"/>
            </p:custDataLst>
          </p:nvPr>
        </p:nvGraphicFramePr>
        <p:xfrm>
          <a:off x="1798003" y="6094413"/>
          <a:ext cx="244030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5" imgW="2438400" imgH="381000" progId="Equation.DSMT4">
                  <p:embed/>
                </p:oleObj>
              </mc:Choice>
              <mc:Fallback>
                <p:oleObj name="" r:id="rId35" imgW="2438400" imgH="381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98003" y="6094413"/>
                        <a:ext cx="244030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44" name="Rectangle 4"/>
          <p:cNvSpPr/>
          <p:nvPr>
            <p:custDataLst>
              <p:tags r:id="rId1"/>
            </p:custDataLst>
          </p:nvPr>
        </p:nvSpPr>
        <p:spPr>
          <a:xfrm>
            <a:off x="151130" y="276225"/>
            <a:ext cx="62941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对于给定的置信度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选取</a:t>
            </a:r>
            <a:r>
              <a:rPr lang="zh-CN" altLang="en-US" sz="2400" b="1" dirty="0">
                <a:latin typeface="Times New Roman" panose="02020603050405020304" pitchFamily="18" charset="0"/>
              </a:rPr>
              <a:t>区间              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5"/>
          <p:cNvGraphicFramePr/>
          <p:nvPr>
            <p:custDataLst>
              <p:tags r:id="rId2"/>
            </p:custDataLst>
          </p:nvPr>
        </p:nvGraphicFramePr>
        <p:xfrm>
          <a:off x="2640330" y="351155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60400" imgH="292100" progId="Equation.DSMT4">
                  <p:embed/>
                </p:oleObj>
              </mc:Choice>
              <mc:Fallback>
                <p:oleObj name="" r:id="rId3" imgW="660400" imgH="2921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330" y="351155"/>
                        <a:ext cx="6604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/>
          <p:nvPr>
            <p:custDataLst>
              <p:tags r:id="rId5"/>
            </p:custDataLst>
          </p:nvPr>
        </p:nvGraphicFramePr>
        <p:xfrm>
          <a:off x="4696460" y="300355"/>
          <a:ext cx="429387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6" imgW="4291965" imgH="431800" progId="Equation.DSMT4">
                  <p:embed/>
                </p:oleObj>
              </mc:Choice>
              <mc:Fallback>
                <p:oleObj name="" r:id="rId6" imgW="42919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96460" y="300355"/>
                        <a:ext cx="429387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/>
          <p:nvPr>
            <p:custDataLst>
              <p:tags r:id="rId8"/>
            </p:custDataLst>
          </p:nvPr>
        </p:nvGraphicFramePr>
        <p:xfrm>
          <a:off x="789305" y="875030"/>
          <a:ext cx="7851775" cy="180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8001000" imgH="1917700" progId="Equation.DSMT4">
                  <p:embed/>
                </p:oleObj>
              </mc:Choice>
              <mc:Fallback>
                <p:oleObj name="" r:id="rId9" imgW="8001000" imgH="1917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9305" y="875030"/>
                        <a:ext cx="7851775" cy="180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Rectangle 10"/>
          <p:cNvSpPr/>
          <p:nvPr>
            <p:custDataLst>
              <p:tags r:id="rId11"/>
            </p:custDataLst>
          </p:nvPr>
        </p:nvSpPr>
        <p:spPr>
          <a:xfrm>
            <a:off x="-34290" y="3375660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0603" name="Object 11"/>
          <p:cNvGraphicFramePr/>
          <p:nvPr>
            <p:custDataLst>
              <p:tags r:id="rId12"/>
            </p:custDataLst>
          </p:nvPr>
        </p:nvGraphicFramePr>
        <p:xfrm>
          <a:off x="484505" y="2736850"/>
          <a:ext cx="86455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0261600" imgH="1917700" progId="Equation.DSMT4">
                  <p:embed/>
                </p:oleObj>
              </mc:Choice>
              <mc:Fallback>
                <p:oleObj name="" r:id="rId13" imgW="10261600" imgH="1917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4505" y="2736850"/>
                        <a:ext cx="8645525" cy="178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681038" y="4600893"/>
            <a:ext cx="6746875" cy="876300"/>
            <a:chOff x="429" y="3531"/>
            <a:chExt cx="4250" cy="552"/>
          </a:xfrm>
        </p:grpSpPr>
        <p:sp>
          <p:nvSpPr>
            <p:cNvPr id="18443" name="Text Box 14"/>
            <p:cNvSpPr txBox="1"/>
            <p:nvPr>
              <p:custDataLst>
                <p:tags r:id="rId15"/>
              </p:custDataLst>
            </p:nvPr>
          </p:nvSpPr>
          <p:spPr>
            <a:xfrm>
              <a:off x="429" y="3655"/>
              <a:ext cx="42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注意利用                          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 结论得证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36" name="Object 15"/>
            <p:cNvGraphicFramePr/>
            <p:nvPr>
              <p:custDataLst>
                <p:tags r:id="rId16"/>
              </p:custDataLst>
            </p:nvPr>
          </p:nvGraphicFramePr>
          <p:xfrm>
            <a:off x="1269" y="3531"/>
            <a:ext cx="224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7" imgW="3556000" imgH="876300" progId="Equation.DSMT4">
                    <p:embed/>
                  </p:oleObj>
                </mc:Choice>
                <mc:Fallback>
                  <p:oleObj name="" r:id="rId17" imgW="3556000" imgH="8763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69" y="3531"/>
                          <a:ext cx="2240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403225" y="5658485"/>
            <a:ext cx="8296910" cy="459740"/>
            <a:chOff x="635" y="8911"/>
            <a:chExt cx="13066" cy="724"/>
          </a:xfrm>
        </p:grpSpPr>
        <p:sp>
          <p:nvSpPr>
            <p:cNvPr id="5" name="文本框 4"/>
            <p:cNvSpPr txBox="1"/>
            <p:nvPr>
              <p:custDataLst>
                <p:tags r:id="rId19"/>
              </p:custDataLst>
            </p:nvPr>
          </p:nvSpPr>
          <p:spPr>
            <a:xfrm>
              <a:off x="635" y="8911"/>
              <a:ext cx="13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</a:rPr>
                <a:t>若置信区间的下限大于</a:t>
              </a:r>
              <a:r>
                <a:rPr lang="en-US" altLang="zh-CN" sz="2400" b="1">
                  <a:solidFill>
                    <a:srgbClr val="FF0000"/>
                  </a:solidFill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</a:rPr>
                <a:t>, </a:t>
              </a:r>
              <a:r>
                <a:rPr lang="zh-CN" altLang="en-US" sz="2400" b="1">
                  <a:solidFill>
                    <a:srgbClr val="FF0000"/>
                  </a:solidFill>
                </a:rPr>
                <a:t>则以置信水平</a:t>
              </a:r>
              <a:r>
                <a:rPr 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</a:t>
              </a:r>
              <a:r>
                <a:rPr 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α</a:t>
              </a:r>
              <a:r>
                <a:rPr lang="zh-CN" altLang="en-US" sz="2400" b="1">
                  <a:solidFill>
                    <a:srgbClr val="FF0000"/>
                  </a:solidFill>
                </a:rPr>
                <a:t>认为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9" y="8995"/>
            <a:ext cx="147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20" imgW="584200" imgH="228600" progId="Equation.KSEE3">
                    <p:embed/>
                  </p:oleObj>
                </mc:Choice>
                <mc:Fallback>
                  <p:oleObj name="" r:id="rId20" imgW="5842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769" y="8995"/>
                          <a:ext cx="1473" cy="5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407670" y="6310630"/>
            <a:ext cx="8296910" cy="459740"/>
            <a:chOff x="642" y="9938"/>
            <a:chExt cx="13066" cy="724"/>
          </a:xfrm>
        </p:grpSpPr>
        <p:sp>
          <p:nvSpPr>
            <p:cNvPr id="4" name="文本框 3"/>
            <p:cNvSpPr txBox="1"/>
            <p:nvPr>
              <p:custDataLst>
                <p:tags r:id="rId22"/>
              </p:custDataLst>
            </p:nvPr>
          </p:nvSpPr>
          <p:spPr>
            <a:xfrm>
              <a:off x="642" y="9938"/>
              <a:ext cx="1306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</a:rPr>
                <a:t>若置信区间的上限</a:t>
              </a:r>
              <a:r>
                <a:rPr lang="zh-CN" altLang="en-US" sz="2400" b="1">
                  <a:solidFill>
                    <a:srgbClr val="FF0000"/>
                  </a:solidFill>
                </a:rPr>
                <a:t>小于</a:t>
              </a:r>
              <a:r>
                <a:rPr lang="en-US" altLang="zh-CN" sz="2400" b="1">
                  <a:solidFill>
                    <a:srgbClr val="FF0000"/>
                  </a:solidFill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</a:rPr>
                <a:t>, </a:t>
              </a:r>
              <a:r>
                <a:rPr lang="zh-CN" altLang="en-US" sz="2400" b="1">
                  <a:solidFill>
                    <a:srgbClr val="FF0000"/>
                  </a:solidFill>
                </a:rPr>
                <a:t>则以置信水平</a:t>
              </a:r>
              <a:r>
                <a:rPr lang="en-US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</a:t>
              </a:r>
              <a:r>
                <a:rPr lang="en-US" sz="2400" b="1">
                  <a:solidFill>
                    <a:srgbClr val="FF0000"/>
                  </a:solidFill>
                  <a:cs typeface="Arial" panose="020B0604020202020204" pitchFamily="34" charset="0"/>
                </a:rPr>
                <a:t>α</a:t>
              </a:r>
              <a:r>
                <a:rPr lang="zh-CN" altLang="en-US" sz="2400" b="1">
                  <a:solidFill>
                    <a:srgbClr val="FF0000"/>
                  </a:solidFill>
                </a:rPr>
                <a:t>认为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0762" y="10008"/>
            <a:ext cx="147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24" imgW="584200" imgH="228600" progId="Equation.KSEE3">
                    <p:embed/>
                  </p:oleObj>
                </mc:Choice>
                <mc:Fallback>
                  <p:oleObj name="" r:id="rId24" imgW="5842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762" y="10008"/>
                          <a:ext cx="1473" cy="5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9" name="Rectangle 4"/>
          <p:cNvSpPr/>
          <p:nvPr>
            <p:custDataLst>
              <p:tags r:id="rId1"/>
            </p:custDataLst>
          </p:nvPr>
        </p:nvSpPr>
        <p:spPr>
          <a:xfrm>
            <a:off x="133350" y="131763"/>
            <a:ext cx="7987665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7.4.8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~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(24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  </a:t>
            </a:r>
            <a:r>
              <a:rPr lang="en-US" altLang="zh-CN" sz="2400" b="1" dirty="0">
                <a:latin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</a:rPr>
              <a:t>~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latin typeface="Times New Roman" panose="02020603050405020304" pitchFamily="18" charset="0"/>
              </a:rPr>
              <a:t>(20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  </a:t>
            </a:r>
            <a:r>
              <a:rPr lang="en-US" altLang="zh-CN" sz="2400" b="1" dirty="0">
                <a:latin typeface="Times New Roman" panose="02020603050405020304" pitchFamily="18" charset="0"/>
              </a:rPr>
              <a:t>) .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从总体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0" name="Rectangle 5"/>
          <p:cNvSpPr/>
          <p:nvPr>
            <p:custDataLst>
              <p:tags r:id="rId2"/>
            </p:custDataLst>
          </p:nvPr>
        </p:nvSpPr>
        <p:spPr>
          <a:xfrm>
            <a:off x="173038" y="554038"/>
            <a:ext cx="4768215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中独立地抽得样本值如下：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Object 6"/>
          <p:cNvGraphicFramePr/>
          <p:nvPr>
            <p:custDataLst>
              <p:tags r:id="rId3"/>
            </p:custDataLst>
          </p:nvPr>
        </p:nvGraphicFramePr>
        <p:xfrm>
          <a:off x="3831273" y="1825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381000" imgH="444500" progId="Equation.DSMT4">
                  <p:embed/>
                </p:oleObj>
              </mc:Choice>
              <mc:Fallback>
                <p:oleObj name="" r:id="rId4" imgW="381000" imgH="444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1273" y="182563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"/>
          <p:cNvGraphicFramePr/>
          <p:nvPr>
            <p:custDataLst>
              <p:tags r:id="rId6"/>
            </p:custDataLst>
          </p:nvPr>
        </p:nvGraphicFramePr>
        <p:xfrm>
          <a:off x="6430963" y="1841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381000" imgH="444500" progId="Equation.DSMT4">
                  <p:embed/>
                </p:oleObj>
              </mc:Choice>
              <mc:Fallback>
                <p:oleObj name="" r:id="rId7" imgW="3810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0963" y="184150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Rectangle 8"/>
          <p:cNvSpPr/>
          <p:nvPr>
            <p:custDataLst>
              <p:tags r:id="rId9"/>
            </p:custDataLst>
          </p:nvPr>
        </p:nvSpPr>
        <p:spPr>
          <a:xfrm>
            <a:off x="814388" y="968375"/>
            <a:ext cx="5486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总体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23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26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24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总体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19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17</a:t>
            </a:r>
            <a:r>
              <a:rPr lang="zh-CN" altLang="en-US" sz="2400" b="1" dirty="0">
                <a:latin typeface="Times New Roman" panose="02020603050405020304" pitchFamily="18" charset="0"/>
              </a:rPr>
              <a:t>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472" name="Rectangle 9"/>
          <p:cNvSpPr/>
          <p:nvPr>
            <p:custDataLst>
              <p:tags r:id="rId10"/>
            </p:custDataLst>
          </p:nvPr>
        </p:nvSpPr>
        <p:spPr>
          <a:xfrm>
            <a:off x="136525" y="1865313"/>
            <a:ext cx="5379720" cy="386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求             的置信度为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0.95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的置信区间．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10"/>
          <p:cNvGraphicFramePr/>
          <p:nvPr>
            <p:custDataLst>
              <p:tags r:id="rId11"/>
            </p:custDataLst>
          </p:nvPr>
        </p:nvGraphicFramePr>
        <p:xfrm>
          <a:off x="642938" y="1806575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2" imgW="951865" imgH="444500" progId="Equation.DSMT4">
                  <p:embed/>
                </p:oleObj>
              </mc:Choice>
              <mc:Fallback>
                <p:oleObj name="" r:id="rId12" imgW="951865" imgH="444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2938" y="1806575"/>
                        <a:ext cx="952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682625" y="2411413"/>
            <a:ext cx="7473950" cy="460375"/>
            <a:chOff x="488" y="1444"/>
            <a:chExt cx="4708" cy="290"/>
          </a:xfrm>
        </p:grpSpPr>
        <p:sp>
          <p:nvSpPr>
            <p:cNvPr id="19479" name="Rectangle 11"/>
            <p:cNvSpPr/>
            <p:nvPr>
              <p:custDataLst>
                <p:tags r:id="rId14"/>
              </p:custDataLst>
            </p:nvPr>
          </p:nvSpPr>
          <p:spPr>
            <a:xfrm>
              <a:off x="488" y="1444"/>
              <a:ext cx="47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已知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=24,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6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；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20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．由已知数据可得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7" name="Object 12"/>
            <p:cNvGraphicFramePr/>
            <p:nvPr>
              <p:custDataLst>
                <p:tags r:id="rId15"/>
              </p:custDataLst>
            </p:nvPr>
          </p:nvGraphicFramePr>
          <p:xfrm>
            <a:off x="1297" y="1449"/>
            <a:ext cx="1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6" imgW="304800" imgH="405765" progId="Equation.DSMT4">
                    <p:embed/>
                  </p:oleObj>
                </mc:Choice>
                <mc:Fallback>
                  <p:oleObj name="" r:id="rId16" imgW="304800" imgH="405765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97" y="1449"/>
                          <a:ext cx="19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3"/>
            <p:cNvGraphicFramePr/>
            <p:nvPr>
              <p:custDataLst>
                <p:tags r:id="rId18"/>
              </p:custDataLst>
            </p:nvPr>
          </p:nvGraphicFramePr>
          <p:xfrm>
            <a:off x="2432" y="1471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9" imgW="342900" imgH="405765" progId="Equation.DSMT4">
                    <p:embed/>
                  </p:oleObj>
                </mc:Choice>
                <mc:Fallback>
                  <p:oleObj name="" r:id="rId19" imgW="342900" imgH="405765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432" y="1471"/>
                          <a:ext cx="21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4" name="Object 14"/>
          <p:cNvGraphicFramePr/>
          <p:nvPr>
            <p:custDataLst>
              <p:tags r:id="rId21"/>
            </p:custDataLst>
          </p:nvPr>
        </p:nvGraphicFramePr>
        <p:xfrm>
          <a:off x="1230313" y="2967038"/>
          <a:ext cx="233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2" imgW="2335530" imgH="862965" progId="Equation.DSMT4">
                  <p:embed/>
                </p:oleObj>
              </mc:Choice>
              <mc:Fallback>
                <p:oleObj name="" r:id="rId22" imgW="2335530" imgH="86296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30313" y="2967038"/>
                        <a:ext cx="2336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5" name="Object 15"/>
          <p:cNvGraphicFramePr/>
          <p:nvPr>
            <p:custDataLst>
              <p:tags r:id="rId24"/>
            </p:custDataLst>
          </p:nvPr>
        </p:nvGraphicFramePr>
        <p:xfrm>
          <a:off x="4464050" y="2943225"/>
          <a:ext cx="240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2399030" imgH="901065" progId="Equation.DSMT4">
                  <p:embed/>
                </p:oleObj>
              </mc:Choice>
              <mc:Fallback>
                <p:oleObj name="" r:id="rId25" imgW="2399030" imgH="901065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64050" y="2943225"/>
                        <a:ext cx="2400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9" name="Rectangle 19"/>
          <p:cNvSpPr/>
          <p:nvPr>
            <p:custDataLst>
              <p:tags r:id="rId27"/>
            </p:custDataLst>
          </p:nvPr>
        </p:nvSpPr>
        <p:spPr>
          <a:xfrm>
            <a:off x="1265238" y="4330700"/>
            <a:ext cx="528574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0.025</a:t>
            </a:r>
            <a:r>
              <a:rPr lang="en-US" altLang="zh-CN" sz="2400" b="1" dirty="0">
                <a:latin typeface="Times New Roman" panose="02020603050405020304" pitchFamily="18" charset="0"/>
              </a:rPr>
              <a:t>(6, 5) = 6.98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0.025</a:t>
            </a:r>
            <a:r>
              <a:rPr lang="en-US" altLang="zh-CN" sz="2400" b="1" dirty="0">
                <a:latin typeface="Times New Roman" panose="02020603050405020304" pitchFamily="18" charset="0"/>
              </a:rPr>
              <a:t>(5, 6) = 5.99 </a:t>
            </a:r>
            <a:r>
              <a:rPr lang="zh-CN" altLang="en-US" sz="2400" b="1" dirty="0">
                <a:latin typeface="Times New Roman" panose="02020603050405020304" pitchFamily="18" charset="0"/>
              </a:rPr>
              <a:t>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57163" y="5029200"/>
            <a:ext cx="6373813" cy="447675"/>
            <a:chOff x="99" y="3001"/>
            <a:chExt cx="4015" cy="282"/>
          </a:xfrm>
        </p:grpSpPr>
        <p:sp>
          <p:nvSpPr>
            <p:cNvPr id="19478" name="Rectangle 20"/>
            <p:cNvSpPr/>
            <p:nvPr>
              <p:custDataLst>
                <p:tags r:id="rId28"/>
              </p:custDataLst>
            </p:nvPr>
          </p:nvSpPr>
          <p:spPr>
            <a:xfrm>
              <a:off x="99" y="3016"/>
              <a:ext cx="4015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从而可得              的置信度为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的置信区间为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6" name="Object 21"/>
            <p:cNvGraphicFramePr/>
            <p:nvPr>
              <p:custDataLst>
                <p:tags r:id="rId29"/>
              </p:custDataLst>
            </p:nvPr>
          </p:nvGraphicFramePr>
          <p:xfrm>
            <a:off x="1044" y="3001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0" imgW="951865" imgH="444500" progId="Equation.DSMT4">
                    <p:embed/>
                  </p:oleObj>
                </mc:Choice>
                <mc:Fallback>
                  <p:oleObj name="" r:id="rId30" imgW="951865" imgH="4445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44" y="3001"/>
                          <a:ext cx="60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2" name="Object 22"/>
          <p:cNvGraphicFramePr/>
          <p:nvPr>
            <p:custDataLst>
              <p:tags r:id="rId32"/>
            </p:custDataLst>
          </p:nvPr>
        </p:nvGraphicFramePr>
        <p:xfrm>
          <a:off x="1028700" y="5665788"/>
          <a:ext cx="652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3" imgW="6527800" imgH="876300" progId="Equation.DSMT4">
                  <p:embed/>
                </p:oleObj>
              </mc:Choice>
              <mc:Fallback>
                <p:oleObj name="" r:id="rId33" imgW="6527800" imgH="8763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28700" y="5665788"/>
                        <a:ext cx="6527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3"/>
          <p:cNvGrpSpPr/>
          <p:nvPr/>
        </p:nvGrpSpPr>
        <p:grpSpPr>
          <a:xfrm>
            <a:off x="295275" y="3873500"/>
            <a:ext cx="5930900" cy="460375"/>
            <a:chOff x="135967" y="3674022"/>
            <a:chExt cx="5931842" cy="460672"/>
          </a:xfrm>
        </p:grpSpPr>
        <p:sp>
          <p:nvSpPr>
            <p:cNvPr id="19477" name="Rectangle 17"/>
            <p:cNvSpPr/>
            <p:nvPr>
              <p:custDataLst>
                <p:tags r:id="rId35"/>
              </p:custDataLst>
            </p:nvPr>
          </p:nvSpPr>
          <p:spPr>
            <a:xfrm>
              <a:off x="135967" y="3674022"/>
              <a:ext cx="5931842" cy="460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因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,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故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 0.05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．查附表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，可得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4" name="Object 18"/>
            <p:cNvGraphicFramePr/>
            <p:nvPr>
              <p:custDataLst>
                <p:tags r:id="rId36"/>
              </p:custDataLst>
            </p:nvPr>
          </p:nvGraphicFramePr>
          <p:xfrm>
            <a:off x="2616269" y="382063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7" imgW="254000" imgH="228600" progId="Equation.DSMT4">
                    <p:embed/>
                  </p:oleObj>
                </mc:Choice>
                <mc:Fallback>
                  <p:oleObj name="" r:id="rId37" imgW="254000" imgH="228600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16269" y="382063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6"/>
            <p:cNvGraphicFramePr/>
            <p:nvPr>
              <p:custDataLst>
                <p:tags r:id="rId39"/>
              </p:custDataLst>
            </p:nvPr>
          </p:nvGraphicFramePr>
          <p:xfrm>
            <a:off x="588963" y="3773488"/>
            <a:ext cx="1549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40" imgW="1548765" imgH="292100" progId="Equation.DSMT4">
                    <p:embed/>
                  </p:oleObj>
                </mc:Choice>
                <mc:Fallback>
                  <p:oleObj name="" r:id="rId40" imgW="1548765" imgH="292100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88963" y="3773488"/>
                          <a:ext cx="1549400" cy="292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82" name="Object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15073" y="1235710"/>
          <a:ext cx="413956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019300" imgH="215900" progId="Equation.3">
                  <p:embed/>
                </p:oleObj>
              </mc:Choice>
              <mc:Fallback>
                <p:oleObj name="" r:id="rId2" imgW="20193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5073" y="1235710"/>
                        <a:ext cx="4139565" cy="45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63600" y="1770380"/>
          <a:ext cx="629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6257925" imgH="990600" progId="Equation.3">
                  <p:embed/>
                </p:oleObj>
              </mc:Choice>
              <mc:Fallback>
                <p:oleObj name="" r:id="rId5" imgW="6257925" imgH="990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00" y="1770380"/>
                        <a:ext cx="6299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88160" y="2824480"/>
          <a:ext cx="547370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8" imgW="3251200" imgH="508000" progId="Equation.3">
                  <p:embed/>
                </p:oleObj>
              </mc:Choice>
              <mc:Fallback>
                <p:oleObj name="" r:id="rId8" imgW="3251200" imgH="508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8160" y="2824480"/>
                        <a:ext cx="5473700" cy="883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3" name="Group 19"/>
          <p:cNvGrpSpPr/>
          <p:nvPr/>
        </p:nvGrpSpPr>
        <p:grpSpPr>
          <a:xfrm>
            <a:off x="850900" y="106515"/>
            <a:ext cx="5568614" cy="970915"/>
            <a:chOff x="536" y="391"/>
            <a:chExt cx="3937" cy="734"/>
          </a:xfrm>
        </p:grpSpPr>
        <p:graphicFrame>
          <p:nvGraphicFramePr>
            <p:cNvPr id="22537" name="Object 4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830" y="391"/>
            <a:ext cx="3643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5200650" imgH="1019175" progId="Equation.3">
                    <p:embed/>
                  </p:oleObj>
                </mc:Choice>
                <mc:Fallback>
                  <p:oleObj name="" r:id="rId11" imgW="5200650" imgH="101917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30" y="391"/>
                          <a:ext cx="3643" cy="7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18"/>
            <p:cNvSpPr txBox="1"/>
            <p:nvPr>
              <p:custDataLst>
                <p:tags r:id="rId13"/>
              </p:custDataLst>
            </p:nvPr>
          </p:nvSpPr>
          <p:spPr>
            <a:xfrm>
              <a:off x="536" y="506"/>
              <a:ext cx="308" cy="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2.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Text Box 1032"/>
          <p:cNvSpPr txBox="1"/>
          <p:nvPr>
            <p:custDataLst>
              <p:tags r:id="rId14"/>
            </p:custDataLst>
          </p:nvPr>
        </p:nvSpPr>
        <p:spPr>
          <a:xfrm>
            <a:off x="780733" y="4617720"/>
            <a:ext cx="464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根据第六章定理</a:t>
            </a:r>
            <a:r>
              <a:rPr lang="en-US" altLang="zh-CN" sz="2400" b="1" dirty="0">
                <a:latin typeface="Times New Roman" panose="02020603050405020304" pitchFamily="18" charset="0"/>
              </a:rPr>
              <a:t>6.2</a:t>
            </a:r>
            <a:r>
              <a:rPr lang="zh-CN" altLang="en-US" sz="2400" b="1" dirty="0">
                <a:latin typeface="Times New Roman" panose="02020603050405020304" pitchFamily="18" charset="0"/>
              </a:rPr>
              <a:t>知</a:t>
            </a:r>
            <a:endParaRPr lang="zh-CN" altLang="en-US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03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906520" y="4376420"/>
          <a:ext cx="325691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6" imgW="4203700" imgH="1143000" progId="Equation.3">
                  <p:embed/>
                </p:oleObj>
              </mc:Choice>
              <mc:Fallback>
                <p:oleObj name="" r:id="rId16" imgW="4203700" imgH="1143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06520" y="4376420"/>
                        <a:ext cx="3256915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1"/>
          <p:cNvSpPr txBox="1"/>
          <p:nvPr>
            <p:custDataLst>
              <p:tags r:id="rId18"/>
            </p:custDataLst>
          </p:nvPr>
        </p:nvSpPr>
        <p:spPr>
          <a:xfrm>
            <a:off x="838200" y="3921125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8444" name="Rectangle 4"/>
          <p:cNvSpPr/>
          <p:nvPr/>
        </p:nvSpPr>
        <p:spPr>
          <a:xfrm>
            <a:off x="151130" y="5514340"/>
            <a:ext cx="61087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对于给定的置信度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1-α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选取</a:t>
            </a:r>
            <a:r>
              <a:rPr lang="zh-CN" altLang="en-US" sz="2400" b="1" dirty="0">
                <a:latin typeface="Times New Roman" panose="02020603050405020304" pitchFamily="18" charset="0"/>
              </a:rPr>
              <a:t>区间                    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6"/>
          <p:cNvGraphicFramePr/>
          <p:nvPr/>
        </p:nvGraphicFramePr>
        <p:xfrm>
          <a:off x="1097280" y="6327775"/>
          <a:ext cx="589534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5892165" imgH="431800" progId="Equation.DSMT4">
                  <p:embed/>
                </p:oleObj>
              </mc:Choice>
              <mc:Fallback>
                <p:oleObj name="" r:id="rId19" imgW="58921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97280" y="6327775"/>
                        <a:ext cx="589534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4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3288" y="762000"/>
          <a:ext cx="7872412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8239125" imgH="1543050" progId="Equation.3">
                  <p:embed/>
                </p:oleObj>
              </mc:Choice>
              <mc:Fallback>
                <p:oleObj name="" r:id="rId2" imgW="8239125" imgH="154305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3288" y="762000"/>
                        <a:ext cx="7872412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9630" y="2478405"/>
          <a:ext cx="769683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3898900" imgH="723900" progId="Equation.3">
                  <p:embed/>
                </p:oleObj>
              </mc:Choice>
              <mc:Fallback>
                <p:oleObj name="" r:id="rId5" imgW="3898900" imgH="723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630" y="2478405"/>
                        <a:ext cx="7696835" cy="145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62000" y="3967163"/>
          <a:ext cx="734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8" imgW="7315200" imgH="990600" progId="Equation.3">
                  <p:embed/>
                </p:oleObj>
              </mc:Choice>
              <mc:Fallback>
                <p:oleObj name="" r:id="rId8" imgW="7315200" imgH="9906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3967163"/>
                        <a:ext cx="7340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70355" y="5222875"/>
          <a:ext cx="636143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3251200" imgH="508000" progId="Equation.3">
                  <p:embed/>
                </p:oleObj>
              </mc:Choice>
              <mc:Fallback>
                <p:oleObj name="" r:id="rId11" imgW="3251200" imgH="508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0355" y="5222875"/>
                        <a:ext cx="6361430" cy="1026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7"/>
          <p:cNvGrpSpPr/>
          <p:nvPr/>
        </p:nvGrpSpPr>
        <p:grpSpPr>
          <a:xfrm>
            <a:off x="0" y="625475"/>
            <a:ext cx="9037638" cy="2046288"/>
            <a:chOff x="75" y="1379"/>
            <a:chExt cx="5693" cy="1289"/>
          </a:xfrm>
        </p:grpSpPr>
        <p:sp>
          <p:nvSpPr>
            <p:cNvPr id="21523" name="Rectangle 9"/>
            <p:cNvSpPr/>
            <p:nvPr>
              <p:custDataLst>
                <p:tags r:id="rId1"/>
              </p:custDataLst>
            </p:nvPr>
          </p:nvSpPr>
          <p:spPr>
            <a:xfrm>
              <a:off x="75" y="1390"/>
              <a:ext cx="483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7.4.9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从参数                     都未知的两正态总体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4" name="Object 10"/>
            <p:cNvGraphicFramePr/>
            <p:nvPr>
              <p:custDataLst>
                <p:tags r:id="rId2"/>
              </p:custDataLst>
            </p:nvPr>
          </p:nvGraphicFramePr>
          <p:xfrm>
            <a:off x="1637" y="1379"/>
            <a:ext cx="11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866265" imgH="444500" progId="Equation.DSMT4">
                    <p:embed/>
                  </p:oleObj>
                </mc:Choice>
                <mc:Fallback>
                  <p:oleObj name="" r:id="rId3" imgW="1866265" imgH="4445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7" y="1379"/>
                          <a:ext cx="117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1"/>
            <p:cNvGraphicFramePr/>
            <p:nvPr>
              <p:custDataLst>
                <p:tags r:id="rId5"/>
              </p:custDataLst>
            </p:nvPr>
          </p:nvGraphicFramePr>
          <p:xfrm>
            <a:off x="4832" y="140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6" imgW="1485265" imgH="444500" progId="Equation.DSMT4">
                    <p:embed/>
                  </p:oleObj>
                </mc:Choice>
                <mc:Fallback>
                  <p:oleObj name="" r:id="rId6" imgW="1485265" imgH="4445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32" y="140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2"/>
            <p:cNvGraphicFramePr/>
            <p:nvPr>
              <p:custDataLst>
                <p:tags r:id="rId8"/>
              </p:custDataLst>
            </p:nvPr>
          </p:nvGraphicFramePr>
          <p:xfrm>
            <a:off x="96" y="1721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9" imgW="1434465" imgH="444500" progId="Equation.DSMT4">
                    <p:embed/>
                  </p:oleObj>
                </mc:Choice>
                <mc:Fallback>
                  <p:oleObj name="" r:id="rId9" imgW="1434465" imgH="4445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" y="1721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Rectangle 13"/>
            <p:cNvSpPr/>
            <p:nvPr>
              <p:custDataLst>
                <p:tags r:id="rId11"/>
              </p:custDataLst>
            </p:nvPr>
          </p:nvSpPr>
          <p:spPr>
            <a:xfrm>
              <a:off x="929" y="1708"/>
              <a:ext cx="473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中分别独立地抽取样本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它们的样本容量分别为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25" name="Rectangle 14"/>
            <p:cNvSpPr/>
            <p:nvPr>
              <p:custDataLst>
                <p:tags r:id="rId12"/>
              </p:custDataLst>
            </p:nvPr>
          </p:nvSpPr>
          <p:spPr>
            <a:xfrm>
              <a:off x="82" y="2043"/>
              <a:ext cx="564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</a:rPr>
                <a:t>m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10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8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，样本方差分别为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3.6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= 2.8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，求二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1526" name="Rectangle 15"/>
            <p:cNvSpPr/>
            <p:nvPr>
              <p:custDataLst>
                <p:tags r:id="rId13"/>
              </p:custDataLst>
            </p:nvPr>
          </p:nvSpPr>
          <p:spPr>
            <a:xfrm>
              <a:off x="79" y="2339"/>
              <a:ext cx="483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+mn-ea"/>
                </a:rPr>
                <a:t>总体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方差比            的置信度为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的置信区间．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16"/>
            <p:cNvGraphicFramePr/>
            <p:nvPr>
              <p:custDataLst>
                <p:tags r:id="rId14"/>
              </p:custDataLst>
            </p:nvPr>
          </p:nvGraphicFramePr>
          <p:xfrm>
            <a:off x="1381" y="2346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5" imgW="951865" imgH="444500" progId="Equation.DSMT4">
                    <p:embed/>
                  </p:oleObj>
                </mc:Choice>
                <mc:Fallback>
                  <p:oleObj name="" r:id="rId15" imgW="951865" imgH="444500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81" y="2346"/>
                          <a:ext cx="60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/>
          <p:nvPr/>
        </p:nvGrpSpPr>
        <p:grpSpPr>
          <a:xfrm>
            <a:off x="800100" y="3019425"/>
            <a:ext cx="7505701" cy="522288"/>
            <a:chOff x="504" y="2603"/>
            <a:chExt cx="4728" cy="329"/>
          </a:xfrm>
        </p:grpSpPr>
        <p:sp>
          <p:nvSpPr>
            <p:cNvPr id="21522" name="Rectangle 17"/>
            <p:cNvSpPr/>
            <p:nvPr>
              <p:custDataLst>
                <p:tags r:id="rId17"/>
              </p:custDataLst>
            </p:nvPr>
          </p:nvSpPr>
          <p:spPr>
            <a:xfrm>
              <a:off x="504" y="2603"/>
              <a:ext cx="47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这里     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0.95,     = 0.05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，查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F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分布表得：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2" name="Object 18"/>
            <p:cNvGraphicFramePr/>
            <p:nvPr>
              <p:custDataLst>
                <p:tags r:id="rId18"/>
              </p:custDataLst>
            </p:nvPr>
          </p:nvGraphicFramePr>
          <p:xfrm>
            <a:off x="1395" y="2660"/>
            <a:ext cx="4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9" imgW="660400" imgH="292100" progId="Equation.DSMT4">
                    <p:embed/>
                  </p:oleObj>
                </mc:Choice>
                <mc:Fallback>
                  <p:oleObj name="" r:id="rId19" imgW="660400" imgH="2921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95" y="2660"/>
                          <a:ext cx="41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19"/>
            <p:cNvGraphicFramePr/>
            <p:nvPr>
              <p:custDataLst>
                <p:tags r:id="rId21"/>
              </p:custDataLst>
            </p:nvPr>
          </p:nvGraphicFramePr>
          <p:xfrm>
            <a:off x="2516" y="2700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22" imgW="254000" imgH="228600" progId="Equation.DSMT4">
                    <p:embed/>
                  </p:oleObj>
                </mc:Choice>
                <mc:Fallback>
                  <p:oleObj name="" r:id="rId22" imgW="254000" imgH="2286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516" y="2700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0"/>
          <p:cNvGraphicFramePr/>
          <p:nvPr>
            <p:custDataLst>
              <p:tags r:id="rId24"/>
            </p:custDataLst>
          </p:nvPr>
        </p:nvGraphicFramePr>
        <p:xfrm>
          <a:off x="144463" y="3729038"/>
          <a:ext cx="4310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4800600" imgH="419100" progId="Equation.DSMT4">
                  <p:embed/>
                </p:oleObj>
              </mc:Choice>
              <mc:Fallback>
                <p:oleObj name="" r:id="rId25" imgW="4800600" imgH="4191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4463" y="3729038"/>
                        <a:ext cx="43100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/>
          <p:nvPr>
            <p:custDataLst>
              <p:tags r:id="rId27"/>
            </p:custDataLst>
          </p:nvPr>
        </p:nvGraphicFramePr>
        <p:xfrm>
          <a:off x="4508500" y="3722688"/>
          <a:ext cx="43957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8" imgW="4800600" imgH="419100" progId="Equation.DSMT4">
                  <p:embed/>
                </p:oleObj>
              </mc:Choice>
              <mc:Fallback>
                <p:oleObj name="" r:id="rId28" imgW="4800600" imgH="4191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08500" y="3722688"/>
                        <a:ext cx="4395788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/>
          <p:nvPr/>
        </p:nvGrpSpPr>
        <p:grpSpPr>
          <a:xfrm>
            <a:off x="204788" y="4378325"/>
            <a:ext cx="5634037" cy="608013"/>
            <a:chOff x="129" y="3134"/>
            <a:chExt cx="3549" cy="383"/>
          </a:xfrm>
        </p:grpSpPr>
        <p:graphicFrame>
          <p:nvGraphicFramePr>
            <p:cNvPr id="21511" name="Object 22"/>
            <p:cNvGraphicFramePr/>
            <p:nvPr>
              <p:custDataLst>
                <p:tags r:id="rId30"/>
              </p:custDataLst>
            </p:nvPr>
          </p:nvGraphicFramePr>
          <p:xfrm>
            <a:off x="129" y="3171"/>
            <a:ext cx="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1" imgW="951865" imgH="444500" progId="Equation.DSMT4">
                    <p:embed/>
                  </p:oleObj>
                </mc:Choice>
                <mc:Fallback>
                  <p:oleObj name="" r:id="rId31" imgW="951865" imgH="4445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29" y="3171"/>
                          <a:ext cx="60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Rectangle 23"/>
            <p:cNvSpPr/>
            <p:nvPr>
              <p:custDataLst>
                <p:tags r:id="rId33"/>
              </p:custDataLst>
            </p:nvPr>
          </p:nvSpPr>
          <p:spPr>
            <a:xfrm>
              <a:off x="694" y="3134"/>
              <a:ext cx="298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的置信度为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的置信区间为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" name="Object 24"/>
          <p:cNvGraphicFramePr/>
          <p:nvPr>
            <p:custDataLst>
              <p:tags r:id="rId34"/>
            </p:custDataLst>
          </p:nvPr>
        </p:nvGraphicFramePr>
        <p:xfrm>
          <a:off x="225425" y="4987925"/>
          <a:ext cx="55387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5" imgW="6184900" imgH="977900" progId="Equation.DSMT4">
                  <p:embed/>
                </p:oleObj>
              </mc:Choice>
              <mc:Fallback>
                <p:oleObj name="" r:id="rId35" imgW="6184900" imgH="9779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5425" y="4987925"/>
                        <a:ext cx="5538788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/>
          <p:nvPr>
            <p:custDataLst>
              <p:tags r:id="rId37"/>
            </p:custDataLst>
          </p:nvPr>
        </p:nvGraphicFramePr>
        <p:xfrm>
          <a:off x="3933508" y="6186488"/>
          <a:ext cx="230251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8" imgW="2298700" imgH="355600" progId="Equation.DSMT4">
                  <p:embed/>
                </p:oleObj>
              </mc:Choice>
              <mc:Fallback>
                <p:oleObj name="" r:id="rId38" imgW="2298700" imgH="3556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933508" y="6186488"/>
                        <a:ext cx="230251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/>
          <p:nvPr>
            <p:custDataLst>
              <p:tags r:id="rId40"/>
            </p:custDataLst>
          </p:nvPr>
        </p:nvGraphicFramePr>
        <p:xfrm>
          <a:off x="758825" y="5969000"/>
          <a:ext cx="32019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41" imgW="3708400" imgH="876300" progId="Equation.DSMT4">
                  <p:embed/>
                </p:oleObj>
              </mc:Choice>
              <mc:Fallback>
                <p:oleObj name="" r:id="rId41" imgW="3708400" imgH="8763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58825" y="5969000"/>
                        <a:ext cx="3201988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6888" y="107951"/>
            <a:ext cx="709295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三、小结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52500" y="887095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4962525" imgH="409575" progId="Equation.3">
                  <p:embed/>
                </p:oleObj>
              </mc:Choice>
              <mc:Fallback>
                <p:oleObj name="" r:id="rId3" imgW="4962525" imgH="40957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887095"/>
                        <a:ext cx="4991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87438" y="1898333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352425" imgH="933450" progId="Equation.3">
                  <p:embed/>
                </p:oleObj>
              </mc:Choice>
              <mc:Fallback>
                <p:oleObj name="" r:id="rId6" imgW="352425" imgH="93345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7438" y="1898333"/>
                        <a:ext cx="381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11275" y="1649095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2266950" imgH="428625" progId="Equation.3">
                  <p:embed/>
                </p:oleObj>
              </mc:Choice>
              <mc:Fallback>
                <p:oleObj name="" r:id="rId9" imgW="2266950" imgH="42862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1275" y="1649095"/>
                        <a:ext cx="2298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608070" y="1507490"/>
          <a:ext cx="175704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2" imgW="990600" imgH="457200" progId="Equation.3">
                  <p:embed/>
                </p:oleObj>
              </mc:Choice>
              <mc:Fallback>
                <p:oleObj name="" r:id="rId12" imgW="9906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08070" y="1507490"/>
                        <a:ext cx="1757045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311275" y="2576195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2305050" imgH="428625" progId="Equation.3">
                  <p:embed/>
                </p:oleObj>
              </mc:Choice>
              <mc:Fallback>
                <p:oleObj name="" r:id="rId15" imgW="2305050" imgH="42862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1275" y="2576195"/>
                        <a:ext cx="2336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600450" y="2494915"/>
          <a:ext cx="2243455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8" imgW="1333500" imgH="457200" progId="Equation.3">
                  <p:embed/>
                </p:oleObj>
              </mc:Choice>
              <mc:Fallback>
                <p:oleObj name="" r:id="rId18" imgW="13335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00450" y="2494915"/>
                        <a:ext cx="2243455" cy="786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974725" y="3387090"/>
          <a:ext cx="515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5124450" imgH="428625" progId="Equation.3">
                  <p:embed/>
                </p:oleObj>
              </mc:Choice>
              <mc:Fallback>
                <p:oleObj name="" r:id="rId21" imgW="5124450" imgH="42862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4725" y="3387090"/>
                        <a:ext cx="5156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745230" y="5670550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4" imgW="4391025" imgH="981075" progId="Equation.3">
                  <p:embed/>
                </p:oleObj>
              </mc:Choice>
              <mc:Fallback>
                <p:oleObj name="" r:id="rId24" imgW="4391025" imgH="98107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45230" y="5670550"/>
                        <a:ext cx="4432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286510" y="4465320"/>
          <a:ext cx="381000" cy="165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352425" imgH="933450" progId="Equation.3">
                  <p:embed/>
                </p:oleObj>
              </mc:Choice>
              <mc:Fallback>
                <p:oleObj name="" r:id="rId27" imgW="352425" imgH="93345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6510" y="4465320"/>
                        <a:ext cx="381000" cy="1659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535430" y="4291965"/>
          <a:ext cx="185991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9" imgW="939800" imgH="215900" progId="Equation.3">
                  <p:embed/>
                </p:oleObj>
              </mc:Choice>
              <mc:Fallback>
                <p:oleObj name="" r:id="rId29" imgW="93980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35430" y="4291965"/>
                        <a:ext cx="185991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519873" y="5904865"/>
          <a:ext cx="176022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2" imgW="914400" imgH="215900" progId="Equation.3">
                  <p:embed/>
                </p:oleObj>
              </mc:Choice>
              <mc:Fallback>
                <p:oleObj name="" r:id="rId32" imgW="9144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19873" y="5904865"/>
                        <a:ext cx="1760220" cy="451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/>
          <p:nvPr>
            <p:custDataLst>
              <p:tags r:id="rId34"/>
            </p:custDataLst>
          </p:nvPr>
        </p:nvGraphicFramePr>
        <p:xfrm>
          <a:off x="3851910" y="3959860"/>
          <a:ext cx="3650615" cy="14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5" imgW="4229100" imgH="1790700" progId="Equation.DSMT4">
                  <p:embed/>
                </p:oleObj>
              </mc:Choice>
              <mc:Fallback>
                <p:oleObj name="" r:id="rId35" imgW="4229100" imgH="1790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51910" y="3959860"/>
                        <a:ext cx="3650615" cy="1466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52500" y="766445"/>
          <a:ext cx="598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" imgW="5943600" imgH="390525" progId="Equation.3">
                  <p:embed/>
                </p:oleObj>
              </mc:Choice>
              <mc:Fallback>
                <p:oleObj name="" r:id="rId2" imgW="5943600" imgH="39052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500" y="766445"/>
                        <a:ext cx="5981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19175" y="159385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114675" imgH="476250" progId="Equation.3">
                  <p:embed/>
                </p:oleObj>
              </mc:Choice>
              <mc:Fallback>
                <p:oleObj name="" r:id="rId5" imgW="3114675" imgH="47625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1593850"/>
                        <a:ext cx="3149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121785" y="1329055"/>
          <a:ext cx="338264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1688465" imgH="558800" progId="Equation.3">
                  <p:embed/>
                </p:oleObj>
              </mc:Choice>
              <mc:Fallback>
                <p:oleObj name="" r:id="rId8" imgW="1688465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1785" y="1329055"/>
                        <a:ext cx="3382645" cy="1153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60450" y="2917825"/>
          <a:ext cx="303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3000375" imgH="476250" progId="Equation.3">
                  <p:embed/>
                </p:oleObj>
              </mc:Choice>
              <mc:Fallback>
                <p:oleObj name="" r:id="rId11" imgW="3000375" imgH="47625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0450" y="2917825"/>
                        <a:ext cx="3035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044950" y="2699385"/>
          <a:ext cx="327914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4" imgW="1701800" imgH="558800" progId="Equation.3">
                  <p:embed/>
                </p:oleObj>
              </mc:Choice>
              <mc:Fallback>
                <p:oleObj name="" r:id="rId14" imgW="1701800" imgH="558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44950" y="2699385"/>
                        <a:ext cx="3279140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136650" y="4089400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4533900" imgH="476250" progId="Equation.3">
                  <p:embed/>
                </p:oleObj>
              </mc:Choice>
              <mc:Fallback>
                <p:oleObj name="" r:id="rId17" imgW="4533900" imgH="47625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36650" y="4089400"/>
                        <a:ext cx="4572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92213" y="4927600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0" imgW="5619750" imgH="981075" progId="Equation.3">
                  <p:embed/>
                </p:oleObj>
              </mc:Choice>
              <mc:Fallback>
                <p:oleObj name="" r:id="rId20" imgW="5619750" imgH="9810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92213" y="4927600"/>
                        <a:ext cx="5651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102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762000"/>
          <a:ext cx="546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" imgW="5429250" imgH="990600" progId="Equation.3">
                  <p:embed/>
                </p:oleObj>
              </mc:Choice>
              <mc:Fallback>
                <p:oleObj name="" r:id="rId2" imgW="5429250" imgH="990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5461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77900" y="1946275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943350" imgH="390525" progId="Equation.3">
                  <p:embed/>
                </p:oleObj>
              </mc:Choice>
              <mc:Fallback>
                <p:oleObj name="" r:id="rId5" imgW="3943350" imgH="3905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1946275"/>
                        <a:ext cx="3975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48410" y="2578100"/>
          <a:ext cx="6601460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8" imgW="3251200" imgH="508000" progId="Equation.3">
                  <p:embed/>
                </p:oleObj>
              </mc:Choice>
              <mc:Fallback>
                <p:oleObj name="" r:id="rId8" imgW="3251200" imgH="508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8410" y="2578100"/>
                        <a:ext cx="6601460" cy="106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/>
          <p:nvPr>
            <p:custDataLst>
              <p:tags r:id="rId10"/>
            </p:custDataLst>
          </p:nvPr>
        </p:nvGraphicFramePr>
        <p:xfrm>
          <a:off x="595313" y="4825048"/>
          <a:ext cx="8064500" cy="191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8064500" imgH="1917065" progId="Equation.DSMT4">
                  <p:embed/>
                </p:oleObj>
              </mc:Choice>
              <mc:Fallback>
                <p:oleObj name="" r:id="rId11" imgW="8064500" imgH="19170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313" y="4825048"/>
                        <a:ext cx="8064500" cy="1917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99185" y="4076700"/>
          <a:ext cx="373189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688465" imgH="215900" progId="Equation.3">
                  <p:embed/>
                </p:oleObj>
              </mc:Choice>
              <mc:Fallback>
                <p:oleObj name="" r:id="rId14" imgW="16884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9185" y="4076700"/>
                        <a:ext cx="3731895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6"/>
          <p:cNvSpPr txBox="1"/>
          <p:nvPr>
            <p:custDataLst>
              <p:tags r:id="rId1"/>
            </p:custDataLst>
          </p:nvPr>
        </p:nvSpPr>
        <p:spPr>
          <a:xfrm>
            <a:off x="852488" y="403225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包糖机某日开工包了12包糖,称得质量(单位:克)分别为506,500,495,488,504,486,505,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7"/>
          <p:cNvSpPr/>
          <p:nvPr>
            <p:custDataLst>
              <p:tags r:id="rId2"/>
            </p:custDataLst>
          </p:nvPr>
        </p:nvSpPr>
        <p:spPr>
          <a:xfrm>
            <a:off x="852488" y="1492250"/>
            <a:ext cx="7910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513,521,520,512,485. 假设重量服从正态分布,</a:t>
            </a:r>
            <a:endParaRPr lang="zh-CN" altLang="en-US" sz="2800" b="1" dirty="0">
              <a:latin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52232" name="Text Box 8"/>
          <p:cNvSpPr txBox="1"/>
          <p:nvPr>
            <p:custDataLst>
              <p:tags r:id="rId3"/>
            </p:custDataLst>
          </p:nvPr>
        </p:nvSpPr>
        <p:spPr>
          <a:xfrm>
            <a:off x="852488" y="3181033"/>
            <a:ext cx="1281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06463" y="4748213"/>
          <a:ext cx="238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387600" imgH="393700" progId="Equation.3">
                  <p:embed/>
                </p:oleObj>
              </mc:Choice>
              <mc:Fallback>
                <p:oleObj name="" r:id="rId5" imgW="23876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463" y="4748213"/>
                        <a:ext cx="238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419475" y="4721860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2921000" imgH="419100" progId="Equation.3">
                  <p:embed/>
                </p:oleObj>
              </mc:Choice>
              <mc:Fallback>
                <p:oleObj name="" r:id="rId8" imgW="29210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9475" y="4721860"/>
                        <a:ext cx="292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31850" y="528129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3098800" imgH="431800" progId="Equation.3">
                  <p:embed/>
                </p:oleObj>
              </mc:Choice>
              <mc:Fallback>
                <p:oleObj name="" r:id="rId11" imgW="30988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1850" y="5281295"/>
                        <a:ext cx="309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53795" y="5860415"/>
          <a:ext cx="280225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4" imgW="1320165" imgH="228600" progId="Equation.3">
                  <p:embed/>
                </p:oleObj>
              </mc:Choice>
              <mc:Fallback>
                <p:oleObj name="" r:id="rId14" imgW="1320165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53795" y="5860415"/>
                        <a:ext cx="280225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93763" y="2071688"/>
          <a:ext cx="796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7" imgW="7962900" imgH="977900" progId="Equation.3">
                  <p:embed/>
                </p:oleObj>
              </mc:Choice>
              <mc:Fallback>
                <p:oleObj name="" r:id="rId17" imgW="7962900" imgH="977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3763" y="2071688"/>
                        <a:ext cx="7962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954463" y="5977890"/>
          <a:ext cx="90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0" imgW="901065" imgH="368300" progId="Equation.3">
                  <p:embed/>
                </p:oleObj>
              </mc:Choice>
              <mc:Fallback>
                <p:oleObj name="" r:id="rId20" imgW="901065" imgH="368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4463" y="5977890"/>
                        <a:ext cx="901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30"/>
          <p:cNvSpPr/>
          <p:nvPr>
            <p:custDataLst>
              <p:tags r:id="rId22"/>
            </p:custDataLst>
          </p:nvPr>
        </p:nvSpPr>
        <p:spPr>
          <a:xfrm>
            <a:off x="412433" y="461963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4.2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组合 21"/>
          <p:cNvGrpSpPr/>
          <p:nvPr/>
        </p:nvGrpSpPr>
        <p:grpSpPr>
          <a:xfrm>
            <a:off x="1631315" y="3169285"/>
            <a:ext cx="5307965" cy="521970"/>
            <a:chOff x="339725" y="3632200"/>
            <a:chExt cx="5307965" cy="521970"/>
          </a:xfrm>
        </p:grpSpPr>
        <p:sp>
          <p:nvSpPr>
            <p:cNvPr id="4114" name="Rectangle 15"/>
            <p:cNvSpPr/>
            <p:nvPr>
              <p:custDataLst>
                <p:tags r:id="rId23"/>
              </p:custDataLst>
            </p:nvPr>
          </p:nvSpPr>
          <p:spPr>
            <a:xfrm>
              <a:off x="552450" y="3632200"/>
              <a:ext cx="5095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 Black" panose="020B0A04020102020204" pitchFamily="34" charset="0"/>
                </a:rPr>
                <a:t>的置信水平为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0.95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>
                  <a:latin typeface="Arial Black" panose="020B0A04020102020204" pitchFamily="34" charset="0"/>
                </a:rPr>
                <a:t>置信区间为</a:t>
              </a:r>
              <a:endParaRPr lang="zh-CN" altLang="en-US" sz="2800" b="1" dirty="0">
                <a:latin typeface="Arial Black" panose="020B0A04020102020204" pitchFamily="34" charset="0"/>
              </a:endParaRPr>
            </a:p>
          </p:txBody>
        </p:sp>
        <p:graphicFrame>
          <p:nvGraphicFramePr>
            <p:cNvPr id="4103" name="Object 16"/>
            <p:cNvGraphicFramePr/>
            <p:nvPr>
              <p:custDataLst>
                <p:tags r:id="rId24"/>
              </p:custDataLst>
            </p:nvPr>
          </p:nvGraphicFramePr>
          <p:xfrm>
            <a:off x="339725" y="379253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25" imgW="254000" imgH="279400" progId="Equation.DSMT4">
                    <p:embed/>
                  </p:oleObj>
                </mc:Choice>
                <mc:Fallback>
                  <p:oleObj name="" r:id="rId25" imgW="254000" imgH="2794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9725" y="379253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7" name="Object 17"/>
          <p:cNvGraphicFramePr/>
          <p:nvPr>
            <p:custDataLst>
              <p:tags r:id="rId27"/>
            </p:custDataLst>
          </p:nvPr>
        </p:nvGraphicFramePr>
        <p:xfrm>
          <a:off x="2975928" y="3713798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8" imgW="3683000" imgH="838200" progId="Equation.DSMT4">
                  <p:embed/>
                </p:oleObj>
              </mc:Choice>
              <mc:Fallback>
                <p:oleObj name="" r:id="rId28" imgW="3683000" imgH="838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75928" y="3713798"/>
                        <a:ext cx="3683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946" name="Object 307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34745" y="2209165"/>
          <a:ext cx="181229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914400" imgH="431800" progId="Equation.3">
                  <p:embed/>
                </p:oleObj>
              </mc:Choice>
              <mc:Fallback>
                <p:oleObj name="" r:id="rId2" imgW="914400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4745" y="2209165"/>
                        <a:ext cx="1812290" cy="85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07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24188" y="2184400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009900" imgH="850900" progId="Equation.3">
                  <p:embed/>
                </p:oleObj>
              </mc:Choice>
              <mc:Fallback>
                <p:oleObj name="" r:id="rId5" imgW="3009900" imgH="850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4188" y="2184400"/>
                        <a:ext cx="3009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07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083300" y="2427288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8" imgW="1384300" imgH="368300" progId="Equation.3">
                  <p:embed/>
                </p:oleObj>
              </mc:Choice>
              <mc:Fallback>
                <p:oleObj name="" r:id="rId8" imgW="1384300" imgH="368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83300" y="2427288"/>
                        <a:ext cx="1384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07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21715" y="1102995"/>
          <a:ext cx="1871345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901700" imgH="431800" progId="Equation.3">
                  <p:embed/>
                </p:oleObj>
              </mc:Choice>
              <mc:Fallback>
                <p:oleObj name="" r:id="rId11" imgW="901700" imgH="431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1715" y="1102995"/>
                        <a:ext cx="1871345" cy="896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307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009900" y="1108075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4" imgW="3009900" imgH="850900" progId="Equation.3">
                  <p:embed/>
                </p:oleObj>
              </mc:Choice>
              <mc:Fallback>
                <p:oleObj name="" r:id="rId14" imgW="3009900" imgH="850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09900" y="1108075"/>
                        <a:ext cx="3009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307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083300" y="1330325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1384300" imgH="368300" progId="Equation.3">
                  <p:embed/>
                </p:oleObj>
              </mc:Choice>
              <mc:Fallback>
                <p:oleObj name="" r:id="rId17" imgW="1384300" imgH="368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3300" y="1330325"/>
                        <a:ext cx="1384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308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066800" y="3352800"/>
          <a:ext cx="574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0" imgW="5740400" imgH="444500" progId="Equation.3">
                  <p:embed/>
                </p:oleObj>
              </mc:Choice>
              <mc:Fallback>
                <p:oleObj name="" r:id="rId20" imgW="5740400" imgH="444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66800" y="3352800"/>
                        <a:ext cx="5740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308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965450" y="41021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2552700" imgH="352425" progId="Equation.3">
                  <p:embed/>
                </p:oleObj>
              </mc:Choice>
              <mc:Fallback>
                <p:oleObj name="" r:id="rId23" imgW="2552700" imgH="35242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5450" y="4102100"/>
                        <a:ext cx="2590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20"/>
          <p:cNvGraphicFramePr>
            <a:graphicFrameLocks noChangeAspect="1"/>
          </p:cNvGraphicFramePr>
          <p:nvPr/>
        </p:nvGraphicFramePr>
        <p:xfrm>
          <a:off x="2428875" y="1657985"/>
          <a:ext cx="166433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876300" imgH="228600" progId="Equation.3">
                  <p:embed/>
                </p:oleObj>
              </mc:Choice>
              <mc:Fallback>
                <p:oleObj name="" r:id="rId1" imgW="8763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75" y="1657985"/>
                        <a:ext cx="1664335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93750" y="2484120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" imgW="6946900" imgH="444500" progId="Equation.3">
                  <p:embed/>
                </p:oleObj>
              </mc:Choice>
              <mc:Fallback>
                <p:oleObj name="" r:id="rId4" imgW="6946900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" y="2484120"/>
                        <a:ext cx="694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2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097213" y="3246120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543175" imgH="352425" progId="Equation.3">
                  <p:embed/>
                </p:oleObj>
              </mc:Choice>
              <mc:Fallback>
                <p:oleObj name="" r:id="rId7" imgW="2543175" imgH="3524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7213" y="3246120"/>
                        <a:ext cx="2578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84213" y="3953034"/>
          <a:ext cx="7019925" cy="177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0" imgW="2819400" imgH="698500" progId="Equation.DSMT4">
                  <p:embed/>
                </p:oleObj>
              </mc:Choice>
              <mc:Fallback>
                <p:oleObj name="" r:id="rId10" imgW="2819400" imgH="6985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3953034"/>
                        <a:ext cx="7019925" cy="1772285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191000" y="1714183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723900" imgH="368300" progId="Equation.3">
                  <p:embed/>
                </p:oleObj>
              </mc:Choice>
              <mc:Fallback>
                <p:oleObj name="" r:id="rId13" imgW="723900" imgH="368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1000" y="1714183"/>
                        <a:ext cx="723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36"/>
          <p:cNvSpPr/>
          <p:nvPr/>
        </p:nvSpPr>
        <p:spPr>
          <a:xfrm>
            <a:off x="838200" y="1063308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查表得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956" name="Object 308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25500" y="596900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6" imgW="3136900" imgH="431800" progId="Equation.3">
                  <p:embed/>
                </p:oleObj>
              </mc:Choice>
              <mc:Fallback>
                <p:oleObj name="" r:id="rId16" imgW="31369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5500" y="596900"/>
                        <a:ext cx="3136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1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95350" y="914400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2305050" imgH="428625" progId="Equation.3">
                  <p:embed/>
                </p:oleObj>
              </mc:Choice>
              <mc:Fallback>
                <p:oleObj name="" r:id="rId2" imgW="2305050" imgH="4286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5350" y="914400"/>
                        <a:ext cx="2336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2645" y="3114675"/>
          <a:ext cx="7847330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3263900" imgH="685800" progId="Equation.3">
                  <p:embed/>
                </p:oleObj>
              </mc:Choice>
              <mc:Fallback>
                <p:oleObj name="" r:id="rId5" imgW="3263900" imgH="685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645" y="3114675"/>
                        <a:ext cx="7847330" cy="1649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47713" y="4940300"/>
          <a:ext cx="796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7962900" imgH="508000" progId="Equation.3">
                  <p:embed/>
                </p:oleObj>
              </mc:Choice>
              <mc:Fallback>
                <p:oleObj name="" r:id="rId8" imgW="7962900" imgH="508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7713" y="4940300"/>
                        <a:ext cx="7962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20750" y="1822450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4867275" imgH="409575" progId="Equation.3">
                  <p:embed/>
                </p:oleObj>
              </mc:Choice>
              <mc:Fallback>
                <p:oleObj name="" r:id="rId11" imgW="4867275" imgH="40957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1822450"/>
                        <a:ext cx="4902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562600" y="160020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4" imgW="3019425" imgH="885825" progId="Equation.3">
                  <p:embed/>
                </p:oleObj>
              </mc:Choice>
              <mc:Fallback>
                <p:oleObj name="" r:id="rId14" imgW="3019425" imgH="88582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0066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1600200"/>
                        <a:ext cx="3060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Text Box 27"/>
          <p:cNvSpPr txBox="1"/>
          <p:nvPr>
            <p:custDataLst>
              <p:tags r:id="rId16"/>
            </p:custDataLst>
          </p:nvPr>
        </p:nvSpPr>
        <p:spPr>
          <a:xfrm>
            <a:off x="838200" y="25146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推导过程如下: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74" name="Object 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84238" y="3976370"/>
          <a:ext cx="7851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8369300" imgH="914400" progId="Equation.3">
                  <p:embed/>
                </p:oleObj>
              </mc:Choice>
              <mc:Fallback>
                <p:oleObj name="" r:id="rId2" imgW="8369300" imgH="914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238" y="3976370"/>
                        <a:ext cx="7851775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96938" y="5113020"/>
          <a:ext cx="612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6086475" imgH="409575" progId="Equation.3">
                  <p:embed/>
                </p:oleObj>
              </mc:Choice>
              <mc:Fallback>
                <p:oleObj name="" r:id="rId5" imgW="6086475" imgH="40957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6938" y="5113020"/>
                        <a:ext cx="6121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514600" y="580517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8" imgW="3019425" imgH="885825" progId="Equation.3">
                  <p:embed/>
                </p:oleObj>
              </mc:Choice>
              <mc:Fallback>
                <p:oleObj name="" r:id="rId8" imgW="3019425" imgH="88582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5805170"/>
                        <a:ext cx="3060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6"/>
          <p:cNvGraphicFramePr>
            <a:graphicFrameLocks noChangeAspect="1"/>
          </p:cNvGraphicFramePr>
          <p:nvPr/>
        </p:nvGraphicFramePr>
        <p:xfrm>
          <a:off x="1012190" y="260985"/>
          <a:ext cx="6007100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0" imgW="2705100" imgH="444500" progId="Equation.DSMT4">
                  <p:embed/>
                </p:oleObj>
              </mc:Choice>
              <mc:Fallback>
                <p:oleObj name="" r:id="rId10" imgW="2705100" imgH="444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2190" y="260985"/>
                        <a:ext cx="6007100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33450" y="2909570"/>
          <a:ext cx="745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7454900" imgH="914400" progId="Equation.3">
                  <p:embed/>
                </p:oleObj>
              </mc:Choice>
              <mc:Fallback>
                <p:oleObj name="" r:id="rId13" imgW="7454900" imgH="914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3450" y="2909570"/>
                        <a:ext cx="7454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767080" y="136271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对于给定的置信水平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1-α,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67093" y="2108835"/>
          <a:ext cx="508000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7" imgW="2501900" imgH="228600" progId="Equation.KSEE3">
                  <p:embed/>
                </p:oleObj>
              </mc:Choice>
              <mc:Fallback>
                <p:oleObj name="" r:id="rId17" imgW="2501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7093" y="2108835"/>
                        <a:ext cx="5080000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Text Box 3"/>
          <p:cNvSpPr txBox="1"/>
          <p:nvPr>
            <p:custDataLst>
              <p:tags r:id="rId1"/>
            </p:custDataLst>
          </p:nvPr>
        </p:nvSpPr>
        <p:spPr>
          <a:xfrm>
            <a:off x="852488" y="3913188"/>
            <a:ext cx="1031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9" name="Text Box 4"/>
          <p:cNvSpPr txBox="1"/>
          <p:nvPr>
            <p:custDataLst>
              <p:tags r:id="rId2"/>
            </p:custDataLst>
          </p:nvPr>
        </p:nvSpPr>
        <p:spPr>
          <a:xfrm>
            <a:off x="831850" y="658813"/>
            <a:ext cx="7696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有一大批糖果,现从中随机地取16袋, 称得重量(克)如下: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71600" y="1793875"/>
          <a:ext cx="659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4" imgW="6591300" imgH="939800" progId="Equation.3">
                  <p:embed/>
                </p:oleObj>
              </mc:Choice>
              <mc:Fallback>
                <p:oleObj name="" r:id="rId4" imgW="6591300" imgH="939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1793875"/>
                        <a:ext cx="6591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"/>
          <p:cNvSpPr txBox="1"/>
          <p:nvPr>
            <p:custDataLst>
              <p:tags r:id="rId6"/>
            </p:custDataLst>
          </p:nvPr>
        </p:nvSpPr>
        <p:spPr>
          <a:xfrm>
            <a:off x="831850" y="2784475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设袋装糖果的重量服从正态分布, 试求总体均值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97038" y="4010025"/>
          <a:ext cx="303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8" imgW="3035300" imgH="368300" progId="Equation.3">
                  <p:embed/>
                </p:oleObj>
              </mc:Choice>
              <mc:Fallback>
                <p:oleObj name="" r:id="rId8" imgW="3035300" imgH="368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7038" y="4010025"/>
                        <a:ext cx="3035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14400" y="4624388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3670300" imgH="431800" progId="Equation.3">
                  <p:embed/>
                </p:oleObj>
              </mc:Choice>
              <mc:Fallback>
                <p:oleObj name="" r:id="rId11" imgW="3670300" imgH="431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624388"/>
                        <a:ext cx="367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800600" y="4610100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4" imgW="1536700" imgH="431800" progId="Equation.3">
                  <p:embed/>
                </p:oleObj>
              </mc:Choice>
              <mc:Fallback>
                <p:oleObj name="" r:id="rId14" imgW="1536700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00600" y="4610100"/>
                        <a:ext cx="1536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25270" y="5378450"/>
          <a:ext cx="589407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2755900" imgH="228600" progId="Equation.3">
                  <p:embed/>
                </p:oleObj>
              </mc:Choice>
              <mc:Fallback>
                <p:oleObj name="" r:id="rId17" imgW="27559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5270" y="5378450"/>
                        <a:ext cx="589407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963613" y="3421063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0" imgW="5029200" imgH="444500" progId="Equation.3">
                  <p:embed/>
                </p:oleObj>
              </mc:Choice>
              <mc:Fallback>
                <p:oleObj name="" r:id="rId20" imgW="5029200" imgH="444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3613" y="3421063"/>
                        <a:ext cx="502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400800" y="4648200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3" imgW="1104900" imgH="368300" progId="Equation.3">
                  <p:embed/>
                </p:oleObj>
              </mc:Choice>
              <mc:Fallback>
                <p:oleObj name="" r:id="rId23" imgW="1104900" imgH="368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00800" y="4648200"/>
                        <a:ext cx="11049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6"/>
          <p:cNvSpPr/>
          <p:nvPr>
            <p:custDataLst>
              <p:tags r:id="rId25"/>
            </p:custDataLst>
          </p:nvPr>
        </p:nvSpPr>
        <p:spPr>
          <a:xfrm>
            <a:off x="369570" y="733425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 Black" panose="020B0A04020102020204" pitchFamily="34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4.3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2709</Words>
  <Application>WPS 演示</Application>
  <PresentationFormat>全屏显示(4:3)</PresentationFormat>
  <Paragraphs>217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239</vt:i4>
      </vt:variant>
      <vt:variant>
        <vt:lpstr>幻灯片标题</vt:lpstr>
      </vt:variant>
      <vt:variant>
        <vt:i4>37</vt:i4>
      </vt:variant>
    </vt:vector>
  </HeadingPairs>
  <TitlesOfParts>
    <vt:vector size="290" baseType="lpstr">
      <vt:lpstr>Arial</vt:lpstr>
      <vt:lpstr>宋体</vt:lpstr>
      <vt:lpstr>Wingdings</vt:lpstr>
      <vt:lpstr>Calibri</vt:lpstr>
      <vt:lpstr>Times New Roman</vt:lpstr>
      <vt:lpstr>黑体</vt:lpstr>
      <vt:lpstr>Arial Black</vt:lpstr>
      <vt:lpstr>楷体_GB2312</vt:lpstr>
      <vt:lpstr>新宋体</vt:lpstr>
      <vt:lpstr>Math1</vt:lpstr>
      <vt:lpstr>Segoe Print</vt:lpstr>
      <vt:lpstr>微软雅黑</vt:lpstr>
      <vt:lpstr>Arial Unicode MS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Equation.KSEE3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104</cp:revision>
  <dcterms:created xsi:type="dcterms:W3CDTF">2012-09-17T11:32:00Z</dcterms:created>
  <dcterms:modified xsi:type="dcterms:W3CDTF">2023-05-14T14:14:40Z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7683FF93F3B0459DBED77D8E3CFBAB2F</vt:lpwstr>
  </property>
  <property fmtid="{D5CDD505-2E9C-101B-9397-08002B2CF9AE}" pid="3" name="KSOProductBuildVer">
    <vt:lpwstr>2052-11.1.0.14036</vt:lpwstr>
  </property>
</Properties>
</file>