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99" r:id="rId3"/>
    <p:sldId id="656" r:id="rId4"/>
    <p:sldId id="668" r:id="rId5"/>
    <p:sldId id="667" r:id="rId6"/>
    <p:sldId id="666" r:id="rId7"/>
    <p:sldId id="665" r:id="rId8"/>
    <p:sldId id="678" r:id="rId9"/>
    <p:sldId id="663" r:id="rId10"/>
    <p:sldId id="664" r:id="rId11"/>
    <p:sldId id="679" r:id="rId12"/>
    <p:sldId id="677" r:id="rId13"/>
    <p:sldId id="672" r:id="rId14"/>
    <p:sldId id="662" r:id="rId15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2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29"/>
        <p:guide pos="29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8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27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0" Type="http://schemas.openxmlformats.org/officeDocument/2006/relationships/image" Target="../media/image64.wmf"/><Relationship Id="rId1" Type="http://schemas.openxmlformats.org/officeDocument/2006/relationships/image" Target="../media/image5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0" Type="http://schemas.openxmlformats.org/officeDocument/2006/relationships/image" Target="../media/image21.w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42.bin"/><Relationship Id="rId7" Type="http://schemas.openxmlformats.org/officeDocument/2006/relationships/tags" Target="../tags/tag44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tags" Target="../tags/tag43.xml"/><Relationship Id="rId3" Type="http://schemas.openxmlformats.org/officeDocument/2006/relationships/image" Target="../media/image40.wmf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6.wmf"/><Relationship Id="rId2" Type="http://schemas.openxmlformats.org/officeDocument/2006/relationships/oleObject" Target="../embeddings/oleObject40.bin"/><Relationship Id="rId19" Type="http://schemas.openxmlformats.org/officeDocument/2006/relationships/oleObject" Target="../embeddings/oleObject46.bin"/><Relationship Id="rId18" Type="http://schemas.openxmlformats.org/officeDocument/2006/relationships/tags" Target="../tags/tag47.xml"/><Relationship Id="rId17" Type="http://schemas.openxmlformats.org/officeDocument/2006/relationships/image" Target="../media/image45.wmf"/><Relationship Id="rId16" Type="http://schemas.openxmlformats.org/officeDocument/2006/relationships/oleObject" Target="../embeddings/oleObject45.bin"/><Relationship Id="rId15" Type="http://schemas.openxmlformats.org/officeDocument/2006/relationships/tags" Target="../tags/tag46.xml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43.bin"/><Relationship Id="rId10" Type="http://schemas.openxmlformats.org/officeDocument/2006/relationships/tags" Target="../tags/tag45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tags" Target="../tags/tag53.xml"/><Relationship Id="rId7" Type="http://schemas.openxmlformats.org/officeDocument/2006/relationships/image" Target="../media/image41.wmf"/><Relationship Id="rId6" Type="http://schemas.openxmlformats.org/officeDocument/2006/relationships/oleObject" Target="../embeddings/oleObject47.bin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8.wmf"/><Relationship Id="rId12" Type="http://schemas.openxmlformats.org/officeDocument/2006/relationships/oleObject" Target="../embeddings/oleObject49.bin"/><Relationship Id="rId11" Type="http://schemas.openxmlformats.org/officeDocument/2006/relationships/tags" Target="../tags/tag54.xml"/><Relationship Id="rId10" Type="http://schemas.openxmlformats.org/officeDocument/2006/relationships/image" Target="../media/image47.wmf"/><Relationship Id="rId1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tags" Target="../tags/tag58.xml"/><Relationship Id="rId7" Type="http://schemas.openxmlformats.org/officeDocument/2006/relationships/image" Target="../media/image27.wmf"/><Relationship Id="rId6" Type="http://schemas.openxmlformats.org/officeDocument/2006/relationships/oleObject" Target="../embeddings/oleObject51.bin"/><Relationship Id="rId5" Type="http://schemas.openxmlformats.org/officeDocument/2006/relationships/tags" Target="../tags/tag57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0.bin"/><Relationship Id="rId24" Type="http://schemas.openxmlformats.org/officeDocument/2006/relationships/vmlDrawing" Target="../drawings/vmlDrawing1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56.bin"/><Relationship Id="rId20" Type="http://schemas.openxmlformats.org/officeDocument/2006/relationships/tags" Target="../tags/tag62.xml"/><Relationship Id="rId2" Type="http://schemas.openxmlformats.org/officeDocument/2006/relationships/tags" Target="../tags/tag56.xml"/><Relationship Id="rId19" Type="http://schemas.openxmlformats.org/officeDocument/2006/relationships/image" Target="../media/image53.wmf"/><Relationship Id="rId18" Type="http://schemas.openxmlformats.org/officeDocument/2006/relationships/oleObject" Target="../embeddings/oleObject55.bin"/><Relationship Id="rId17" Type="http://schemas.openxmlformats.org/officeDocument/2006/relationships/tags" Target="../tags/tag61.xml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54.bin"/><Relationship Id="rId14" Type="http://schemas.openxmlformats.org/officeDocument/2006/relationships/tags" Target="../tags/tag60.xml"/><Relationship Id="rId13" Type="http://schemas.openxmlformats.org/officeDocument/2006/relationships/image" Target="../media/image51.wmf"/><Relationship Id="rId12" Type="http://schemas.openxmlformats.org/officeDocument/2006/relationships/oleObject" Target="../embeddings/oleObject53.bin"/><Relationship Id="rId11" Type="http://schemas.openxmlformats.org/officeDocument/2006/relationships/tags" Target="../tags/tag59.xml"/><Relationship Id="rId10" Type="http://schemas.openxmlformats.org/officeDocument/2006/relationships/image" Target="../media/image50.wmf"/><Relationship Id="rId1" Type="http://schemas.openxmlformats.org/officeDocument/2006/relationships/tags" Target="../tags/tag5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55.emf"/><Relationship Id="rId37" Type="http://schemas.openxmlformats.org/officeDocument/2006/relationships/vmlDrawing" Target="../drawings/vmlDrawing12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64.wmf"/><Relationship Id="rId34" Type="http://schemas.openxmlformats.org/officeDocument/2006/relationships/oleObject" Target="../embeddings/oleObject66.bin"/><Relationship Id="rId33" Type="http://schemas.openxmlformats.org/officeDocument/2006/relationships/tags" Target="../tags/tag77.xml"/><Relationship Id="rId32" Type="http://schemas.openxmlformats.org/officeDocument/2006/relationships/tags" Target="../tags/tag76.xml"/><Relationship Id="rId31" Type="http://schemas.openxmlformats.org/officeDocument/2006/relationships/image" Target="../media/image63.wmf"/><Relationship Id="rId30" Type="http://schemas.openxmlformats.org/officeDocument/2006/relationships/oleObject" Target="../embeddings/oleObject65.bin"/><Relationship Id="rId3" Type="http://schemas.openxmlformats.org/officeDocument/2006/relationships/oleObject" Target="../embeddings/oleObject57.bin"/><Relationship Id="rId29" Type="http://schemas.openxmlformats.org/officeDocument/2006/relationships/tags" Target="../tags/tag75.xml"/><Relationship Id="rId28" Type="http://schemas.openxmlformats.org/officeDocument/2006/relationships/image" Target="../media/image62.wmf"/><Relationship Id="rId27" Type="http://schemas.openxmlformats.org/officeDocument/2006/relationships/oleObject" Target="../embeddings/oleObject64.bin"/><Relationship Id="rId26" Type="http://schemas.openxmlformats.org/officeDocument/2006/relationships/tags" Target="../tags/tag74.xml"/><Relationship Id="rId25" Type="http://schemas.openxmlformats.org/officeDocument/2006/relationships/image" Target="../media/image61.wmf"/><Relationship Id="rId24" Type="http://schemas.openxmlformats.org/officeDocument/2006/relationships/oleObject" Target="../embeddings/oleObject63.bin"/><Relationship Id="rId23" Type="http://schemas.openxmlformats.org/officeDocument/2006/relationships/tags" Target="../tags/tag73.xml"/><Relationship Id="rId22" Type="http://schemas.openxmlformats.org/officeDocument/2006/relationships/image" Target="../media/image60.wmf"/><Relationship Id="rId21" Type="http://schemas.openxmlformats.org/officeDocument/2006/relationships/oleObject" Target="../embeddings/oleObject62.bin"/><Relationship Id="rId20" Type="http://schemas.openxmlformats.org/officeDocument/2006/relationships/tags" Target="../tags/tag72.xml"/><Relationship Id="rId2" Type="http://schemas.openxmlformats.org/officeDocument/2006/relationships/tags" Target="../tags/tag64.xml"/><Relationship Id="rId19" Type="http://schemas.openxmlformats.org/officeDocument/2006/relationships/image" Target="../media/image59.emf"/><Relationship Id="rId18" Type="http://schemas.openxmlformats.org/officeDocument/2006/relationships/oleObject" Target="../embeddings/oleObject61.bin"/><Relationship Id="rId17" Type="http://schemas.openxmlformats.org/officeDocument/2006/relationships/tags" Target="../tags/tag71.xml"/><Relationship Id="rId16" Type="http://schemas.openxmlformats.org/officeDocument/2006/relationships/image" Target="../media/image58.emf"/><Relationship Id="rId15" Type="http://schemas.openxmlformats.org/officeDocument/2006/relationships/oleObject" Target="../embeddings/oleObject60.bin"/><Relationship Id="rId14" Type="http://schemas.openxmlformats.org/officeDocument/2006/relationships/tags" Target="../tags/tag70.xml"/><Relationship Id="rId13" Type="http://schemas.openxmlformats.org/officeDocument/2006/relationships/image" Target="../media/image57.emf"/><Relationship Id="rId12" Type="http://schemas.openxmlformats.org/officeDocument/2006/relationships/oleObject" Target="../embeddings/oleObject59.bin"/><Relationship Id="rId11" Type="http://schemas.openxmlformats.org/officeDocument/2006/relationships/tags" Target="../tags/tag69.xml"/><Relationship Id="rId10" Type="http://schemas.openxmlformats.org/officeDocument/2006/relationships/image" Target="../media/image56.emf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.emf"/><Relationship Id="rId7" Type="http://schemas.openxmlformats.org/officeDocument/2006/relationships/oleObject" Target="../embeddings/oleObject2.bin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1.wmf"/><Relationship Id="rId3" Type="http://schemas.openxmlformats.org/officeDocument/2006/relationships/oleObject" Target="../embeddings/oleObject1.bin"/><Relationship Id="rId2" Type="http://schemas.openxmlformats.org/officeDocument/2006/relationships/tags" Target="../tags/tag3.xml"/><Relationship Id="rId10" Type="http://schemas.openxmlformats.org/officeDocument/2006/relationships/vmlDrawing" Target="../drawings/vmlDrawing1.v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tags" Target="../tags/tag9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0" Type="http://schemas.openxmlformats.org/officeDocument/2006/relationships/vmlDrawing" Target="../drawings/vmlDrawing2.v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tags" Target="../tags/tag13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8.bin"/><Relationship Id="rId5" Type="http://schemas.openxmlformats.org/officeDocument/2006/relationships/tags" Target="../tags/tag1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tags" Target="../tags/tag11.xml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11.bin"/><Relationship Id="rId14" Type="http://schemas.openxmlformats.org/officeDocument/2006/relationships/tags" Target="../tags/tag15.xml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1" Type="http://schemas.openxmlformats.org/officeDocument/2006/relationships/tags" Target="../tags/tag14.xml"/><Relationship Id="rId10" Type="http://schemas.openxmlformats.org/officeDocument/2006/relationships/image" Target="../media/image9.wmf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tags" Target="../tags/tag1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Relationship Id="rId3" Type="http://schemas.openxmlformats.org/officeDocument/2006/relationships/tags" Target="../tags/tag16.xml"/><Relationship Id="rId29" Type="http://schemas.openxmlformats.org/officeDocument/2006/relationships/vmlDrawing" Target="../drawings/vmlDrawing5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21.wmf"/><Relationship Id="rId26" Type="http://schemas.openxmlformats.org/officeDocument/2006/relationships/oleObject" Target="../embeddings/oleObject21.bin"/><Relationship Id="rId25" Type="http://schemas.openxmlformats.org/officeDocument/2006/relationships/tags" Target="../tags/tag22.xml"/><Relationship Id="rId24" Type="http://schemas.openxmlformats.org/officeDocument/2006/relationships/image" Target="../media/image20.wmf"/><Relationship Id="rId23" Type="http://schemas.openxmlformats.org/officeDocument/2006/relationships/oleObject" Target="../embeddings/oleObject20.bin"/><Relationship Id="rId22" Type="http://schemas.openxmlformats.org/officeDocument/2006/relationships/tags" Target="../tags/tag21.xml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19.bin"/><Relationship Id="rId2" Type="http://schemas.openxmlformats.org/officeDocument/2006/relationships/image" Target="../media/image12.emf"/><Relationship Id="rId19" Type="http://schemas.openxmlformats.org/officeDocument/2006/relationships/image" Target="../media/image18.wmf"/><Relationship Id="rId18" Type="http://schemas.openxmlformats.org/officeDocument/2006/relationships/oleObject" Target="../embeddings/oleObject18.bin"/><Relationship Id="rId17" Type="http://schemas.openxmlformats.org/officeDocument/2006/relationships/tags" Target="../tags/tag20.xml"/><Relationship Id="rId16" Type="http://schemas.openxmlformats.org/officeDocument/2006/relationships/image" Target="../media/image17.wmf"/><Relationship Id="rId15" Type="http://schemas.openxmlformats.org/officeDocument/2006/relationships/oleObject" Target="../embeddings/oleObject17.bin"/><Relationship Id="rId14" Type="http://schemas.openxmlformats.org/officeDocument/2006/relationships/tags" Target="../tags/tag19.xml"/><Relationship Id="rId13" Type="http://schemas.openxmlformats.org/officeDocument/2006/relationships/image" Target="../media/image16.wmf"/><Relationship Id="rId12" Type="http://schemas.openxmlformats.org/officeDocument/2006/relationships/oleObject" Target="../embeddings/oleObject16.bin"/><Relationship Id="rId11" Type="http://schemas.openxmlformats.org/officeDocument/2006/relationships/tags" Target="../tags/tag18.xml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24.bin"/><Relationship Id="rId7" Type="http://schemas.openxmlformats.org/officeDocument/2006/relationships/tags" Target="../tags/tag25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tags" Target="../tags/tag24.xml"/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tags" Target="../tags/tag29.xml"/><Relationship Id="rId7" Type="http://schemas.openxmlformats.org/officeDocument/2006/relationships/image" Target="../media/image26.wmf"/><Relationship Id="rId6" Type="http://schemas.openxmlformats.org/officeDocument/2006/relationships/oleObject" Target="../embeddings/oleObject26.bin"/><Relationship Id="rId5" Type="http://schemas.openxmlformats.org/officeDocument/2006/relationships/tags" Target="../tags/tag28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27" Type="http://schemas.openxmlformats.org/officeDocument/2006/relationships/vmlDrawing" Target="../drawings/vmlDrawing7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32.wmf"/><Relationship Id="rId24" Type="http://schemas.openxmlformats.org/officeDocument/2006/relationships/oleObject" Target="../embeddings/oleObject32.bin"/><Relationship Id="rId23" Type="http://schemas.openxmlformats.org/officeDocument/2006/relationships/tags" Target="../tags/tag34.xml"/><Relationship Id="rId22" Type="http://schemas.openxmlformats.org/officeDocument/2006/relationships/image" Target="../media/image31.wmf"/><Relationship Id="rId21" Type="http://schemas.openxmlformats.org/officeDocument/2006/relationships/oleObject" Target="../embeddings/oleObject31.bin"/><Relationship Id="rId20" Type="http://schemas.openxmlformats.org/officeDocument/2006/relationships/tags" Target="../tags/tag33.xml"/><Relationship Id="rId2" Type="http://schemas.openxmlformats.org/officeDocument/2006/relationships/tags" Target="../tags/tag27.xml"/><Relationship Id="rId19" Type="http://schemas.openxmlformats.org/officeDocument/2006/relationships/image" Target="../media/image30.wmf"/><Relationship Id="rId18" Type="http://schemas.openxmlformats.org/officeDocument/2006/relationships/oleObject" Target="../embeddings/oleObject30.bin"/><Relationship Id="rId17" Type="http://schemas.openxmlformats.org/officeDocument/2006/relationships/tags" Target="../tags/tag32.xml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29.bin"/><Relationship Id="rId14" Type="http://schemas.openxmlformats.org/officeDocument/2006/relationships/tags" Target="../tags/tag31.xml"/><Relationship Id="rId13" Type="http://schemas.openxmlformats.org/officeDocument/2006/relationships/image" Target="../media/image28.wmf"/><Relationship Id="rId12" Type="http://schemas.openxmlformats.org/officeDocument/2006/relationships/oleObject" Target="../embeddings/oleObject28.bin"/><Relationship Id="rId11" Type="http://schemas.openxmlformats.org/officeDocument/2006/relationships/tags" Target="../tags/tag30.xml"/><Relationship Id="rId10" Type="http://schemas.openxmlformats.org/officeDocument/2006/relationships/image" Target="../media/image27.wmf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emf"/><Relationship Id="rId8" Type="http://schemas.openxmlformats.org/officeDocument/2006/relationships/oleObject" Target="../embeddings/oleObject35.bin"/><Relationship Id="rId7" Type="http://schemas.openxmlformats.org/officeDocument/2006/relationships/tags" Target="../tags/tag37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4.bin"/><Relationship Id="rId4" Type="http://schemas.openxmlformats.org/officeDocument/2006/relationships/tags" Target="../tags/tag36.xml"/><Relationship Id="rId3" Type="http://schemas.openxmlformats.org/officeDocument/2006/relationships/image" Target="../media/image33.emf"/><Relationship Id="rId23" Type="http://schemas.openxmlformats.org/officeDocument/2006/relationships/vmlDrawing" Target="../drawings/vmlDrawing8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41.xml"/><Relationship Id="rId20" Type="http://schemas.openxmlformats.org/officeDocument/2006/relationships/image" Target="../media/image39.wmf"/><Relationship Id="rId2" Type="http://schemas.openxmlformats.org/officeDocument/2006/relationships/oleObject" Target="../embeddings/oleObject33.bin"/><Relationship Id="rId19" Type="http://schemas.openxmlformats.org/officeDocument/2006/relationships/oleObject" Target="../embeddings/oleObject39.bin"/><Relationship Id="rId18" Type="http://schemas.openxmlformats.org/officeDocument/2006/relationships/tags" Target="../tags/tag40.xml"/><Relationship Id="rId17" Type="http://schemas.openxmlformats.org/officeDocument/2006/relationships/image" Target="../media/image38.wmf"/><Relationship Id="rId16" Type="http://schemas.openxmlformats.org/officeDocument/2006/relationships/oleObject" Target="../embeddings/oleObject38.bin"/><Relationship Id="rId15" Type="http://schemas.openxmlformats.org/officeDocument/2006/relationships/tags" Target="../tags/tag39.xml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36.bin"/><Relationship Id="rId10" Type="http://schemas.openxmlformats.org/officeDocument/2006/relationships/tags" Target="../tags/tag38.xml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645285" y="2495550"/>
            <a:ext cx="6959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问题的引入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1676400" y="3428365"/>
            <a:ext cx="655637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基本概念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374333" y="106934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第五节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单侧置信区间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59890" y="4365625"/>
            <a:ext cx="655637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小结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/>
      <p:bldP spid="5122" grpId="0" bldLvl="0" animBg="1"/>
      <p:bldP spid="5123" grpId="0" bldLvl="0" animBg="1"/>
      <p:bldP spid="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4514" name="Object 102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13205" y="3457575"/>
          <a:ext cx="669734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3745865" imgH="228600" progId="Equation.3">
                  <p:embed/>
                </p:oleObj>
              </mc:Choice>
              <mc:Fallback>
                <p:oleObj name="" r:id="rId2" imgW="3745865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13205" y="3457575"/>
                        <a:ext cx="6697345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102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080385" y="4135755"/>
          <a:ext cx="2411730" cy="79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1091565" imgH="482600" progId="Equation.3">
                  <p:embed/>
                </p:oleObj>
              </mc:Choice>
              <mc:Fallback>
                <p:oleObj name="" r:id="rId5" imgW="1091565" imgH="482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0385" y="4135755"/>
                        <a:ext cx="2411730" cy="794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1028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104390" y="5151755"/>
          <a:ext cx="5379085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8" imgW="2794000" imgH="228600" progId="Equation.3">
                  <p:embed/>
                </p:oleObj>
              </mc:Choice>
              <mc:Fallback>
                <p:oleObj name="" r:id="rId8" imgW="27940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04390" y="5151755"/>
                        <a:ext cx="5379085" cy="403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1030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298825" y="5965190"/>
          <a:ext cx="1808480" cy="81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1028700" imgH="457200" progId="Equation.3">
                  <p:embed/>
                </p:oleObj>
              </mc:Choice>
              <mc:Fallback>
                <p:oleObj name="" r:id="rId11" imgW="1028700" imgH="457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98825" y="5965190"/>
                        <a:ext cx="1808480" cy="812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31"/>
          <p:cNvGraphicFramePr>
            <a:graphicFrameLocks noChangeAspect="1"/>
          </p:cNvGraphicFramePr>
          <p:nvPr/>
        </p:nvGraphicFramePr>
        <p:xfrm>
          <a:off x="2264410" y="2353945"/>
          <a:ext cx="3622675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3" imgW="1943100" imgH="482600" progId="Equation.3">
                  <p:embed/>
                </p:oleObj>
              </mc:Choice>
              <mc:Fallback>
                <p:oleObj name="" r:id="rId13" imgW="1943100" imgH="482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4410" y="2353945"/>
                        <a:ext cx="3622675" cy="899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322830" y="357505"/>
          <a:ext cx="4155440" cy="79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6" imgW="2184400" imgH="419100" progId="Equation.3">
                  <p:embed/>
                </p:oleObj>
              </mc:Choice>
              <mc:Fallback>
                <p:oleObj name="" r:id="rId16" imgW="2184400" imgH="419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22830" y="357505"/>
                        <a:ext cx="4155440" cy="798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189480" y="1297305"/>
          <a:ext cx="4295775" cy="88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9" imgW="2349500" imgH="482600" progId="Equation.3">
                  <p:embed/>
                </p:oleObj>
              </mc:Choice>
              <mc:Fallback>
                <p:oleObj name="" r:id="rId19" imgW="2349500" imgH="482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89480" y="1297305"/>
                        <a:ext cx="4295775" cy="883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765175" y="496570"/>
            <a:ext cx="5831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双侧置信区间与单侧置信区间的联系</a:t>
            </a:r>
            <a:endParaRPr lang="zh-CN" altLang="en-US" sz="2400" b="1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78890" y="128016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双侧置信区间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262380" y="291401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单侧置信区间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073275" y="49276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或</a:t>
            </a:r>
            <a:endParaRPr lang="zh-CN" altLang="en-US" sz="2400" b="1"/>
          </a:p>
        </p:txBody>
      </p:sp>
      <p:graphicFrame>
        <p:nvGraphicFramePr>
          <p:cNvPr id="64515" name="Object 102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865120" y="5355590"/>
          <a:ext cx="2411730" cy="79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6" imgW="1091565" imgH="482600" progId="Equation.3">
                  <p:embed/>
                </p:oleObj>
              </mc:Choice>
              <mc:Fallback>
                <p:oleObj name="" r:id="rId6" imgW="1091565" imgH="482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65120" y="5355590"/>
                        <a:ext cx="2411730" cy="794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2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996565" y="3705225"/>
          <a:ext cx="1837055" cy="79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1117600" imgH="482600" progId="Equation.3">
                  <p:embed/>
                </p:oleObj>
              </mc:Choice>
              <mc:Fallback>
                <p:oleObj name="" r:id="rId9" imgW="1117600" imgH="482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6565" y="3705225"/>
                        <a:ext cx="1837055" cy="798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965450" y="1772285"/>
          <a:ext cx="3066415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2" imgW="1955800" imgH="482600" progId="Equation.3">
                  <p:embed/>
                </p:oleObj>
              </mc:Choice>
              <mc:Fallback>
                <p:oleObj name="" r:id="rId12" imgW="1955800" imgH="482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65450" y="1772285"/>
                        <a:ext cx="3066415" cy="777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Text Box 22"/>
          <p:cNvSpPr txBox="1"/>
          <p:nvPr>
            <p:custDataLst>
              <p:tags r:id="rId1"/>
            </p:custDataLst>
          </p:nvPr>
        </p:nvSpPr>
        <p:spPr>
          <a:xfrm>
            <a:off x="831850" y="3209925"/>
            <a:ext cx="1905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400" b="1" dirty="0">
              <a:solidFill>
                <a:srgbClr val="1D41D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516188" y="4589780"/>
          <a:ext cx="9080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457200" imgH="203200" progId="Equation.3">
                  <p:embed/>
                </p:oleObj>
              </mc:Choice>
              <mc:Fallback>
                <p:oleObj name="" r:id="rId3" imgW="457200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6188" y="4589780"/>
                        <a:ext cx="90805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698625" y="3270250"/>
          <a:ext cx="1668780" cy="3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6" imgW="1803400" imgH="368300" progId="Equation.3">
                  <p:embed/>
                </p:oleObj>
              </mc:Choice>
              <mc:Fallback>
                <p:oleObj name="" r:id="rId6" imgW="1803400" imgH="368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8625" y="3270250"/>
                        <a:ext cx="1668780" cy="340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2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618933" y="3841433"/>
          <a:ext cx="519239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2679700" imgH="241300" progId="Equation.3">
                  <p:embed/>
                </p:oleObj>
              </mc:Choice>
              <mc:Fallback>
                <p:oleObj name="" r:id="rId9" imgW="2679700" imgH="2413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8933" y="3841433"/>
                        <a:ext cx="5192395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1" name="Object 2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609023" y="4544695"/>
          <a:ext cx="2107565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2" imgW="1041400" imgH="228600" progId="Equation.3">
                  <p:embed/>
                </p:oleObj>
              </mc:Choice>
              <mc:Fallback>
                <p:oleObj name="" r:id="rId12" imgW="1041400" imgH="228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09023" y="4544695"/>
                        <a:ext cx="2107565" cy="462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Object 30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115695" y="5298440"/>
          <a:ext cx="7009765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5" imgW="3390900" imgH="228600" progId="Equation.3">
                  <p:embed/>
                </p:oleObj>
              </mc:Choice>
              <mc:Fallback>
                <p:oleObj name="" r:id="rId15" imgW="3390900" imgH="2286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15695" y="5298440"/>
                        <a:ext cx="7009765" cy="473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" name="Object 3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403793" y="5928043"/>
          <a:ext cx="4491990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8" imgW="2286000" imgH="457200" progId="Equation.3">
                  <p:embed/>
                </p:oleObj>
              </mc:Choice>
              <mc:Fallback>
                <p:oleObj name="" r:id="rId18" imgW="2286000" imgH="457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03793" y="5928043"/>
                        <a:ext cx="4491990" cy="919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/>
          <p:nvPr>
            <p:custDataLst>
              <p:tags r:id="rId20"/>
            </p:custDataLst>
          </p:nvPr>
        </p:nvSpPr>
        <p:spPr>
          <a:xfrm>
            <a:off x="293370" y="537845"/>
            <a:ext cx="17767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7.5.2</a:t>
            </a:r>
            <a:endParaRPr lang="en-US" altLang="zh-CN" sz="2400" b="1" dirty="0">
              <a:solidFill>
                <a:srgbClr val="1D41D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9325" y="1224280"/>
          <a:ext cx="7425055" cy="168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1" imgW="4025900" imgH="914400" progId="Equation.KSEE3">
                  <p:embed/>
                </p:oleObj>
              </mc:Choice>
              <mc:Fallback>
                <p:oleObj name="" r:id="rId21" imgW="40259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49325" y="1224280"/>
                        <a:ext cx="7425055" cy="1687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4" grpId="0"/>
      <p:bldP spid="82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75" name="Rectangle 15"/>
          <p:cNvSpPr/>
          <p:nvPr>
            <p:custDataLst>
              <p:tags r:id="rId1"/>
            </p:custDataLst>
          </p:nvPr>
        </p:nvSpPr>
        <p:spPr>
          <a:xfrm>
            <a:off x="2287905" y="4805045"/>
            <a:ext cx="1606550" cy="1017588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66569" name="Object 9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665605" y="4790758"/>
          <a:ext cx="2489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2466975" imgH="1000125" progId="Equation.3">
                  <p:embed/>
                </p:oleObj>
              </mc:Choice>
              <mc:Fallback>
                <p:oleObj name="" r:id="rId3" imgW="2466975" imgH="100012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65605" y="4790758"/>
                        <a:ext cx="24892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Rectangle 13"/>
          <p:cNvSpPr/>
          <p:nvPr>
            <p:custDataLst>
              <p:tags r:id="rId5"/>
            </p:custDataLst>
          </p:nvPr>
        </p:nvSpPr>
        <p:spPr>
          <a:xfrm>
            <a:off x="5224463" y="2230438"/>
            <a:ext cx="2397125" cy="955675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6571" name="Rectangle 11"/>
          <p:cNvSpPr/>
          <p:nvPr>
            <p:custDataLst>
              <p:tags r:id="rId6"/>
            </p:custDataLst>
          </p:nvPr>
        </p:nvSpPr>
        <p:spPr>
          <a:xfrm>
            <a:off x="1863725" y="2230438"/>
            <a:ext cx="2397125" cy="955675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270" name="Rectangle 2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827088" y="728981"/>
            <a:ext cx="7772400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tx1"/>
                </a:solidFill>
              </a:rPr>
              <a:t>三、小结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029200" y="2298700"/>
          <a:ext cx="358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3562350" imgH="885825" progId="Equation.3">
                  <p:embed/>
                </p:oleObj>
              </mc:Choice>
              <mc:Fallback>
                <p:oleObj name="" r:id="rId9" imgW="3562350" imgH="88582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2298700"/>
                        <a:ext cx="3581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709613" y="1606550"/>
          <a:ext cx="828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2" imgW="8258175" imgH="409575" progId="Equation.3">
                  <p:embed/>
                </p:oleObj>
              </mc:Choice>
              <mc:Fallback>
                <p:oleObj name="" r:id="rId12" imgW="8258175" imgH="40957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9613" y="1606550"/>
                        <a:ext cx="8280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708025" y="3908425"/>
          <a:ext cx="843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5" imgW="8410575" imgH="409575" progId="Equation.3">
                  <p:embed/>
                </p:oleObj>
              </mc:Choice>
              <mc:Fallback>
                <p:oleObj name="" r:id="rId15" imgW="8410575" imgH="40957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8025" y="3908425"/>
                        <a:ext cx="8432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990600" y="2306638"/>
          <a:ext cx="353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8" imgW="3514725" imgH="895350" progId="Equation.3">
                  <p:embed/>
                </p:oleObj>
              </mc:Choice>
              <mc:Fallback>
                <p:oleObj name="" r:id="rId18" imgW="3514725" imgH="89535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2306638"/>
                        <a:ext cx="3530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671320" y="3333115"/>
          <a:ext cx="2611755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1" imgW="1193800" imgH="215900" progId="Equation.3">
                  <p:embed/>
                </p:oleObj>
              </mc:Choice>
              <mc:Fallback>
                <p:oleObj name="" r:id="rId21" imgW="1193800" imgH="2159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71320" y="3333115"/>
                        <a:ext cx="2611755" cy="472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4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5300980" y="3333750"/>
          <a:ext cx="2349500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4" imgW="1130300" imgH="215900" progId="Equation.3">
                  <p:embed/>
                </p:oleObj>
              </mc:Choice>
              <mc:Fallback>
                <p:oleObj name="" r:id="rId24" imgW="1130300" imgH="215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300980" y="3333750"/>
                        <a:ext cx="2349500" cy="448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6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1654810" y="6153785"/>
          <a:ext cx="245491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7" imgW="1155700" imgH="228600" progId="Equation.3">
                  <p:embed/>
                </p:oleObj>
              </mc:Choice>
              <mc:Fallback>
                <p:oleObj name="" r:id="rId27" imgW="1155700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654810" y="6153785"/>
                        <a:ext cx="245491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5369560" y="6203950"/>
          <a:ext cx="2319020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0" imgW="1155700" imgH="228600" progId="Equation.3">
                  <p:embed/>
                </p:oleObj>
              </mc:Choice>
              <mc:Fallback>
                <p:oleObj name="" r:id="rId30" imgW="1155700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369560" y="6203950"/>
                        <a:ext cx="2319020" cy="459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5"/>
          <p:cNvSpPr/>
          <p:nvPr>
            <p:custDataLst>
              <p:tags r:id="rId32"/>
            </p:custDataLst>
          </p:nvPr>
        </p:nvSpPr>
        <p:spPr>
          <a:xfrm>
            <a:off x="5572125" y="4932045"/>
            <a:ext cx="1606550" cy="1017588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5552440" y="4965065"/>
          <a:ext cx="2378710" cy="102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4" imgW="1130300" imgH="482600" progId="Equation.3">
                  <p:embed/>
                </p:oleObj>
              </mc:Choice>
              <mc:Fallback>
                <p:oleObj name="" r:id="rId34" imgW="1130300" imgH="482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552440" y="4965065"/>
                        <a:ext cx="2378710" cy="1023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5" grpId="0" bldLvl="0" animBg="1"/>
      <p:bldP spid="66573" grpId="0" bldLvl="0" animBg="1"/>
      <p:bldP spid="66571" grpId="0" bldLvl="0" animBg="1"/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6888" y="449263"/>
            <a:ext cx="7550150" cy="5848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000" tIns="46800" rIns="90000" bIns="46800" anchor="t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</a:rPr>
              <a:t>一、问题的引入</a:t>
            </a:r>
            <a:endParaRPr lang="en-US" altLang="zh-CN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7189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41655" y="1340485"/>
          <a:ext cx="8108950" cy="104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3543300" imgH="457200" progId="Equation.3">
                  <p:embed/>
                </p:oleObj>
              </mc:Choice>
              <mc:Fallback>
                <p:oleObj name="" r:id="rId3" imgW="3543300" imgH="457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655" y="1340485"/>
                        <a:ext cx="8108950" cy="1046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4" name="Group 26"/>
          <p:cNvGrpSpPr/>
          <p:nvPr/>
        </p:nvGrpSpPr>
        <p:grpSpPr>
          <a:xfrm>
            <a:off x="838200" y="2743200"/>
            <a:ext cx="7543800" cy="2655888"/>
            <a:chOff x="528" y="1776"/>
            <a:chExt cx="4752" cy="1673"/>
          </a:xfrm>
        </p:grpSpPr>
        <p:sp>
          <p:nvSpPr>
            <p:cNvPr id="4101" name="Text Box 22"/>
            <p:cNvSpPr txBox="1"/>
            <p:nvPr>
              <p:custDataLst>
                <p:tags r:id="rId5"/>
              </p:custDataLst>
            </p:nvPr>
          </p:nvSpPr>
          <p:spPr>
            <a:xfrm>
              <a:off x="528" y="1776"/>
              <a:ext cx="4752" cy="16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    但在某些实际问题中, 例如, 对于设备、元件的寿命来说, 平均寿命长是我们希望的, 我们关心的是平均寿命   的“下限”; 与之相反, 在考虑产品的废品率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时, 我们常关心参数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的“上限”, 这就引出了单侧置信区间的概念.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02" name="Object 23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2400" y="253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219075" imgH="295275" progId="Equation.3">
                    <p:embed/>
                  </p:oleObj>
                </mc:Choice>
                <mc:Fallback>
                  <p:oleObj name="" r:id="rId7" imgW="219075" imgH="295275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0" y="253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6888" y="323216"/>
            <a:ext cx="7092950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tx1"/>
                </a:solidFill>
              </a:rPr>
              <a:t>二、基本概念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0420" name="Text Box 4"/>
          <p:cNvSpPr txBox="1"/>
          <p:nvPr>
            <p:custDataLst>
              <p:tags r:id="rId2"/>
            </p:custDataLst>
          </p:nvPr>
        </p:nvSpPr>
        <p:spPr>
          <a:xfrm>
            <a:off x="873125" y="1165225"/>
            <a:ext cx="53752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单侧置信区间的定义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34035" y="2115186"/>
          <a:ext cx="7338695" cy="254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4" imgW="3403600" imgH="1181100" progId="Equation.3">
                  <p:embed/>
                </p:oleObj>
              </mc:Choice>
              <mc:Fallback>
                <p:oleObj name="" r:id="rId4" imgW="3403600" imgH="1181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4035" y="2115186"/>
                        <a:ext cx="7338695" cy="2548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24510" y="4979035"/>
          <a:ext cx="7404735" cy="150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3441700" imgH="698500" progId="Equation.3">
                  <p:embed/>
                </p:oleObj>
              </mc:Choice>
              <mc:Fallback>
                <p:oleObj name="" r:id="rId7" imgW="3441700" imgH="698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510" y="4979035"/>
                        <a:ext cx="7404735" cy="1503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76593" y="1120140"/>
          <a:ext cx="7569835" cy="105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377565" imgH="469900" progId="Equation.3">
                  <p:embed/>
                </p:oleObj>
              </mc:Choice>
              <mc:Fallback>
                <p:oleObj name="" r:id="rId1" imgW="3377565" imgH="469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6593" y="1120140"/>
                        <a:ext cx="7569835" cy="1053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16585" y="2914650"/>
          <a:ext cx="7800975" cy="154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479800" imgH="698500" progId="Equation.3">
                  <p:embed/>
                </p:oleObj>
              </mc:Choice>
              <mc:Fallback>
                <p:oleObj name="" r:id="rId3" imgW="3479800" imgH="698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585" y="2914650"/>
                        <a:ext cx="7800975" cy="1542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>
            <p:custDataLst>
              <p:tags r:id="rId1"/>
            </p:custDataLst>
          </p:nvPr>
        </p:nvSpPr>
        <p:spPr>
          <a:xfrm>
            <a:off x="873125" y="488315"/>
            <a:ext cx="7661275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000" b="1" dirty="0">
                <a:latin typeface="Times New Roman" panose="02020603050405020304" pitchFamily="18" charset="0"/>
              </a:rPr>
              <a:t>2.</a:t>
            </a:r>
            <a:r>
              <a:rPr lang="zh-CN" altLang="en-US" sz="3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正态总体均值与方差的单侧置信区间</a:t>
            </a:r>
            <a:endParaRPr lang="zh-CN" altLang="en-US" sz="3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27100" y="1389380"/>
          <a:ext cx="763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7632700" imgH="469900" progId="Equation.3">
                  <p:embed/>
                </p:oleObj>
              </mc:Choice>
              <mc:Fallback>
                <p:oleObj name="" r:id="rId3" imgW="7632700" imgH="469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1389380"/>
                        <a:ext cx="7632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52488" y="3021330"/>
          <a:ext cx="435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6" imgW="4356100" imgH="444500" progId="Equation.3">
                  <p:embed/>
                </p:oleObj>
              </mc:Choice>
              <mc:Fallback>
                <p:oleObj name="" r:id="rId6" imgW="4356100" imgH="444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2488" y="3021330"/>
                        <a:ext cx="4356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229225" y="2792730"/>
          <a:ext cx="289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2895600" imgH="850900" progId="Equation.3">
                  <p:embed/>
                </p:oleObj>
              </mc:Choice>
              <mc:Fallback>
                <p:oleObj name="" r:id="rId9" imgW="2895600" imgH="850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29225" y="2792730"/>
                        <a:ext cx="2895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42975" y="3859530"/>
          <a:ext cx="4813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2" imgW="4813300" imgH="914400" progId="Equation.3">
                  <p:embed/>
                </p:oleObj>
              </mc:Choice>
              <mc:Fallback>
                <p:oleObj name="" r:id="rId12" imgW="4813300" imgH="914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42975" y="3859530"/>
                        <a:ext cx="4813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965200" y="5002530"/>
          <a:ext cx="525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5" imgW="5257800" imgH="914400" progId="Equation.3">
                  <p:embed/>
                </p:oleObj>
              </mc:Choice>
              <mc:Fallback>
                <p:oleObj name="" r:id="rId15" imgW="5257800" imgH="914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5200" y="5002530"/>
                        <a:ext cx="5257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93775" y="2148205"/>
            <a:ext cx="4847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b="1"/>
              <a:t> </a:t>
            </a:r>
            <a:r>
              <a:rPr lang="zh-CN" altLang="en-US" sz="2800" b="1"/>
              <a:t>均值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en-US" sz="2800" b="1"/>
              <a:t>的单侧置信区间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349500" y="902335"/>
          <a:ext cx="3232785" cy="81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3562350" imgH="885825" progId="Equation.3">
                  <p:embed/>
                </p:oleObj>
              </mc:Choice>
              <mc:Fallback>
                <p:oleObj name="" r:id="rId1" imgW="3562350" imgH="88582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49500" y="902335"/>
                        <a:ext cx="3232785" cy="814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61950" y="1984375"/>
          <a:ext cx="5254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4" imgW="5575300" imgH="444500" progId="Equation.3">
                  <p:embed/>
                </p:oleObj>
              </mc:Choice>
              <mc:Fallback>
                <p:oleObj name="" r:id="rId4" imgW="5575300" imgH="444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950" y="1984375"/>
                        <a:ext cx="525462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430520" y="1779270"/>
          <a:ext cx="2471420" cy="75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1435100" imgH="431800" progId="Equation.3">
                  <p:embed/>
                </p:oleObj>
              </mc:Choice>
              <mc:Fallback>
                <p:oleObj name="" r:id="rId7" imgW="1435100" imgH="43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0520" y="1779270"/>
                        <a:ext cx="2471420" cy="758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8"/>
          <p:cNvGraphicFramePr>
            <a:graphicFrameLocks noChangeAspect="1"/>
          </p:cNvGraphicFramePr>
          <p:nvPr/>
        </p:nvGraphicFramePr>
        <p:xfrm>
          <a:off x="685800" y="347345"/>
          <a:ext cx="759650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8051800" imgH="444500" progId="Equation.3">
                  <p:embed/>
                </p:oleObj>
              </mc:Choice>
              <mc:Fallback>
                <p:oleObj name="" r:id="rId9" imgW="8051800" imgH="4445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347345"/>
                        <a:ext cx="759650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39420" y="4797425"/>
            <a:ext cx="8303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也可得到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en-US" sz="2400" b="1"/>
              <a:t>的另一个置信水平为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400" b="1">
                <a:cs typeface="Arial" panose="020B0604020202020204" pitchFamily="34" charset="0"/>
              </a:rPr>
              <a:t>的单侧置信区间</a:t>
            </a:r>
            <a:endParaRPr lang="zh-CN" altLang="en-US" sz="2400" b="1">
              <a:cs typeface="Arial" panose="020B0604020202020204" pitchFamily="34" charset="0"/>
            </a:endParaRP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29260" y="2774315"/>
          <a:ext cx="3221990" cy="81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2" imgW="1765300" imgH="444500" progId="Equation.3">
                  <p:embed/>
                </p:oleObj>
              </mc:Choice>
              <mc:Fallback>
                <p:oleObj name="" r:id="rId12" imgW="1765300" imgH="444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9260" y="2774315"/>
                        <a:ext cx="3221990" cy="812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673475" y="2718435"/>
          <a:ext cx="4364355" cy="92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5" imgW="2222500" imgH="469900" progId="Equation.3">
                  <p:embed/>
                </p:oleObj>
              </mc:Choice>
              <mc:Fallback>
                <p:oleObj name="" r:id="rId15" imgW="2222500" imgH="469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73475" y="2718435"/>
                        <a:ext cx="4364355" cy="923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432050" y="3796030"/>
          <a:ext cx="4285615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8" imgW="2324100" imgH="457200" progId="Equation.3">
                  <p:embed/>
                </p:oleObj>
              </mc:Choice>
              <mc:Fallback>
                <p:oleObj name="" r:id="rId18" imgW="2324100" imgH="457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32050" y="3796030"/>
                        <a:ext cx="4285615" cy="843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881630" y="5387975"/>
          <a:ext cx="300799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0" imgW="1562100" imgH="457200" progId="Equation.3">
                  <p:embed/>
                </p:oleObj>
              </mc:Choice>
              <mc:Fallback>
                <p:oleObj name="" r:id="rId20" imgW="1562100" imgH="457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881630" y="5387975"/>
                        <a:ext cx="3007995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466090" y="6346190"/>
          <a:ext cx="4910455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3" imgW="2425700" imgH="215900" progId="Equation.3">
                  <p:embed/>
                </p:oleObj>
              </mc:Choice>
              <mc:Fallback>
                <p:oleObj name="" r:id="rId23" imgW="2425700" imgH="215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6090" y="6346190"/>
                        <a:ext cx="4910455" cy="437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5047615" y="6201410"/>
          <a:ext cx="2218055" cy="70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6" imgW="1384300" imgH="431800" progId="Equation.3">
                  <p:embed/>
                </p:oleObj>
              </mc:Choice>
              <mc:Fallback>
                <p:oleObj name="" r:id="rId26" imgW="1384300" imgH="43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047615" y="6201410"/>
                        <a:ext cx="2218055" cy="705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5175" y="496570"/>
            <a:ext cx="5831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双侧置信区间与单侧置信区间的联系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278890" y="128016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双侧置信区间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2380" y="291401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单侧置信区间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795905" y="1816735"/>
          <a:ext cx="4036695" cy="72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" imgW="2578100" imgH="457200" progId="Equation.3">
                  <p:embed/>
                </p:oleObj>
              </mc:Choice>
              <mc:Fallback>
                <p:oleObj name="" r:id="rId2" imgW="2578100" imgH="457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95905" y="1816735"/>
                        <a:ext cx="4036695" cy="725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035935" y="4041140"/>
          <a:ext cx="2543175" cy="74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574800" imgH="457200" progId="Equation.3">
                  <p:embed/>
                </p:oleObj>
              </mc:Choice>
              <mc:Fallback>
                <p:oleObj name="" r:id="rId5" imgW="1574800" imgH="457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935" y="4041140"/>
                        <a:ext cx="2543175" cy="748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953385" y="5459730"/>
          <a:ext cx="2595880" cy="77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8" imgW="1562100" imgH="457200" progId="Equation.3">
                  <p:embed/>
                </p:oleObj>
              </mc:Choice>
              <mc:Fallback>
                <p:oleObj name="" r:id="rId8" imgW="1562100" imgH="457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53385" y="5459730"/>
                        <a:ext cx="2595880" cy="770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73275" y="49276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或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Text Box 22"/>
          <p:cNvSpPr txBox="1"/>
          <p:nvPr>
            <p:custDataLst>
              <p:tags r:id="rId1"/>
            </p:custDataLst>
          </p:nvPr>
        </p:nvSpPr>
        <p:spPr>
          <a:xfrm>
            <a:off x="831850" y="3353435"/>
            <a:ext cx="1905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400" b="1" dirty="0">
              <a:solidFill>
                <a:srgbClr val="1D41D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216" name="Object 2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560320" y="4074795"/>
          <a:ext cx="78168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393700" imgH="203200" progId="Equation.3">
                  <p:embed/>
                </p:oleObj>
              </mc:Choice>
              <mc:Fallback>
                <p:oleObj name="" r:id="rId3" imgW="393700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0320" y="4074795"/>
                        <a:ext cx="78168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2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432810" y="4068445"/>
          <a:ext cx="124841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6" imgW="584200" imgH="203200" progId="Equation.3">
                  <p:embed/>
                </p:oleObj>
              </mc:Choice>
              <mc:Fallback>
                <p:oleObj name="" r:id="rId6" imgW="584200" imgH="203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32810" y="4068445"/>
                        <a:ext cx="124841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698625" y="3413760"/>
          <a:ext cx="1668780" cy="3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1803400" imgH="368300" progId="Equation.3">
                  <p:embed/>
                </p:oleObj>
              </mc:Choice>
              <mc:Fallback>
                <p:oleObj name="" r:id="rId9" imgW="1803400" imgH="368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8625" y="3413760"/>
                        <a:ext cx="1668780" cy="340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2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575050" y="3352165"/>
          <a:ext cx="3149600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2" imgW="1625600" imgH="228600" progId="Equation.3">
                  <p:embed/>
                </p:oleObj>
              </mc:Choice>
              <mc:Fallback>
                <p:oleObj name="" r:id="rId12" imgW="16256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75050" y="3352165"/>
                        <a:ext cx="3149600" cy="443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1" name="Object 2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855210" y="4021455"/>
          <a:ext cx="143891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5" imgW="711200" imgH="228600" progId="Equation.3">
                  <p:embed/>
                </p:oleObj>
              </mc:Choice>
              <mc:Fallback>
                <p:oleObj name="" r:id="rId15" imgW="711200" imgH="228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55210" y="4021455"/>
                        <a:ext cx="1438910" cy="462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Object 30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501775" y="4846320"/>
          <a:ext cx="4954270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8" imgW="5473700" imgH="444500" progId="Equation.3">
                  <p:embed/>
                </p:oleObj>
              </mc:Choice>
              <mc:Fallback>
                <p:oleObj name="" r:id="rId18" imgW="5473700" imgH="4445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01775" y="4846320"/>
                        <a:ext cx="4954270" cy="402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" name="Object 3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601788" y="5594668"/>
          <a:ext cx="6239510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1" imgW="3175000" imgH="431800" progId="Equation.3">
                  <p:embed/>
                </p:oleObj>
              </mc:Choice>
              <mc:Fallback>
                <p:oleObj name="" r:id="rId21" imgW="3175000" imgH="431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01788" y="5594668"/>
                        <a:ext cx="6239510" cy="868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/>
          <p:nvPr>
            <p:custDataLst>
              <p:tags r:id="rId23"/>
            </p:custDataLst>
          </p:nvPr>
        </p:nvSpPr>
        <p:spPr>
          <a:xfrm>
            <a:off x="293370" y="681355"/>
            <a:ext cx="17767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7.5.</a:t>
            </a:r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rgbClr val="1D41D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8338" y="1435418"/>
          <a:ext cx="7987030" cy="1265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4" imgW="4330700" imgH="685800" progId="Equation.KSEE3">
                  <p:embed/>
                </p:oleObj>
              </mc:Choice>
              <mc:Fallback>
                <p:oleObj name="" r:id="rId24" imgW="43307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68338" y="1435418"/>
                        <a:ext cx="7987030" cy="1265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4" grpId="0"/>
      <p:bldP spid="82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4514" name="Object 102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76580" y="3714750"/>
          <a:ext cx="7769860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8296275" imgH="447675" progId="Equation.3">
                  <p:embed/>
                </p:oleObj>
              </mc:Choice>
              <mc:Fallback>
                <p:oleObj name="" r:id="rId2" imgW="8296275" imgH="44767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6580" y="3714750"/>
                        <a:ext cx="7769860" cy="438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102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028950" y="4401185"/>
          <a:ext cx="2243455" cy="91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2466975" imgH="1000125" progId="Equation.3">
                  <p:embed/>
                </p:oleObj>
              </mc:Choice>
              <mc:Fallback>
                <p:oleObj name="" r:id="rId5" imgW="2466975" imgH="100012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28950" y="4401185"/>
                        <a:ext cx="2243455" cy="915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1028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704850" y="5471795"/>
          <a:ext cx="620522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8" imgW="6448425" imgH="447675" progId="Equation.3">
                  <p:embed/>
                </p:oleObj>
              </mc:Choice>
              <mc:Fallback>
                <p:oleObj name="" r:id="rId8" imgW="6448425" imgH="44767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4850" y="5471795"/>
                        <a:ext cx="620522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1030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182620" y="6036945"/>
          <a:ext cx="2075180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1130300" imgH="457200" progId="Equation.3">
                  <p:embed/>
                </p:oleObj>
              </mc:Choice>
              <mc:Fallback>
                <p:oleObj name="" r:id="rId11" imgW="1130300" imgH="457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82620" y="6036945"/>
                        <a:ext cx="2075180" cy="848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31"/>
          <p:cNvGraphicFramePr>
            <a:graphicFrameLocks noChangeAspect="1"/>
          </p:cNvGraphicFramePr>
          <p:nvPr/>
        </p:nvGraphicFramePr>
        <p:xfrm>
          <a:off x="1790700" y="2620010"/>
          <a:ext cx="4103370" cy="89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3" imgW="4635500" imgH="1016000" progId="Equation.3">
                  <p:embed/>
                </p:oleObj>
              </mc:Choice>
              <mc:Fallback>
                <p:oleObj name="" r:id="rId13" imgW="4635500" imgH="1016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90700" y="2620010"/>
                        <a:ext cx="4103370" cy="899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568450" y="859155"/>
          <a:ext cx="3950335" cy="81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6" imgW="4292600" imgH="889000" progId="Equation.3">
                  <p:embed/>
                </p:oleObj>
              </mc:Choice>
              <mc:Fallback>
                <p:oleObj name="" r:id="rId16" imgW="4292600" imgH="8890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68450" y="859155"/>
                        <a:ext cx="3950335" cy="817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595755" y="1715135"/>
          <a:ext cx="4773930" cy="86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9" imgW="5588000" imgH="1016000" progId="Equation.3">
                  <p:embed/>
                </p:oleObj>
              </mc:Choice>
              <mc:Fallback>
                <p:oleObj name="" r:id="rId19" imgW="5588000" imgH="10160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95755" y="1715135"/>
                        <a:ext cx="4773930" cy="868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993775" y="210820"/>
            <a:ext cx="4847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b="1"/>
              <a:t> </a:t>
            </a:r>
            <a:r>
              <a:rPr lang="zh-CN" altLang="en-US" sz="2800" b="1"/>
              <a:t>方差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8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/>
              <a:t>的单侧置信区间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WPS 演示</Application>
  <PresentationFormat>全屏显示(4:3)</PresentationFormat>
  <Paragraphs>50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66</vt:i4>
      </vt:variant>
      <vt:variant>
        <vt:lpstr>幻灯片标题</vt:lpstr>
      </vt:variant>
      <vt:variant>
        <vt:i4>13</vt:i4>
      </vt:variant>
    </vt:vector>
  </HeadingPairs>
  <TitlesOfParts>
    <vt:vector size="90" baseType="lpstr">
      <vt:lpstr>Arial</vt:lpstr>
      <vt:lpstr>宋体</vt:lpstr>
      <vt:lpstr>Wingdings</vt:lpstr>
      <vt:lpstr>Calibri</vt:lpstr>
      <vt:lpstr>Times New Roman</vt:lpstr>
      <vt:lpstr>黑体</vt:lpstr>
      <vt:lpstr>微软雅黑</vt:lpstr>
      <vt:lpstr>Arial Unicode MS</vt:lpstr>
      <vt:lpstr>Algerian</vt:lpstr>
      <vt:lpstr>Yu Gothic UI Semibold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92</cp:revision>
  <dcterms:created xsi:type="dcterms:W3CDTF">2012-09-17T11:32:00Z</dcterms:created>
  <dcterms:modified xsi:type="dcterms:W3CDTF">2023-05-17T14:21:03Z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EC429485737E42D5935D99D7CF92E33E</vt:lpwstr>
  </property>
  <property fmtid="{D5CDD505-2E9C-101B-9397-08002B2CF9AE}" pid="3" name="KSOProductBuildVer">
    <vt:lpwstr>2052-11.1.0.14036</vt:lpwstr>
  </property>
</Properties>
</file>