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59" r:id="rId3"/>
    <p:sldId id="460" r:id="rId4"/>
    <p:sldId id="428" r:id="rId5"/>
    <p:sldId id="505" r:id="rId6"/>
    <p:sldId id="506" r:id="rId7"/>
    <p:sldId id="461" r:id="rId8"/>
    <p:sldId id="427" r:id="rId9"/>
    <p:sldId id="424" r:id="rId10"/>
    <p:sldId id="423" r:id="rId11"/>
    <p:sldId id="422" r:id="rId12"/>
    <p:sldId id="421" r:id="rId13"/>
    <p:sldId id="464" r:id="rId14"/>
    <p:sldId id="547" r:id="rId15"/>
    <p:sldId id="548" r:id="rId16"/>
    <p:sldId id="549" r:id="rId17"/>
    <p:sldId id="550" r:id="rId18"/>
    <p:sldId id="551" r:id="rId19"/>
    <p:sldId id="463" r:id="rId20"/>
    <p:sldId id="470" r:id="rId21"/>
    <p:sldId id="471" r:id="rId22"/>
    <p:sldId id="472" r:id="rId23"/>
    <p:sldId id="473" r:id="rId24"/>
    <p:sldId id="474" r:id="rId25"/>
    <p:sldId id="475" r:id="rId26"/>
    <p:sldId id="483" r:id="rId27"/>
    <p:sldId id="484" r:id="rId28"/>
    <p:sldId id="480" r:id="rId29"/>
    <p:sldId id="481" r:id="rId30"/>
    <p:sldId id="477" r:id="rId31"/>
    <p:sldId id="478" r:id="rId32"/>
    <p:sldId id="479" r:id="rId33"/>
    <p:sldId id="485" r:id="rId34"/>
    <p:sldId id="486" r:id="rId35"/>
    <p:sldId id="487" r:id="rId36"/>
    <p:sldId id="488" r:id="rId37"/>
    <p:sldId id="489" r:id="rId38"/>
    <p:sldId id="417" r:id="rId39"/>
    <p:sldId id="416" r:id="rId40"/>
    <p:sldId id="415" r:id="rId41"/>
    <p:sldId id="414" r:id="rId42"/>
  </p:sldIdLst>
  <p:sldSz cx="9144000" cy="6858000" type="screen4x3"/>
  <p:notesSz cx="6858000" cy="9144000"/>
  <p:custDataLst>
    <p:tags r:id="rId4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4" userDrawn="1">
          <p15:clr>
            <a:srgbClr val="A4A3A4"/>
          </p15:clr>
        </p15:guide>
        <p15:guide id="2" pos="2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E4E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1" d="100"/>
          <a:sy n="71" d="100"/>
        </p:scale>
        <p:origin x="-1134" y="-96"/>
      </p:cViewPr>
      <p:guideLst>
        <p:guide orient="horz" pos="2084"/>
        <p:guide pos="29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47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e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75.wmf"/><Relationship Id="rId8" Type="http://schemas.openxmlformats.org/officeDocument/2006/relationships/image" Target="../media/image74.wmf"/><Relationship Id="rId7" Type="http://schemas.openxmlformats.org/officeDocument/2006/relationships/image" Target="../media/image73.wmf"/><Relationship Id="rId6" Type="http://schemas.openxmlformats.org/officeDocument/2006/relationships/image" Target="../media/image40.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3" Type="http://schemas.openxmlformats.org/officeDocument/2006/relationships/image" Target="../media/image79.wmf"/><Relationship Id="rId12" Type="http://schemas.openxmlformats.org/officeDocument/2006/relationships/image" Target="../media/image78.wmf"/><Relationship Id="rId11" Type="http://schemas.openxmlformats.org/officeDocument/2006/relationships/image" Target="../media/image77.wmf"/><Relationship Id="rId10" Type="http://schemas.openxmlformats.org/officeDocument/2006/relationships/image" Target="../media/image76.wmf"/><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7.wmf"/><Relationship Id="rId8" Type="http://schemas.openxmlformats.org/officeDocument/2006/relationships/image" Target="../media/image86.wmf"/><Relationship Id="rId7" Type="http://schemas.openxmlformats.org/officeDocument/2006/relationships/image" Target="../media/image85.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emf"/><Relationship Id="rId2" Type="http://schemas.openxmlformats.org/officeDocument/2006/relationships/image" Target="../media/image80.wmf"/><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100.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8.wmf"/><Relationship Id="rId7" Type="http://schemas.openxmlformats.org/officeDocument/2006/relationships/image" Target="../media/image10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emf"/><Relationship Id="rId1" Type="http://schemas.openxmlformats.org/officeDocument/2006/relationships/image" Target="../media/image101.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emf"/><Relationship Id="rId1"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124.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80.wmf"/><Relationship Id="rId1" Type="http://schemas.openxmlformats.org/officeDocument/2006/relationships/image" Target="../media/image5.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131.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45.wmf"/><Relationship Id="rId8" Type="http://schemas.openxmlformats.org/officeDocument/2006/relationships/image" Target="../media/image144.wmf"/><Relationship Id="rId7" Type="http://schemas.openxmlformats.org/officeDocument/2006/relationships/image" Target="../media/image143.wmf"/><Relationship Id="rId6" Type="http://schemas.openxmlformats.org/officeDocument/2006/relationships/image" Target="../media/image5.wmf"/><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0" Type="http://schemas.openxmlformats.org/officeDocument/2006/relationships/image" Target="../media/image146.wmf"/><Relationship Id="rId1"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152.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38.wmf"/><Relationship Id="rId1" Type="http://schemas.openxmlformats.org/officeDocument/2006/relationships/image" Target="../media/image147.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59.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emf"/><Relationship Id="rId2" Type="http://schemas.openxmlformats.org/officeDocument/2006/relationships/image" Target="../media/image154.wmf"/><Relationship Id="rId1" Type="http://schemas.openxmlformats.org/officeDocument/2006/relationships/image" Target="../media/image153.e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77.wmf"/><Relationship Id="rId8" Type="http://schemas.openxmlformats.org/officeDocument/2006/relationships/image" Target="../media/image176.emf"/><Relationship Id="rId7" Type="http://schemas.openxmlformats.org/officeDocument/2006/relationships/image" Target="../media/image175.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2" Type="http://schemas.openxmlformats.org/officeDocument/2006/relationships/image" Target="../media/image180.wmf"/><Relationship Id="rId11" Type="http://schemas.openxmlformats.org/officeDocument/2006/relationships/image" Target="../media/image179.wmf"/><Relationship Id="rId10" Type="http://schemas.openxmlformats.org/officeDocument/2006/relationships/image" Target="../media/image178.emf"/><Relationship Id="rId1" Type="http://schemas.openxmlformats.org/officeDocument/2006/relationships/image" Target="../media/image1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92.wmf"/><Relationship Id="rId8" Type="http://schemas.openxmlformats.org/officeDocument/2006/relationships/image" Target="../media/image191.wmf"/><Relationship Id="rId7" Type="http://schemas.openxmlformats.org/officeDocument/2006/relationships/image" Target="../media/image190.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5.wmf"/><Relationship Id="rId14" Type="http://schemas.openxmlformats.org/officeDocument/2006/relationships/image" Target="../media/image197.wmf"/><Relationship Id="rId13" Type="http://schemas.openxmlformats.org/officeDocument/2006/relationships/image" Target="../media/image196.wmf"/><Relationship Id="rId12" Type="http://schemas.openxmlformats.org/officeDocument/2006/relationships/image" Target="../media/image195.emf"/><Relationship Id="rId11" Type="http://schemas.openxmlformats.org/officeDocument/2006/relationships/image" Target="../media/image194.wmf"/><Relationship Id="rId10" Type="http://schemas.openxmlformats.org/officeDocument/2006/relationships/image" Target="../media/image193.wmf"/><Relationship Id="rId1" Type="http://schemas.openxmlformats.org/officeDocument/2006/relationships/image" Target="../media/image184.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29.vml.rels><?xml version="1.0" encoding="UTF-8" standalone="yes"?>
<Relationships xmlns="http://schemas.openxmlformats.org/package/2006/relationships"><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198.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2" Type="http://schemas.openxmlformats.org/officeDocument/2006/relationships/image" Target="../media/image23.wmf"/><Relationship Id="rId11" Type="http://schemas.openxmlformats.org/officeDocument/2006/relationships/image" Target="../media/image22.wmf"/><Relationship Id="rId10" Type="http://schemas.openxmlformats.org/officeDocument/2006/relationships/image" Target="../media/image7.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216.wmf"/><Relationship Id="rId8" Type="http://schemas.openxmlformats.org/officeDocument/2006/relationships/image" Target="../media/image106.wmf"/><Relationship Id="rId7" Type="http://schemas.openxmlformats.org/officeDocument/2006/relationships/image" Target="../media/image215.wmf"/><Relationship Id="rId6" Type="http://schemas.openxmlformats.org/officeDocument/2006/relationships/image" Target="../media/image214.e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0" Type="http://schemas.openxmlformats.org/officeDocument/2006/relationships/image" Target="../media/image217.wmf"/><Relationship Id="rId1" Type="http://schemas.openxmlformats.org/officeDocument/2006/relationships/image" Target="../media/image209.e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222.wmf"/><Relationship Id="rId4" Type="http://schemas.openxmlformats.org/officeDocument/2006/relationships/image" Target="../media/image221.wmf"/><Relationship Id="rId3" Type="http://schemas.openxmlformats.org/officeDocument/2006/relationships/image" Target="../media/image220.emf"/><Relationship Id="rId2" Type="http://schemas.openxmlformats.org/officeDocument/2006/relationships/image" Target="../media/image219.wmf"/><Relationship Id="rId1" Type="http://schemas.openxmlformats.org/officeDocument/2006/relationships/image" Target="../media/image21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233.wmf"/><Relationship Id="rId8" Type="http://schemas.openxmlformats.org/officeDocument/2006/relationships/image" Target="../media/image232.wmf"/><Relationship Id="rId7" Type="http://schemas.openxmlformats.org/officeDocument/2006/relationships/image" Target="../media/image231.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 Id="rId3" Type="http://schemas.openxmlformats.org/officeDocument/2006/relationships/image" Target="../media/image227.wmf"/><Relationship Id="rId2" Type="http://schemas.openxmlformats.org/officeDocument/2006/relationships/image" Target="../media/image226.wmf"/><Relationship Id="rId10" Type="http://schemas.openxmlformats.org/officeDocument/2006/relationships/image" Target="../media/image234.wmf"/><Relationship Id="rId1" Type="http://schemas.openxmlformats.org/officeDocument/2006/relationships/image" Target="../media/image225.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35.vml.rels><?xml version="1.0" encoding="UTF-8" standalone="yes"?>
<Relationships xmlns="http://schemas.openxmlformats.org/package/2006/relationships"><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48.wmf"/><Relationship Id="rId1" Type="http://schemas.openxmlformats.org/officeDocument/2006/relationships/image" Target="../media/image24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emf"/><Relationship Id="rId1" Type="http://schemas.openxmlformats.org/officeDocument/2006/relationships/image" Target="../media/image249.e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260.wmf"/><Relationship Id="rId8" Type="http://schemas.openxmlformats.org/officeDocument/2006/relationships/image" Target="../media/image259.wmf"/><Relationship Id="rId7" Type="http://schemas.openxmlformats.org/officeDocument/2006/relationships/image" Target="../media/image258.wmf"/><Relationship Id="rId6" Type="http://schemas.openxmlformats.org/officeDocument/2006/relationships/image" Target="../media/image257.wmf"/><Relationship Id="rId5" Type="http://schemas.openxmlformats.org/officeDocument/2006/relationships/image" Target="../media/image256.wmf"/><Relationship Id="rId4" Type="http://schemas.openxmlformats.org/officeDocument/2006/relationships/image" Target="../media/image255.wmf"/><Relationship Id="rId3" Type="http://schemas.openxmlformats.org/officeDocument/2006/relationships/image" Target="../media/image254.wmf"/><Relationship Id="rId2" Type="http://schemas.openxmlformats.org/officeDocument/2006/relationships/image" Target="../media/image253.wmf"/><Relationship Id="rId19" Type="http://schemas.openxmlformats.org/officeDocument/2006/relationships/image" Target="../media/image270.wmf"/><Relationship Id="rId18" Type="http://schemas.openxmlformats.org/officeDocument/2006/relationships/image" Target="../media/image269.wmf"/><Relationship Id="rId17" Type="http://schemas.openxmlformats.org/officeDocument/2006/relationships/image" Target="../media/image268.wmf"/><Relationship Id="rId16" Type="http://schemas.openxmlformats.org/officeDocument/2006/relationships/image" Target="../media/image267.wmf"/><Relationship Id="rId15" Type="http://schemas.openxmlformats.org/officeDocument/2006/relationships/image" Target="../media/image266.wmf"/><Relationship Id="rId14" Type="http://schemas.openxmlformats.org/officeDocument/2006/relationships/image" Target="../media/image265.wmf"/><Relationship Id="rId13" Type="http://schemas.openxmlformats.org/officeDocument/2006/relationships/image" Target="../media/image264.wmf"/><Relationship Id="rId12" Type="http://schemas.openxmlformats.org/officeDocument/2006/relationships/image" Target="../media/image263.wmf"/><Relationship Id="rId11" Type="http://schemas.openxmlformats.org/officeDocument/2006/relationships/image" Target="../media/image262.wmf"/><Relationship Id="rId10" Type="http://schemas.openxmlformats.org/officeDocument/2006/relationships/image" Target="../media/image261.wmf"/><Relationship Id="rId1" Type="http://schemas.openxmlformats.org/officeDocument/2006/relationships/image" Target="../media/image252.wmf"/></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274.wmf"/><Relationship Id="rId8" Type="http://schemas.openxmlformats.org/officeDocument/2006/relationships/image" Target="../media/image273.wmf"/><Relationship Id="rId7" Type="http://schemas.openxmlformats.org/officeDocument/2006/relationships/image" Target="../media/image269.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72.wmf"/><Relationship Id="rId19" Type="http://schemas.openxmlformats.org/officeDocument/2006/relationships/image" Target="../media/image284.wmf"/><Relationship Id="rId18" Type="http://schemas.openxmlformats.org/officeDocument/2006/relationships/image" Target="../media/image283.wmf"/><Relationship Id="rId17" Type="http://schemas.openxmlformats.org/officeDocument/2006/relationships/image" Target="../media/image282.wmf"/><Relationship Id="rId16" Type="http://schemas.openxmlformats.org/officeDocument/2006/relationships/image" Target="../media/image281.wmf"/><Relationship Id="rId15" Type="http://schemas.openxmlformats.org/officeDocument/2006/relationships/image" Target="../media/image280.wmf"/><Relationship Id="rId14" Type="http://schemas.openxmlformats.org/officeDocument/2006/relationships/image" Target="../media/image279.wmf"/><Relationship Id="rId13" Type="http://schemas.openxmlformats.org/officeDocument/2006/relationships/image" Target="../media/image278.wmf"/><Relationship Id="rId12" Type="http://schemas.openxmlformats.org/officeDocument/2006/relationships/image" Target="../media/image277.wmf"/><Relationship Id="rId11" Type="http://schemas.openxmlformats.org/officeDocument/2006/relationships/image" Target="../media/image276.wmf"/><Relationship Id="rId10" Type="http://schemas.openxmlformats.org/officeDocument/2006/relationships/image" Target="../media/image275.wmf"/><Relationship Id="rId1" Type="http://schemas.openxmlformats.org/officeDocument/2006/relationships/image" Target="../media/image271.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14.wmf"/><Relationship Id="rId12" Type="http://schemas.openxmlformats.org/officeDocument/2006/relationships/image" Target="../media/image33.wmf"/><Relationship Id="rId11" Type="http://schemas.openxmlformats.org/officeDocument/2006/relationships/image" Target="../media/image32.wmf"/><Relationship Id="rId10" Type="http://schemas.openxmlformats.org/officeDocument/2006/relationships/image" Target="../media/image7.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image" Target="../media/image46.wmf"/><Relationship Id="rId7" Type="http://schemas.openxmlformats.org/officeDocument/2006/relationships/image" Target="../media/image45.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emf"/><Relationship Id="rId5" Type="http://schemas.openxmlformats.org/officeDocument/2006/relationships/image" Target="../media/image52.wmf"/><Relationship Id="rId4" Type="http://schemas.openxmlformats.org/officeDocument/2006/relationships/image" Target="../media/image51.e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182BEFF-866E-4E9A-9A5B-337181469537}"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8" name="文本框 7"/>
          <p:cNvSpPr txBox="1"/>
          <p:nvPr userDrawn="1"/>
        </p:nvSpPr>
        <p:spPr>
          <a:xfrm>
            <a:off x="5838825" y="270510"/>
            <a:ext cx="3048000" cy="368300"/>
          </a:xfrm>
          <a:prstGeom prst="rect">
            <a:avLst/>
          </a:prstGeom>
          <a:noFill/>
        </p:spPr>
        <p:txBody>
          <a:bodyPr wrap="square" rtlCol="0">
            <a:spAutoFit/>
          </a:bodyPr>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741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741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1028" name="矩形 1027"/>
          <p:cNvSpPr/>
          <p:nvPr userDrawn="1"/>
        </p:nvSpPr>
        <p:spPr>
          <a:xfrm>
            <a:off x="0" y="24765"/>
            <a:ext cx="9144000" cy="259080"/>
          </a:xfrm>
          <a:prstGeom prst="rect">
            <a:avLst/>
          </a:prstGeom>
          <a:solidFill>
            <a:schemeClr val="accent4">
              <a:lumMod val="20000"/>
              <a:lumOff val="80000"/>
            </a:schemeClr>
          </a:solidFill>
          <a:ln w="9525">
            <a:noFill/>
          </a:ln>
        </p:spPr>
        <p:txBody>
          <a:bodyPr/>
          <a:p>
            <a:pPr lvl="0"/>
            <a:endParaRPr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63.wmf"/><Relationship Id="rId7" Type="http://schemas.openxmlformats.org/officeDocument/2006/relationships/oleObject" Target="../embeddings/oleObject68.bin"/><Relationship Id="rId6" Type="http://schemas.openxmlformats.org/officeDocument/2006/relationships/tags" Target="../tags/tag74.xml"/><Relationship Id="rId5" Type="http://schemas.openxmlformats.org/officeDocument/2006/relationships/image" Target="../media/image62.wmf"/><Relationship Id="rId4" Type="http://schemas.openxmlformats.org/officeDocument/2006/relationships/oleObject" Target="../embeddings/oleObject67.bin"/><Relationship Id="rId3" Type="http://schemas.openxmlformats.org/officeDocument/2006/relationships/tags" Target="../tags/tag73.xml"/><Relationship Id="rId22" Type="http://schemas.openxmlformats.org/officeDocument/2006/relationships/vmlDrawing" Target="../drawings/vmlDrawing9.vml"/><Relationship Id="rId21" Type="http://schemas.openxmlformats.org/officeDocument/2006/relationships/slideLayout" Target="../slideLayouts/slideLayout7.xml"/><Relationship Id="rId20" Type="http://schemas.openxmlformats.org/officeDocument/2006/relationships/image" Target="../media/image67.wmf"/><Relationship Id="rId2" Type="http://schemas.openxmlformats.org/officeDocument/2006/relationships/image" Target="../media/image61.wmf"/><Relationship Id="rId19" Type="http://schemas.openxmlformats.org/officeDocument/2006/relationships/oleObject" Target="../embeddings/oleObject72.bin"/><Relationship Id="rId18" Type="http://schemas.openxmlformats.org/officeDocument/2006/relationships/tags" Target="../tags/tag78.xml"/><Relationship Id="rId17" Type="http://schemas.openxmlformats.org/officeDocument/2006/relationships/image" Target="../media/image66.wmf"/><Relationship Id="rId16" Type="http://schemas.openxmlformats.org/officeDocument/2006/relationships/oleObject" Target="../embeddings/oleObject71.bin"/><Relationship Id="rId15" Type="http://schemas.openxmlformats.org/officeDocument/2006/relationships/tags" Target="../tags/tag77.xml"/><Relationship Id="rId14" Type="http://schemas.openxmlformats.org/officeDocument/2006/relationships/image" Target="../media/image65.wmf"/><Relationship Id="rId13" Type="http://schemas.openxmlformats.org/officeDocument/2006/relationships/oleObject" Target="../embeddings/oleObject70.bin"/><Relationship Id="rId12" Type="http://schemas.openxmlformats.org/officeDocument/2006/relationships/tags" Target="../tags/tag76.xml"/><Relationship Id="rId11" Type="http://schemas.openxmlformats.org/officeDocument/2006/relationships/image" Target="../media/image64.wmf"/><Relationship Id="rId10" Type="http://schemas.openxmlformats.org/officeDocument/2006/relationships/oleObject" Target="../embeddings/oleObject69.bin"/><Relationship Id="rId1" Type="http://schemas.openxmlformats.org/officeDocument/2006/relationships/oleObject" Target="../embeddings/oleObject66.bin"/></Relationships>
</file>

<file path=ppt/slides/_rels/slide11.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image" Target="../media/image68.wmf"/><Relationship Id="rId6" Type="http://schemas.openxmlformats.org/officeDocument/2006/relationships/oleObject" Target="../embeddings/oleObject73.bin"/><Relationship Id="rId51" Type="http://schemas.openxmlformats.org/officeDocument/2006/relationships/vmlDrawing" Target="../drawings/vmlDrawing10.vml"/><Relationship Id="rId50" Type="http://schemas.openxmlformats.org/officeDocument/2006/relationships/slideLayout" Target="../slideLayouts/slideLayout7.xml"/><Relationship Id="rId5" Type="http://schemas.openxmlformats.org/officeDocument/2006/relationships/tags" Target="../tags/tag83.xml"/><Relationship Id="rId49" Type="http://schemas.openxmlformats.org/officeDocument/2006/relationships/image" Target="../media/image79.wmf"/><Relationship Id="rId48" Type="http://schemas.openxmlformats.org/officeDocument/2006/relationships/oleObject" Target="../embeddings/oleObject85.bin"/><Relationship Id="rId47" Type="http://schemas.openxmlformats.org/officeDocument/2006/relationships/tags" Target="../tags/tag101.xml"/><Relationship Id="rId46" Type="http://schemas.openxmlformats.org/officeDocument/2006/relationships/tags" Target="../tags/tag100.xml"/><Relationship Id="rId45" Type="http://schemas.openxmlformats.org/officeDocument/2006/relationships/image" Target="../media/image78.wmf"/><Relationship Id="rId44" Type="http://schemas.openxmlformats.org/officeDocument/2006/relationships/oleObject" Target="../embeddings/oleObject84.bin"/><Relationship Id="rId43" Type="http://schemas.openxmlformats.org/officeDocument/2006/relationships/tags" Target="../tags/tag99.xml"/><Relationship Id="rId42" Type="http://schemas.openxmlformats.org/officeDocument/2006/relationships/image" Target="../media/image77.wmf"/><Relationship Id="rId41" Type="http://schemas.openxmlformats.org/officeDocument/2006/relationships/oleObject" Target="../embeddings/oleObject83.bin"/><Relationship Id="rId40" Type="http://schemas.openxmlformats.org/officeDocument/2006/relationships/tags" Target="../tags/tag98.xml"/><Relationship Id="rId4" Type="http://schemas.openxmlformats.org/officeDocument/2006/relationships/tags" Target="../tags/tag82.xml"/><Relationship Id="rId39" Type="http://schemas.openxmlformats.org/officeDocument/2006/relationships/image" Target="../media/image76.wmf"/><Relationship Id="rId38" Type="http://schemas.openxmlformats.org/officeDocument/2006/relationships/oleObject" Target="../embeddings/oleObject82.bin"/><Relationship Id="rId37" Type="http://schemas.openxmlformats.org/officeDocument/2006/relationships/tags" Target="../tags/tag97.xml"/><Relationship Id="rId36" Type="http://schemas.openxmlformats.org/officeDocument/2006/relationships/image" Target="../media/image75.wmf"/><Relationship Id="rId35" Type="http://schemas.openxmlformats.org/officeDocument/2006/relationships/oleObject" Target="../embeddings/oleObject81.bin"/><Relationship Id="rId34" Type="http://schemas.openxmlformats.org/officeDocument/2006/relationships/tags" Target="../tags/tag96.xml"/><Relationship Id="rId33" Type="http://schemas.openxmlformats.org/officeDocument/2006/relationships/image" Target="../media/image74.wmf"/><Relationship Id="rId32" Type="http://schemas.openxmlformats.org/officeDocument/2006/relationships/oleObject" Target="../embeddings/oleObject80.bin"/><Relationship Id="rId31" Type="http://schemas.openxmlformats.org/officeDocument/2006/relationships/tags" Target="../tags/tag95.xml"/><Relationship Id="rId30" Type="http://schemas.openxmlformats.org/officeDocument/2006/relationships/tags" Target="../tags/tag94.xml"/><Relationship Id="rId3" Type="http://schemas.openxmlformats.org/officeDocument/2006/relationships/tags" Target="../tags/tag81.xml"/><Relationship Id="rId29" Type="http://schemas.openxmlformats.org/officeDocument/2006/relationships/image" Target="../media/image73.wmf"/><Relationship Id="rId28" Type="http://schemas.openxmlformats.org/officeDocument/2006/relationships/oleObject" Target="../embeddings/oleObject79.bin"/><Relationship Id="rId27" Type="http://schemas.openxmlformats.org/officeDocument/2006/relationships/tags" Target="../tags/tag93.xml"/><Relationship Id="rId26" Type="http://schemas.openxmlformats.org/officeDocument/2006/relationships/image" Target="../media/image40.wmf"/><Relationship Id="rId25" Type="http://schemas.openxmlformats.org/officeDocument/2006/relationships/oleObject" Target="../embeddings/oleObject78.bin"/><Relationship Id="rId24" Type="http://schemas.openxmlformats.org/officeDocument/2006/relationships/tags" Target="../tags/tag92.xml"/><Relationship Id="rId23" Type="http://schemas.openxmlformats.org/officeDocument/2006/relationships/tags" Target="../tags/tag91.xml"/><Relationship Id="rId22" Type="http://schemas.openxmlformats.org/officeDocument/2006/relationships/image" Target="../media/image72.wmf"/><Relationship Id="rId21" Type="http://schemas.openxmlformats.org/officeDocument/2006/relationships/oleObject" Target="../embeddings/oleObject77.bin"/><Relationship Id="rId20" Type="http://schemas.openxmlformats.org/officeDocument/2006/relationships/tags" Target="../tags/tag90.xml"/><Relationship Id="rId2" Type="http://schemas.openxmlformats.org/officeDocument/2006/relationships/tags" Target="../tags/tag80.xml"/><Relationship Id="rId19" Type="http://schemas.openxmlformats.org/officeDocument/2006/relationships/tags" Target="../tags/tag89.xml"/><Relationship Id="rId18" Type="http://schemas.openxmlformats.org/officeDocument/2006/relationships/image" Target="../media/image71.wmf"/><Relationship Id="rId17" Type="http://schemas.openxmlformats.org/officeDocument/2006/relationships/oleObject" Target="../embeddings/oleObject76.bin"/><Relationship Id="rId16" Type="http://schemas.openxmlformats.org/officeDocument/2006/relationships/tags" Target="../tags/tag88.xml"/><Relationship Id="rId15" Type="http://schemas.openxmlformats.org/officeDocument/2006/relationships/image" Target="../media/image70.wmf"/><Relationship Id="rId14" Type="http://schemas.openxmlformats.org/officeDocument/2006/relationships/oleObject" Target="../embeddings/oleObject75.bin"/><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image" Target="../media/image69.wmf"/><Relationship Id="rId10" Type="http://schemas.openxmlformats.org/officeDocument/2006/relationships/oleObject" Target="../embeddings/oleObject74.bin"/><Relationship Id="rId1" Type="http://schemas.openxmlformats.org/officeDocument/2006/relationships/tags" Target="../tags/tag79.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88.bin"/><Relationship Id="rId8" Type="http://schemas.openxmlformats.org/officeDocument/2006/relationships/tags" Target="../tags/tag105.xml"/><Relationship Id="rId7" Type="http://schemas.openxmlformats.org/officeDocument/2006/relationships/image" Target="../media/image80.wmf"/><Relationship Id="rId6" Type="http://schemas.openxmlformats.org/officeDocument/2006/relationships/oleObject" Target="../embeddings/oleObject87.bin"/><Relationship Id="rId5" Type="http://schemas.openxmlformats.org/officeDocument/2006/relationships/tags" Target="../tags/tag104.xml"/><Relationship Id="rId4" Type="http://schemas.openxmlformats.org/officeDocument/2006/relationships/image" Target="../media/image5.wmf"/><Relationship Id="rId31" Type="http://schemas.openxmlformats.org/officeDocument/2006/relationships/vmlDrawing" Target="../drawings/vmlDrawing11.vml"/><Relationship Id="rId30" Type="http://schemas.openxmlformats.org/officeDocument/2006/relationships/slideLayout" Target="../slideLayouts/slideLayout7.xml"/><Relationship Id="rId3" Type="http://schemas.openxmlformats.org/officeDocument/2006/relationships/oleObject" Target="../embeddings/oleObject86.bin"/><Relationship Id="rId29" Type="http://schemas.openxmlformats.org/officeDocument/2006/relationships/image" Target="../media/image87.wmf"/><Relationship Id="rId28" Type="http://schemas.openxmlformats.org/officeDocument/2006/relationships/oleObject" Target="../embeddings/oleObject94.bin"/><Relationship Id="rId27" Type="http://schemas.openxmlformats.org/officeDocument/2006/relationships/tags" Target="../tags/tag112.xml"/><Relationship Id="rId26" Type="http://schemas.openxmlformats.org/officeDocument/2006/relationships/image" Target="../media/image86.wmf"/><Relationship Id="rId25" Type="http://schemas.openxmlformats.org/officeDocument/2006/relationships/oleObject" Target="../embeddings/oleObject93.bin"/><Relationship Id="rId24" Type="http://schemas.openxmlformats.org/officeDocument/2006/relationships/tags" Target="../tags/tag111.xml"/><Relationship Id="rId23" Type="http://schemas.openxmlformats.org/officeDocument/2006/relationships/image" Target="../media/image85.wmf"/><Relationship Id="rId22" Type="http://schemas.openxmlformats.org/officeDocument/2006/relationships/oleObject" Target="../embeddings/oleObject92.bin"/><Relationship Id="rId21" Type="http://schemas.openxmlformats.org/officeDocument/2006/relationships/tags" Target="../tags/tag110.xml"/><Relationship Id="rId20" Type="http://schemas.openxmlformats.org/officeDocument/2006/relationships/image" Target="../media/image84.wmf"/><Relationship Id="rId2" Type="http://schemas.openxmlformats.org/officeDocument/2006/relationships/tags" Target="../tags/tag103.xml"/><Relationship Id="rId19" Type="http://schemas.openxmlformats.org/officeDocument/2006/relationships/oleObject" Target="../embeddings/oleObject91.bin"/><Relationship Id="rId18" Type="http://schemas.openxmlformats.org/officeDocument/2006/relationships/tags" Target="../tags/tag109.xml"/><Relationship Id="rId17" Type="http://schemas.openxmlformats.org/officeDocument/2006/relationships/image" Target="../media/image83.wmf"/><Relationship Id="rId16" Type="http://schemas.openxmlformats.org/officeDocument/2006/relationships/oleObject" Target="../embeddings/oleObject90.bin"/><Relationship Id="rId15" Type="http://schemas.openxmlformats.org/officeDocument/2006/relationships/tags" Target="../tags/tag108.xml"/><Relationship Id="rId14" Type="http://schemas.openxmlformats.org/officeDocument/2006/relationships/image" Target="../media/image82.wmf"/><Relationship Id="rId13" Type="http://schemas.openxmlformats.org/officeDocument/2006/relationships/oleObject" Target="../embeddings/oleObject89.bin"/><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image" Target="../media/image81.emf"/><Relationship Id="rId1" Type="http://schemas.openxmlformats.org/officeDocument/2006/relationships/tags" Target="../tags/tag102.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tags" Target="../tags/tag116.xml"/><Relationship Id="rId7" Type="http://schemas.openxmlformats.org/officeDocument/2006/relationships/image" Target="../media/image89.wmf"/><Relationship Id="rId6" Type="http://schemas.openxmlformats.org/officeDocument/2006/relationships/oleObject" Target="../embeddings/oleObject96.bin"/><Relationship Id="rId5" Type="http://schemas.openxmlformats.org/officeDocument/2006/relationships/tags" Target="../tags/tag115.xml"/><Relationship Id="rId4" Type="http://schemas.openxmlformats.org/officeDocument/2006/relationships/image" Target="../media/image88.wmf"/><Relationship Id="rId3" Type="http://schemas.openxmlformats.org/officeDocument/2006/relationships/oleObject" Target="../embeddings/oleObject95.bin"/><Relationship Id="rId21" Type="http://schemas.openxmlformats.org/officeDocument/2006/relationships/vmlDrawing" Target="../drawings/vmlDrawing12.vml"/><Relationship Id="rId20" Type="http://schemas.openxmlformats.org/officeDocument/2006/relationships/slideLayout" Target="../slideLayouts/slideLayout7.xml"/><Relationship Id="rId2" Type="http://schemas.openxmlformats.org/officeDocument/2006/relationships/tags" Target="../tags/tag114.xml"/><Relationship Id="rId19" Type="http://schemas.openxmlformats.org/officeDocument/2006/relationships/image" Target="../media/image93.wmf"/><Relationship Id="rId18" Type="http://schemas.openxmlformats.org/officeDocument/2006/relationships/oleObject" Target="../embeddings/oleObject100.bin"/><Relationship Id="rId17" Type="http://schemas.openxmlformats.org/officeDocument/2006/relationships/tags" Target="../tags/tag119.xml"/><Relationship Id="rId16" Type="http://schemas.openxmlformats.org/officeDocument/2006/relationships/image" Target="../media/image92.wmf"/><Relationship Id="rId15" Type="http://schemas.openxmlformats.org/officeDocument/2006/relationships/oleObject" Target="../embeddings/oleObject99.bin"/><Relationship Id="rId14" Type="http://schemas.openxmlformats.org/officeDocument/2006/relationships/tags" Target="../tags/tag118.xml"/><Relationship Id="rId13" Type="http://schemas.openxmlformats.org/officeDocument/2006/relationships/image" Target="../media/image91.wmf"/><Relationship Id="rId12" Type="http://schemas.openxmlformats.org/officeDocument/2006/relationships/oleObject" Target="../embeddings/oleObject98.bin"/><Relationship Id="rId11" Type="http://schemas.openxmlformats.org/officeDocument/2006/relationships/tags" Target="../tags/tag117.xml"/><Relationship Id="rId10" Type="http://schemas.openxmlformats.org/officeDocument/2006/relationships/image" Target="../media/image90.wmf"/><Relationship Id="rId1" Type="http://schemas.openxmlformats.org/officeDocument/2006/relationships/tags" Target="../tags/tag113.xml"/></Relationships>
</file>

<file path=ppt/slides/_rels/slide14.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media/image95.wmf"/><Relationship Id="rId7" Type="http://schemas.openxmlformats.org/officeDocument/2006/relationships/oleObject" Target="../embeddings/oleObject102.bin"/><Relationship Id="rId6" Type="http://schemas.openxmlformats.org/officeDocument/2006/relationships/tags" Target="../tags/tag123.xml"/><Relationship Id="rId5" Type="http://schemas.openxmlformats.org/officeDocument/2006/relationships/image" Target="../media/image94.wmf"/><Relationship Id="rId4" Type="http://schemas.openxmlformats.org/officeDocument/2006/relationships/oleObject" Target="../embeddings/oleObject101.bin"/><Relationship Id="rId3" Type="http://schemas.openxmlformats.org/officeDocument/2006/relationships/tags" Target="../tags/tag122.xml"/><Relationship Id="rId27" Type="http://schemas.openxmlformats.org/officeDocument/2006/relationships/vmlDrawing" Target="../drawings/vmlDrawing13.vml"/><Relationship Id="rId26" Type="http://schemas.openxmlformats.org/officeDocument/2006/relationships/slideLayout" Target="../slideLayouts/slideLayout7.xml"/><Relationship Id="rId25" Type="http://schemas.openxmlformats.org/officeDocument/2006/relationships/image" Target="../media/image100.wmf"/><Relationship Id="rId24" Type="http://schemas.openxmlformats.org/officeDocument/2006/relationships/oleObject" Target="../embeddings/oleObject107.bin"/><Relationship Id="rId23" Type="http://schemas.openxmlformats.org/officeDocument/2006/relationships/tags" Target="../tags/tag130.xml"/><Relationship Id="rId22" Type="http://schemas.openxmlformats.org/officeDocument/2006/relationships/image" Target="../media/image99.wmf"/><Relationship Id="rId21" Type="http://schemas.openxmlformats.org/officeDocument/2006/relationships/oleObject" Target="../embeddings/oleObject106.bin"/><Relationship Id="rId20" Type="http://schemas.openxmlformats.org/officeDocument/2006/relationships/tags" Target="../tags/tag129.xml"/><Relationship Id="rId2" Type="http://schemas.openxmlformats.org/officeDocument/2006/relationships/tags" Target="../tags/tag121.xml"/><Relationship Id="rId19" Type="http://schemas.openxmlformats.org/officeDocument/2006/relationships/image" Target="../media/image98.wmf"/><Relationship Id="rId18" Type="http://schemas.openxmlformats.org/officeDocument/2006/relationships/oleObject" Target="../embeddings/oleObject105.bin"/><Relationship Id="rId17" Type="http://schemas.openxmlformats.org/officeDocument/2006/relationships/tags" Target="../tags/tag128.xml"/><Relationship Id="rId16" Type="http://schemas.openxmlformats.org/officeDocument/2006/relationships/image" Target="../media/image97.wmf"/><Relationship Id="rId15" Type="http://schemas.openxmlformats.org/officeDocument/2006/relationships/oleObject" Target="../embeddings/oleObject104.bin"/><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image" Target="../media/image96.wmf"/><Relationship Id="rId10" Type="http://schemas.openxmlformats.org/officeDocument/2006/relationships/oleObject" Target="../embeddings/oleObject103.bin"/><Relationship Id="rId1" Type="http://schemas.openxmlformats.org/officeDocument/2006/relationships/tags" Target="../tags/tag120.xml"/></Relationships>
</file>

<file path=ppt/slides/_rels/slide15.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image" Target="../media/image102.emf"/><Relationship Id="rId6" Type="http://schemas.openxmlformats.org/officeDocument/2006/relationships/oleObject" Target="../embeddings/oleObject109.bin"/><Relationship Id="rId5" Type="http://schemas.openxmlformats.org/officeDocument/2006/relationships/tags" Target="../tags/tag133.xml"/><Relationship Id="rId4" Type="http://schemas.openxmlformats.org/officeDocument/2006/relationships/image" Target="../media/image101.wmf"/><Relationship Id="rId3" Type="http://schemas.openxmlformats.org/officeDocument/2006/relationships/oleObject" Target="../embeddings/oleObject108.bin"/><Relationship Id="rId29" Type="http://schemas.openxmlformats.org/officeDocument/2006/relationships/vmlDrawing" Target="../drawings/vmlDrawing14.vml"/><Relationship Id="rId28" Type="http://schemas.openxmlformats.org/officeDocument/2006/relationships/slideLayout" Target="../slideLayouts/slideLayout7.xml"/><Relationship Id="rId27" Type="http://schemas.openxmlformats.org/officeDocument/2006/relationships/image" Target="../media/image108.wmf"/><Relationship Id="rId26" Type="http://schemas.openxmlformats.org/officeDocument/2006/relationships/oleObject" Target="../embeddings/oleObject115.bin"/><Relationship Id="rId25" Type="http://schemas.openxmlformats.org/officeDocument/2006/relationships/tags" Target="../tags/tag141.xml"/><Relationship Id="rId24" Type="http://schemas.openxmlformats.org/officeDocument/2006/relationships/image" Target="../media/image107.wmf"/><Relationship Id="rId23" Type="http://schemas.openxmlformats.org/officeDocument/2006/relationships/oleObject" Target="../embeddings/oleObject114.bin"/><Relationship Id="rId22" Type="http://schemas.openxmlformats.org/officeDocument/2006/relationships/tags" Target="../tags/tag140.xml"/><Relationship Id="rId21" Type="http://schemas.openxmlformats.org/officeDocument/2006/relationships/image" Target="../media/image106.wmf"/><Relationship Id="rId20" Type="http://schemas.openxmlformats.org/officeDocument/2006/relationships/oleObject" Target="../embeddings/oleObject113.bin"/><Relationship Id="rId2" Type="http://schemas.openxmlformats.org/officeDocument/2006/relationships/tags" Target="../tags/tag132.xml"/><Relationship Id="rId19" Type="http://schemas.openxmlformats.org/officeDocument/2006/relationships/tags" Target="../tags/tag139.xml"/><Relationship Id="rId18" Type="http://schemas.openxmlformats.org/officeDocument/2006/relationships/image" Target="../media/image105.wmf"/><Relationship Id="rId17" Type="http://schemas.openxmlformats.org/officeDocument/2006/relationships/oleObject" Target="../embeddings/oleObject112.bin"/><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image" Target="../media/image104.wmf"/><Relationship Id="rId13" Type="http://schemas.openxmlformats.org/officeDocument/2006/relationships/oleObject" Target="../embeddings/oleObject111.bin"/><Relationship Id="rId12" Type="http://schemas.openxmlformats.org/officeDocument/2006/relationships/tags" Target="../tags/tag136.xml"/><Relationship Id="rId11" Type="http://schemas.openxmlformats.org/officeDocument/2006/relationships/image" Target="../media/image103.wmf"/><Relationship Id="rId10" Type="http://schemas.openxmlformats.org/officeDocument/2006/relationships/oleObject" Target="../embeddings/oleObject110.bin"/><Relationship Id="rId1" Type="http://schemas.openxmlformats.org/officeDocument/2006/relationships/tags" Target="../tags/tag131.xml"/></Relationships>
</file>

<file path=ppt/slides/_rels/slide16.xml.rels><?xml version="1.0" encoding="UTF-8" standalone="yes"?>
<Relationships xmlns="http://schemas.openxmlformats.org/package/2006/relationships"><Relationship Id="rId9" Type="http://schemas.openxmlformats.org/officeDocument/2006/relationships/image" Target="../media/image111.wmf"/><Relationship Id="rId8" Type="http://schemas.openxmlformats.org/officeDocument/2006/relationships/oleObject" Target="../embeddings/oleObject118.bin"/><Relationship Id="rId7" Type="http://schemas.openxmlformats.org/officeDocument/2006/relationships/tags" Target="../tags/tag144.xml"/><Relationship Id="rId6" Type="http://schemas.openxmlformats.org/officeDocument/2006/relationships/image" Target="../media/image110.wmf"/><Relationship Id="rId5" Type="http://schemas.openxmlformats.org/officeDocument/2006/relationships/oleObject" Target="../embeddings/oleObject117.bin"/><Relationship Id="rId4" Type="http://schemas.openxmlformats.org/officeDocument/2006/relationships/tags" Target="../tags/tag143.xml"/><Relationship Id="rId3" Type="http://schemas.openxmlformats.org/officeDocument/2006/relationships/image" Target="../media/image109.wmf"/><Relationship Id="rId20" Type="http://schemas.openxmlformats.org/officeDocument/2006/relationships/vmlDrawing" Target="../drawings/vmlDrawing15.vml"/><Relationship Id="rId2" Type="http://schemas.openxmlformats.org/officeDocument/2006/relationships/oleObject" Target="../embeddings/oleObject116.bin"/><Relationship Id="rId19" Type="http://schemas.openxmlformats.org/officeDocument/2006/relationships/slideLayout" Target="../slideLayouts/slideLayout7.xml"/><Relationship Id="rId18" Type="http://schemas.openxmlformats.org/officeDocument/2006/relationships/image" Target="../media/image114.wmf"/><Relationship Id="rId17" Type="http://schemas.openxmlformats.org/officeDocument/2006/relationships/oleObject" Target="../embeddings/oleObject121.bin"/><Relationship Id="rId16" Type="http://schemas.openxmlformats.org/officeDocument/2006/relationships/tags" Target="../tags/tag147.xml"/><Relationship Id="rId15" Type="http://schemas.openxmlformats.org/officeDocument/2006/relationships/image" Target="../media/image113.wmf"/><Relationship Id="rId14" Type="http://schemas.openxmlformats.org/officeDocument/2006/relationships/oleObject" Target="../embeddings/oleObject120.bin"/><Relationship Id="rId13" Type="http://schemas.openxmlformats.org/officeDocument/2006/relationships/tags" Target="../tags/tag146.xml"/><Relationship Id="rId12" Type="http://schemas.openxmlformats.org/officeDocument/2006/relationships/image" Target="../media/image112.wmf"/><Relationship Id="rId11" Type="http://schemas.openxmlformats.org/officeDocument/2006/relationships/oleObject" Target="../embeddings/oleObject119.bin"/><Relationship Id="rId10" Type="http://schemas.openxmlformats.org/officeDocument/2006/relationships/tags" Target="../tags/tag145.xml"/><Relationship Id="rId1" Type="http://schemas.openxmlformats.org/officeDocument/2006/relationships/tags" Target="../tags/tag142.xml"/></Relationships>
</file>

<file path=ppt/slides/_rels/slide17.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image" Target="../media/image116.emf"/><Relationship Id="rId7" Type="http://schemas.openxmlformats.org/officeDocument/2006/relationships/oleObject" Target="../embeddings/oleObject123.bin"/><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image" Target="../media/image115.wmf"/><Relationship Id="rId3" Type="http://schemas.openxmlformats.org/officeDocument/2006/relationships/oleObject" Target="../embeddings/oleObject122.bin"/><Relationship Id="rId2" Type="http://schemas.openxmlformats.org/officeDocument/2006/relationships/tags" Target="../tags/tag149.xml"/><Relationship Id="rId19" Type="http://schemas.openxmlformats.org/officeDocument/2006/relationships/vmlDrawing" Target="../drawings/vmlDrawing16.vml"/><Relationship Id="rId18" Type="http://schemas.openxmlformats.org/officeDocument/2006/relationships/slideLayout" Target="../slideLayouts/slideLayout7.xml"/><Relationship Id="rId17" Type="http://schemas.openxmlformats.org/officeDocument/2006/relationships/image" Target="../media/image119.png"/><Relationship Id="rId16" Type="http://schemas.openxmlformats.org/officeDocument/2006/relationships/tags" Target="../tags/tag155.xml"/><Relationship Id="rId15" Type="http://schemas.openxmlformats.org/officeDocument/2006/relationships/image" Target="../media/image118.wmf"/><Relationship Id="rId14" Type="http://schemas.openxmlformats.org/officeDocument/2006/relationships/oleObject" Target="../embeddings/oleObject125.bin"/><Relationship Id="rId13" Type="http://schemas.openxmlformats.org/officeDocument/2006/relationships/tags" Target="../tags/tag154.xml"/><Relationship Id="rId12" Type="http://schemas.openxmlformats.org/officeDocument/2006/relationships/image" Target="../media/image117.wmf"/><Relationship Id="rId11" Type="http://schemas.openxmlformats.org/officeDocument/2006/relationships/oleObject" Target="../embeddings/oleObject124.bin"/><Relationship Id="rId10" Type="http://schemas.openxmlformats.org/officeDocument/2006/relationships/tags" Target="../tags/tag153.xml"/><Relationship Id="rId1" Type="http://schemas.openxmlformats.org/officeDocument/2006/relationships/tags" Target="../tags/tag148.xml"/></Relationships>
</file>

<file path=ppt/slides/_rels/slide18.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image" Target="../media/image80.wmf"/><Relationship Id="rId6" Type="http://schemas.openxmlformats.org/officeDocument/2006/relationships/oleObject" Target="../embeddings/oleObject127.bin"/><Relationship Id="rId5" Type="http://schemas.openxmlformats.org/officeDocument/2006/relationships/tags" Target="../tags/tag158.xml"/><Relationship Id="rId44" Type="http://schemas.openxmlformats.org/officeDocument/2006/relationships/vmlDrawing" Target="../drawings/vmlDrawing17.vml"/><Relationship Id="rId43" Type="http://schemas.openxmlformats.org/officeDocument/2006/relationships/slideLayout" Target="../slideLayouts/slideLayout7.xml"/><Relationship Id="rId42" Type="http://schemas.openxmlformats.org/officeDocument/2006/relationships/tags" Target="../tags/tag183.xml"/><Relationship Id="rId41" Type="http://schemas.openxmlformats.org/officeDocument/2006/relationships/image" Target="../media/image124.wmf"/><Relationship Id="rId40" Type="http://schemas.openxmlformats.org/officeDocument/2006/relationships/oleObject" Target="../embeddings/oleObject132.bin"/><Relationship Id="rId4" Type="http://schemas.openxmlformats.org/officeDocument/2006/relationships/image" Target="../media/image5.wmf"/><Relationship Id="rId39" Type="http://schemas.openxmlformats.org/officeDocument/2006/relationships/tags" Target="../tags/tag182.xml"/><Relationship Id="rId38" Type="http://schemas.openxmlformats.org/officeDocument/2006/relationships/image" Target="../media/image123.wmf"/><Relationship Id="rId37" Type="http://schemas.openxmlformats.org/officeDocument/2006/relationships/oleObject" Target="../embeddings/oleObject131.bin"/><Relationship Id="rId36" Type="http://schemas.openxmlformats.org/officeDocument/2006/relationships/tags" Target="../tags/tag181.xml"/><Relationship Id="rId35" Type="http://schemas.openxmlformats.org/officeDocument/2006/relationships/image" Target="../media/image122.wmf"/><Relationship Id="rId34" Type="http://schemas.openxmlformats.org/officeDocument/2006/relationships/oleObject" Target="../embeddings/oleObject130.bin"/><Relationship Id="rId33" Type="http://schemas.openxmlformats.org/officeDocument/2006/relationships/tags" Target="../tags/tag180.xml"/><Relationship Id="rId32" Type="http://schemas.openxmlformats.org/officeDocument/2006/relationships/image" Target="../media/image121.wmf"/><Relationship Id="rId31" Type="http://schemas.openxmlformats.org/officeDocument/2006/relationships/oleObject" Target="../embeddings/oleObject129.bin"/><Relationship Id="rId30" Type="http://schemas.openxmlformats.org/officeDocument/2006/relationships/tags" Target="../tags/tag179.xml"/><Relationship Id="rId3" Type="http://schemas.openxmlformats.org/officeDocument/2006/relationships/oleObject" Target="../embeddings/oleObject126.bin"/><Relationship Id="rId29" Type="http://schemas.openxmlformats.org/officeDocument/2006/relationships/image" Target="../media/image120.wmf"/><Relationship Id="rId28" Type="http://schemas.openxmlformats.org/officeDocument/2006/relationships/oleObject" Target="../embeddings/oleObject128.bin"/><Relationship Id="rId27" Type="http://schemas.openxmlformats.org/officeDocument/2006/relationships/tags" Target="../tags/tag178.xml"/><Relationship Id="rId26" Type="http://schemas.openxmlformats.org/officeDocument/2006/relationships/tags" Target="../tags/tag177.xml"/><Relationship Id="rId25" Type="http://schemas.openxmlformats.org/officeDocument/2006/relationships/tags" Target="../tags/tag176.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tags" Target="../tags/tag157.xml"/><Relationship Id="rId19" Type="http://schemas.openxmlformats.org/officeDocument/2006/relationships/tags" Target="../tags/tag170.xml"/><Relationship Id="rId18" Type="http://schemas.openxmlformats.org/officeDocument/2006/relationships/tags" Target="../tags/tag169.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6.xml"/></Relationships>
</file>

<file path=ppt/slides/_rels/slide19.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image" Target="../media/image126.wmf"/><Relationship Id="rId7" Type="http://schemas.openxmlformats.org/officeDocument/2006/relationships/oleObject" Target="../embeddings/oleObject134.bin"/><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image" Target="../media/image125.wmf"/><Relationship Id="rId3" Type="http://schemas.openxmlformats.org/officeDocument/2006/relationships/oleObject" Target="../embeddings/oleObject133.bin"/><Relationship Id="rId25" Type="http://schemas.openxmlformats.org/officeDocument/2006/relationships/vmlDrawing" Target="../drawings/vmlDrawing18.vml"/><Relationship Id="rId24" Type="http://schemas.openxmlformats.org/officeDocument/2006/relationships/slideLayout" Target="../slideLayouts/slideLayout7.xml"/><Relationship Id="rId23" Type="http://schemas.openxmlformats.org/officeDocument/2006/relationships/image" Target="../media/image131.wmf"/><Relationship Id="rId22" Type="http://schemas.openxmlformats.org/officeDocument/2006/relationships/oleObject" Target="../embeddings/oleObject139.bin"/><Relationship Id="rId21" Type="http://schemas.openxmlformats.org/officeDocument/2006/relationships/tags" Target="../tags/tag192.xml"/><Relationship Id="rId20" Type="http://schemas.openxmlformats.org/officeDocument/2006/relationships/image" Target="../media/image130.wmf"/><Relationship Id="rId2" Type="http://schemas.openxmlformats.org/officeDocument/2006/relationships/tags" Target="../tags/tag185.xml"/><Relationship Id="rId19" Type="http://schemas.openxmlformats.org/officeDocument/2006/relationships/oleObject" Target="../embeddings/oleObject138.bin"/><Relationship Id="rId18" Type="http://schemas.openxmlformats.org/officeDocument/2006/relationships/tags" Target="../tags/tag191.xml"/><Relationship Id="rId17" Type="http://schemas.openxmlformats.org/officeDocument/2006/relationships/image" Target="../media/image129.wmf"/><Relationship Id="rId16" Type="http://schemas.openxmlformats.org/officeDocument/2006/relationships/oleObject" Target="../embeddings/oleObject137.bin"/><Relationship Id="rId15" Type="http://schemas.openxmlformats.org/officeDocument/2006/relationships/tags" Target="../tags/tag190.xml"/><Relationship Id="rId14" Type="http://schemas.openxmlformats.org/officeDocument/2006/relationships/image" Target="../media/image128.wmf"/><Relationship Id="rId13" Type="http://schemas.openxmlformats.org/officeDocument/2006/relationships/oleObject" Target="../embeddings/oleObject136.bin"/><Relationship Id="rId12" Type="http://schemas.openxmlformats.org/officeDocument/2006/relationships/tags" Target="../tags/tag189.xml"/><Relationship Id="rId11" Type="http://schemas.openxmlformats.org/officeDocument/2006/relationships/image" Target="../media/image127.wmf"/><Relationship Id="rId10" Type="http://schemas.openxmlformats.org/officeDocument/2006/relationships/oleObject" Target="../embeddings/oleObject135.bin"/><Relationship Id="rId1" Type="http://schemas.openxmlformats.org/officeDocument/2006/relationships/tags" Target="../tags/tag184.xml"/></Relationships>
</file>

<file path=ppt/slides/_rels/slide2.xml.rels><?xml version="1.0" encoding="UTF-8" standalone="yes"?>
<Relationships xmlns="http://schemas.openxmlformats.org/package/2006/relationships"><Relationship Id="rId9" Type="http://schemas.openxmlformats.org/officeDocument/2006/relationships/image" Target="../media/image3.wmf"/><Relationship Id="rId8" Type="http://schemas.openxmlformats.org/officeDocument/2006/relationships/oleObject" Target="../embeddings/oleObject3.bin"/><Relationship Id="rId7" Type="http://schemas.openxmlformats.org/officeDocument/2006/relationships/tags" Target="../tags/tag7.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tags" Target="../tags/tag6.xml"/><Relationship Id="rId3" Type="http://schemas.openxmlformats.org/officeDocument/2006/relationships/image" Target="../media/image1.wmf"/><Relationship Id="rId22" Type="http://schemas.openxmlformats.org/officeDocument/2006/relationships/vmlDrawing" Target="../drawings/vmlDrawing1.vml"/><Relationship Id="rId21" Type="http://schemas.openxmlformats.org/officeDocument/2006/relationships/slideLayout" Target="../slideLayouts/slideLayout7.xml"/><Relationship Id="rId20" Type="http://schemas.openxmlformats.org/officeDocument/2006/relationships/tags" Target="../tags/tag12.xml"/><Relationship Id="rId2" Type="http://schemas.openxmlformats.org/officeDocument/2006/relationships/oleObject" Target="../embeddings/oleObject1.bin"/><Relationship Id="rId19" Type="http://schemas.openxmlformats.org/officeDocument/2006/relationships/image" Target="../media/image6.wmf"/><Relationship Id="rId18" Type="http://schemas.openxmlformats.org/officeDocument/2006/relationships/oleObject" Target="../embeddings/oleObject6.bin"/><Relationship Id="rId17" Type="http://schemas.openxmlformats.org/officeDocument/2006/relationships/tags" Target="../tags/tag11.xml"/><Relationship Id="rId16" Type="http://schemas.openxmlformats.org/officeDocument/2006/relationships/image" Target="../media/image5.wmf"/><Relationship Id="rId15" Type="http://schemas.openxmlformats.org/officeDocument/2006/relationships/oleObject" Target="../embeddings/oleObject5.bin"/><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image" Target="../media/image4.emf"/><Relationship Id="rId11" Type="http://schemas.openxmlformats.org/officeDocument/2006/relationships/oleObject" Target="../embeddings/oleObject4.bin"/><Relationship Id="rId10" Type="http://schemas.openxmlformats.org/officeDocument/2006/relationships/tags" Target="../tags/tag8.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9" Type="http://schemas.openxmlformats.org/officeDocument/2006/relationships/image" Target="../media/image134.wmf"/><Relationship Id="rId8" Type="http://schemas.openxmlformats.org/officeDocument/2006/relationships/oleObject" Target="../embeddings/oleObject142.bin"/><Relationship Id="rId7" Type="http://schemas.openxmlformats.org/officeDocument/2006/relationships/tags" Target="../tags/tag195.xml"/><Relationship Id="rId6" Type="http://schemas.openxmlformats.org/officeDocument/2006/relationships/image" Target="../media/image133.wmf"/><Relationship Id="rId5" Type="http://schemas.openxmlformats.org/officeDocument/2006/relationships/oleObject" Target="../embeddings/oleObject141.bin"/><Relationship Id="rId4" Type="http://schemas.openxmlformats.org/officeDocument/2006/relationships/tags" Target="../tags/tag194.xml"/><Relationship Id="rId3" Type="http://schemas.openxmlformats.org/officeDocument/2006/relationships/image" Target="../media/image132.wmf"/><Relationship Id="rId20" Type="http://schemas.openxmlformats.org/officeDocument/2006/relationships/vmlDrawing" Target="../drawings/vmlDrawing19.vml"/><Relationship Id="rId2" Type="http://schemas.openxmlformats.org/officeDocument/2006/relationships/oleObject" Target="../embeddings/oleObject140.bin"/><Relationship Id="rId19" Type="http://schemas.openxmlformats.org/officeDocument/2006/relationships/slideLayout" Target="../slideLayouts/slideLayout7.xml"/><Relationship Id="rId18" Type="http://schemas.openxmlformats.org/officeDocument/2006/relationships/image" Target="../media/image137.wmf"/><Relationship Id="rId17" Type="http://schemas.openxmlformats.org/officeDocument/2006/relationships/oleObject" Target="../embeddings/oleObject145.bin"/><Relationship Id="rId16" Type="http://schemas.openxmlformats.org/officeDocument/2006/relationships/tags" Target="../tags/tag198.xml"/><Relationship Id="rId15" Type="http://schemas.openxmlformats.org/officeDocument/2006/relationships/image" Target="../media/image136.wmf"/><Relationship Id="rId14" Type="http://schemas.openxmlformats.org/officeDocument/2006/relationships/oleObject" Target="../embeddings/oleObject144.bin"/><Relationship Id="rId13" Type="http://schemas.openxmlformats.org/officeDocument/2006/relationships/tags" Target="../tags/tag197.xml"/><Relationship Id="rId12" Type="http://schemas.openxmlformats.org/officeDocument/2006/relationships/image" Target="../media/image135.wmf"/><Relationship Id="rId11" Type="http://schemas.openxmlformats.org/officeDocument/2006/relationships/oleObject" Target="../embeddings/oleObject143.bin"/><Relationship Id="rId10" Type="http://schemas.openxmlformats.org/officeDocument/2006/relationships/tags" Target="../tags/tag196.xml"/><Relationship Id="rId1" Type="http://schemas.openxmlformats.org/officeDocument/2006/relationships/tags" Target="../tags/tag193.xml"/></Relationships>
</file>

<file path=ppt/slides/_rels/slide21.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8" Type="http://schemas.openxmlformats.org/officeDocument/2006/relationships/vmlDrawing" Target="../drawings/vmlDrawing20.vml"/><Relationship Id="rId57" Type="http://schemas.openxmlformats.org/officeDocument/2006/relationships/slideLayout" Target="../slideLayouts/slideLayout7.xml"/><Relationship Id="rId56" Type="http://schemas.openxmlformats.org/officeDocument/2006/relationships/image" Target="../media/image146.wmf"/><Relationship Id="rId55" Type="http://schemas.openxmlformats.org/officeDocument/2006/relationships/oleObject" Target="../embeddings/oleObject155.bin"/><Relationship Id="rId54" Type="http://schemas.openxmlformats.org/officeDocument/2006/relationships/tags" Target="../tags/tag234.xml"/><Relationship Id="rId53" Type="http://schemas.openxmlformats.org/officeDocument/2006/relationships/tags" Target="../tags/tag233.xml"/><Relationship Id="rId52" Type="http://schemas.openxmlformats.org/officeDocument/2006/relationships/image" Target="../media/image145.wmf"/><Relationship Id="rId51" Type="http://schemas.openxmlformats.org/officeDocument/2006/relationships/oleObject" Target="../embeddings/oleObject154.bin"/><Relationship Id="rId50" Type="http://schemas.openxmlformats.org/officeDocument/2006/relationships/tags" Target="../tags/tag232.xml"/><Relationship Id="rId5" Type="http://schemas.openxmlformats.org/officeDocument/2006/relationships/tags" Target="../tags/tag201.xml"/><Relationship Id="rId49" Type="http://schemas.openxmlformats.org/officeDocument/2006/relationships/image" Target="../media/image144.wmf"/><Relationship Id="rId48" Type="http://schemas.openxmlformats.org/officeDocument/2006/relationships/oleObject" Target="../embeddings/oleObject153.bin"/><Relationship Id="rId47" Type="http://schemas.openxmlformats.org/officeDocument/2006/relationships/tags" Target="../tags/tag231.xml"/><Relationship Id="rId46" Type="http://schemas.openxmlformats.org/officeDocument/2006/relationships/tags" Target="../tags/tag230.xml"/><Relationship Id="rId45" Type="http://schemas.openxmlformats.org/officeDocument/2006/relationships/tags" Target="../tags/tag229.xml"/><Relationship Id="rId44" Type="http://schemas.openxmlformats.org/officeDocument/2006/relationships/image" Target="../media/image143.wmf"/><Relationship Id="rId43" Type="http://schemas.openxmlformats.org/officeDocument/2006/relationships/oleObject" Target="../embeddings/oleObject152.bin"/><Relationship Id="rId42" Type="http://schemas.openxmlformats.org/officeDocument/2006/relationships/tags" Target="../tags/tag228.xml"/><Relationship Id="rId41" Type="http://schemas.openxmlformats.org/officeDocument/2006/relationships/image" Target="../media/image5.wmf"/><Relationship Id="rId40" Type="http://schemas.openxmlformats.org/officeDocument/2006/relationships/oleObject" Target="../embeddings/oleObject151.bin"/><Relationship Id="rId4" Type="http://schemas.openxmlformats.org/officeDocument/2006/relationships/image" Target="../media/image138.wmf"/><Relationship Id="rId39" Type="http://schemas.openxmlformats.org/officeDocument/2006/relationships/tags" Target="../tags/tag227.xml"/><Relationship Id="rId38" Type="http://schemas.openxmlformats.org/officeDocument/2006/relationships/tags" Target="../tags/tag226.xml"/><Relationship Id="rId37" Type="http://schemas.openxmlformats.org/officeDocument/2006/relationships/image" Target="../media/image142.wmf"/><Relationship Id="rId36" Type="http://schemas.openxmlformats.org/officeDocument/2006/relationships/oleObject" Target="../embeddings/oleObject150.bin"/><Relationship Id="rId35" Type="http://schemas.openxmlformats.org/officeDocument/2006/relationships/tags" Target="../tags/tag225.xml"/><Relationship Id="rId34" Type="http://schemas.openxmlformats.org/officeDocument/2006/relationships/image" Target="../media/image141.wmf"/><Relationship Id="rId33" Type="http://schemas.openxmlformats.org/officeDocument/2006/relationships/oleObject" Target="../embeddings/oleObject149.bin"/><Relationship Id="rId32" Type="http://schemas.openxmlformats.org/officeDocument/2006/relationships/tags" Target="../tags/tag224.xml"/><Relationship Id="rId31" Type="http://schemas.openxmlformats.org/officeDocument/2006/relationships/image" Target="../media/image140.wmf"/><Relationship Id="rId30" Type="http://schemas.openxmlformats.org/officeDocument/2006/relationships/oleObject" Target="../embeddings/oleObject148.bin"/><Relationship Id="rId3" Type="http://schemas.openxmlformats.org/officeDocument/2006/relationships/oleObject" Target="../embeddings/oleObject146.bin"/><Relationship Id="rId29" Type="http://schemas.openxmlformats.org/officeDocument/2006/relationships/tags" Target="../tags/tag223.xml"/><Relationship Id="rId28" Type="http://schemas.openxmlformats.org/officeDocument/2006/relationships/image" Target="../media/image139.wmf"/><Relationship Id="rId27" Type="http://schemas.openxmlformats.org/officeDocument/2006/relationships/oleObject" Target="../embeddings/oleObject147.bin"/><Relationship Id="rId26" Type="http://schemas.openxmlformats.org/officeDocument/2006/relationships/tags" Target="../tags/tag222.xml"/><Relationship Id="rId25" Type="http://schemas.openxmlformats.org/officeDocument/2006/relationships/tags" Target="../tags/tag221.xml"/><Relationship Id="rId24" Type="http://schemas.openxmlformats.org/officeDocument/2006/relationships/tags" Target="../tags/tag220.xml"/><Relationship Id="rId23" Type="http://schemas.openxmlformats.org/officeDocument/2006/relationships/tags" Target="../tags/tag219.xml"/><Relationship Id="rId22" Type="http://schemas.openxmlformats.org/officeDocument/2006/relationships/tags" Target="../tags/tag218.xml"/><Relationship Id="rId21" Type="http://schemas.openxmlformats.org/officeDocument/2006/relationships/tags" Target="../tags/tag217.xml"/><Relationship Id="rId20" Type="http://schemas.openxmlformats.org/officeDocument/2006/relationships/tags" Target="../tags/tag216.xml"/><Relationship Id="rId2" Type="http://schemas.openxmlformats.org/officeDocument/2006/relationships/tags" Target="../tags/tag200.xml"/><Relationship Id="rId19" Type="http://schemas.openxmlformats.org/officeDocument/2006/relationships/tags" Target="../tags/tag215.xml"/><Relationship Id="rId18" Type="http://schemas.openxmlformats.org/officeDocument/2006/relationships/tags" Target="../tags/tag214.xml"/><Relationship Id="rId17" Type="http://schemas.openxmlformats.org/officeDocument/2006/relationships/tags" Target="../tags/tag213.xml"/><Relationship Id="rId16" Type="http://schemas.openxmlformats.org/officeDocument/2006/relationships/tags" Target="../tags/tag212.xml"/><Relationship Id="rId15" Type="http://schemas.openxmlformats.org/officeDocument/2006/relationships/tags" Target="../tags/tag211.xml"/><Relationship Id="rId14" Type="http://schemas.openxmlformats.org/officeDocument/2006/relationships/tags" Target="../tags/tag210.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tags" Target="../tags/tag199.xml"/></Relationships>
</file>

<file path=ppt/slides/_rels/slide2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media/image138.wmf"/><Relationship Id="rId6" Type="http://schemas.openxmlformats.org/officeDocument/2006/relationships/oleObject" Target="../embeddings/oleObject157.bin"/><Relationship Id="rId5" Type="http://schemas.openxmlformats.org/officeDocument/2006/relationships/tags" Target="../tags/tag237.xml"/><Relationship Id="rId46" Type="http://schemas.openxmlformats.org/officeDocument/2006/relationships/vmlDrawing" Target="../drawings/vmlDrawing21.vml"/><Relationship Id="rId45" Type="http://schemas.openxmlformats.org/officeDocument/2006/relationships/slideLayout" Target="../slideLayouts/slideLayout7.xml"/><Relationship Id="rId44" Type="http://schemas.openxmlformats.org/officeDocument/2006/relationships/image" Target="../media/image152.wmf"/><Relationship Id="rId43" Type="http://schemas.openxmlformats.org/officeDocument/2006/relationships/oleObject" Target="../embeddings/oleObject162.bin"/><Relationship Id="rId42" Type="http://schemas.openxmlformats.org/officeDocument/2006/relationships/tags" Target="../tags/tag264.xml"/><Relationship Id="rId41" Type="http://schemas.openxmlformats.org/officeDocument/2006/relationships/image" Target="../media/image151.wmf"/><Relationship Id="rId40" Type="http://schemas.openxmlformats.org/officeDocument/2006/relationships/oleObject" Target="../embeddings/oleObject161.bin"/><Relationship Id="rId4" Type="http://schemas.openxmlformats.org/officeDocument/2006/relationships/image" Target="../media/image147.wmf"/><Relationship Id="rId39" Type="http://schemas.openxmlformats.org/officeDocument/2006/relationships/tags" Target="../tags/tag263.xml"/><Relationship Id="rId38" Type="http://schemas.openxmlformats.org/officeDocument/2006/relationships/image" Target="../media/image150.wmf"/><Relationship Id="rId37" Type="http://schemas.openxmlformats.org/officeDocument/2006/relationships/oleObject" Target="../embeddings/oleObject160.bin"/><Relationship Id="rId36" Type="http://schemas.openxmlformats.org/officeDocument/2006/relationships/tags" Target="../tags/tag262.xml"/><Relationship Id="rId35" Type="http://schemas.openxmlformats.org/officeDocument/2006/relationships/image" Target="../media/image149.wmf"/><Relationship Id="rId34" Type="http://schemas.openxmlformats.org/officeDocument/2006/relationships/oleObject" Target="../embeddings/oleObject159.bin"/><Relationship Id="rId33" Type="http://schemas.openxmlformats.org/officeDocument/2006/relationships/tags" Target="../tags/tag261.xml"/><Relationship Id="rId32" Type="http://schemas.openxmlformats.org/officeDocument/2006/relationships/image" Target="../media/image148.wmf"/><Relationship Id="rId31" Type="http://schemas.openxmlformats.org/officeDocument/2006/relationships/oleObject" Target="../embeddings/oleObject158.bin"/><Relationship Id="rId30" Type="http://schemas.openxmlformats.org/officeDocument/2006/relationships/tags" Target="../tags/tag260.xml"/><Relationship Id="rId3" Type="http://schemas.openxmlformats.org/officeDocument/2006/relationships/oleObject" Target="../embeddings/oleObject156.bin"/><Relationship Id="rId29" Type="http://schemas.openxmlformats.org/officeDocument/2006/relationships/tags" Target="../tags/tag259.xml"/><Relationship Id="rId28" Type="http://schemas.openxmlformats.org/officeDocument/2006/relationships/tags" Target="../tags/tag258.xml"/><Relationship Id="rId27" Type="http://schemas.openxmlformats.org/officeDocument/2006/relationships/tags" Target="../tags/tag257.xml"/><Relationship Id="rId26" Type="http://schemas.openxmlformats.org/officeDocument/2006/relationships/tags" Target="../tags/tag256.xml"/><Relationship Id="rId25" Type="http://schemas.openxmlformats.org/officeDocument/2006/relationships/tags" Target="../tags/tag255.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tags" Target="../tags/tag236.xml"/><Relationship Id="rId19" Type="http://schemas.openxmlformats.org/officeDocument/2006/relationships/tags" Target="../tags/tag249.xml"/><Relationship Id="rId18" Type="http://schemas.openxmlformats.org/officeDocument/2006/relationships/tags" Target="../tags/tag248.xml"/><Relationship Id="rId17" Type="http://schemas.openxmlformats.org/officeDocument/2006/relationships/tags" Target="../tags/tag247.xml"/><Relationship Id="rId16" Type="http://schemas.openxmlformats.org/officeDocument/2006/relationships/tags" Target="../tags/tag24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5.xml"/></Relationships>
</file>

<file path=ppt/slides/_rels/slide23.xml.rels><?xml version="1.0" encoding="UTF-8" standalone="yes"?>
<Relationships xmlns="http://schemas.openxmlformats.org/package/2006/relationships"><Relationship Id="rId9" Type="http://schemas.openxmlformats.org/officeDocument/2006/relationships/image" Target="../media/image155.emf"/><Relationship Id="rId8" Type="http://schemas.openxmlformats.org/officeDocument/2006/relationships/oleObject" Target="../embeddings/oleObject165.bin"/><Relationship Id="rId7" Type="http://schemas.openxmlformats.org/officeDocument/2006/relationships/tags" Target="../tags/tag267.xml"/><Relationship Id="rId6" Type="http://schemas.openxmlformats.org/officeDocument/2006/relationships/image" Target="../media/image154.wmf"/><Relationship Id="rId5" Type="http://schemas.openxmlformats.org/officeDocument/2006/relationships/oleObject" Target="../embeddings/oleObject164.bin"/><Relationship Id="rId4" Type="http://schemas.openxmlformats.org/officeDocument/2006/relationships/tags" Target="../tags/tag266.xml"/><Relationship Id="rId3" Type="http://schemas.openxmlformats.org/officeDocument/2006/relationships/image" Target="../media/image153.emf"/><Relationship Id="rId24" Type="http://schemas.openxmlformats.org/officeDocument/2006/relationships/vmlDrawing" Target="../drawings/vmlDrawing22.vml"/><Relationship Id="rId23" Type="http://schemas.openxmlformats.org/officeDocument/2006/relationships/slideLayout" Target="../slideLayouts/slideLayout7.xml"/><Relationship Id="rId22" Type="http://schemas.openxmlformats.org/officeDocument/2006/relationships/tags" Target="../tags/tag272.xml"/><Relationship Id="rId21" Type="http://schemas.openxmlformats.org/officeDocument/2006/relationships/image" Target="../media/image159.wmf"/><Relationship Id="rId20" Type="http://schemas.openxmlformats.org/officeDocument/2006/relationships/oleObject" Target="../embeddings/oleObject169.bin"/><Relationship Id="rId2" Type="http://schemas.openxmlformats.org/officeDocument/2006/relationships/oleObject" Target="../embeddings/oleObject163.bin"/><Relationship Id="rId19" Type="http://schemas.openxmlformats.org/officeDocument/2006/relationships/tags" Target="../tags/tag271.xml"/><Relationship Id="rId18" Type="http://schemas.openxmlformats.org/officeDocument/2006/relationships/image" Target="../media/image158.wmf"/><Relationship Id="rId17" Type="http://schemas.openxmlformats.org/officeDocument/2006/relationships/oleObject" Target="../embeddings/oleObject168.bin"/><Relationship Id="rId16" Type="http://schemas.openxmlformats.org/officeDocument/2006/relationships/tags" Target="../tags/tag270.xml"/><Relationship Id="rId15" Type="http://schemas.openxmlformats.org/officeDocument/2006/relationships/image" Target="../media/image157.wmf"/><Relationship Id="rId14" Type="http://schemas.openxmlformats.org/officeDocument/2006/relationships/oleObject" Target="../embeddings/oleObject167.bin"/><Relationship Id="rId13" Type="http://schemas.openxmlformats.org/officeDocument/2006/relationships/tags" Target="../tags/tag269.xml"/><Relationship Id="rId12" Type="http://schemas.openxmlformats.org/officeDocument/2006/relationships/image" Target="../media/image156.wmf"/><Relationship Id="rId11" Type="http://schemas.openxmlformats.org/officeDocument/2006/relationships/oleObject" Target="../embeddings/oleObject166.bin"/><Relationship Id="rId10" Type="http://schemas.openxmlformats.org/officeDocument/2006/relationships/tags" Target="../tags/tag268.xml"/><Relationship Id="rId1" Type="http://schemas.openxmlformats.org/officeDocument/2006/relationships/tags" Target="../tags/tag265.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tags" Target="../tags/tag276.xml"/><Relationship Id="rId7" Type="http://schemas.openxmlformats.org/officeDocument/2006/relationships/image" Target="../media/image161.wmf"/><Relationship Id="rId6" Type="http://schemas.openxmlformats.org/officeDocument/2006/relationships/oleObject" Target="../embeddings/oleObject171.bin"/><Relationship Id="rId5" Type="http://schemas.openxmlformats.org/officeDocument/2006/relationships/tags" Target="../tags/tag275.xml"/><Relationship Id="rId4" Type="http://schemas.openxmlformats.org/officeDocument/2006/relationships/image" Target="../media/image160.wmf"/><Relationship Id="rId3" Type="http://schemas.openxmlformats.org/officeDocument/2006/relationships/oleObject" Target="../embeddings/oleObject170.bin"/><Relationship Id="rId2" Type="http://schemas.openxmlformats.org/officeDocument/2006/relationships/tags" Target="../tags/tag274.xml"/><Relationship Id="rId19" Type="http://schemas.openxmlformats.org/officeDocument/2006/relationships/vmlDrawing" Target="../drawings/vmlDrawing23.vml"/><Relationship Id="rId18" Type="http://schemas.openxmlformats.org/officeDocument/2006/relationships/slideLayout" Target="../slideLayouts/slideLayout7.xml"/><Relationship Id="rId17" Type="http://schemas.openxmlformats.org/officeDocument/2006/relationships/image" Target="../media/image165.wmf"/><Relationship Id="rId16" Type="http://schemas.openxmlformats.org/officeDocument/2006/relationships/oleObject" Target="../embeddings/oleObject175.bin"/><Relationship Id="rId15" Type="http://schemas.openxmlformats.org/officeDocument/2006/relationships/image" Target="../media/image164.wmf"/><Relationship Id="rId14" Type="http://schemas.openxmlformats.org/officeDocument/2006/relationships/oleObject" Target="../embeddings/oleObject174.bin"/><Relationship Id="rId13" Type="http://schemas.openxmlformats.org/officeDocument/2006/relationships/image" Target="../media/image163.wmf"/><Relationship Id="rId12" Type="http://schemas.openxmlformats.org/officeDocument/2006/relationships/oleObject" Target="../embeddings/oleObject173.bin"/><Relationship Id="rId11" Type="http://schemas.openxmlformats.org/officeDocument/2006/relationships/tags" Target="../tags/tag277.xml"/><Relationship Id="rId10" Type="http://schemas.openxmlformats.org/officeDocument/2006/relationships/image" Target="../media/image162.wmf"/><Relationship Id="rId1" Type="http://schemas.openxmlformats.org/officeDocument/2006/relationships/tags" Target="../tags/tag273.xml"/></Relationships>
</file>

<file path=ppt/slides/_rels/slide25.xml.rels><?xml version="1.0" encoding="UTF-8" standalone="yes"?>
<Relationships xmlns="http://schemas.openxmlformats.org/package/2006/relationships"><Relationship Id="rId9" Type="http://schemas.openxmlformats.org/officeDocument/2006/relationships/tags" Target="../tags/tag284.xml"/><Relationship Id="rId8" Type="http://schemas.openxmlformats.org/officeDocument/2006/relationships/image" Target="../media/image166.wmf"/><Relationship Id="rId7" Type="http://schemas.openxmlformats.org/officeDocument/2006/relationships/oleObject" Target="../embeddings/oleObject176.bin"/><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6" Type="http://schemas.openxmlformats.org/officeDocument/2006/relationships/vmlDrawing" Target="../drawings/vmlDrawing24.vml"/><Relationship Id="rId15" Type="http://schemas.openxmlformats.org/officeDocument/2006/relationships/slideLayout" Target="../slideLayouts/slideLayout7.xml"/><Relationship Id="rId14" Type="http://schemas.openxmlformats.org/officeDocument/2006/relationships/image" Target="../media/image168.wmf"/><Relationship Id="rId13" Type="http://schemas.openxmlformats.org/officeDocument/2006/relationships/oleObject" Target="../embeddings/oleObject178.bin"/><Relationship Id="rId12" Type="http://schemas.openxmlformats.org/officeDocument/2006/relationships/tags" Target="../tags/tag285.xml"/><Relationship Id="rId11" Type="http://schemas.openxmlformats.org/officeDocument/2006/relationships/image" Target="../media/image167.wmf"/><Relationship Id="rId10" Type="http://schemas.openxmlformats.org/officeDocument/2006/relationships/oleObject" Target="../embeddings/oleObject177.bin"/><Relationship Id="rId1" Type="http://schemas.openxmlformats.org/officeDocument/2006/relationships/tags" Target="../tags/tag278.xml"/></Relationships>
</file>

<file path=ppt/slides/_rels/slide26.xml.rels><?xml version="1.0" encoding="UTF-8" standalone="yes"?>
<Relationships xmlns="http://schemas.openxmlformats.org/package/2006/relationships"><Relationship Id="rId9" Type="http://schemas.openxmlformats.org/officeDocument/2006/relationships/image" Target="../media/image171.wmf"/><Relationship Id="rId8" Type="http://schemas.openxmlformats.org/officeDocument/2006/relationships/oleObject" Target="../embeddings/oleObject181.bin"/><Relationship Id="rId7" Type="http://schemas.openxmlformats.org/officeDocument/2006/relationships/tags" Target="../tags/tag288.xml"/><Relationship Id="rId6" Type="http://schemas.openxmlformats.org/officeDocument/2006/relationships/image" Target="../media/image170.wmf"/><Relationship Id="rId5" Type="http://schemas.openxmlformats.org/officeDocument/2006/relationships/oleObject" Target="../embeddings/oleObject180.bin"/><Relationship Id="rId40" Type="http://schemas.openxmlformats.org/officeDocument/2006/relationships/vmlDrawing" Target="../drawings/vmlDrawing25.vml"/><Relationship Id="rId4" Type="http://schemas.openxmlformats.org/officeDocument/2006/relationships/tags" Target="../tags/tag287.xml"/><Relationship Id="rId39" Type="http://schemas.openxmlformats.org/officeDocument/2006/relationships/slideLayout" Target="../slideLayouts/slideLayout7.xml"/><Relationship Id="rId38" Type="http://schemas.openxmlformats.org/officeDocument/2006/relationships/tags" Target="../tags/tag299.xml"/><Relationship Id="rId37" Type="http://schemas.openxmlformats.org/officeDocument/2006/relationships/tags" Target="../tags/tag298.xml"/><Relationship Id="rId36" Type="http://schemas.openxmlformats.org/officeDocument/2006/relationships/image" Target="../media/image180.wmf"/><Relationship Id="rId35" Type="http://schemas.openxmlformats.org/officeDocument/2006/relationships/oleObject" Target="../embeddings/oleObject190.bin"/><Relationship Id="rId34" Type="http://schemas.openxmlformats.org/officeDocument/2006/relationships/tags" Target="../tags/tag297.xml"/><Relationship Id="rId33" Type="http://schemas.openxmlformats.org/officeDocument/2006/relationships/image" Target="../media/image179.wmf"/><Relationship Id="rId32" Type="http://schemas.openxmlformats.org/officeDocument/2006/relationships/oleObject" Target="../embeddings/oleObject189.bin"/><Relationship Id="rId31" Type="http://schemas.openxmlformats.org/officeDocument/2006/relationships/tags" Target="../tags/tag296.xml"/><Relationship Id="rId30" Type="http://schemas.openxmlformats.org/officeDocument/2006/relationships/image" Target="../media/image178.emf"/><Relationship Id="rId3" Type="http://schemas.openxmlformats.org/officeDocument/2006/relationships/image" Target="../media/image169.wmf"/><Relationship Id="rId29" Type="http://schemas.openxmlformats.org/officeDocument/2006/relationships/oleObject" Target="../embeddings/oleObject188.bin"/><Relationship Id="rId28" Type="http://schemas.openxmlformats.org/officeDocument/2006/relationships/tags" Target="../tags/tag295.xml"/><Relationship Id="rId27" Type="http://schemas.openxmlformats.org/officeDocument/2006/relationships/image" Target="../media/image177.wmf"/><Relationship Id="rId26" Type="http://schemas.openxmlformats.org/officeDocument/2006/relationships/oleObject" Target="../embeddings/oleObject187.bin"/><Relationship Id="rId25" Type="http://schemas.openxmlformats.org/officeDocument/2006/relationships/tags" Target="../tags/tag294.xml"/><Relationship Id="rId24" Type="http://schemas.openxmlformats.org/officeDocument/2006/relationships/image" Target="../media/image176.emf"/><Relationship Id="rId23" Type="http://schemas.openxmlformats.org/officeDocument/2006/relationships/oleObject" Target="../embeddings/oleObject186.bin"/><Relationship Id="rId22" Type="http://schemas.openxmlformats.org/officeDocument/2006/relationships/tags" Target="../tags/tag293.xml"/><Relationship Id="rId21" Type="http://schemas.openxmlformats.org/officeDocument/2006/relationships/image" Target="../media/image175.wmf"/><Relationship Id="rId20" Type="http://schemas.openxmlformats.org/officeDocument/2006/relationships/oleObject" Target="../embeddings/oleObject185.bin"/><Relationship Id="rId2" Type="http://schemas.openxmlformats.org/officeDocument/2006/relationships/oleObject" Target="../embeddings/oleObject179.bin"/><Relationship Id="rId19" Type="http://schemas.openxmlformats.org/officeDocument/2006/relationships/tags" Target="../tags/tag292.xml"/><Relationship Id="rId18" Type="http://schemas.openxmlformats.org/officeDocument/2006/relationships/image" Target="../media/image174.wmf"/><Relationship Id="rId17" Type="http://schemas.openxmlformats.org/officeDocument/2006/relationships/oleObject" Target="../embeddings/oleObject184.bin"/><Relationship Id="rId16" Type="http://schemas.openxmlformats.org/officeDocument/2006/relationships/tags" Target="../tags/tag291.xml"/><Relationship Id="rId15" Type="http://schemas.openxmlformats.org/officeDocument/2006/relationships/image" Target="../media/image173.wmf"/><Relationship Id="rId14" Type="http://schemas.openxmlformats.org/officeDocument/2006/relationships/oleObject" Target="../embeddings/oleObject183.bin"/><Relationship Id="rId13" Type="http://schemas.openxmlformats.org/officeDocument/2006/relationships/tags" Target="../tags/tag290.xml"/><Relationship Id="rId12" Type="http://schemas.openxmlformats.org/officeDocument/2006/relationships/image" Target="../media/image172.wmf"/><Relationship Id="rId11" Type="http://schemas.openxmlformats.org/officeDocument/2006/relationships/oleObject" Target="../embeddings/oleObject182.bin"/><Relationship Id="rId10" Type="http://schemas.openxmlformats.org/officeDocument/2006/relationships/tags" Target="../tags/tag289.xml"/><Relationship Id="rId1" Type="http://schemas.openxmlformats.org/officeDocument/2006/relationships/tags" Target="../tags/tag286.xml"/></Relationships>
</file>

<file path=ppt/slides/_rels/slide27.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image" Target="../media/image182.wmf"/><Relationship Id="rId7" Type="http://schemas.openxmlformats.org/officeDocument/2006/relationships/oleObject" Target="../embeddings/oleObject192.bin"/><Relationship Id="rId6" Type="http://schemas.openxmlformats.org/officeDocument/2006/relationships/tags" Target="../tags/tag303.xml"/><Relationship Id="rId5" Type="http://schemas.openxmlformats.org/officeDocument/2006/relationships/image" Target="../media/image181.wmf"/><Relationship Id="rId4" Type="http://schemas.openxmlformats.org/officeDocument/2006/relationships/oleObject" Target="../embeddings/oleObject191.bin"/><Relationship Id="rId3" Type="http://schemas.openxmlformats.org/officeDocument/2006/relationships/tags" Target="../tags/tag302.xml"/><Relationship Id="rId2" Type="http://schemas.openxmlformats.org/officeDocument/2006/relationships/tags" Target="../tags/tag301.xml"/><Relationship Id="rId14" Type="http://schemas.openxmlformats.org/officeDocument/2006/relationships/vmlDrawing" Target="../drawings/vmlDrawing26.vml"/><Relationship Id="rId13" Type="http://schemas.openxmlformats.org/officeDocument/2006/relationships/slideLayout" Target="../slideLayouts/slideLayout7.xml"/><Relationship Id="rId12" Type="http://schemas.openxmlformats.org/officeDocument/2006/relationships/image" Target="../media/image183.wmf"/><Relationship Id="rId11" Type="http://schemas.openxmlformats.org/officeDocument/2006/relationships/oleObject" Target="../embeddings/oleObject193.bin"/><Relationship Id="rId10" Type="http://schemas.openxmlformats.org/officeDocument/2006/relationships/tags" Target="../tags/tag305.xml"/><Relationship Id="rId1" Type="http://schemas.openxmlformats.org/officeDocument/2006/relationships/tags" Target="../tags/tag300.xml"/></Relationships>
</file>

<file path=ppt/slides/_rels/slide2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media/image186.wmf"/><Relationship Id="rId7" Type="http://schemas.openxmlformats.org/officeDocument/2006/relationships/oleObject" Target="../embeddings/oleObject196.bin"/><Relationship Id="rId6" Type="http://schemas.openxmlformats.org/officeDocument/2006/relationships/image" Target="../media/image185.wmf"/><Relationship Id="rId5" Type="http://schemas.openxmlformats.org/officeDocument/2006/relationships/oleObject" Target="../embeddings/oleObject195.bin"/><Relationship Id="rId44" Type="http://schemas.openxmlformats.org/officeDocument/2006/relationships/vmlDrawing" Target="../drawings/vmlDrawing27.vml"/><Relationship Id="rId43" Type="http://schemas.openxmlformats.org/officeDocument/2006/relationships/slideLayout" Target="../slideLayouts/slideLayout7.xml"/><Relationship Id="rId42" Type="http://schemas.openxmlformats.org/officeDocument/2006/relationships/tags" Target="../tags/tag319.xml"/><Relationship Id="rId41" Type="http://schemas.openxmlformats.org/officeDocument/2006/relationships/image" Target="../media/image197.wmf"/><Relationship Id="rId40" Type="http://schemas.openxmlformats.org/officeDocument/2006/relationships/oleObject" Target="../embeddings/oleObject207.bin"/><Relationship Id="rId4" Type="http://schemas.openxmlformats.org/officeDocument/2006/relationships/tags" Target="../tags/tag307.xml"/><Relationship Id="rId39" Type="http://schemas.openxmlformats.org/officeDocument/2006/relationships/tags" Target="../tags/tag318.xml"/><Relationship Id="rId38" Type="http://schemas.openxmlformats.org/officeDocument/2006/relationships/image" Target="../media/image196.wmf"/><Relationship Id="rId37" Type="http://schemas.openxmlformats.org/officeDocument/2006/relationships/oleObject" Target="../embeddings/oleObject206.bin"/><Relationship Id="rId36" Type="http://schemas.openxmlformats.org/officeDocument/2006/relationships/tags" Target="../tags/tag317.xml"/><Relationship Id="rId35" Type="http://schemas.openxmlformats.org/officeDocument/2006/relationships/image" Target="../media/image195.emf"/><Relationship Id="rId34" Type="http://schemas.openxmlformats.org/officeDocument/2006/relationships/oleObject" Target="../embeddings/oleObject205.bin"/><Relationship Id="rId33" Type="http://schemas.openxmlformats.org/officeDocument/2006/relationships/tags" Target="../tags/tag316.xml"/><Relationship Id="rId32" Type="http://schemas.openxmlformats.org/officeDocument/2006/relationships/image" Target="../media/image194.wmf"/><Relationship Id="rId31" Type="http://schemas.openxmlformats.org/officeDocument/2006/relationships/oleObject" Target="../embeddings/oleObject204.bin"/><Relationship Id="rId30" Type="http://schemas.openxmlformats.org/officeDocument/2006/relationships/tags" Target="../tags/tag315.xml"/><Relationship Id="rId3" Type="http://schemas.openxmlformats.org/officeDocument/2006/relationships/tags" Target="../tags/tag306.xml"/><Relationship Id="rId29" Type="http://schemas.openxmlformats.org/officeDocument/2006/relationships/image" Target="../media/image193.wmf"/><Relationship Id="rId28" Type="http://schemas.openxmlformats.org/officeDocument/2006/relationships/oleObject" Target="../embeddings/oleObject203.bin"/><Relationship Id="rId27" Type="http://schemas.openxmlformats.org/officeDocument/2006/relationships/tags" Target="../tags/tag314.xml"/><Relationship Id="rId26" Type="http://schemas.openxmlformats.org/officeDocument/2006/relationships/image" Target="../media/image192.wmf"/><Relationship Id="rId25" Type="http://schemas.openxmlformats.org/officeDocument/2006/relationships/oleObject" Target="../embeddings/oleObject202.bin"/><Relationship Id="rId24" Type="http://schemas.openxmlformats.org/officeDocument/2006/relationships/tags" Target="../tags/tag313.xml"/><Relationship Id="rId23" Type="http://schemas.openxmlformats.org/officeDocument/2006/relationships/image" Target="../media/image191.wmf"/><Relationship Id="rId22" Type="http://schemas.openxmlformats.org/officeDocument/2006/relationships/oleObject" Target="../embeddings/oleObject201.bin"/><Relationship Id="rId21" Type="http://schemas.openxmlformats.org/officeDocument/2006/relationships/tags" Target="../tags/tag312.xml"/><Relationship Id="rId20" Type="http://schemas.openxmlformats.org/officeDocument/2006/relationships/image" Target="../media/image190.wmf"/><Relationship Id="rId2" Type="http://schemas.openxmlformats.org/officeDocument/2006/relationships/image" Target="../media/image184.wmf"/><Relationship Id="rId19" Type="http://schemas.openxmlformats.org/officeDocument/2006/relationships/oleObject" Target="../embeddings/oleObject200.bin"/><Relationship Id="rId18" Type="http://schemas.openxmlformats.org/officeDocument/2006/relationships/tags" Target="../tags/tag311.xml"/><Relationship Id="rId17" Type="http://schemas.openxmlformats.org/officeDocument/2006/relationships/image" Target="../media/image189.wmf"/><Relationship Id="rId16" Type="http://schemas.openxmlformats.org/officeDocument/2006/relationships/oleObject" Target="../embeddings/oleObject199.bin"/><Relationship Id="rId15" Type="http://schemas.openxmlformats.org/officeDocument/2006/relationships/tags" Target="../tags/tag310.xml"/><Relationship Id="rId14" Type="http://schemas.openxmlformats.org/officeDocument/2006/relationships/image" Target="../media/image188.wmf"/><Relationship Id="rId13" Type="http://schemas.openxmlformats.org/officeDocument/2006/relationships/oleObject" Target="../embeddings/oleObject198.bin"/><Relationship Id="rId12" Type="http://schemas.openxmlformats.org/officeDocument/2006/relationships/tags" Target="../tags/tag309.xml"/><Relationship Id="rId11" Type="http://schemas.openxmlformats.org/officeDocument/2006/relationships/image" Target="../media/image187.wmf"/><Relationship Id="rId10" Type="http://schemas.openxmlformats.org/officeDocument/2006/relationships/oleObject" Target="../embeddings/oleObject197.bin"/><Relationship Id="rId1" Type="http://schemas.openxmlformats.org/officeDocument/2006/relationships/oleObject" Target="../embeddings/oleObject194.bin"/></Relationships>
</file>

<file path=ppt/slides/_rels/slide29.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image" Target="../media/image198.wmf"/><Relationship Id="rId44" Type="http://schemas.openxmlformats.org/officeDocument/2006/relationships/vmlDrawing" Target="../drawings/vmlDrawing28.vml"/><Relationship Id="rId43" Type="http://schemas.openxmlformats.org/officeDocument/2006/relationships/slideLayout" Target="../slideLayouts/slideLayout7.xml"/><Relationship Id="rId42" Type="http://schemas.openxmlformats.org/officeDocument/2006/relationships/tags" Target="../tags/tag349.xml"/><Relationship Id="rId41" Type="http://schemas.openxmlformats.org/officeDocument/2006/relationships/tags" Target="../tags/tag348.xml"/><Relationship Id="rId40" Type="http://schemas.openxmlformats.org/officeDocument/2006/relationships/image" Target="../media/image203.wmf"/><Relationship Id="rId4" Type="http://schemas.openxmlformats.org/officeDocument/2006/relationships/oleObject" Target="../embeddings/oleObject208.bin"/><Relationship Id="rId39" Type="http://schemas.openxmlformats.org/officeDocument/2006/relationships/oleObject" Target="../embeddings/oleObject213.bin"/><Relationship Id="rId38" Type="http://schemas.openxmlformats.org/officeDocument/2006/relationships/tags" Target="../tags/tag347.xml"/><Relationship Id="rId37" Type="http://schemas.openxmlformats.org/officeDocument/2006/relationships/image" Target="../media/image202.wmf"/><Relationship Id="rId36" Type="http://schemas.openxmlformats.org/officeDocument/2006/relationships/oleObject" Target="../embeddings/oleObject212.bin"/><Relationship Id="rId35" Type="http://schemas.openxmlformats.org/officeDocument/2006/relationships/tags" Target="../tags/tag346.xml"/><Relationship Id="rId34" Type="http://schemas.openxmlformats.org/officeDocument/2006/relationships/image" Target="../media/image201.wmf"/><Relationship Id="rId33" Type="http://schemas.openxmlformats.org/officeDocument/2006/relationships/oleObject" Target="../embeddings/oleObject211.bin"/><Relationship Id="rId32" Type="http://schemas.openxmlformats.org/officeDocument/2006/relationships/tags" Target="../tags/tag345.xml"/><Relationship Id="rId31" Type="http://schemas.openxmlformats.org/officeDocument/2006/relationships/image" Target="../media/image200.wmf"/><Relationship Id="rId30" Type="http://schemas.openxmlformats.org/officeDocument/2006/relationships/oleObject" Target="../embeddings/oleObject210.bin"/><Relationship Id="rId3" Type="http://schemas.openxmlformats.org/officeDocument/2006/relationships/tags" Target="../tags/tag322.xml"/><Relationship Id="rId29" Type="http://schemas.openxmlformats.org/officeDocument/2006/relationships/tags" Target="../tags/tag344.xml"/><Relationship Id="rId28" Type="http://schemas.openxmlformats.org/officeDocument/2006/relationships/image" Target="../media/image199.wmf"/><Relationship Id="rId27" Type="http://schemas.openxmlformats.org/officeDocument/2006/relationships/oleObject" Target="../embeddings/oleObject209.bin"/><Relationship Id="rId26" Type="http://schemas.openxmlformats.org/officeDocument/2006/relationships/tags" Target="../tags/tag343.xml"/><Relationship Id="rId25" Type="http://schemas.openxmlformats.org/officeDocument/2006/relationships/tags" Target="../tags/tag342.xml"/><Relationship Id="rId24" Type="http://schemas.openxmlformats.org/officeDocument/2006/relationships/tags" Target="../tags/tag341.xml"/><Relationship Id="rId23" Type="http://schemas.openxmlformats.org/officeDocument/2006/relationships/tags" Target="../tags/tag340.xml"/><Relationship Id="rId22" Type="http://schemas.openxmlformats.org/officeDocument/2006/relationships/tags" Target="../tags/tag339.xml"/><Relationship Id="rId21" Type="http://schemas.openxmlformats.org/officeDocument/2006/relationships/tags" Target="../tags/tag338.xml"/><Relationship Id="rId20" Type="http://schemas.openxmlformats.org/officeDocument/2006/relationships/tags" Target="../tags/tag337.xml"/><Relationship Id="rId2" Type="http://schemas.openxmlformats.org/officeDocument/2006/relationships/tags" Target="../tags/tag321.xml"/><Relationship Id="rId19" Type="http://schemas.openxmlformats.org/officeDocument/2006/relationships/tags" Target="../tags/tag336.xml"/><Relationship Id="rId18" Type="http://schemas.openxmlformats.org/officeDocument/2006/relationships/tags" Target="../tags/tag335.xml"/><Relationship Id="rId17" Type="http://schemas.openxmlformats.org/officeDocument/2006/relationships/tags" Target="../tags/tag334.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tags" Target="../tags/tag320.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tags" Target="../tags/tag16.xml"/><Relationship Id="rId7" Type="http://schemas.openxmlformats.org/officeDocument/2006/relationships/image" Target="../media/image8.wmf"/><Relationship Id="rId6" Type="http://schemas.openxmlformats.org/officeDocument/2006/relationships/oleObject" Target="../embeddings/oleObject8.bin"/><Relationship Id="rId5" Type="http://schemas.openxmlformats.org/officeDocument/2006/relationships/tags" Target="../tags/tag15.xml"/><Relationship Id="rId4" Type="http://schemas.openxmlformats.org/officeDocument/2006/relationships/image" Target="../media/image7.wmf"/><Relationship Id="rId3" Type="http://schemas.openxmlformats.org/officeDocument/2006/relationships/oleObject" Target="../embeddings/oleObject7.bin"/><Relationship Id="rId22" Type="http://schemas.openxmlformats.org/officeDocument/2006/relationships/vmlDrawing" Target="../drawings/vmlDrawing2.vml"/><Relationship Id="rId21" Type="http://schemas.openxmlformats.org/officeDocument/2006/relationships/slideLayout" Target="../slideLayouts/slideLayout7.xml"/><Relationship Id="rId20" Type="http://schemas.openxmlformats.org/officeDocument/2006/relationships/image" Target="../media/image12.wmf"/><Relationship Id="rId2" Type="http://schemas.openxmlformats.org/officeDocument/2006/relationships/tags" Target="../tags/tag14.xml"/><Relationship Id="rId19" Type="http://schemas.openxmlformats.org/officeDocument/2006/relationships/oleObject" Target="../embeddings/oleObject12.bin"/><Relationship Id="rId18" Type="http://schemas.openxmlformats.org/officeDocument/2006/relationships/tags" Target="../tags/tag20.xml"/><Relationship Id="rId17" Type="http://schemas.openxmlformats.org/officeDocument/2006/relationships/image" Target="../media/image11.wmf"/><Relationship Id="rId16" Type="http://schemas.openxmlformats.org/officeDocument/2006/relationships/oleObject" Target="../embeddings/oleObject11.bin"/><Relationship Id="rId15" Type="http://schemas.openxmlformats.org/officeDocument/2006/relationships/tags" Target="../tags/tag19.xml"/><Relationship Id="rId14" Type="http://schemas.openxmlformats.org/officeDocument/2006/relationships/image" Target="../media/image10.wmf"/><Relationship Id="rId13" Type="http://schemas.openxmlformats.org/officeDocument/2006/relationships/oleObject" Target="../embeddings/oleObject10.bin"/><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image" Target="../media/image9.wmf"/><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tags" Target="../tags/tag352.xml"/><Relationship Id="rId43" Type="http://schemas.openxmlformats.org/officeDocument/2006/relationships/vmlDrawing" Target="../drawings/vmlDrawing29.vml"/><Relationship Id="rId42" Type="http://schemas.openxmlformats.org/officeDocument/2006/relationships/slideLayout" Target="../slideLayouts/slideLayout7.xml"/><Relationship Id="rId41" Type="http://schemas.openxmlformats.org/officeDocument/2006/relationships/tags" Target="../tags/tag378.xml"/><Relationship Id="rId40" Type="http://schemas.openxmlformats.org/officeDocument/2006/relationships/tags" Target="../tags/tag377.xml"/><Relationship Id="rId4" Type="http://schemas.openxmlformats.org/officeDocument/2006/relationships/image" Target="../media/image198.wmf"/><Relationship Id="rId39" Type="http://schemas.openxmlformats.org/officeDocument/2006/relationships/image" Target="../media/image208.wmf"/><Relationship Id="rId38" Type="http://schemas.openxmlformats.org/officeDocument/2006/relationships/oleObject" Target="../embeddings/oleObject219.bin"/><Relationship Id="rId37" Type="http://schemas.openxmlformats.org/officeDocument/2006/relationships/tags" Target="../tags/tag376.xml"/><Relationship Id="rId36" Type="http://schemas.openxmlformats.org/officeDocument/2006/relationships/image" Target="../media/image207.wmf"/><Relationship Id="rId35" Type="http://schemas.openxmlformats.org/officeDocument/2006/relationships/oleObject" Target="../embeddings/oleObject218.bin"/><Relationship Id="rId34" Type="http://schemas.openxmlformats.org/officeDocument/2006/relationships/tags" Target="../tags/tag375.xml"/><Relationship Id="rId33" Type="http://schemas.openxmlformats.org/officeDocument/2006/relationships/image" Target="../media/image206.wmf"/><Relationship Id="rId32" Type="http://schemas.openxmlformats.org/officeDocument/2006/relationships/oleObject" Target="../embeddings/oleObject217.bin"/><Relationship Id="rId31" Type="http://schemas.openxmlformats.org/officeDocument/2006/relationships/tags" Target="../tags/tag374.xml"/><Relationship Id="rId30" Type="http://schemas.openxmlformats.org/officeDocument/2006/relationships/image" Target="../media/image205.wmf"/><Relationship Id="rId3" Type="http://schemas.openxmlformats.org/officeDocument/2006/relationships/oleObject" Target="../embeddings/oleObject214.bin"/><Relationship Id="rId29" Type="http://schemas.openxmlformats.org/officeDocument/2006/relationships/oleObject" Target="../embeddings/oleObject216.bin"/><Relationship Id="rId28" Type="http://schemas.openxmlformats.org/officeDocument/2006/relationships/tags" Target="../tags/tag373.xml"/><Relationship Id="rId27" Type="http://schemas.openxmlformats.org/officeDocument/2006/relationships/image" Target="../media/image204.wmf"/><Relationship Id="rId26" Type="http://schemas.openxmlformats.org/officeDocument/2006/relationships/oleObject" Target="../embeddings/oleObject215.bin"/><Relationship Id="rId25" Type="http://schemas.openxmlformats.org/officeDocument/2006/relationships/tags" Target="../tags/tag372.xml"/><Relationship Id="rId24" Type="http://schemas.openxmlformats.org/officeDocument/2006/relationships/tags" Target="../tags/tag371.xml"/><Relationship Id="rId23" Type="http://schemas.openxmlformats.org/officeDocument/2006/relationships/tags" Target="../tags/tag370.xml"/><Relationship Id="rId22" Type="http://schemas.openxmlformats.org/officeDocument/2006/relationships/tags" Target="../tags/tag369.xml"/><Relationship Id="rId21" Type="http://schemas.openxmlformats.org/officeDocument/2006/relationships/tags" Target="../tags/tag368.xml"/><Relationship Id="rId20" Type="http://schemas.openxmlformats.org/officeDocument/2006/relationships/tags" Target="../tags/tag367.xml"/><Relationship Id="rId2" Type="http://schemas.openxmlformats.org/officeDocument/2006/relationships/tags" Target="../tags/tag351.xml"/><Relationship Id="rId19" Type="http://schemas.openxmlformats.org/officeDocument/2006/relationships/tags" Target="../tags/tag366.xml"/><Relationship Id="rId18" Type="http://schemas.openxmlformats.org/officeDocument/2006/relationships/tags" Target="../tags/tag365.xml"/><Relationship Id="rId17" Type="http://schemas.openxmlformats.org/officeDocument/2006/relationships/tags" Target="../tags/tag364.xml"/><Relationship Id="rId16" Type="http://schemas.openxmlformats.org/officeDocument/2006/relationships/tags" Target="../tags/tag363.xml"/><Relationship Id="rId15" Type="http://schemas.openxmlformats.org/officeDocument/2006/relationships/tags" Target="../tags/tag362.xml"/><Relationship Id="rId14" Type="http://schemas.openxmlformats.org/officeDocument/2006/relationships/tags" Target="../tags/tag361.xml"/><Relationship Id="rId13" Type="http://schemas.openxmlformats.org/officeDocument/2006/relationships/tags" Target="../tags/tag360.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tags" Target="../tags/tag350.xml"/></Relationships>
</file>

<file path=ppt/slides/_rels/slide31.xml.rels><?xml version="1.0" encoding="UTF-8" standalone="yes"?>
<Relationships xmlns="http://schemas.openxmlformats.org/package/2006/relationships"><Relationship Id="rId9" Type="http://schemas.openxmlformats.org/officeDocument/2006/relationships/image" Target="../media/image211.wmf"/><Relationship Id="rId8" Type="http://schemas.openxmlformats.org/officeDocument/2006/relationships/oleObject" Target="../embeddings/oleObject222.bin"/><Relationship Id="rId7" Type="http://schemas.openxmlformats.org/officeDocument/2006/relationships/tags" Target="../tags/tag381.xml"/><Relationship Id="rId6" Type="http://schemas.openxmlformats.org/officeDocument/2006/relationships/image" Target="../media/image210.wmf"/><Relationship Id="rId5" Type="http://schemas.openxmlformats.org/officeDocument/2006/relationships/oleObject" Target="../embeddings/oleObject221.bin"/><Relationship Id="rId4" Type="http://schemas.openxmlformats.org/officeDocument/2006/relationships/tags" Target="../tags/tag380.xml"/><Relationship Id="rId34" Type="http://schemas.openxmlformats.org/officeDocument/2006/relationships/vmlDrawing" Target="../drawings/vmlDrawing30.vml"/><Relationship Id="rId33" Type="http://schemas.openxmlformats.org/officeDocument/2006/relationships/slideLayout" Target="../slideLayouts/slideLayout7.xml"/><Relationship Id="rId32" Type="http://schemas.openxmlformats.org/officeDocument/2006/relationships/image" Target="../media/image217.wmf"/><Relationship Id="rId31" Type="http://schemas.openxmlformats.org/officeDocument/2006/relationships/oleObject" Target="../embeddings/oleObject230.bin"/><Relationship Id="rId30" Type="http://schemas.openxmlformats.org/officeDocument/2006/relationships/tags" Target="../tags/tag389.xml"/><Relationship Id="rId3" Type="http://schemas.openxmlformats.org/officeDocument/2006/relationships/image" Target="../media/image209.emf"/><Relationship Id="rId29" Type="http://schemas.openxmlformats.org/officeDocument/2006/relationships/image" Target="../media/image216.wmf"/><Relationship Id="rId28" Type="http://schemas.openxmlformats.org/officeDocument/2006/relationships/oleObject" Target="../embeddings/oleObject229.bin"/><Relationship Id="rId27" Type="http://schemas.openxmlformats.org/officeDocument/2006/relationships/tags" Target="../tags/tag388.xml"/><Relationship Id="rId26" Type="http://schemas.openxmlformats.org/officeDocument/2006/relationships/image" Target="../media/image106.wmf"/><Relationship Id="rId25" Type="http://schemas.openxmlformats.org/officeDocument/2006/relationships/oleObject" Target="../embeddings/oleObject228.bin"/><Relationship Id="rId24" Type="http://schemas.openxmlformats.org/officeDocument/2006/relationships/tags" Target="../tags/tag387.xml"/><Relationship Id="rId23" Type="http://schemas.openxmlformats.org/officeDocument/2006/relationships/image" Target="../media/image215.wmf"/><Relationship Id="rId22" Type="http://schemas.openxmlformats.org/officeDocument/2006/relationships/oleObject" Target="../embeddings/oleObject227.bin"/><Relationship Id="rId21" Type="http://schemas.openxmlformats.org/officeDocument/2006/relationships/tags" Target="../tags/tag386.xml"/><Relationship Id="rId20" Type="http://schemas.openxmlformats.org/officeDocument/2006/relationships/image" Target="../media/image214.emf"/><Relationship Id="rId2" Type="http://schemas.openxmlformats.org/officeDocument/2006/relationships/oleObject" Target="../embeddings/oleObject220.bin"/><Relationship Id="rId19" Type="http://schemas.openxmlformats.org/officeDocument/2006/relationships/oleObject" Target="../embeddings/oleObject226.bin"/><Relationship Id="rId18" Type="http://schemas.openxmlformats.org/officeDocument/2006/relationships/tags" Target="../tags/tag385.xml"/><Relationship Id="rId17" Type="http://schemas.openxmlformats.org/officeDocument/2006/relationships/oleObject" Target="../embeddings/oleObject225.bin"/><Relationship Id="rId16" Type="http://schemas.openxmlformats.org/officeDocument/2006/relationships/tags" Target="../tags/tag384.xml"/><Relationship Id="rId15" Type="http://schemas.openxmlformats.org/officeDocument/2006/relationships/image" Target="../media/image213.wmf"/><Relationship Id="rId14" Type="http://schemas.openxmlformats.org/officeDocument/2006/relationships/oleObject" Target="../embeddings/oleObject224.bin"/><Relationship Id="rId13" Type="http://schemas.openxmlformats.org/officeDocument/2006/relationships/tags" Target="../tags/tag383.xml"/><Relationship Id="rId12" Type="http://schemas.openxmlformats.org/officeDocument/2006/relationships/image" Target="../media/image212.wmf"/><Relationship Id="rId11" Type="http://schemas.openxmlformats.org/officeDocument/2006/relationships/oleObject" Target="../embeddings/oleObject223.bin"/><Relationship Id="rId10" Type="http://schemas.openxmlformats.org/officeDocument/2006/relationships/tags" Target="../tags/tag382.xml"/><Relationship Id="rId1" Type="http://schemas.openxmlformats.org/officeDocument/2006/relationships/tags" Target="../tags/tag379.xml"/></Relationships>
</file>

<file path=ppt/slides/_rels/slide32.xml.rels><?xml version="1.0" encoding="UTF-8" standalone="yes"?>
<Relationships xmlns="http://schemas.openxmlformats.org/package/2006/relationships"><Relationship Id="rId9" Type="http://schemas.openxmlformats.org/officeDocument/2006/relationships/tags" Target="../tags/tag392.xml"/><Relationship Id="rId8" Type="http://schemas.openxmlformats.org/officeDocument/2006/relationships/image" Target="../media/image220.emf"/><Relationship Id="rId7" Type="http://schemas.openxmlformats.org/officeDocument/2006/relationships/oleObject" Target="../embeddings/oleObject233.bin"/><Relationship Id="rId6" Type="http://schemas.openxmlformats.org/officeDocument/2006/relationships/tags" Target="../tags/tag391.xml"/><Relationship Id="rId5" Type="http://schemas.openxmlformats.org/officeDocument/2006/relationships/image" Target="../media/image219.wmf"/><Relationship Id="rId4" Type="http://schemas.openxmlformats.org/officeDocument/2006/relationships/oleObject" Target="../embeddings/oleObject232.bin"/><Relationship Id="rId3" Type="http://schemas.openxmlformats.org/officeDocument/2006/relationships/tags" Target="../tags/tag390.xml"/><Relationship Id="rId2" Type="http://schemas.openxmlformats.org/officeDocument/2006/relationships/image" Target="../media/image218.wmf"/><Relationship Id="rId16" Type="http://schemas.openxmlformats.org/officeDocument/2006/relationships/vmlDrawing" Target="../drawings/vmlDrawing31.vml"/><Relationship Id="rId15" Type="http://schemas.openxmlformats.org/officeDocument/2006/relationships/slideLayout" Target="../slideLayouts/slideLayout7.xml"/><Relationship Id="rId14" Type="http://schemas.openxmlformats.org/officeDocument/2006/relationships/image" Target="../media/image222.wmf"/><Relationship Id="rId13" Type="http://schemas.openxmlformats.org/officeDocument/2006/relationships/oleObject" Target="../embeddings/oleObject235.bin"/><Relationship Id="rId12" Type="http://schemas.openxmlformats.org/officeDocument/2006/relationships/tags" Target="../tags/tag393.xml"/><Relationship Id="rId11" Type="http://schemas.openxmlformats.org/officeDocument/2006/relationships/image" Target="../media/image221.wmf"/><Relationship Id="rId10" Type="http://schemas.openxmlformats.org/officeDocument/2006/relationships/oleObject" Target="../embeddings/oleObject234.bin"/><Relationship Id="rId1" Type="http://schemas.openxmlformats.org/officeDocument/2006/relationships/oleObject" Target="../embeddings/oleObject231.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4.wmf"/><Relationship Id="rId7" Type="http://schemas.openxmlformats.org/officeDocument/2006/relationships/oleObject" Target="../embeddings/oleObject237.bin"/><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image" Target="../media/image223.wmf"/><Relationship Id="rId2" Type="http://schemas.openxmlformats.org/officeDocument/2006/relationships/oleObject" Target="../embeddings/oleObject236.bin"/><Relationship Id="rId10" Type="http://schemas.openxmlformats.org/officeDocument/2006/relationships/vmlDrawing" Target="../drawings/vmlDrawing32.vml"/><Relationship Id="rId1" Type="http://schemas.openxmlformats.org/officeDocument/2006/relationships/tags" Target="../tags/tag394.xml"/></Relationships>
</file>

<file path=ppt/slides/_rels/slide34.xml.rels><?xml version="1.0" encoding="UTF-8" standalone="yes"?>
<Relationships xmlns="http://schemas.openxmlformats.org/package/2006/relationships"><Relationship Id="rId9" Type="http://schemas.openxmlformats.org/officeDocument/2006/relationships/image" Target="../media/image228.wmf"/><Relationship Id="rId8" Type="http://schemas.openxmlformats.org/officeDocument/2006/relationships/oleObject" Target="../embeddings/oleObject241.bin"/><Relationship Id="rId7" Type="http://schemas.openxmlformats.org/officeDocument/2006/relationships/image" Target="../media/image227.wmf"/><Relationship Id="rId6" Type="http://schemas.openxmlformats.org/officeDocument/2006/relationships/oleObject" Target="../embeddings/oleObject240.bin"/><Relationship Id="rId5" Type="http://schemas.openxmlformats.org/officeDocument/2006/relationships/image" Target="../media/image226.wmf"/><Relationship Id="rId4" Type="http://schemas.openxmlformats.org/officeDocument/2006/relationships/oleObject" Target="../embeddings/oleObject239.bin"/><Relationship Id="rId3" Type="http://schemas.openxmlformats.org/officeDocument/2006/relationships/tags" Target="../tags/tag398.xml"/><Relationship Id="rId29" Type="http://schemas.openxmlformats.org/officeDocument/2006/relationships/vmlDrawing" Target="../drawings/vmlDrawing33.vml"/><Relationship Id="rId28" Type="http://schemas.openxmlformats.org/officeDocument/2006/relationships/slideLayout" Target="../slideLayouts/slideLayout7.xml"/><Relationship Id="rId27" Type="http://schemas.openxmlformats.org/officeDocument/2006/relationships/image" Target="../media/image234.wmf"/><Relationship Id="rId26" Type="http://schemas.openxmlformats.org/officeDocument/2006/relationships/oleObject" Target="../embeddings/oleObject247.bin"/><Relationship Id="rId25" Type="http://schemas.openxmlformats.org/officeDocument/2006/relationships/tags" Target="../tags/tag404.xml"/><Relationship Id="rId24" Type="http://schemas.openxmlformats.org/officeDocument/2006/relationships/image" Target="../media/image233.wmf"/><Relationship Id="rId23" Type="http://schemas.openxmlformats.org/officeDocument/2006/relationships/oleObject" Target="../embeddings/oleObject246.bin"/><Relationship Id="rId22" Type="http://schemas.openxmlformats.org/officeDocument/2006/relationships/tags" Target="../tags/tag403.xml"/><Relationship Id="rId21" Type="http://schemas.openxmlformats.org/officeDocument/2006/relationships/image" Target="../media/image232.wmf"/><Relationship Id="rId20" Type="http://schemas.openxmlformats.org/officeDocument/2006/relationships/oleObject" Target="../embeddings/oleObject245.bin"/><Relationship Id="rId2" Type="http://schemas.openxmlformats.org/officeDocument/2006/relationships/image" Target="../media/image225.wmf"/><Relationship Id="rId19" Type="http://schemas.openxmlformats.org/officeDocument/2006/relationships/tags" Target="../tags/tag402.xml"/><Relationship Id="rId18" Type="http://schemas.openxmlformats.org/officeDocument/2006/relationships/image" Target="../media/image231.wmf"/><Relationship Id="rId17" Type="http://schemas.openxmlformats.org/officeDocument/2006/relationships/oleObject" Target="../embeddings/oleObject244.bin"/><Relationship Id="rId16" Type="http://schemas.openxmlformats.org/officeDocument/2006/relationships/tags" Target="../tags/tag401.xml"/><Relationship Id="rId15" Type="http://schemas.openxmlformats.org/officeDocument/2006/relationships/image" Target="../media/image230.wmf"/><Relationship Id="rId14" Type="http://schemas.openxmlformats.org/officeDocument/2006/relationships/oleObject" Target="../embeddings/oleObject243.bin"/><Relationship Id="rId13" Type="http://schemas.openxmlformats.org/officeDocument/2006/relationships/tags" Target="../tags/tag400.xml"/><Relationship Id="rId12" Type="http://schemas.openxmlformats.org/officeDocument/2006/relationships/image" Target="../media/image229.wmf"/><Relationship Id="rId11" Type="http://schemas.openxmlformats.org/officeDocument/2006/relationships/oleObject" Target="../embeddings/oleObject242.bin"/><Relationship Id="rId10" Type="http://schemas.openxmlformats.org/officeDocument/2006/relationships/tags" Target="../tags/tag399.xml"/><Relationship Id="rId1" Type="http://schemas.openxmlformats.org/officeDocument/2006/relationships/oleObject" Target="../embeddings/oleObject238.bin"/></Relationships>
</file>

<file path=ppt/slides/_rels/slide35.xml.rels><?xml version="1.0" encoding="UTF-8" standalone="yes"?>
<Relationships xmlns="http://schemas.openxmlformats.org/package/2006/relationships"><Relationship Id="rId9" Type="http://schemas.openxmlformats.org/officeDocument/2006/relationships/image" Target="../media/image237.wmf"/><Relationship Id="rId8" Type="http://schemas.openxmlformats.org/officeDocument/2006/relationships/oleObject" Target="../embeddings/oleObject250.bin"/><Relationship Id="rId7" Type="http://schemas.openxmlformats.org/officeDocument/2006/relationships/tags" Target="../tags/tag407.xml"/><Relationship Id="rId6" Type="http://schemas.openxmlformats.org/officeDocument/2006/relationships/image" Target="../media/image236.wmf"/><Relationship Id="rId5" Type="http://schemas.openxmlformats.org/officeDocument/2006/relationships/oleObject" Target="../embeddings/oleObject249.bin"/><Relationship Id="rId4" Type="http://schemas.openxmlformats.org/officeDocument/2006/relationships/tags" Target="../tags/tag406.xml"/><Relationship Id="rId3" Type="http://schemas.openxmlformats.org/officeDocument/2006/relationships/image" Target="../media/image235.wmf"/><Relationship Id="rId20" Type="http://schemas.openxmlformats.org/officeDocument/2006/relationships/vmlDrawing" Target="../drawings/vmlDrawing34.vml"/><Relationship Id="rId2" Type="http://schemas.openxmlformats.org/officeDocument/2006/relationships/oleObject" Target="../embeddings/oleObject248.bin"/><Relationship Id="rId19" Type="http://schemas.openxmlformats.org/officeDocument/2006/relationships/slideLayout" Target="../slideLayouts/slideLayout7.xml"/><Relationship Id="rId18" Type="http://schemas.openxmlformats.org/officeDocument/2006/relationships/image" Target="../media/image240.wmf"/><Relationship Id="rId17" Type="http://schemas.openxmlformats.org/officeDocument/2006/relationships/oleObject" Target="../embeddings/oleObject253.bin"/><Relationship Id="rId16" Type="http://schemas.openxmlformats.org/officeDocument/2006/relationships/tags" Target="../tags/tag410.xml"/><Relationship Id="rId15" Type="http://schemas.openxmlformats.org/officeDocument/2006/relationships/image" Target="../media/image239.wmf"/><Relationship Id="rId14" Type="http://schemas.openxmlformats.org/officeDocument/2006/relationships/oleObject" Target="../embeddings/oleObject252.bin"/><Relationship Id="rId13" Type="http://schemas.openxmlformats.org/officeDocument/2006/relationships/tags" Target="../tags/tag409.xml"/><Relationship Id="rId12" Type="http://schemas.openxmlformats.org/officeDocument/2006/relationships/image" Target="../media/image238.wmf"/><Relationship Id="rId11" Type="http://schemas.openxmlformats.org/officeDocument/2006/relationships/oleObject" Target="../embeddings/oleObject251.bin"/><Relationship Id="rId10" Type="http://schemas.openxmlformats.org/officeDocument/2006/relationships/tags" Target="../tags/tag408.xml"/><Relationship Id="rId1" Type="http://schemas.openxmlformats.org/officeDocument/2006/relationships/tags" Target="../tags/tag405.xml"/></Relationships>
</file>

<file path=ppt/slides/_rels/slide36.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image" Target="../media/image243.wmf"/><Relationship Id="rId7" Type="http://schemas.openxmlformats.org/officeDocument/2006/relationships/oleObject" Target="../embeddings/oleObject256.bin"/><Relationship Id="rId6" Type="http://schemas.openxmlformats.org/officeDocument/2006/relationships/tags" Target="../tags/tag412.xml"/><Relationship Id="rId5" Type="http://schemas.openxmlformats.org/officeDocument/2006/relationships/image" Target="../media/image242.wmf"/><Relationship Id="rId4" Type="http://schemas.openxmlformats.org/officeDocument/2006/relationships/oleObject" Target="../embeddings/oleObject255.bin"/><Relationship Id="rId3" Type="http://schemas.openxmlformats.org/officeDocument/2006/relationships/image" Target="../media/image241.wmf"/><Relationship Id="rId2" Type="http://schemas.openxmlformats.org/officeDocument/2006/relationships/oleObject" Target="../embeddings/oleObject254.bin"/><Relationship Id="rId17" Type="http://schemas.openxmlformats.org/officeDocument/2006/relationships/vmlDrawing" Target="../drawings/vmlDrawing35.vml"/><Relationship Id="rId16" Type="http://schemas.openxmlformats.org/officeDocument/2006/relationships/slideLayout" Target="../slideLayouts/slideLayout7.xml"/><Relationship Id="rId15" Type="http://schemas.openxmlformats.org/officeDocument/2006/relationships/image" Target="../media/image246.wmf"/><Relationship Id="rId14" Type="http://schemas.openxmlformats.org/officeDocument/2006/relationships/oleObject" Target="../embeddings/oleObject259.bin"/><Relationship Id="rId13" Type="http://schemas.openxmlformats.org/officeDocument/2006/relationships/image" Target="../media/image245.wmf"/><Relationship Id="rId12" Type="http://schemas.openxmlformats.org/officeDocument/2006/relationships/oleObject" Target="../embeddings/oleObject258.bin"/><Relationship Id="rId11" Type="http://schemas.openxmlformats.org/officeDocument/2006/relationships/image" Target="../media/image244.wmf"/><Relationship Id="rId10" Type="http://schemas.openxmlformats.org/officeDocument/2006/relationships/oleObject" Target="../embeddings/oleObject257.bin"/><Relationship Id="rId1" Type="http://schemas.openxmlformats.org/officeDocument/2006/relationships/tags" Target="../tags/tag411.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8.wmf"/><Relationship Id="rId7" Type="http://schemas.openxmlformats.org/officeDocument/2006/relationships/oleObject" Target="../embeddings/oleObject261.bin"/><Relationship Id="rId6" Type="http://schemas.openxmlformats.org/officeDocument/2006/relationships/tags" Target="../tags/tag417.xml"/><Relationship Id="rId5" Type="http://schemas.openxmlformats.org/officeDocument/2006/relationships/image" Target="../media/image247.wmf"/><Relationship Id="rId4" Type="http://schemas.openxmlformats.org/officeDocument/2006/relationships/oleObject" Target="../embeddings/oleObject260.bin"/><Relationship Id="rId3" Type="http://schemas.openxmlformats.org/officeDocument/2006/relationships/tags" Target="../tags/tag416.xml"/><Relationship Id="rId2" Type="http://schemas.openxmlformats.org/officeDocument/2006/relationships/tags" Target="../tags/tag415.xml"/><Relationship Id="rId10" Type="http://schemas.openxmlformats.org/officeDocument/2006/relationships/vmlDrawing" Target="../drawings/vmlDrawing36.vml"/><Relationship Id="rId1" Type="http://schemas.openxmlformats.org/officeDocument/2006/relationships/tags" Target="../tags/tag414.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64.bin"/><Relationship Id="rId8" Type="http://schemas.openxmlformats.org/officeDocument/2006/relationships/tags" Target="../tags/tag421.xml"/><Relationship Id="rId7" Type="http://schemas.openxmlformats.org/officeDocument/2006/relationships/image" Target="../media/image250.emf"/><Relationship Id="rId6" Type="http://schemas.openxmlformats.org/officeDocument/2006/relationships/oleObject" Target="../embeddings/oleObject263.bin"/><Relationship Id="rId5" Type="http://schemas.openxmlformats.org/officeDocument/2006/relationships/tags" Target="../tags/tag420.xml"/><Relationship Id="rId4" Type="http://schemas.openxmlformats.org/officeDocument/2006/relationships/image" Target="../media/image249.emf"/><Relationship Id="rId3" Type="http://schemas.openxmlformats.org/officeDocument/2006/relationships/oleObject" Target="../embeddings/oleObject262.bin"/><Relationship Id="rId2" Type="http://schemas.openxmlformats.org/officeDocument/2006/relationships/tags" Target="../tags/tag419.xml"/><Relationship Id="rId13" Type="http://schemas.openxmlformats.org/officeDocument/2006/relationships/vmlDrawing" Target="../drawings/vmlDrawing37.vml"/><Relationship Id="rId12" Type="http://schemas.openxmlformats.org/officeDocument/2006/relationships/slideLayout" Target="../slideLayouts/slideLayout7.xml"/><Relationship Id="rId11" Type="http://schemas.openxmlformats.org/officeDocument/2006/relationships/tags" Target="../tags/tag422.xml"/><Relationship Id="rId10" Type="http://schemas.openxmlformats.org/officeDocument/2006/relationships/image" Target="../media/image251.wmf"/><Relationship Id="rId1" Type="http://schemas.openxmlformats.org/officeDocument/2006/relationships/tags" Target="../tags/tag418.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67.bin"/><Relationship Id="rId8" Type="http://schemas.openxmlformats.org/officeDocument/2006/relationships/tags" Target="../tags/tag426.xml"/><Relationship Id="rId7" Type="http://schemas.openxmlformats.org/officeDocument/2006/relationships/image" Target="../media/image253.wmf"/><Relationship Id="rId68" Type="http://schemas.openxmlformats.org/officeDocument/2006/relationships/vmlDrawing" Target="../drawings/vmlDrawing38.vml"/><Relationship Id="rId67" Type="http://schemas.openxmlformats.org/officeDocument/2006/relationships/slideLayout" Target="../slideLayouts/slideLayout7.xml"/><Relationship Id="rId66" Type="http://schemas.openxmlformats.org/officeDocument/2006/relationships/tags" Target="../tags/tag448.xml"/><Relationship Id="rId65" Type="http://schemas.openxmlformats.org/officeDocument/2006/relationships/tags" Target="../tags/tag447.xml"/><Relationship Id="rId64" Type="http://schemas.openxmlformats.org/officeDocument/2006/relationships/tags" Target="../tags/tag446.xml"/><Relationship Id="rId63" Type="http://schemas.openxmlformats.org/officeDocument/2006/relationships/tags" Target="../tags/tag445.xml"/><Relationship Id="rId62" Type="http://schemas.openxmlformats.org/officeDocument/2006/relationships/image" Target="../media/image270.wmf"/><Relationship Id="rId61" Type="http://schemas.openxmlformats.org/officeDocument/2006/relationships/oleObject" Target="../embeddings/oleObject285.bin"/><Relationship Id="rId60" Type="http://schemas.openxmlformats.org/officeDocument/2006/relationships/tags" Target="../tags/tag444.xml"/><Relationship Id="rId6" Type="http://schemas.openxmlformats.org/officeDocument/2006/relationships/oleObject" Target="../embeddings/oleObject266.bin"/><Relationship Id="rId59" Type="http://schemas.openxmlformats.org/officeDocument/2006/relationships/image" Target="../media/image269.wmf"/><Relationship Id="rId58" Type="http://schemas.openxmlformats.org/officeDocument/2006/relationships/oleObject" Target="../embeddings/oleObject284.bin"/><Relationship Id="rId57" Type="http://schemas.openxmlformats.org/officeDocument/2006/relationships/tags" Target="../tags/tag443.xml"/><Relationship Id="rId56" Type="http://schemas.openxmlformats.org/officeDocument/2006/relationships/image" Target="../media/image268.wmf"/><Relationship Id="rId55" Type="http://schemas.openxmlformats.org/officeDocument/2006/relationships/oleObject" Target="../embeddings/oleObject283.bin"/><Relationship Id="rId54" Type="http://schemas.openxmlformats.org/officeDocument/2006/relationships/tags" Target="../tags/tag442.xml"/><Relationship Id="rId53" Type="http://schemas.openxmlformats.org/officeDocument/2006/relationships/image" Target="../media/image267.wmf"/><Relationship Id="rId52" Type="http://schemas.openxmlformats.org/officeDocument/2006/relationships/oleObject" Target="../embeddings/oleObject282.bin"/><Relationship Id="rId51" Type="http://schemas.openxmlformats.org/officeDocument/2006/relationships/tags" Target="../tags/tag441.xml"/><Relationship Id="rId50" Type="http://schemas.openxmlformats.org/officeDocument/2006/relationships/oleObject" Target="../embeddings/oleObject281.bin"/><Relationship Id="rId5" Type="http://schemas.openxmlformats.org/officeDocument/2006/relationships/tags" Target="../tags/tag425.xml"/><Relationship Id="rId49" Type="http://schemas.openxmlformats.org/officeDocument/2006/relationships/tags" Target="../tags/tag440.xml"/><Relationship Id="rId48" Type="http://schemas.openxmlformats.org/officeDocument/2006/relationships/oleObject" Target="../embeddings/oleObject280.bin"/><Relationship Id="rId47" Type="http://schemas.openxmlformats.org/officeDocument/2006/relationships/tags" Target="../tags/tag439.xml"/><Relationship Id="rId46" Type="http://schemas.openxmlformats.org/officeDocument/2006/relationships/image" Target="../media/image266.wmf"/><Relationship Id="rId45" Type="http://schemas.openxmlformats.org/officeDocument/2006/relationships/oleObject" Target="../embeddings/oleObject279.bin"/><Relationship Id="rId44" Type="http://schemas.openxmlformats.org/officeDocument/2006/relationships/tags" Target="../tags/tag438.xml"/><Relationship Id="rId43" Type="http://schemas.openxmlformats.org/officeDocument/2006/relationships/image" Target="../media/image265.wmf"/><Relationship Id="rId42" Type="http://schemas.openxmlformats.org/officeDocument/2006/relationships/oleObject" Target="../embeddings/oleObject278.bin"/><Relationship Id="rId41" Type="http://schemas.openxmlformats.org/officeDocument/2006/relationships/tags" Target="../tags/tag437.xml"/><Relationship Id="rId40" Type="http://schemas.openxmlformats.org/officeDocument/2006/relationships/image" Target="../media/image264.wmf"/><Relationship Id="rId4" Type="http://schemas.openxmlformats.org/officeDocument/2006/relationships/image" Target="../media/image252.wmf"/><Relationship Id="rId39" Type="http://schemas.openxmlformats.org/officeDocument/2006/relationships/oleObject" Target="../embeddings/oleObject277.bin"/><Relationship Id="rId38" Type="http://schemas.openxmlformats.org/officeDocument/2006/relationships/tags" Target="../tags/tag436.xml"/><Relationship Id="rId37" Type="http://schemas.openxmlformats.org/officeDocument/2006/relationships/image" Target="../media/image263.wmf"/><Relationship Id="rId36" Type="http://schemas.openxmlformats.org/officeDocument/2006/relationships/oleObject" Target="../embeddings/oleObject276.bin"/><Relationship Id="rId35" Type="http://schemas.openxmlformats.org/officeDocument/2006/relationships/tags" Target="../tags/tag435.xml"/><Relationship Id="rId34" Type="http://schemas.openxmlformats.org/officeDocument/2006/relationships/image" Target="../media/image262.wmf"/><Relationship Id="rId33" Type="http://schemas.openxmlformats.org/officeDocument/2006/relationships/oleObject" Target="../embeddings/oleObject275.bin"/><Relationship Id="rId32" Type="http://schemas.openxmlformats.org/officeDocument/2006/relationships/tags" Target="../tags/tag434.xml"/><Relationship Id="rId31" Type="http://schemas.openxmlformats.org/officeDocument/2006/relationships/image" Target="../media/image261.wmf"/><Relationship Id="rId30" Type="http://schemas.openxmlformats.org/officeDocument/2006/relationships/oleObject" Target="../embeddings/oleObject274.bin"/><Relationship Id="rId3" Type="http://schemas.openxmlformats.org/officeDocument/2006/relationships/oleObject" Target="../embeddings/oleObject265.bin"/><Relationship Id="rId29" Type="http://schemas.openxmlformats.org/officeDocument/2006/relationships/tags" Target="../tags/tag433.xml"/><Relationship Id="rId28" Type="http://schemas.openxmlformats.org/officeDocument/2006/relationships/image" Target="../media/image260.wmf"/><Relationship Id="rId27" Type="http://schemas.openxmlformats.org/officeDocument/2006/relationships/oleObject" Target="../embeddings/oleObject273.bin"/><Relationship Id="rId26" Type="http://schemas.openxmlformats.org/officeDocument/2006/relationships/tags" Target="../tags/tag432.xml"/><Relationship Id="rId25" Type="http://schemas.openxmlformats.org/officeDocument/2006/relationships/image" Target="../media/image259.wmf"/><Relationship Id="rId24" Type="http://schemas.openxmlformats.org/officeDocument/2006/relationships/oleObject" Target="../embeddings/oleObject272.bin"/><Relationship Id="rId23" Type="http://schemas.openxmlformats.org/officeDocument/2006/relationships/tags" Target="../tags/tag431.xml"/><Relationship Id="rId22" Type="http://schemas.openxmlformats.org/officeDocument/2006/relationships/image" Target="../media/image258.wmf"/><Relationship Id="rId21" Type="http://schemas.openxmlformats.org/officeDocument/2006/relationships/oleObject" Target="../embeddings/oleObject271.bin"/><Relationship Id="rId20" Type="http://schemas.openxmlformats.org/officeDocument/2006/relationships/tags" Target="../tags/tag430.xml"/><Relationship Id="rId2" Type="http://schemas.openxmlformats.org/officeDocument/2006/relationships/tags" Target="../tags/tag424.xml"/><Relationship Id="rId19" Type="http://schemas.openxmlformats.org/officeDocument/2006/relationships/image" Target="../media/image257.wmf"/><Relationship Id="rId18" Type="http://schemas.openxmlformats.org/officeDocument/2006/relationships/oleObject" Target="../embeddings/oleObject270.bin"/><Relationship Id="rId17" Type="http://schemas.openxmlformats.org/officeDocument/2006/relationships/tags" Target="../tags/tag429.xml"/><Relationship Id="rId16" Type="http://schemas.openxmlformats.org/officeDocument/2006/relationships/image" Target="../media/image256.wmf"/><Relationship Id="rId15" Type="http://schemas.openxmlformats.org/officeDocument/2006/relationships/oleObject" Target="../embeddings/oleObject269.bin"/><Relationship Id="rId14" Type="http://schemas.openxmlformats.org/officeDocument/2006/relationships/tags" Target="../tags/tag428.xml"/><Relationship Id="rId13" Type="http://schemas.openxmlformats.org/officeDocument/2006/relationships/image" Target="../media/image255.wmf"/><Relationship Id="rId12" Type="http://schemas.openxmlformats.org/officeDocument/2006/relationships/oleObject" Target="../embeddings/oleObject268.bin"/><Relationship Id="rId11" Type="http://schemas.openxmlformats.org/officeDocument/2006/relationships/tags" Target="../tags/tag427.xml"/><Relationship Id="rId10" Type="http://schemas.openxmlformats.org/officeDocument/2006/relationships/image" Target="../media/image254.wmf"/><Relationship Id="rId1" Type="http://schemas.openxmlformats.org/officeDocument/2006/relationships/tags" Target="../tags/tag423.xml"/></Relationships>
</file>

<file path=ppt/slides/_rels/slide4.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16.bin"/><Relationship Id="rId7" Type="http://schemas.openxmlformats.org/officeDocument/2006/relationships/image" Target="../media/image15.wmf"/><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 Id="rId32" Type="http://schemas.openxmlformats.org/officeDocument/2006/relationships/vmlDrawing" Target="../drawings/vmlDrawing3.vml"/><Relationship Id="rId31" Type="http://schemas.openxmlformats.org/officeDocument/2006/relationships/slideLayout" Target="../slideLayouts/slideLayout7.xml"/><Relationship Id="rId30" Type="http://schemas.openxmlformats.org/officeDocument/2006/relationships/image" Target="../media/image23.wmf"/><Relationship Id="rId3" Type="http://schemas.openxmlformats.org/officeDocument/2006/relationships/image" Target="../media/image13.wmf"/><Relationship Id="rId29" Type="http://schemas.openxmlformats.org/officeDocument/2006/relationships/oleObject" Target="../embeddings/oleObject24.bin"/><Relationship Id="rId28" Type="http://schemas.openxmlformats.org/officeDocument/2006/relationships/tags" Target="../tags/tag26.xml"/><Relationship Id="rId27" Type="http://schemas.openxmlformats.org/officeDocument/2006/relationships/image" Target="../media/image22.wmf"/><Relationship Id="rId26" Type="http://schemas.openxmlformats.org/officeDocument/2006/relationships/oleObject" Target="../embeddings/oleObject23.bin"/><Relationship Id="rId25" Type="http://schemas.openxmlformats.org/officeDocument/2006/relationships/tags" Target="../tags/tag25.xml"/><Relationship Id="rId24" Type="http://schemas.openxmlformats.org/officeDocument/2006/relationships/image" Target="../media/image7.wmf"/><Relationship Id="rId23" Type="http://schemas.openxmlformats.org/officeDocument/2006/relationships/oleObject" Target="../embeddings/oleObject22.bin"/><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image" Target="../media/image21.wmf"/><Relationship Id="rId2" Type="http://schemas.openxmlformats.org/officeDocument/2006/relationships/oleObject" Target="../embeddings/oleObject13.bin"/><Relationship Id="rId19" Type="http://schemas.openxmlformats.org/officeDocument/2006/relationships/oleObject" Target="../embeddings/oleObject21.bin"/><Relationship Id="rId18" Type="http://schemas.openxmlformats.org/officeDocument/2006/relationships/image" Target="../media/image20.wmf"/><Relationship Id="rId17" Type="http://schemas.openxmlformats.org/officeDocument/2006/relationships/oleObject" Target="../embeddings/oleObject20.bin"/><Relationship Id="rId16" Type="http://schemas.openxmlformats.org/officeDocument/2006/relationships/tags" Target="../tags/tag22.xml"/><Relationship Id="rId15" Type="http://schemas.openxmlformats.org/officeDocument/2006/relationships/image" Target="../media/image19.wmf"/><Relationship Id="rId14" Type="http://schemas.openxmlformats.org/officeDocument/2006/relationships/oleObject" Target="../embeddings/oleObject19.bin"/><Relationship Id="rId13" Type="http://schemas.openxmlformats.org/officeDocument/2006/relationships/image" Target="../media/image18.wmf"/><Relationship Id="rId12" Type="http://schemas.openxmlformats.org/officeDocument/2006/relationships/oleObject" Target="../embeddings/oleObject18.bin"/><Relationship Id="rId11" Type="http://schemas.openxmlformats.org/officeDocument/2006/relationships/image" Target="../media/image17.wmf"/><Relationship Id="rId10" Type="http://schemas.openxmlformats.org/officeDocument/2006/relationships/oleObject" Target="../embeddings/oleObject17.bin"/><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88.bin"/><Relationship Id="rId8" Type="http://schemas.openxmlformats.org/officeDocument/2006/relationships/tags" Target="../tags/tag452.xml"/><Relationship Id="rId7" Type="http://schemas.openxmlformats.org/officeDocument/2006/relationships/image" Target="../media/image272.wmf"/><Relationship Id="rId66" Type="http://schemas.openxmlformats.org/officeDocument/2006/relationships/vmlDrawing" Target="../drawings/vmlDrawing39.vml"/><Relationship Id="rId65" Type="http://schemas.openxmlformats.org/officeDocument/2006/relationships/slideLayout" Target="../slideLayouts/slideLayout7.xml"/><Relationship Id="rId64" Type="http://schemas.openxmlformats.org/officeDocument/2006/relationships/image" Target="../media/image284.wmf"/><Relationship Id="rId63" Type="http://schemas.openxmlformats.org/officeDocument/2006/relationships/oleObject" Target="../embeddings/oleObject306.bin"/><Relationship Id="rId62" Type="http://schemas.openxmlformats.org/officeDocument/2006/relationships/tags" Target="../tags/tag472.xml"/><Relationship Id="rId61" Type="http://schemas.openxmlformats.org/officeDocument/2006/relationships/oleObject" Target="../embeddings/oleObject305.bin"/><Relationship Id="rId60" Type="http://schemas.openxmlformats.org/officeDocument/2006/relationships/tags" Target="../tags/tag471.xml"/><Relationship Id="rId6" Type="http://schemas.openxmlformats.org/officeDocument/2006/relationships/oleObject" Target="../embeddings/oleObject287.bin"/><Relationship Id="rId59" Type="http://schemas.openxmlformats.org/officeDocument/2006/relationships/image" Target="../media/image283.wmf"/><Relationship Id="rId58" Type="http://schemas.openxmlformats.org/officeDocument/2006/relationships/oleObject" Target="../embeddings/oleObject304.bin"/><Relationship Id="rId57" Type="http://schemas.openxmlformats.org/officeDocument/2006/relationships/tags" Target="../tags/tag470.xml"/><Relationship Id="rId56" Type="http://schemas.openxmlformats.org/officeDocument/2006/relationships/image" Target="../media/image282.wmf"/><Relationship Id="rId55" Type="http://schemas.openxmlformats.org/officeDocument/2006/relationships/oleObject" Target="../embeddings/oleObject303.bin"/><Relationship Id="rId54" Type="http://schemas.openxmlformats.org/officeDocument/2006/relationships/tags" Target="../tags/tag469.xml"/><Relationship Id="rId53" Type="http://schemas.openxmlformats.org/officeDocument/2006/relationships/oleObject" Target="../embeddings/oleObject302.bin"/><Relationship Id="rId52" Type="http://schemas.openxmlformats.org/officeDocument/2006/relationships/tags" Target="../tags/tag468.xml"/><Relationship Id="rId51" Type="http://schemas.openxmlformats.org/officeDocument/2006/relationships/image" Target="../media/image281.wmf"/><Relationship Id="rId50" Type="http://schemas.openxmlformats.org/officeDocument/2006/relationships/oleObject" Target="../embeddings/oleObject301.bin"/><Relationship Id="rId5" Type="http://schemas.openxmlformats.org/officeDocument/2006/relationships/tags" Target="../tags/tag451.xml"/><Relationship Id="rId49" Type="http://schemas.openxmlformats.org/officeDocument/2006/relationships/tags" Target="../tags/tag467.xml"/><Relationship Id="rId48" Type="http://schemas.openxmlformats.org/officeDocument/2006/relationships/image" Target="../media/image280.wmf"/><Relationship Id="rId47" Type="http://schemas.openxmlformats.org/officeDocument/2006/relationships/oleObject" Target="../embeddings/oleObject300.bin"/><Relationship Id="rId46" Type="http://schemas.openxmlformats.org/officeDocument/2006/relationships/tags" Target="../tags/tag466.xml"/><Relationship Id="rId45" Type="http://schemas.openxmlformats.org/officeDocument/2006/relationships/tags" Target="../tags/tag465.xml"/><Relationship Id="rId44" Type="http://schemas.openxmlformats.org/officeDocument/2006/relationships/tags" Target="../tags/tag464.xml"/><Relationship Id="rId43" Type="http://schemas.openxmlformats.org/officeDocument/2006/relationships/image" Target="../media/image279.wmf"/><Relationship Id="rId42" Type="http://schemas.openxmlformats.org/officeDocument/2006/relationships/oleObject" Target="../embeddings/oleObject299.bin"/><Relationship Id="rId41" Type="http://schemas.openxmlformats.org/officeDocument/2006/relationships/tags" Target="../tags/tag463.xml"/><Relationship Id="rId40" Type="http://schemas.openxmlformats.org/officeDocument/2006/relationships/image" Target="../media/image278.wmf"/><Relationship Id="rId4" Type="http://schemas.openxmlformats.org/officeDocument/2006/relationships/image" Target="../media/image271.wmf"/><Relationship Id="rId39" Type="http://schemas.openxmlformats.org/officeDocument/2006/relationships/oleObject" Target="../embeddings/oleObject298.bin"/><Relationship Id="rId38" Type="http://schemas.openxmlformats.org/officeDocument/2006/relationships/tags" Target="../tags/tag462.xml"/><Relationship Id="rId37" Type="http://schemas.openxmlformats.org/officeDocument/2006/relationships/image" Target="../media/image277.wmf"/><Relationship Id="rId36" Type="http://schemas.openxmlformats.org/officeDocument/2006/relationships/oleObject" Target="../embeddings/oleObject297.bin"/><Relationship Id="rId35" Type="http://schemas.openxmlformats.org/officeDocument/2006/relationships/tags" Target="../tags/tag461.xml"/><Relationship Id="rId34" Type="http://schemas.openxmlformats.org/officeDocument/2006/relationships/image" Target="../media/image276.wmf"/><Relationship Id="rId33" Type="http://schemas.openxmlformats.org/officeDocument/2006/relationships/oleObject" Target="../embeddings/oleObject296.bin"/><Relationship Id="rId32" Type="http://schemas.openxmlformats.org/officeDocument/2006/relationships/tags" Target="../tags/tag460.xml"/><Relationship Id="rId31" Type="http://schemas.openxmlformats.org/officeDocument/2006/relationships/image" Target="../media/image275.wmf"/><Relationship Id="rId30" Type="http://schemas.openxmlformats.org/officeDocument/2006/relationships/oleObject" Target="../embeddings/oleObject295.bin"/><Relationship Id="rId3" Type="http://schemas.openxmlformats.org/officeDocument/2006/relationships/oleObject" Target="../embeddings/oleObject286.bin"/><Relationship Id="rId29" Type="http://schemas.openxmlformats.org/officeDocument/2006/relationships/tags" Target="../tags/tag459.xml"/><Relationship Id="rId28" Type="http://schemas.openxmlformats.org/officeDocument/2006/relationships/image" Target="../media/image274.wmf"/><Relationship Id="rId27" Type="http://schemas.openxmlformats.org/officeDocument/2006/relationships/oleObject" Target="../embeddings/oleObject294.bin"/><Relationship Id="rId26" Type="http://schemas.openxmlformats.org/officeDocument/2006/relationships/tags" Target="../tags/tag458.xml"/><Relationship Id="rId25" Type="http://schemas.openxmlformats.org/officeDocument/2006/relationships/image" Target="../media/image273.wmf"/><Relationship Id="rId24" Type="http://schemas.openxmlformats.org/officeDocument/2006/relationships/oleObject" Target="../embeddings/oleObject293.bin"/><Relationship Id="rId23" Type="http://schemas.openxmlformats.org/officeDocument/2006/relationships/tags" Target="../tags/tag457.xml"/><Relationship Id="rId22" Type="http://schemas.openxmlformats.org/officeDocument/2006/relationships/image" Target="../media/image269.wmf"/><Relationship Id="rId21" Type="http://schemas.openxmlformats.org/officeDocument/2006/relationships/oleObject" Target="../embeddings/oleObject292.bin"/><Relationship Id="rId20" Type="http://schemas.openxmlformats.org/officeDocument/2006/relationships/tags" Target="../tags/tag456.xml"/><Relationship Id="rId2" Type="http://schemas.openxmlformats.org/officeDocument/2006/relationships/tags" Target="../tags/tag450.xml"/><Relationship Id="rId19" Type="http://schemas.openxmlformats.org/officeDocument/2006/relationships/image" Target="../media/image259.wmf"/><Relationship Id="rId18" Type="http://schemas.openxmlformats.org/officeDocument/2006/relationships/oleObject" Target="../embeddings/oleObject291.bin"/><Relationship Id="rId17" Type="http://schemas.openxmlformats.org/officeDocument/2006/relationships/tags" Target="../tags/tag455.xml"/><Relationship Id="rId16" Type="http://schemas.openxmlformats.org/officeDocument/2006/relationships/image" Target="../media/image258.wmf"/><Relationship Id="rId15" Type="http://schemas.openxmlformats.org/officeDocument/2006/relationships/oleObject" Target="../embeddings/oleObject290.bin"/><Relationship Id="rId14" Type="http://schemas.openxmlformats.org/officeDocument/2006/relationships/tags" Target="../tags/tag454.xml"/><Relationship Id="rId13" Type="http://schemas.openxmlformats.org/officeDocument/2006/relationships/image" Target="../media/image257.wmf"/><Relationship Id="rId12" Type="http://schemas.openxmlformats.org/officeDocument/2006/relationships/oleObject" Target="../embeddings/oleObject289.bin"/><Relationship Id="rId11" Type="http://schemas.openxmlformats.org/officeDocument/2006/relationships/tags" Target="../tags/tag453.xml"/><Relationship Id="rId10" Type="http://schemas.openxmlformats.org/officeDocument/2006/relationships/image" Target="../media/image256.wmf"/><Relationship Id="rId1" Type="http://schemas.openxmlformats.org/officeDocument/2006/relationships/tags" Target="../tags/tag449.xml"/></Relationships>
</file>

<file path=ppt/slides/_rels/slide5.x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oleObject" Target="../embeddings/oleObject28.bin"/><Relationship Id="rId7" Type="http://schemas.openxmlformats.org/officeDocument/2006/relationships/image" Target="../media/image25.wmf"/><Relationship Id="rId6" Type="http://schemas.openxmlformats.org/officeDocument/2006/relationships/oleObject" Target="../embeddings/oleObject27.bin"/><Relationship Id="rId5" Type="http://schemas.openxmlformats.org/officeDocument/2006/relationships/image" Target="../media/image14.wmf"/><Relationship Id="rId4" Type="http://schemas.openxmlformats.org/officeDocument/2006/relationships/oleObject" Target="../embeddings/oleObject26.bin"/><Relationship Id="rId32" Type="http://schemas.openxmlformats.org/officeDocument/2006/relationships/vmlDrawing" Target="../drawings/vmlDrawing4.vml"/><Relationship Id="rId31" Type="http://schemas.openxmlformats.org/officeDocument/2006/relationships/slideLayout" Target="../slideLayouts/slideLayout7.xml"/><Relationship Id="rId30" Type="http://schemas.openxmlformats.org/officeDocument/2006/relationships/image" Target="../media/image33.wmf"/><Relationship Id="rId3" Type="http://schemas.openxmlformats.org/officeDocument/2006/relationships/image" Target="../media/image24.wmf"/><Relationship Id="rId29" Type="http://schemas.openxmlformats.org/officeDocument/2006/relationships/oleObject" Target="../embeddings/oleObject36.bin"/><Relationship Id="rId28" Type="http://schemas.openxmlformats.org/officeDocument/2006/relationships/tags" Target="../tags/tag32.xml"/><Relationship Id="rId27" Type="http://schemas.openxmlformats.org/officeDocument/2006/relationships/image" Target="../media/image32.wmf"/><Relationship Id="rId26" Type="http://schemas.openxmlformats.org/officeDocument/2006/relationships/oleObject" Target="../embeddings/oleObject35.bin"/><Relationship Id="rId25" Type="http://schemas.openxmlformats.org/officeDocument/2006/relationships/tags" Target="../tags/tag31.xml"/><Relationship Id="rId24" Type="http://schemas.openxmlformats.org/officeDocument/2006/relationships/image" Target="../media/image7.wmf"/><Relationship Id="rId23" Type="http://schemas.openxmlformats.org/officeDocument/2006/relationships/oleObject" Target="../embeddings/oleObject34.bin"/><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image" Target="../media/image31.wmf"/><Relationship Id="rId2" Type="http://schemas.openxmlformats.org/officeDocument/2006/relationships/oleObject" Target="../embeddings/oleObject25.bin"/><Relationship Id="rId19" Type="http://schemas.openxmlformats.org/officeDocument/2006/relationships/oleObject" Target="../embeddings/oleObject33.bin"/><Relationship Id="rId18" Type="http://schemas.openxmlformats.org/officeDocument/2006/relationships/image" Target="../media/image30.wmf"/><Relationship Id="rId17" Type="http://schemas.openxmlformats.org/officeDocument/2006/relationships/oleObject" Target="../embeddings/oleObject32.bin"/><Relationship Id="rId16" Type="http://schemas.openxmlformats.org/officeDocument/2006/relationships/tags" Target="../tags/tag28.xml"/><Relationship Id="rId15" Type="http://schemas.openxmlformats.org/officeDocument/2006/relationships/image" Target="../media/image29.wmf"/><Relationship Id="rId14" Type="http://schemas.openxmlformats.org/officeDocument/2006/relationships/oleObject" Target="../embeddings/oleObject31.bin"/><Relationship Id="rId13" Type="http://schemas.openxmlformats.org/officeDocument/2006/relationships/image" Target="../media/image28.wmf"/><Relationship Id="rId12" Type="http://schemas.openxmlformats.org/officeDocument/2006/relationships/oleObject" Target="../embeddings/oleObject30.bin"/><Relationship Id="rId11" Type="http://schemas.openxmlformats.org/officeDocument/2006/relationships/image" Target="../media/image27.wmf"/><Relationship Id="rId10" Type="http://schemas.openxmlformats.org/officeDocument/2006/relationships/oleObject" Target="../embeddings/oleObject29.bin"/><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image" Target="../media/image35.wmf"/><Relationship Id="rId6" Type="http://schemas.openxmlformats.org/officeDocument/2006/relationships/oleObject" Target="../embeddings/oleObject38.bin"/><Relationship Id="rId5" Type="http://schemas.openxmlformats.org/officeDocument/2006/relationships/tags" Target="../tags/tag35.xml"/><Relationship Id="rId4" Type="http://schemas.openxmlformats.org/officeDocument/2006/relationships/image" Target="../media/image34.wmf"/><Relationship Id="rId3" Type="http://schemas.openxmlformats.org/officeDocument/2006/relationships/oleObject" Target="../embeddings/oleObject37.bin"/><Relationship Id="rId20" Type="http://schemas.openxmlformats.org/officeDocument/2006/relationships/vmlDrawing" Target="../drawings/vmlDrawing5.vml"/><Relationship Id="rId2" Type="http://schemas.openxmlformats.org/officeDocument/2006/relationships/tags" Target="../tags/tag34.xml"/><Relationship Id="rId19" Type="http://schemas.openxmlformats.org/officeDocument/2006/relationships/slideLayout" Target="../slideLayouts/slideLayout7.xml"/><Relationship Id="rId18" Type="http://schemas.openxmlformats.org/officeDocument/2006/relationships/tags" Target="../tags/tag40.xml"/><Relationship Id="rId17" Type="http://schemas.openxmlformats.org/officeDocument/2006/relationships/image" Target="../media/image38.wmf"/><Relationship Id="rId16" Type="http://schemas.openxmlformats.org/officeDocument/2006/relationships/oleObject" Target="../embeddings/oleObject41.bin"/><Relationship Id="rId15" Type="http://schemas.openxmlformats.org/officeDocument/2006/relationships/tags" Target="../tags/tag39.xml"/><Relationship Id="rId14" Type="http://schemas.openxmlformats.org/officeDocument/2006/relationships/image" Target="../media/image37.wmf"/><Relationship Id="rId13" Type="http://schemas.openxmlformats.org/officeDocument/2006/relationships/oleObject" Target="../embeddings/oleObject40.bin"/><Relationship Id="rId12" Type="http://schemas.openxmlformats.org/officeDocument/2006/relationships/tags" Target="../tags/tag38.xml"/><Relationship Id="rId11" Type="http://schemas.openxmlformats.org/officeDocument/2006/relationships/image" Target="../media/image36.emf"/><Relationship Id="rId10" Type="http://schemas.openxmlformats.org/officeDocument/2006/relationships/oleObject" Target="../embeddings/oleObject39.bin"/><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image" Target="../media/image40.wmf"/><Relationship Id="rId6" Type="http://schemas.openxmlformats.org/officeDocument/2006/relationships/oleObject" Target="../embeddings/oleObject43.bin"/><Relationship Id="rId5" Type="http://schemas.openxmlformats.org/officeDocument/2006/relationships/tags" Target="../tags/tag43.xml"/><Relationship Id="rId41" Type="http://schemas.openxmlformats.org/officeDocument/2006/relationships/vmlDrawing" Target="../drawings/vmlDrawing6.vml"/><Relationship Id="rId40" Type="http://schemas.openxmlformats.org/officeDocument/2006/relationships/slideLayout" Target="../slideLayouts/slideLayout7.xml"/><Relationship Id="rId4" Type="http://schemas.openxmlformats.org/officeDocument/2006/relationships/image" Target="../media/image39.wmf"/><Relationship Id="rId39" Type="http://schemas.openxmlformats.org/officeDocument/2006/relationships/tags" Target="../tags/tag59.xml"/><Relationship Id="rId38" Type="http://schemas.openxmlformats.org/officeDocument/2006/relationships/image" Target="../media/image47.wmf"/><Relationship Id="rId37" Type="http://schemas.openxmlformats.org/officeDocument/2006/relationships/oleObject" Target="../embeddings/oleObject52.bin"/><Relationship Id="rId36" Type="http://schemas.openxmlformats.org/officeDocument/2006/relationships/tags" Target="../tags/tag58.xml"/><Relationship Id="rId35" Type="http://schemas.openxmlformats.org/officeDocument/2006/relationships/image" Target="../media/image46.wmf"/><Relationship Id="rId34" Type="http://schemas.openxmlformats.org/officeDocument/2006/relationships/oleObject" Target="../embeddings/oleObject51.bin"/><Relationship Id="rId33" Type="http://schemas.openxmlformats.org/officeDocument/2006/relationships/tags" Target="../tags/tag57.xml"/><Relationship Id="rId32" Type="http://schemas.openxmlformats.org/officeDocument/2006/relationships/oleObject" Target="../embeddings/oleObject50.bin"/><Relationship Id="rId31" Type="http://schemas.openxmlformats.org/officeDocument/2006/relationships/tags" Target="../tags/tag56.xml"/><Relationship Id="rId30" Type="http://schemas.openxmlformats.org/officeDocument/2006/relationships/tags" Target="../tags/tag55.xml"/><Relationship Id="rId3" Type="http://schemas.openxmlformats.org/officeDocument/2006/relationships/oleObject" Target="../embeddings/oleObject42.bin"/><Relationship Id="rId29" Type="http://schemas.openxmlformats.org/officeDocument/2006/relationships/image" Target="../media/image45.wmf"/><Relationship Id="rId28" Type="http://schemas.openxmlformats.org/officeDocument/2006/relationships/oleObject" Target="../embeddings/oleObject49.bin"/><Relationship Id="rId27" Type="http://schemas.openxmlformats.org/officeDocument/2006/relationships/tags" Target="../tags/tag54.xml"/><Relationship Id="rId26" Type="http://schemas.openxmlformats.org/officeDocument/2006/relationships/image" Target="../media/image44.wmf"/><Relationship Id="rId25" Type="http://schemas.openxmlformats.org/officeDocument/2006/relationships/oleObject" Target="../embeddings/oleObject48.bin"/><Relationship Id="rId24" Type="http://schemas.openxmlformats.org/officeDocument/2006/relationships/tags" Target="../tags/tag53.xml"/><Relationship Id="rId23" Type="http://schemas.openxmlformats.org/officeDocument/2006/relationships/oleObject" Target="../embeddings/oleObject47.bin"/><Relationship Id="rId22" Type="http://schemas.openxmlformats.org/officeDocument/2006/relationships/tags" Target="../tags/tag52.xml"/><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tags" Target="../tags/tag42.xml"/><Relationship Id="rId19" Type="http://schemas.openxmlformats.org/officeDocument/2006/relationships/image" Target="../media/image43.wmf"/><Relationship Id="rId18" Type="http://schemas.openxmlformats.org/officeDocument/2006/relationships/oleObject" Target="../embeddings/oleObject46.bin"/><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image" Target="../media/image42.wmf"/><Relationship Id="rId14" Type="http://schemas.openxmlformats.org/officeDocument/2006/relationships/oleObject" Target="../embeddings/oleObject45.bin"/><Relationship Id="rId13" Type="http://schemas.openxmlformats.org/officeDocument/2006/relationships/tags" Target="../tags/tag47.xml"/><Relationship Id="rId12" Type="http://schemas.openxmlformats.org/officeDocument/2006/relationships/image" Target="../media/image41.wmf"/><Relationship Id="rId11" Type="http://schemas.openxmlformats.org/officeDocument/2006/relationships/oleObject" Target="../embeddings/oleObject44.bin"/><Relationship Id="rId10" Type="http://schemas.openxmlformats.org/officeDocument/2006/relationships/tags" Target="../tags/tag46.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55.bin"/><Relationship Id="rId7" Type="http://schemas.openxmlformats.org/officeDocument/2006/relationships/tags" Target="../tags/tag62.xml"/><Relationship Id="rId6" Type="http://schemas.openxmlformats.org/officeDocument/2006/relationships/image" Target="../media/image49.wmf"/><Relationship Id="rId5" Type="http://schemas.openxmlformats.org/officeDocument/2006/relationships/oleObject" Target="../embeddings/oleObject54.bin"/><Relationship Id="rId4" Type="http://schemas.openxmlformats.org/officeDocument/2006/relationships/tags" Target="../tags/tag61.xml"/><Relationship Id="rId3" Type="http://schemas.openxmlformats.org/officeDocument/2006/relationships/image" Target="../media/image48.emf"/><Relationship Id="rId26" Type="http://schemas.openxmlformats.org/officeDocument/2006/relationships/vmlDrawing" Target="../drawings/vmlDrawing7.vml"/><Relationship Id="rId25" Type="http://schemas.openxmlformats.org/officeDocument/2006/relationships/slideLayout" Target="../slideLayouts/slideLayout7.xml"/><Relationship Id="rId24" Type="http://schemas.openxmlformats.org/officeDocument/2006/relationships/image" Target="../media/image55.wmf"/><Relationship Id="rId23" Type="http://schemas.openxmlformats.org/officeDocument/2006/relationships/oleObject" Target="../embeddings/oleObject60.bin"/><Relationship Id="rId22" Type="http://schemas.openxmlformats.org/officeDocument/2006/relationships/tags" Target="../tags/tag67.xml"/><Relationship Id="rId21" Type="http://schemas.openxmlformats.org/officeDocument/2006/relationships/image" Target="../media/image54.wmf"/><Relationship Id="rId20" Type="http://schemas.openxmlformats.org/officeDocument/2006/relationships/oleObject" Target="../embeddings/oleObject59.bin"/><Relationship Id="rId2" Type="http://schemas.openxmlformats.org/officeDocument/2006/relationships/oleObject" Target="../embeddings/oleObject53.bin"/><Relationship Id="rId19" Type="http://schemas.openxmlformats.org/officeDocument/2006/relationships/tags" Target="../tags/tag66.xml"/><Relationship Id="rId18" Type="http://schemas.openxmlformats.org/officeDocument/2006/relationships/image" Target="../media/image53.emf"/><Relationship Id="rId17" Type="http://schemas.openxmlformats.org/officeDocument/2006/relationships/oleObject" Target="../embeddings/oleObject58.bin"/><Relationship Id="rId16" Type="http://schemas.openxmlformats.org/officeDocument/2006/relationships/tags" Target="../tags/tag65.xml"/><Relationship Id="rId15" Type="http://schemas.openxmlformats.org/officeDocument/2006/relationships/image" Target="../media/image52.wmf"/><Relationship Id="rId14" Type="http://schemas.openxmlformats.org/officeDocument/2006/relationships/oleObject" Target="../embeddings/oleObject57.bin"/><Relationship Id="rId13" Type="http://schemas.openxmlformats.org/officeDocument/2006/relationships/tags" Target="../tags/tag64.xml"/><Relationship Id="rId12" Type="http://schemas.openxmlformats.org/officeDocument/2006/relationships/image" Target="../media/image51.emf"/><Relationship Id="rId11" Type="http://schemas.openxmlformats.org/officeDocument/2006/relationships/oleObject" Target="../embeddings/oleObject56.bin"/><Relationship Id="rId10" Type="http://schemas.openxmlformats.org/officeDocument/2006/relationships/tags" Target="../tags/tag63.xml"/><Relationship Id="rId1" Type="http://schemas.openxmlformats.org/officeDocument/2006/relationships/tags" Target="../tags/tag60.xml"/></Relationships>
</file>

<file path=ppt/slides/_rels/slide9.x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oleObject" Target="../embeddings/oleObject63.bin"/><Relationship Id="rId7" Type="http://schemas.openxmlformats.org/officeDocument/2006/relationships/tags" Target="../tags/tag70.xml"/><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tags" Target="../tags/tag69.xml"/><Relationship Id="rId3" Type="http://schemas.openxmlformats.org/officeDocument/2006/relationships/image" Target="../media/image56.wmf"/><Relationship Id="rId2" Type="http://schemas.openxmlformats.org/officeDocument/2006/relationships/oleObject" Target="../embeddings/oleObject61.bin"/><Relationship Id="rId17" Type="http://schemas.openxmlformats.org/officeDocument/2006/relationships/vmlDrawing" Target="../drawings/vmlDrawing8.vml"/><Relationship Id="rId16" Type="http://schemas.openxmlformats.org/officeDocument/2006/relationships/slideLayout" Target="../slideLayouts/slideLayout7.xml"/><Relationship Id="rId15" Type="http://schemas.openxmlformats.org/officeDocument/2006/relationships/image" Target="../media/image60.wmf"/><Relationship Id="rId14" Type="http://schemas.openxmlformats.org/officeDocument/2006/relationships/oleObject" Target="../embeddings/oleObject65.bin"/><Relationship Id="rId13" Type="http://schemas.openxmlformats.org/officeDocument/2006/relationships/tags" Target="../tags/tag72.xml"/><Relationship Id="rId12" Type="http://schemas.openxmlformats.org/officeDocument/2006/relationships/image" Target="../media/image59.wmf"/><Relationship Id="rId11" Type="http://schemas.openxmlformats.org/officeDocument/2006/relationships/oleObject" Target="../embeddings/oleObject64.bin"/><Relationship Id="rId10" Type="http://schemas.openxmlformats.org/officeDocument/2006/relationships/tags" Target="../tags/tag71.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1117600" y="1921510"/>
            <a:ext cx="71570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一、 单个正态总体均值与方差的假设检验</a:t>
            </a:r>
            <a:r>
              <a:rPr lang="zh-CN" altLang="en-US" sz="3200" b="1">
                <a:solidFill>
                  <a:srgbClr val="C00000"/>
                </a:solidFill>
                <a:latin typeface="宋体" panose="02010600030101010101" pitchFamily="2" charset="-122"/>
                <a:cs typeface="宋体" panose="02010600030101010101" pitchFamily="2" charset="-122"/>
              </a:rPr>
              <a:t> </a:t>
            </a:r>
            <a:r>
              <a:rPr lang="zh-CN" altLang="en-US" sz="3200" b="1">
                <a:solidFill>
                  <a:srgbClr val="C00000"/>
                </a:solidFill>
                <a:latin typeface="黑体" panose="02010609060101010101" pitchFamily="49" charset="-122"/>
                <a:ea typeface="黑体" panose="02010609060101010101" pitchFamily="49" charset="-122"/>
              </a:rPr>
              <a:t>     </a:t>
            </a:r>
            <a:endParaRPr lang="zh-CN" altLang="en-US" sz="3200" b="1">
              <a:solidFill>
                <a:srgbClr val="C00000"/>
              </a:solidFill>
              <a:latin typeface="黑体" panose="02010609060101010101" pitchFamily="49" charset="-122"/>
              <a:ea typeface="黑体" panose="02010609060101010101" pitchFamily="49" charset="-122"/>
            </a:endParaRPr>
          </a:p>
        </p:txBody>
      </p:sp>
      <p:sp>
        <p:nvSpPr>
          <p:cNvPr id="5123" name="Rectangle 5"/>
          <p:cNvSpPr>
            <a:spLocks noChangeArrowheads="1"/>
          </p:cNvSpPr>
          <p:nvPr/>
        </p:nvSpPr>
        <p:spPr bwMode="auto">
          <a:xfrm>
            <a:off x="1123950" y="3930650"/>
            <a:ext cx="766953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二</a:t>
            </a:r>
            <a:r>
              <a:rPr lang="zh-CN" altLang="en-US" sz="3200" b="1">
                <a:solidFill>
                  <a:srgbClr val="C00000"/>
                </a:solidFill>
                <a:latin typeface="宋体" panose="02010600030101010101" pitchFamily="2" charset="-122"/>
                <a:cs typeface="宋体" panose="02010600030101010101" pitchFamily="2" charset="-122"/>
              </a:rPr>
              <a:t>、 </a:t>
            </a:r>
            <a:r>
              <a:rPr kumimoji="0" lang="zh-CN" altLang="en-US" sz="2800" b="1" dirty="0">
                <a:solidFill>
                  <a:schemeClr val="accent2"/>
                </a:solidFill>
                <a:latin typeface="宋体" panose="02010600030101010101" pitchFamily="2" charset="-122"/>
                <a:cs typeface="宋体" panose="02010600030101010101" pitchFamily="2" charset="-122"/>
              </a:rPr>
              <a:t>两个正态总体均值差与方差比的假设检验</a:t>
            </a:r>
            <a:endParaRPr lang="zh-CN" altLang="en-US" sz="3200" b="1">
              <a:solidFill>
                <a:srgbClr val="C00000"/>
              </a:solidFill>
              <a:latin typeface="宋体" panose="02010600030101010101" pitchFamily="2" charset="-122"/>
              <a:cs typeface="宋体" panose="02010600030101010101" pitchFamily="2" charset="-122"/>
            </a:endParaRPr>
          </a:p>
        </p:txBody>
      </p:sp>
      <p:sp>
        <p:nvSpPr>
          <p:cNvPr id="5124" name="Rectangle 6"/>
          <p:cNvSpPr>
            <a:spLocks noGrp="1" noChangeArrowheads="1"/>
          </p:cNvSpPr>
          <p:nvPr/>
        </p:nvSpPr>
        <p:spPr>
          <a:xfrm>
            <a:off x="87313" y="782320"/>
            <a:ext cx="8229600" cy="706755"/>
          </a:xfrm>
          <a:prstGeom prst="rect">
            <a:avLst/>
          </a:prstGeom>
          <a:noFill/>
          <a:ln>
            <a:noFill/>
          </a:ln>
          <a:effec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kumimoji="1" sz="4000" b="1">
                <a:solidFill>
                  <a:srgbClr val="000000"/>
                </a:solidFill>
                <a:latin typeface="+mj-lt"/>
                <a:ea typeface="+mj-ea"/>
                <a:cs typeface="+mj-cs"/>
              </a:defRPr>
            </a:lvl1pPr>
            <a:lvl2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5pPr>
            <a:lvl6pPr marL="4572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6pPr>
            <a:lvl7pPr marL="9144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7pPr>
            <a:lvl8pPr marL="13716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8pPr>
            <a:lvl9pPr marL="18288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49" charset="-122"/>
              </a:defRPr>
            </a:lvl9pPr>
          </a:lstStyle>
          <a:p>
            <a:pPr algn="ctr" eaLnBrk="1" hangingPunct="1"/>
            <a:r>
              <a:rPr kumimoji="0" lang="zh-CN" altLang="en-US" sz="3200" dirty="0">
                <a:solidFill>
                  <a:srgbClr val="4A9337"/>
                </a:solidFill>
                <a:latin typeface="宋体" panose="02010600030101010101" pitchFamily="2" charset="-122"/>
                <a:ea typeface="宋体" panose="02010600030101010101" pitchFamily="2" charset="-122"/>
                <a:cs typeface="宋体" panose="02010600030101010101" pitchFamily="2" charset="-122"/>
              </a:rPr>
              <a:t>第二节</a:t>
            </a:r>
            <a:r>
              <a:rPr lang="zh-CN" altLang="en-US">
                <a:gradFill>
                  <a:gsLst>
                    <a:gs pos="0">
                      <a:srgbClr val="14CD68"/>
                    </a:gs>
                    <a:gs pos="100000">
                      <a:srgbClr val="0B6E38"/>
                    </a:gs>
                  </a:gsLst>
                  <a:lin scaled="0"/>
                </a:gradFill>
                <a:latin typeface="宋体" panose="02010600030101010101" pitchFamily="2" charset="-122"/>
                <a:ea typeface="宋体" panose="02010600030101010101" pitchFamily="2" charset="-122"/>
                <a:cs typeface="宋体" panose="02010600030101010101" pitchFamily="2" charset="-122"/>
              </a:rPr>
              <a:t>  </a:t>
            </a:r>
            <a:r>
              <a:rPr kumimoji="0" lang="zh-CN" altLang="en-US" sz="3200" dirty="0">
                <a:solidFill>
                  <a:srgbClr val="4A9337"/>
                </a:solidFill>
                <a:latin typeface="宋体" panose="02010600030101010101" pitchFamily="2" charset="-122"/>
                <a:ea typeface="宋体" panose="02010600030101010101" pitchFamily="2" charset="-122"/>
                <a:cs typeface="宋体" panose="02010600030101010101" pitchFamily="2" charset="-122"/>
              </a:rPr>
              <a:t>正态总体参数的假设检验</a:t>
            </a:r>
            <a:endParaRPr lang="zh-CN" altLang="en-US">
              <a:gradFill>
                <a:gsLst>
                  <a:gs pos="0">
                    <a:srgbClr val="14CD68"/>
                  </a:gs>
                  <a:gs pos="100000">
                    <a:srgbClr val="0B6E38"/>
                  </a:gs>
                </a:gsLst>
                <a:lin scaled="0"/>
              </a:gradFill>
              <a:latin typeface="宋体" panose="02010600030101010101" pitchFamily="2" charset="-122"/>
              <a:ea typeface="宋体" panose="02010600030101010101" pitchFamily="2" charset="-122"/>
              <a:cs typeface="宋体" panose="02010600030101010101" pitchFamily="2" charset="-122"/>
            </a:endParaRPr>
          </a:p>
        </p:txBody>
      </p:sp>
      <p:sp>
        <p:nvSpPr>
          <p:cNvPr id="3075" name="Text Box 4"/>
          <p:cNvSpPr txBox="1"/>
          <p:nvPr>
            <p:custDataLst>
              <p:tags r:id="rId1"/>
            </p:custDataLst>
          </p:nvPr>
        </p:nvSpPr>
        <p:spPr>
          <a:xfrm>
            <a:off x="1412558" y="2659063"/>
            <a:ext cx="66294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latin typeface="黑体" panose="02010609060101010101" pitchFamily="49" charset="-122"/>
                <a:ea typeface="黑体" panose="02010609060101010101" pitchFamily="49" charset="-122"/>
              </a:rPr>
              <a:t>（一）、单个总体均值</a:t>
            </a:r>
            <a:r>
              <a:rPr lang="zh-CN" altLang="en-US" sz="2400" b="1" dirty="0">
                <a:solidFill>
                  <a:srgbClr val="FF0000"/>
                </a:solidFill>
                <a:latin typeface="黑体" panose="02010609060101010101" pitchFamily="49" charset="-122"/>
                <a:ea typeface="黑体" panose="02010609060101010101" pitchFamily="49" charset="-122"/>
                <a:sym typeface="Math1" pitchFamily="2" charset="2"/>
              </a:rPr>
              <a:t>的检验</a:t>
            </a:r>
            <a:endParaRPr lang="zh-CN" altLang="en-US" sz="2400" b="1" dirty="0">
              <a:solidFill>
                <a:srgbClr val="FF0000"/>
              </a:solidFill>
              <a:latin typeface="黑体" panose="02010609060101010101" pitchFamily="49" charset="-122"/>
              <a:ea typeface="黑体" panose="02010609060101010101" pitchFamily="49" charset="-122"/>
              <a:sym typeface="Math1" pitchFamily="2" charset="2"/>
            </a:endParaRPr>
          </a:p>
        </p:txBody>
      </p:sp>
      <p:sp>
        <p:nvSpPr>
          <p:cNvPr id="3076" name="Text Box 5"/>
          <p:cNvSpPr txBox="1"/>
          <p:nvPr>
            <p:custDataLst>
              <p:tags r:id="rId2"/>
            </p:custDataLst>
          </p:nvPr>
        </p:nvSpPr>
        <p:spPr>
          <a:xfrm>
            <a:off x="1401445" y="3205798"/>
            <a:ext cx="74993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黑体" panose="02010609060101010101" pitchFamily="49" charset="-122"/>
              </a:rPr>
              <a:t>（二）、单个总体方差的检验</a:t>
            </a:r>
            <a:endParaRPr lang="zh-CN" altLang="en-US" sz="2400" b="1" dirty="0">
              <a:solidFill>
                <a:srgbClr val="FF0000"/>
              </a:solidFill>
              <a:latin typeface="Times New Roman" panose="02020603050405020304" pitchFamily="18" charset="0"/>
            </a:endParaRPr>
          </a:p>
        </p:txBody>
      </p:sp>
      <p:sp>
        <p:nvSpPr>
          <p:cNvPr id="23555" name="Text Box 4"/>
          <p:cNvSpPr txBox="1"/>
          <p:nvPr>
            <p:custDataLst>
              <p:tags r:id="rId3"/>
            </p:custDataLst>
          </p:nvPr>
        </p:nvSpPr>
        <p:spPr>
          <a:xfrm>
            <a:off x="1402715" y="4740275"/>
            <a:ext cx="61229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latin typeface="黑体" panose="02010609060101010101" pitchFamily="49" charset="-122"/>
                <a:ea typeface="黑体" panose="02010609060101010101" pitchFamily="49" charset="-122"/>
              </a:rPr>
              <a:t>（一）、两个总体均值差</a:t>
            </a:r>
            <a:r>
              <a:rPr lang="zh-CN" altLang="en-US" sz="2400" b="1" dirty="0">
                <a:solidFill>
                  <a:srgbClr val="FF0000"/>
                </a:solidFill>
                <a:latin typeface="黑体" panose="02010609060101010101" pitchFamily="49" charset="-122"/>
                <a:ea typeface="黑体" panose="02010609060101010101" pitchFamily="49" charset="-122"/>
                <a:sym typeface="Math1" pitchFamily="2" charset="2"/>
              </a:rPr>
              <a:t>的检验</a:t>
            </a:r>
            <a:endParaRPr lang="zh-CN" altLang="en-US" sz="3600" b="1" dirty="0">
              <a:latin typeface="Times New Roman" panose="02020603050405020304" pitchFamily="18" charset="0"/>
              <a:ea typeface="黑体" panose="02010609060101010101" pitchFamily="49" charset="-122"/>
            </a:endParaRPr>
          </a:p>
        </p:txBody>
      </p:sp>
      <p:sp>
        <p:nvSpPr>
          <p:cNvPr id="23556" name="Text Box 5"/>
          <p:cNvSpPr txBox="1"/>
          <p:nvPr>
            <p:custDataLst>
              <p:tags r:id="rId4"/>
            </p:custDataLst>
          </p:nvPr>
        </p:nvSpPr>
        <p:spPr>
          <a:xfrm>
            <a:off x="1423353" y="5284788"/>
            <a:ext cx="57705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latin typeface="黑体" panose="02010609060101010101" pitchFamily="49" charset="-122"/>
                <a:ea typeface="黑体" panose="02010609060101010101" pitchFamily="49" charset="-122"/>
              </a:rPr>
              <a:t>（二）、两个总体方差比的检验</a:t>
            </a:r>
            <a:endParaRPr lang="zh-CN" altLang="en-US" sz="3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13"/>
          <p:cNvGraphicFramePr>
            <a:graphicFrameLocks noChangeAspect="1"/>
          </p:cNvGraphicFramePr>
          <p:nvPr/>
        </p:nvGraphicFramePr>
        <p:xfrm>
          <a:off x="996950" y="412115"/>
          <a:ext cx="2819400" cy="444500"/>
        </p:xfrm>
        <a:graphic>
          <a:graphicData uri="http://schemas.openxmlformats.org/presentationml/2006/ole">
            <mc:AlternateContent xmlns:mc="http://schemas.openxmlformats.org/markup-compatibility/2006">
              <mc:Choice xmlns:v="urn:schemas-microsoft-com:vml" Requires="v">
                <p:oleObj spid="_x0000_s3088" name="" r:id="rId1" imgW="2819400" imgH="444500" progId="Equation.3">
                  <p:embed/>
                </p:oleObj>
              </mc:Choice>
              <mc:Fallback>
                <p:oleObj name="" r:id="rId1" imgW="2819400" imgH="444500" progId="Equation.3">
                  <p:embed/>
                  <p:pic>
                    <p:nvPicPr>
                      <p:cNvPr id="0" name="图片 3087"/>
                      <p:cNvPicPr/>
                      <p:nvPr/>
                    </p:nvPicPr>
                    <p:blipFill>
                      <a:blip r:embed="rId2"/>
                      <a:stretch>
                        <a:fillRect/>
                      </a:stretch>
                    </p:blipFill>
                    <p:spPr>
                      <a:xfrm>
                        <a:off x="996950" y="412115"/>
                        <a:ext cx="2819400" cy="444500"/>
                      </a:xfrm>
                      <a:prstGeom prst="rect">
                        <a:avLst/>
                      </a:prstGeom>
                      <a:noFill/>
                      <a:ln w="38100">
                        <a:noFill/>
                        <a:miter/>
                      </a:ln>
                    </p:spPr>
                  </p:pic>
                </p:oleObj>
              </mc:Fallback>
            </mc:AlternateContent>
          </a:graphicData>
        </a:graphic>
      </p:graphicFrame>
      <p:graphicFrame>
        <p:nvGraphicFramePr>
          <p:cNvPr id="77838" name="Object 14"/>
          <p:cNvGraphicFramePr>
            <a:graphicFrameLocks noChangeAspect="1"/>
          </p:cNvGraphicFramePr>
          <p:nvPr>
            <p:custDataLst>
              <p:tags r:id="rId3"/>
            </p:custDataLst>
          </p:nvPr>
        </p:nvGraphicFramePr>
        <p:xfrm>
          <a:off x="1810385" y="992505"/>
          <a:ext cx="4284980" cy="894715"/>
        </p:xfrm>
        <a:graphic>
          <a:graphicData uri="http://schemas.openxmlformats.org/presentationml/2006/ole">
            <mc:AlternateContent xmlns:mc="http://schemas.openxmlformats.org/markup-compatibility/2006">
              <mc:Choice xmlns:v="urn:schemas-microsoft-com:vml" Requires="v">
                <p:oleObj spid="_x0000_s3122" name="" r:id="rId4" imgW="2501900" imgH="508000" progId="Equation.3">
                  <p:embed/>
                </p:oleObj>
              </mc:Choice>
              <mc:Fallback>
                <p:oleObj name="" r:id="rId4" imgW="2501900" imgH="508000" progId="Equation.3">
                  <p:embed/>
                  <p:pic>
                    <p:nvPicPr>
                      <p:cNvPr id="0" name="图片 3121"/>
                      <p:cNvPicPr/>
                      <p:nvPr/>
                    </p:nvPicPr>
                    <p:blipFill>
                      <a:blip r:embed="rId5"/>
                      <a:stretch>
                        <a:fillRect/>
                      </a:stretch>
                    </p:blipFill>
                    <p:spPr>
                      <a:xfrm>
                        <a:off x="1810385" y="992505"/>
                        <a:ext cx="4284980" cy="894715"/>
                      </a:xfrm>
                      <a:prstGeom prst="rect">
                        <a:avLst/>
                      </a:prstGeom>
                      <a:solidFill>
                        <a:schemeClr val="accent4">
                          <a:lumMod val="40000"/>
                          <a:lumOff val="60000"/>
                        </a:schemeClr>
                      </a:solidFill>
                      <a:ln w="38100">
                        <a:solidFill>
                          <a:schemeClr val="tx2">
                            <a:lumMod val="20000"/>
                            <a:lumOff val="80000"/>
                          </a:schemeClr>
                        </a:solidFill>
                        <a:miter/>
                      </a:ln>
                    </p:spPr>
                  </p:pic>
                </p:oleObj>
              </mc:Fallback>
            </mc:AlternateContent>
          </a:graphicData>
        </a:graphic>
      </p:graphicFrame>
      <p:graphicFrame>
        <p:nvGraphicFramePr>
          <p:cNvPr id="77840" name="Object 16"/>
          <p:cNvGraphicFramePr>
            <a:graphicFrameLocks noChangeAspect="1"/>
          </p:cNvGraphicFramePr>
          <p:nvPr>
            <p:custDataLst>
              <p:tags r:id="rId6"/>
            </p:custDataLst>
          </p:nvPr>
        </p:nvGraphicFramePr>
        <p:xfrm>
          <a:off x="982345" y="2707640"/>
          <a:ext cx="7985125" cy="957580"/>
        </p:xfrm>
        <a:graphic>
          <a:graphicData uri="http://schemas.openxmlformats.org/presentationml/2006/ole">
            <mc:AlternateContent xmlns:mc="http://schemas.openxmlformats.org/markup-compatibility/2006">
              <mc:Choice xmlns:v="urn:schemas-microsoft-com:vml" Requires="v">
                <p:oleObj spid="_x0000_s3114" name="" r:id="rId7" imgW="3924300" imgH="469900" progId="Equation.3">
                  <p:embed/>
                </p:oleObj>
              </mc:Choice>
              <mc:Fallback>
                <p:oleObj name="" r:id="rId7" imgW="3924300" imgH="469900" progId="Equation.3">
                  <p:embed/>
                  <p:pic>
                    <p:nvPicPr>
                      <p:cNvPr id="0" name="图片 3113"/>
                      <p:cNvPicPr/>
                      <p:nvPr/>
                    </p:nvPicPr>
                    <p:blipFill>
                      <a:blip r:embed="rId8"/>
                      <a:stretch>
                        <a:fillRect/>
                      </a:stretch>
                    </p:blipFill>
                    <p:spPr>
                      <a:xfrm>
                        <a:off x="982345" y="2707640"/>
                        <a:ext cx="7985125" cy="957580"/>
                      </a:xfrm>
                      <a:prstGeom prst="rect">
                        <a:avLst/>
                      </a:prstGeom>
                      <a:noFill/>
                      <a:ln w="38100">
                        <a:noFill/>
                        <a:miter/>
                      </a:ln>
                    </p:spPr>
                  </p:pic>
                </p:oleObj>
              </mc:Fallback>
            </mc:AlternateContent>
          </a:graphicData>
        </a:graphic>
      </p:graphicFrame>
      <p:sp>
        <p:nvSpPr>
          <p:cNvPr id="10245" name="Rectangle 21"/>
          <p:cNvSpPr/>
          <p:nvPr/>
        </p:nvSpPr>
        <p:spPr>
          <a:xfrm>
            <a:off x="854075" y="2016760"/>
            <a:ext cx="616585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ea typeface="黑体" panose="02010609060101010101" pitchFamily="49" charset="-122"/>
              </a:rPr>
              <a:t>上述利用 </a:t>
            </a:r>
            <a:r>
              <a:rPr lang="en-US" altLang="zh-CN" sz="2400" b="1" i="1" dirty="0">
                <a:latin typeface="Times New Roman" panose="02020603050405020304" pitchFamily="18" charset="0"/>
                <a:cs typeface="Times New Roman" panose="02020603050405020304" pitchFamily="18" charset="0"/>
              </a:rPr>
              <a:t>t</a:t>
            </a:r>
            <a:r>
              <a:rPr lang="en-US" altLang="zh-CN" sz="2400" b="1" i="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统计量得出的检验法称为</a:t>
            </a:r>
            <a:r>
              <a:rPr lang="en-US" altLang="zh-CN" sz="2400" b="1" i="1" dirty="0">
                <a:solidFill>
                  <a:srgbClr val="0000FF"/>
                </a:solidFill>
                <a:latin typeface="Times New Roman" panose="02020603050405020304" pitchFamily="18" charset="0"/>
                <a:ea typeface="黑体" panose="02010609060101010101" pitchFamily="49" charset="-122"/>
              </a:rPr>
              <a:t>t </a:t>
            </a:r>
            <a:r>
              <a:rPr lang="zh-CN" altLang="en-US" sz="2400" b="1" dirty="0">
                <a:solidFill>
                  <a:srgbClr val="0000FF"/>
                </a:solidFill>
                <a:latin typeface="黑体" panose="02010609060101010101" pitchFamily="49" charset="-122"/>
                <a:ea typeface="黑体" panose="02010609060101010101" pitchFamily="49" charset="-122"/>
              </a:rPr>
              <a:t>检验法</a:t>
            </a:r>
            <a:r>
              <a:rPr lang="zh-CN" altLang="en-US" sz="2400"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graphicFrame>
        <p:nvGraphicFramePr>
          <p:cNvPr id="20523" name="Object 43"/>
          <p:cNvGraphicFramePr>
            <a:graphicFrameLocks noChangeAspect="1"/>
          </p:cNvGraphicFramePr>
          <p:nvPr>
            <p:custDataLst>
              <p:tags r:id="rId9"/>
            </p:custDataLst>
          </p:nvPr>
        </p:nvGraphicFramePr>
        <p:xfrm>
          <a:off x="1083945" y="3838575"/>
          <a:ext cx="6632575" cy="516255"/>
        </p:xfrm>
        <a:graphic>
          <a:graphicData uri="http://schemas.openxmlformats.org/presentationml/2006/ole">
            <mc:AlternateContent xmlns:mc="http://schemas.openxmlformats.org/markup-compatibility/2006">
              <mc:Choice xmlns:v="urn:schemas-microsoft-com:vml" Requires="v">
                <p:oleObj spid="_x0000_s3085" name="" r:id="rId10" imgW="2946400" imgH="228600" progId="Equation.3">
                  <p:embed/>
                </p:oleObj>
              </mc:Choice>
              <mc:Fallback>
                <p:oleObj name="" r:id="rId10" imgW="2946400" imgH="228600" progId="Equation.3">
                  <p:embed/>
                  <p:pic>
                    <p:nvPicPr>
                      <p:cNvPr id="0" name="图片 3084"/>
                      <p:cNvPicPr/>
                      <p:nvPr/>
                    </p:nvPicPr>
                    <p:blipFill>
                      <a:blip r:embed="rId11"/>
                      <a:stretch>
                        <a:fillRect/>
                      </a:stretch>
                    </p:blipFill>
                    <p:spPr>
                      <a:xfrm>
                        <a:off x="1083945" y="3838575"/>
                        <a:ext cx="6632575" cy="516255"/>
                      </a:xfrm>
                      <a:prstGeom prst="rect">
                        <a:avLst/>
                      </a:prstGeom>
                      <a:noFill/>
                      <a:ln w="38100">
                        <a:noFill/>
                        <a:miter/>
                      </a:ln>
                    </p:spPr>
                  </p:pic>
                </p:oleObj>
              </mc:Fallback>
            </mc:AlternateContent>
          </a:graphicData>
        </a:graphic>
      </p:graphicFrame>
      <p:graphicFrame>
        <p:nvGraphicFramePr>
          <p:cNvPr id="2" name="Object 14"/>
          <p:cNvGraphicFramePr>
            <a:graphicFrameLocks noChangeAspect="1"/>
          </p:cNvGraphicFramePr>
          <p:nvPr>
            <p:custDataLst>
              <p:tags r:id="rId12"/>
            </p:custDataLst>
          </p:nvPr>
        </p:nvGraphicFramePr>
        <p:xfrm>
          <a:off x="2200275" y="4440238"/>
          <a:ext cx="4331970" cy="874395"/>
        </p:xfrm>
        <a:graphic>
          <a:graphicData uri="http://schemas.openxmlformats.org/presentationml/2006/ole">
            <mc:AlternateContent xmlns:mc="http://schemas.openxmlformats.org/markup-compatibility/2006">
              <mc:Choice xmlns:v="urn:schemas-microsoft-com:vml" Requires="v">
                <p:oleObj spid="_x0000_s3" name="" r:id="rId13" imgW="2324100" imgH="457200" progId="Equation.3">
                  <p:embed/>
                </p:oleObj>
              </mc:Choice>
              <mc:Fallback>
                <p:oleObj name="" r:id="rId13" imgW="2324100" imgH="457200" progId="Equation.3">
                  <p:embed/>
                  <p:pic>
                    <p:nvPicPr>
                      <p:cNvPr id="0" name="图片 3121"/>
                      <p:cNvPicPr/>
                      <p:nvPr/>
                    </p:nvPicPr>
                    <p:blipFill>
                      <a:blip r:embed="rId14"/>
                      <a:stretch>
                        <a:fillRect/>
                      </a:stretch>
                    </p:blipFill>
                    <p:spPr>
                      <a:xfrm>
                        <a:off x="2200275" y="4440238"/>
                        <a:ext cx="4331970" cy="874395"/>
                      </a:xfrm>
                      <a:prstGeom prst="rect">
                        <a:avLst/>
                      </a:prstGeom>
                      <a:solidFill>
                        <a:schemeClr val="accent4">
                          <a:lumMod val="40000"/>
                          <a:lumOff val="60000"/>
                        </a:schemeClr>
                      </a:solidFill>
                      <a:ln w="38100">
                        <a:solidFill>
                          <a:schemeClr val="tx2">
                            <a:lumMod val="20000"/>
                            <a:lumOff val="80000"/>
                          </a:schemeClr>
                        </a:solidFill>
                        <a:miter/>
                      </a:ln>
                    </p:spPr>
                  </p:pic>
                </p:oleObj>
              </mc:Fallback>
            </mc:AlternateContent>
          </a:graphicData>
        </a:graphic>
      </p:graphicFrame>
      <p:graphicFrame>
        <p:nvGraphicFramePr>
          <p:cNvPr id="4" name="Object 43"/>
          <p:cNvGraphicFramePr>
            <a:graphicFrameLocks noChangeAspect="1"/>
          </p:cNvGraphicFramePr>
          <p:nvPr>
            <p:custDataLst>
              <p:tags r:id="rId15"/>
            </p:custDataLst>
          </p:nvPr>
        </p:nvGraphicFramePr>
        <p:xfrm>
          <a:off x="1104265" y="5400675"/>
          <a:ext cx="6611620" cy="514985"/>
        </p:xfrm>
        <a:graphic>
          <a:graphicData uri="http://schemas.openxmlformats.org/presentationml/2006/ole">
            <mc:AlternateContent xmlns:mc="http://schemas.openxmlformats.org/markup-compatibility/2006">
              <mc:Choice xmlns:v="urn:schemas-microsoft-com:vml" Requires="v">
                <p:oleObj spid="_x0000_s5" name="" r:id="rId16" imgW="2946400" imgH="228600" progId="Equation.3">
                  <p:embed/>
                </p:oleObj>
              </mc:Choice>
              <mc:Fallback>
                <p:oleObj name="" r:id="rId16" imgW="2946400" imgH="228600" progId="Equation.3">
                  <p:embed/>
                  <p:pic>
                    <p:nvPicPr>
                      <p:cNvPr id="0" name="图片 3084"/>
                      <p:cNvPicPr/>
                      <p:nvPr/>
                    </p:nvPicPr>
                    <p:blipFill>
                      <a:blip r:embed="rId17"/>
                      <a:stretch>
                        <a:fillRect/>
                      </a:stretch>
                    </p:blipFill>
                    <p:spPr>
                      <a:xfrm>
                        <a:off x="1104265" y="5400675"/>
                        <a:ext cx="6611620" cy="514985"/>
                      </a:xfrm>
                      <a:prstGeom prst="rect">
                        <a:avLst/>
                      </a:prstGeom>
                      <a:noFill/>
                      <a:ln w="38100">
                        <a:noFill/>
                        <a:miter/>
                      </a:ln>
                    </p:spPr>
                  </p:pic>
                </p:oleObj>
              </mc:Fallback>
            </mc:AlternateContent>
          </a:graphicData>
        </a:graphic>
      </p:graphicFrame>
      <p:graphicFrame>
        <p:nvGraphicFramePr>
          <p:cNvPr id="6" name="Object 14"/>
          <p:cNvGraphicFramePr>
            <a:graphicFrameLocks noChangeAspect="1"/>
          </p:cNvGraphicFramePr>
          <p:nvPr>
            <p:custDataLst>
              <p:tags r:id="rId18"/>
            </p:custDataLst>
          </p:nvPr>
        </p:nvGraphicFramePr>
        <p:xfrm>
          <a:off x="2244408" y="5930583"/>
          <a:ext cx="4497705" cy="874395"/>
        </p:xfrm>
        <a:graphic>
          <a:graphicData uri="http://schemas.openxmlformats.org/presentationml/2006/ole">
            <mc:AlternateContent xmlns:mc="http://schemas.openxmlformats.org/markup-compatibility/2006">
              <mc:Choice xmlns:v="urn:schemas-microsoft-com:vml" Requires="v">
                <p:oleObj spid="_x0000_s7" name="" r:id="rId19" imgW="2413000" imgH="457200" progId="Equation.3">
                  <p:embed/>
                </p:oleObj>
              </mc:Choice>
              <mc:Fallback>
                <p:oleObj name="" r:id="rId19" imgW="2413000" imgH="457200" progId="Equation.3">
                  <p:embed/>
                  <p:pic>
                    <p:nvPicPr>
                      <p:cNvPr id="0" name="图片 3121"/>
                      <p:cNvPicPr/>
                      <p:nvPr/>
                    </p:nvPicPr>
                    <p:blipFill>
                      <a:blip r:embed="rId20"/>
                      <a:stretch>
                        <a:fillRect/>
                      </a:stretch>
                    </p:blipFill>
                    <p:spPr>
                      <a:xfrm>
                        <a:off x="2244408" y="5930583"/>
                        <a:ext cx="4497705" cy="874395"/>
                      </a:xfrm>
                      <a:prstGeom prst="rect">
                        <a:avLst/>
                      </a:prstGeom>
                      <a:solidFill>
                        <a:schemeClr val="accent4">
                          <a:lumMod val="40000"/>
                          <a:lumOff val="60000"/>
                        </a:schemeClr>
                      </a:solidFill>
                      <a:ln w="38100">
                        <a:solidFill>
                          <a:schemeClr val="tx2">
                            <a:lumMod val="20000"/>
                            <a:lumOff val="80000"/>
                          </a:schemeClr>
                        </a:solid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8"/>
                                        </p:tgtEl>
                                        <p:attrNameLst>
                                          <p:attrName>style.visibility</p:attrName>
                                        </p:attrNameLst>
                                      </p:cBhvr>
                                      <p:to>
                                        <p:strVal val="visible"/>
                                      </p:to>
                                    </p:set>
                                    <p:animEffect transition="in" filter="wipe(left)">
                                      <p:cBhvr>
                                        <p:cTn id="12" dur="500"/>
                                        <p:tgtEl>
                                          <p:spTgt spid="778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7840"/>
                                        </p:tgtEl>
                                        <p:attrNameLst>
                                          <p:attrName>style.visibility</p:attrName>
                                        </p:attrNameLst>
                                      </p:cBhvr>
                                      <p:to>
                                        <p:strVal val="visible"/>
                                      </p:to>
                                    </p:set>
                                    <p:animEffect transition="in" filter="wipe(left)">
                                      <p:cBhvr>
                                        <p:cTn id="22" dur="500"/>
                                        <p:tgtEl>
                                          <p:spTgt spid="778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23"/>
                                        </p:tgtEl>
                                        <p:attrNameLst>
                                          <p:attrName>style.visibility</p:attrName>
                                        </p:attrNameLst>
                                      </p:cBhvr>
                                      <p:to>
                                        <p:strVal val="visible"/>
                                      </p:to>
                                    </p:set>
                                    <p:animEffect transition="in" filter="wipe(left)">
                                      <p:cBhvr>
                                        <p:cTn id="27" dur="500"/>
                                        <p:tgtEl>
                                          <p:spTgt spid="205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02" name="Rectangle 4"/>
          <p:cNvSpPr/>
          <p:nvPr>
            <p:custDataLst>
              <p:tags r:id="rId1"/>
            </p:custDataLst>
          </p:nvPr>
        </p:nvSpPr>
        <p:spPr>
          <a:xfrm>
            <a:off x="182563" y="176530"/>
            <a:ext cx="7954010" cy="534035"/>
          </a:xfrm>
          <a:prstGeom prst="rect">
            <a:avLst/>
          </a:prstGeom>
          <a:noFill/>
          <a:ln w="9525">
            <a:noFill/>
          </a:ln>
        </p:spPr>
        <p:txBody>
          <a:bodyPr wrap="none">
            <a:spAutoFit/>
          </a:bodyPr>
          <a:p>
            <a:pPr>
              <a:lnSpc>
                <a:spcPct val="120000"/>
              </a:lnSpc>
              <a:spcBef>
                <a:spcPct val="50000"/>
              </a:spcBef>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例</a:t>
            </a:r>
            <a:r>
              <a:rPr lang="en-US" altLang="zh-CN" sz="2400" b="1" dirty="0">
                <a:solidFill>
                  <a:srgbClr val="0000FF"/>
                </a:solidFill>
                <a:latin typeface="Times New Roman" panose="02020603050405020304" pitchFamily="18" charset="0"/>
              </a:rPr>
              <a:t>8.2.3</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某车间加工一种零件，要求长度为</a:t>
            </a:r>
            <a:r>
              <a:rPr lang="en-US" altLang="zh-CN" sz="2400" b="1" dirty="0">
                <a:latin typeface="Times New Roman" panose="02020603050405020304" pitchFamily="18" charset="0"/>
              </a:rPr>
              <a:t>150mm</a:t>
            </a:r>
            <a:r>
              <a:rPr lang="zh-CN" altLang="en-US" sz="2400" b="1" dirty="0">
                <a:latin typeface="Times New Roman" panose="02020603050405020304" pitchFamily="18" charset="0"/>
              </a:rPr>
              <a:t>，今从</a:t>
            </a:r>
            <a:endParaRPr lang="zh-CN" altLang="en-US" sz="2400" b="1" dirty="0">
              <a:latin typeface="Times New Roman" panose="02020603050405020304" pitchFamily="18" charset="0"/>
            </a:endParaRPr>
          </a:p>
        </p:txBody>
      </p:sp>
      <p:sp>
        <p:nvSpPr>
          <p:cNvPr id="12303" name="Rectangle 5"/>
          <p:cNvSpPr/>
          <p:nvPr>
            <p:custDataLst>
              <p:tags r:id="rId2"/>
            </p:custDataLst>
          </p:nvPr>
        </p:nvSpPr>
        <p:spPr>
          <a:xfrm>
            <a:off x="158750" y="582930"/>
            <a:ext cx="7221220" cy="534035"/>
          </a:xfrm>
          <a:prstGeom prst="rect">
            <a:avLst/>
          </a:prstGeom>
          <a:noFill/>
          <a:ln w="9525">
            <a:noFill/>
          </a:ln>
        </p:spPr>
        <p:txBody>
          <a:bodyPr wrap="none">
            <a:spAutoFit/>
          </a:bodyPr>
          <a:p>
            <a:pPr>
              <a:lnSpc>
                <a:spcPct val="120000"/>
              </a:lnSpc>
              <a:spcBef>
                <a:spcPct val="50000"/>
              </a:spcBef>
            </a:pPr>
            <a:r>
              <a:rPr lang="zh-CN" altLang="en-US" sz="2400" b="1" dirty="0">
                <a:latin typeface="Times New Roman" panose="02020603050405020304" pitchFamily="18" charset="0"/>
              </a:rPr>
              <a:t>一批加工后的这种零件中抽取 </a:t>
            </a:r>
            <a:r>
              <a:rPr lang="en-US" altLang="zh-CN" sz="2400" b="1" dirty="0">
                <a:latin typeface="Times New Roman" panose="02020603050405020304" pitchFamily="18" charset="0"/>
              </a:rPr>
              <a:t>9 </a:t>
            </a:r>
            <a:r>
              <a:rPr lang="zh-CN" altLang="en-US" sz="2400" b="1" dirty="0">
                <a:latin typeface="Times New Roman" panose="02020603050405020304" pitchFamily="18" charset="0"/>
              </a:rPr>
              <a:t>个，测得长度如下：</a:t>
            </a:r>
            <a:endParaRPr lang="zh-CN" altLang="en-US" sz="2400" b="1" dirty="0">
              <a:latin typeface="Times New Roman" panose="02020603050405020304" pitchFamily="18" charset="0"/>
            </a:endParaRPr>
          </a:p>
        </p:txBody>
      </p:sp>
      <p:sp>
        <p:nvSpPr>
          <p:cNvPr id="12304" name="Rectangle 6"/>
          <p:cNvSpPr/>
          <p:nvPr>
            <p:custDataLst>
              <p:tags r:id="rId3"/>
            </p:custDataLst>
          </p:nvPr>
        </p:nvSpPr>
        <p:spPr>
          <a:xfrm>
            <a:off x="795338" y="1022668"/>
            <a:ext cx="6668770" cy="534035"/>
          </a:xfrm>
          <a:prstGeom prst="rect">
            <a:avLst/>
          </a:prstGeom>
          <a:noFill/>
          <a:ln w="9525">
            <a:noFill/>
          </a:ln>
        </p:spPr>
        <p:txBody>
          <a:bodyPr wrap="none">
            <a:spAutoFit/>
          </a:bodyPr>
          <a:p>
            <a:pPr>
              <a:lnSpc>
                <a:spcPct val="120000"/>
              </a:lnSpc>
              <a:spcBef>
                <a:spcPct val="50000"/>
              </a:spcBef>
            </a:pPr>
            <a:r>
              <a:rPr lang="en-US" altLang="zh-CN" sz="2400" b="1" dirty="0">
                <a:latin typeface="Times New Roman" panose="02020603050405020304" pitchFamily="18" charset="0"/>
              </a:rPr>
              <a:t>147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150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149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154</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152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153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148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151,  155</a:t>
            </a:r>
            <a:endParaRPr lang="en-US" altLang="zh-CN" sz="2400" b="1" dirty="0">
              <a:latin typeface="Times New Roman" panose="02020603050405020304" pitchFamily="18" charset="0"/>
            </a:endParaRPr>
          </a:p>
        </p:txBody>
      </p:sp>
      <p:sp>
        <p:nvSpPr>
          <p:cNvPr id="12305" name="Rectangle 7"/>
          <p:cNvSpPr/>
          <p:nvPr>
            <p:custDataLst>
              <p:tags r:id="rId4"/>
            </p:custDataLst>
          </p:nvPr>
        </p:nvSpPr>
        <p:spPr>
          <a:xfrm>
            <a:off x="141288" y="1490345"/>
            <a:ext cx="6992620" cy="460375"/>
          </a:xfrm>
          <a:prstGeom prst="rect">
            <a:avLst/>
          </a:prstGeom>
          <a:noFill/>
          <a:ln w="9525">
            <a:noFill/>
          </a:ln>
        </p:spPr>
        <p:txBody>
          <a:bodyPr wrap="none">
            <a:spAutoFit/>
          </a:bodyPr>
          <a:p>
            <a:r>
              <a:rPr lang="zh-CN" altLang="en-US" sz="2400" b="1" dirty="0">
                <a:latin typeface="Times New Roman" panose="02020603050405020304" pitchFamily="18" charset="0"/>
              </a:rPr>
              <a:t>假设零件长度服从正态分布</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问这批零件是否合格？</a:t>
            </a:r>
            <a:endParaRPr lang="zh-CN" altLang="en-US" sz="2400" b="1" dirty="0">
              <a:latin typeface="Times New Roman" panose="02020603050405020304" pitchFamily="18" charset="0"/>
            </a:endParaRPr>
          </a:p>
        </p:txBody>
      </p:sp>
      <p:graphicFrame>
        <p:nvGraphicFramePr>
          <p:cNvPr id="12290" name="Object 8"/>
          <p:cNvGraphicFramePr/>
          <p:nvPr>
            <p:custDataLst>
              <p:tags r:id="rId5"/>
            </p:custDataLst>
          </p:nvPr>
        </p:nvGraphicFramePr>
        <p:xfrm>
          <a:off x="7100888" y="1535113"/>
          <a:ext cx="1155700" cy="292100"/>
        </p:xfrm>
        <a:graphic>
          <a:graphicData uri="http://schemas.openxmlformats.org/presentationml/2006/ole">
            <mc:AlternateContent xmlns:mc="http://schemas.openxmlformats.org/markup-compatibility/2006">
              <mc:Choice xmlns:v="urn:schemas-microsoft-com:vml" Requires="v">
                <p:oleObj spid="_x0000_s3139" name="" r:id="rId6" imgW="1155065" imgH="292100" progId="Equation.DSMT4">
                  <p:embed/>
                </p:oleObj>
              </mc:Choice>
              <mc:Fallback>
                <p:oleObj name="" r:id="rId6" imgW="1155065" imgH="292100" progId="Equation.DSMT4">
                  <p:embed/>
                  <p:pic>
                    <p:nvPicPr>
                      <p:cNvPr id="0" name="图片 3138"/>
                      <p:cNvPicPr/>
                      <p:nvPr/>
                    </p:nvPicPr>
                    <p:blipFill>
                      <a:blip r:embed="rId7"/>
                      <a:stretch>
                        <a:fillRect/>
                      </a:stretch>
                    </p:blipFill>
                    <p:spPr>
                      <a:xfrm>
                        <a:off x="7100888" y="1535113"/>
                        <a:ext cx="1155700" cy="292100"/>
                      </a:xfrm>
                      <a:prstGeom prst="rect">
                        <a:avLst/>
                      </a:prstGeom>
                      <a:noFill/>
                      <a:ln w="38100">
                        <a:noFill/>
                        <a:miter/>
                      </a:ln>
                    </p:spPr>
                  </p:pic>
                </p:oleObj>
              </mc:Fallback>
            </mc:AlternateContent>
          </a:graphicData>
        </a:graphic>
      </p:graphicFrame>
      <p:grpSp>
        <p:nvGrpSpPr>
          <p:cNvPr id="2" name="Group 27"/>
          <p:cNvGrpSpPr/>
          <p:nvPr/>
        </p:nvGrpSpPr>
        <p:grpSpPr>
          <a:xfrm>
            <a:off x="801688" y="1998028"/>
            <a:ext cx="6761163" cy="463550"/>
            <a:chOff x="505" y="1123"/>
            <a:chExt cx="4259" cy="292"/>
          </a:xfrm>
        </p:grpSpPr>
        <p:sp>
          <p:nvSpPr>
            <p:cNvPr id="12314" name="Rectangle 9"/>
            <p:cNvSpPr/>
            <p:nvPr>
              <p:custDataLst>
                <p:tags r:id="rId8"/>
              </p:custDataLst>
            </p:nvPr>
          </p:nvSpPr>
          <p:spPr>
            <a:xfrm>
              <a:off x="505" y="1125"/>
              <a:ext cx="4259" cy="290"/>
            </a:xfrm>
            <a:prstGeom prst="rect">
              <a:avLst/>
            </a:prstGeom>
            <a:noFill/>
            <a:ln w="9525">
              <a:noFill/>
            </a:ln>
          </p:spPr>
          <p:txBody>
            <a:bodyPr wrap="none">
              <a:spAutoFit/>
            </a:bodyPr>
            <a:p>
              <a:pPr>
                <a:spcBef>
                  <a:spcPct val="50000"/>
                </a:spcBef>
              </a:pPr>
              <a:r>
                <a:rPr lang="zh-CN" altLang="en-US" sz="2400" b="1" dirty="0">
                  <a:solidFill>
                    <a:srgbClr val="0000FF"/>
                  </a:solidFill>
                  <a:latin typeface="Times New Roman" panose="02020603050405020304" pitchFamily="18" charset="0"/>
                </a:rPr>
                <a:t>解  </a:t>
              </a:r>
              <a:r>
                <a:rPr lang="zh-CN" altLang="en-US" sz="2400" b="1" dirty="0">
                  <a:latin typeface="Times New Roman" panose="02020603050405020304" pitchFamily="18" charset="0"/>
                </a:rPr>
                <a:t>这里是在总体方差    未知的情况下，检验假设</a:t>
              </a:r>
              <a:endParaRPr lang="zh-CN" altLang="en-US" sz="2400" b="1" dirty="0">
                <a:latin typeface="Times New Roman" panose="02020603050405020304" pitchFamily="18" charset="0"/>
              </a:endParaRPr>
            </a:p>
          </p:txBody>
        </p:sp>
        <p:graphicFrame>
          <p:nvGraphicFramePr>
            <p:cNvPr id="12301" name="Object 10"/>
            <p:cNvGraphicFramePr/>
            <p:nvPr>
              <p:custDataLst>
                <p:tags r:id="rId9"/>
              </p:custDataLst>
            </p:nvPr>
          </p:nvGraphicFramePr>
          <p:xfrm>
            <a:off x="2415" y="1123"/>
            <a:ext cx="232" cy="232"/>
          </p:xfrm>
          <a:graphic>
            <a:graphicData uri="http://schemas.openxmlformats.org/presentationml/2006/ole">
              <mc:AlternateContent xmlns:mc="http://schemas.openxmlformats.org/markup-compatibility/2006">
                <mc:Choice xmlns:v="urn:schemas-microsoft-com:vml" Requires="v">
                  <p:oleObj spid="_x0000_s3147" name="" r:id="rId10" imgW="368300" imgH="368300" progId="Equation.DSMT4">
                    <p:embed/>
                  </p:oleObj>
                </mc:Choice>
                <mc:Fallback>
                  <p:oleObj name="" r:id="rId10" imgW="368300" imgH="368300" progId="Equation.DSMT4">
                    <p:embed/>
                    <p:pic>
                      <p:nvPicPr>
                        <p:cNvPr id="0" name="图片 3146"/>
                        <p:cNvPicPr/>
                        <p:nvPr/>
                      </p:nvPicPr>
                      <p:blipFill>
                        <a:blip r:embed="rId11"/>
                        <a:stretch>
                          <a:fillRect/>
                        </a:stretch>
                      </p:blipFill>
                      <p:spPr>
                        <a:xfrm>
                          <a:off x="2415" y="1123"/>
                          <a:ext cx="232" cy="232"/>
                        </a:xfrm>
                        <a:prstGeom prst="rect">
                          <a:avLst/>
                        </a:prstGeom>
                        <a:noFill/>
                        <a:ln w="38100">
                          <a:noFill/>
                          <a:miter/>
                        </a:ln>
                      </p:spPr>
                    </p:pic>
                  </p:oleObj>
                </mc:Fallback>
              </mc:AlternateContent>
            </a:graphicData>
          </a:graphic>
        </p:graphicFrame>
      </p:grpSp>
      <p:grpSp>
        <p:nvGrpSpPr>
          <p:cNvPr id="3" name="Group 28"/>
          <p:cNvGrpSpPr/>
          <p:nvPr/>
        </p:nvGrpSpPr>
        <p:grpSpPr>
          <a:xfrm>
            <a:off x="1600200" y="2367915"/>
            <a:ext cx="4670425" cy="533400"/>
            <a:chOff x="1008" y="1356"/>
            <a:chExt cx="2942" cy="336"/>
          </a:xfrm>
        </p:grpSpPr>
        <p:sp>
          <p:nvSpPr>
            <p:cNvPr id="12313" name="Rectangle 11"/>
            <p:cNvSpPr/>
            <p:nvPr>
              <p:custDataLst>
                <p:tags r:id="rId12"/>
              </p:custDataLst>
            </p:nvPr>
          </p:nvSpPr>
          <p:spPr>
            <a:xfrm>
              <a:off x="1008" y="1356"/>
              <a:ext cx="2942" cy="336"/>
            </a:xfrm>
            <a:prstGeom prst="rect">
              <a:avLst/>
            </a:prstGeom>
            <a:noFill/>
            <a:ln w="9525">
              <a:noFill/>
            </a:ln>
          </p:spPr>
          <p:txBody>
            <a:bodyPr wrap="none">
              <a:spAutoFit/>
            </a:bodyPr>
            <a:p>
              <a:pPr>
                <a:lnSpc>
                  <a:spcPct val="120000"/>
                </a:lnSpc>
                <a:spcBef>
                  <a:spcPct val="50000"/>
                </a:spcBef>
              </a:pP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aphicFrame>
          <p:nvGraphicFramePr>
            <p:cNvPr id="12299" name="Object 12"/>
            <p:cNvGraphicFramePr/>
            <p:nvPr>
              <p:custDataLst>
                <p:tags r:id="rId13"/>
              </p:custDataLst>
            </p:nvPr>
          </p:nvGraphicFramePr>
          <p:xfrm>
            <a:off x="1384" y="1441"/>
            <a:ext cx="1072" cy="248"/>
          </p:xfrm>
          <a:graphic>
            <a:graphicData uri="http://schemas.openxmlformats.org/presentationml/2006/ole">
              <mc:AlternateContent xmlns:mc="http://schemas.openxmlformats.org/markup-compatibility/2006">
                <mc:Choice xmlns:v="urn:schemas-microsoft-com:vml" Requires="v">
                  <p:oleObj spid="_x0000_s3136" name="" r:id="rId14" imgW="1701165" imgH="393700" progId="Equation.DSMT4">
                    <p:embed/>
                  </p:oleObj>
                </mc:Choice>
                <mc:Fallback>
                  <p:oleObj name="" r:id="rId14" imgW="1701165" imgH="393700" progId="Equation.DSMT4">
                    <p:embed/>
                    <p:pic>
                      <p:nvPicPr>
                        <p:cNvPr id="0" name="图片 3135"/>
                        <p:cNvPicPr/>
                        <p:nvPr/>
                      </p:nvPicPr>
                      <p:blipFill>
                        <a:blip r:embed="rId15"/>
                        <a:stretch>
                          <a:fillRect/>
                        </a:stretch>
                      </p:blipFill>
                      <p:spPr>
                        <a:xfrm>
                          <a:off x="1384" y="1441"/>
                          <a:ext cx="1072" cy="248"/>
                        </a:xfrm>
                        <a:prstGeom prst="rect">
                          <a:avLst/>
                        </a:prstGeom>
                        <a:noFill/>
                        <a:ln w="38100">
                          <a:noFill/>
                          <a:miter/>
                        </a:ln>
                      </p:spPr>
                    </p:pic>
                  </p:oleObj>
                </mc:Fallback>
              </mc:AlternateContent>
            </a:graphicData>
          </a:graphic>
        </p:graphicFrame>
        <p:graphicFrame>
          <p:nvGraphicFramePr>
            <p:cNvPr id="12300" name="Object 13"/>
            <p:cNvGraphicFramePr/>
            <p:nvPr>
              <p:custDataLst>
                <p:tags r:id="rId16"/>
              </p:custDataLst>
            </p:nvPr>
          </p:nvGraphicFramePr>
          <p:xfrm>
            <a:off x="3046" y="1454"/>
            <a:ext cx="664" cy="224"/>
          </p:xfrm>
          <a:graphic>
            <a:graphicData uri="http://schemas.openxmlformats.org/presentationml/2006/ole">
              <mc:AlternateContent xmlns:mc="http://schemas.openxmlformats.org/markup-compatibility/2006">
                <mc:Choice xmlns:v="urn:schemas-microsoft-com:vml" Requires="v">
                  <p:oleObj spid="_x0000_s3143" name="" r:id="rId17" imgW="1053465" imgH="355600" progId="Equation.DSMT4">
                    <p:embed/>
                  </p:oleObj>
                </mc:Choice>
                <mc:Fallback>
                  <p:oleObj name="" r:id="rId17" imgW="1053465" imgH="355600" progId="Equation.DSMT4">
                    <p:embed/>
                    <p:pic>
                      <p:nvPicPr>
                        <p:cNvPr id="0" name="图片 3142"/>
                        <p:cNvPicPr/>
                        <p:nvPr/>
                      </p:nvPicPr>
                      <p:blipFill>
                        <a:blip r:embed="rId18"/>
                        <a:stretch>
                          <a:fillRect/>
                        </a:stretch>
                      </p:blipFill>
                      <p:spPr>
                        <a:xfrm>
                          <a:off x="3046" y="1454"/>
                          <a:ext cx="664" cy="224"/>
                        </a:xfrm>
                        <a:prstGeom prst="rect">
                          <a:avLst/>
                        </a:prstGeom>
                        <a:noFill/>
                        <a:ln w="38100">
                          <a:noFill/>
                          <a:miter/>
                        </a:ln>
                      </p:spPr>
                    </p:pic>
                  </p:oleObj>
                </mc:Fallback>
              </mc:AlternateContent>
            </a:graphicData>
          </a:graphic>
        </p:graphicFrame>
      </p:grpSp>
      <p:sp>
        <p:nvSpPr>
          <p:cNvPr id="173070" name="Rectangle 14"/>
          <p:cNvSpPr/>
          <p:nvPr>
            <p:custDataLst>
              <p:tags r:id="rId19"/>
            </p:custDataLst>
          </p:nvPr>
        </p:nvSpPr>
        <p:spPr>
          <a:xfrm>
            <a:off x="133350" y="3112453"/>
            <a:ext cx="3579495" cy="460375"/>
          </a:xfrm>
          <a:prstGeom prst="rect">
            <a:avLst/>
          </a:prstGeom>
          <a:noFill/>
          <a:ln w="9525">
            <a:noFill/>
          </a:ln>
        </p:spPr>
        <p:txBody>
          <a:bodyPr wrap="none">
            <a:spAutoFit/>
          </a:bodyPr>
          <a:p>
            <a:r>
              <a:rPr lang="zh-CN" altLang="en-US" sz="2400" b="1" dirty="0">
                <a:latin typeface="Times New Roman" panose="02020603050405020304" pitchFamily="18" charset="0"/>
              </a:rPr>
              <a:t>当</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r>
              <a:rPr lang="zh-CN" altLang="en-US" sz="2400" b="1" dirty="0">
                <a:latin typeface="Times New Roman" panose="02020603050405020304" pitchFamily="18" charset="0"/>
              </a:rPr>
              <a:t>为真时，检验统计量</a:t>
            </a:r>
            <a:endParaRPr lang="zh-CN" altLang="en-US" sz="2400" b="1" dirty="0">
              <a:latin typeface="Times New Roman" panose="02020603050405020304" pitchFamily="18" charset="0"/>
            </a:endParaRPr>
          </a:p>
        </p:txBody>
      </p:sp>
      <p:graphicFrame>
        <p:nvGraphicFramePr>
          <p:cNvPr id="173071" name="Object 15"/>
          <p:cNvGraphicFramePr/>
          <p:nvPr>
            <p:custDataLst>
              <p:tags r:id="rId20"/>
            </p:custDataLst>
          </p:nvPr>
        </p:nvGraphicFramePr>
        <p:xfrm>
          <a:off x="3720783" y="2888615"/>
          <a:ext cx="2781300" cy="901700"/>
        </p:xfrm>
        <a:graphic>
          <a:graphicData uri="http://schemas.openxmlformats.org/presentationml/2006/ole">
            <mc:AlternateContent xmlns:mc="http://schemas.openxmlformats.org/markup-compatibility/2006">
              <mc:Choice xmlns:v="urn:schemas-microsoft-com:vml" Requires="v">
                <p:oleObj spid="_x0000_s3137" name="" r:id="rId21" imgW="2780030" imgH="901065" progId="Equation.DSMT4">
                  <p:embed/>
                </p:oleObj>
              </mc:Choice>
              <mc:Fallback>
                <p:oleObj name="" r:id="rId21" imgW="2780030" imgH="901065" progId="Equation.DSMT4">
                  <p:embed/>
                  <p:pic>
                    <p:nvPicPr>
                      <p:cNvPr id="0" name="图片 3136"/>
                      <p:cNvPicPr/>
                      <p:nvPr/>
                    </p:nvPicPr>
                    <p:blipFill>
                      <a:blip r:embed="rId22"/>
                      <a:stretch>
                        <a:fillRect/>
                      </a:stretch>
                    </p:blipFill>
                    <p:spPr>
                      <a:xfrm>
                        <a:off x="3720783" y="2888615"/>
                        <a:ext cx="2781300" cy="901700"/>
                      </a:xfrm>
                      <a:prstGeom prst="rect">
                        <a:avLst/>
                      </a:prstGeom>
                      <a:noFill/>
                      <a:ln w="38100">
                        <a:noFill/>
                        <a:miter/>
                      </a:ln>
                    </p:spPr>
                  </p:pic>
                </p:oleObj>
              </mc:Fallback>
            </mc:AlternateContent>
          </a:graphicData>
        </a:graphic>
      </p:graphicFrame>
      <p:grpSp>
        <p:nvGrpSpPr>
          <p:cNvPr id="4" name="Group 29"/>
          <p:cNvGrpSpPr/>
          <p:nvPr/>
        </p:nvGrpSpPr>
        <p:grpSpPr>
          <a:xfrm>
            <a:off x="141288" y="3728403"/>
            <a:ext cx="5708650" cy="496887"/>
            <a:chOff x="89" y="2213"/>
            <a:chExt cx="3596" cy="313"/>
          </a:xfrm>
        </p:grpSpPr>
        <p:sp>
          <p:nvSpPr>
            <p:cNvPr id="12312" name="Rectangle 16"/>
            <p:cNvSpPr/>
            <p:nvPr>
              <p:custDataLst>
                <p:tags r:id="rId23"/>
              </p:custDataLst>
            </p:nvPr>
          </p:nvSpPr>
          <p:spPr>
            <a:xfrm>
              <a:off x="89" y="2213"/>
              <a:ext cx="3596" cy="313"/>
            </a:xfrm>
            <a:prstGeom prst="rect">
              <a:avLst/>
            </a:prstGeom>
            <a:noFill/>
            <a:ln w="9525">
              <a:noFill/>
            </a:ln>
          </p:spPr>
          <p:txBody>
            <a:bodyPr wrap="none">
              <a:spAutoFit/>
            </a:bodyPr>
            <a:p>
              <a:pPr>
                <a:lnSpc>
                  <a:spcPct val="110000"/>
                </a:lnSpc>
                <a:spcBef>
                  <a:spcPct val="50000"/>
                </a:spcBef>
              </a:pPr>
              <a:r>
                <a:rPr lang="zh-CN" altLang="en-US" sz="2400" b="1" dirty="0">
                  <a:latin typeface="Times New Roman" panose="02020603050405020304" pitchFamily="18" charset="0"/>
                </a:rPr>
                <a:t>对于给定的显著性水平     </a:t>
              </a:r>
              <a:r>
                <a:rPr lang="en-US" altLang="zh-CN" sz="2400" b="1" dirty="0">
                  <a:latin typeface="Times New Roman" panose="02020603050405020304" pitchFamily="18" charset="0"/>
                </a:rPr>
                <a:t>= 0.05,</a:t>
              </a:r>
              <a:r>
                <a:rPr lang="zh-CN" altLang="en-US" sz="2400" b="1" dirty="0">
                  <a:latin typeface="Times New Roman" panose="02020603050405020304" pitchFamily="18" charset="0"/>
                </a:rPr>
                <a:t>拒绝域为</a:t>
              </a:r>
              <a:endParaRPr lang="zh-CN" altLang="en-US" sz="2400" b="1" dirty="0">
                <a:latin typeface="Times New Roman" panose="02020603050405020304" pitchFamily="18" charset="0"/>
              </a:endParaRPr>
            </a:p>
          </p:txBody>
        </p:sp>
        <p:graphicFrame>
          <p:nvGraphicFramePr>
            <p:cNvPr id="12298" name="Object 17"/>
            <p:cNvGraphicFramePr/>
            <p:nvPr>
              <p:custDataLst>
                <p:tags r:id="rId24"/>
              </p:custDataLst>
            </p:nvPr>
          </p:nvGraphicFramePr>
          <p:xfrm>
            <a:off x="2100" y="2320"/>
            <a:ext cx="160" cy="144"/>
          </p:xfrm>
          <a:graphic>
            <a:graphicData uri="http://schemas.openxmlformats.org/presentationml/2006/ole">
              <mc:AlternateContent xmlns:mc="http://schemas.openxmlformats.org/markup-compatibility/2006">
                <mc:Choice xmlns:v="urn:schemas-microsoft-com:vml" Requires="v">
                  <p:oleObj spid="_x0000_s3140" name="" r:id="rId25" imgW="254000" imgH="228600" progId="Equation.DSMT4">
                    <p:embed/>
                  </p:oleObj>
                </mc:Choice>
                <mc:Fallback>
                  <p:oleObj name="" r:id="rId25" imgW="254000" imgH="228600" progId="Equation.DSMT4">
                    <p:embed/>
                    <p:pic>
                      <p:nvPicPr>
                        <p:cNvPr id="0" name="图片 3139"/>
                        <p:cNvPicPr/>
                        <p:nvPr/>
                      </p:nvPicPr>
                      <p:blipFill>
                        <a:blip r:embed="rId26"/>
                        <a:stretch>
                          <a:fillRect/>
                        </a:stretch>
                      </p:blipFill>
                      <p:spPr>
                        <a:xfrm>
                          <a:off x="2100" y="2320"/>
                          <a:ext cx="160" cy="144"/>
                        </a:xfrm>
                        <a:prstGeom prst="rect">
                          <a:avLst/>
                        </a:prstGeom>
                        <a:noFill/>
                        <a:ln w="38100">
                          <a:noFill/>
                          <a:miter/>
                        </a:ln>
                      </p:spPr>
                    </p:pic>
                  </p:oleObj>
                </mc:Fallback>
              </mc:AlternateContent>
            </a:graphicData>
          </a:graphic>
        </p:graphicFrame>
      </p:grpSp>
      <p:graphicFrame>
        <p:nvGraphicFramePr>
          <p:cNvPr id="173074" name="Object 18"/>
          <p:cNvGraphicFramePr/>
          <p:nvPr>
            <p:custDataLst>
              <p:tags r:id="rId27"/>
            </p:custDataLst>
          </p:nvPr>
        </p:nvGraphicFramePr>
        <p:xfrm>
          <a:off x="5809933" y="3793490"/>
          <a:ext cx="1955800" cy="393700"/>
        </p:xfrm>
        <a:graphic>
          <a:graphicData uri="http://schemas.openxmlformats.org/presentationml/2006/ole">
            <mc:AlternateContent xmlns:mc="http://schemas.openxmlformats.org/markup-compatibility/2006">
              <mc:Choice xmlns:v="urn:schemas-microsoft-com:vml" Requires="v">
                <p:oleObj spid="_x0000_s3146" name="" r:id="rId28" imgW="1955165" imgH="393700" progId="Equation.DSMT4">
                  <p:embed/>
                </p:oleObj>
              </mc:Choice>
              <mc:Fallback>
                <p:oleObj name="" r:id="rId28" imgW="1955165" imgH="393700" progId="Equation.DSMT4">
                  <p:embed/>
                  <p:pic>
                    <p:nvPicPr>
                      <p:cNvPr id="0" name="图片 3145"/>
                      <p:cNvPicPr/>
                      <p:nvPr/>
                    </p:nvPicPr>
                    <p:blipFill>
                      <a:blip r:embed="rId29"/>
                      <a:stretch>
                        <a:fillRect/>
                      </a:stretch>
                    </p:blipFill>
                    <p:spPr>
                      <a:xfrm>
                        <a:off x="5809933" y="3793490"/>
                        <a:ext cx="1955800" cy="393700"/>
                      </a:xfrm>
                      <a:prstGeom prst="rect">
                        <a:avLst/>
                      </a:prstGeom>
                      <a:noFill/>
                      <a:ln w="38100">
                        <a:noFill/>
                        <a:miter/>
                      </a:ln>
                    </p:spPr>
                  </p:pic>
                </p:oleObj>
              </mc:Fallback>
            </mc:AlternateContent>
          </a:graphicData>
        </a:graphic>
      </p:graphicFrame>
      <p:sp>
        <p:nvSpPr>
          <p:cNvPr id="173075" name="Rectangle 19"/>
          <p:cNvSpPr/>
          <p:nvPr>
            <p:custDataLst>
              <p:tags r:id="rId30"/>
            </p:custDataLst>
          </p:nvPr>
        </p:nvSpPr>
        <p:spPr>
          <a:xfrm>
            <a:off x="119063" y="4304665"/>
            <a:ext cx="871220" cy="460375"/>
          </a:xfrm>
          <a:prstGeom prst="rect">
            <a:avLst/>
          </a:prstGeom>
          <a:noFill/>
          <a:ln w="9525">
            <a:noFill/>
          </a:ln>
        </p:spPr>
        <p:txBody>
          <a:bodyPr wrap="none">
            <a:spAutoFit/>
          </a:bodyPr>
          <a:p>
            <a:pPr>
              <a:spcBef>
                <a:spcPct val="50000"/>
              </a:spcBef>
            </a:pPr>
            <a:r>
              <a:rPr lang="zh-CN" altLang="en-US" sz="2400" b="1" dirty="0">
                <a:latin typeface="Times New Roman" panose="02020603050405020304" pitchFamily="18" charset="0"/>
              </a:rPr>
              <a:t>这里 </a:t>
            </a:r>
            <a:endParaRPr lang="zh-CN" altLang="en-US" sz="2400" b="1" dirty="0">
              <a:latin typeface="Times New Roman" panose="02020603050405020304" pitchFamily="18" charset="0"/>
            </a:endParaRPr>
          </a:p>
        </p:txBody>
      </p:sp>
      <p:graphicFrame>
        <p:nvGraphicFramePr>
          <p:cNvPr id="173076" name="Object 20"/>
          <p:cNvGraphicFramePr/>
          <p:nvPr>
            <p:custDataLst>
              <p:tags r:id="rId31"/>
            </p:custDataLst>
          </p:nvPr>
        </p:nvGraphicFramePr>
        <p:xfrm>
          <a:off x="1002665" y="4348163"/>
          <a:ext cx="762635" cy="343535"/>
        </p:xfrm>
        <a:graphic>
          <a:graphicData uri="http://schemas.openxmlformats.org/presentationml/2006/ole">
            <mc:AlternateContent xmlns:mc="http://schemas.openxmlformats.org/markup-compatibility/2006">
              <mc:Choice xmlns:v="urn:schemas-microsoft-com:vml" Requires="v">
                <p:oleObj spid="_x0000_s3145" name="" r:id="rId32" imgW="762000" imgH="342900" progId="Equation.DSMT4">
                  <p:embed/>
                </p:oleObj>
              </mc:Choice>
              <mc:Fallback>
                <p:oleObj name="" r:id="rId32" imgW="762000" imgH="342900" progId="Equation.DSMT4">
                  <p:embed/>
                  <p:pic>
                    <p:nvPicPr>
                      <p:cNvPr id="0" name="图片 3144"/>
                      <p:cNvPicPr/>
                      <p:nvPr/>
                    </p:nvPicPr>
                    <p:blipFill>
                      <a:blip r:embed="rId33"/>
                      <a:stretch>
                        <a:fillRect/>
                      </a:stretch>
                    </p:blipFill>
                    <p:spPr>
                      <a:xfrm>
                        <a:off x="1002665" y="4348163"/>
                        <a:ext cx="762635" cy="343535"/>
                      </a:xfrm>
                      <a:prstGeom prst="rect">
                        <a:avLst/>
                      </a:prstGeom>
                      <a:noFill/>
                      <a:ln w="38100">
                        <a:noFill/>
                        <a:miter/>
                      </a:ln>
                    </p:spPr>
                  </p:pic>
                </p:oleObj>
              </mc:Fallback>
            </mc:AlternateContent>
          </a:graphicData>
        </a:graphic>
      </p:graphicFrame>
      <p:graphicFrame>
        <p:nvGraphicFramePr>
          <p:cNvPr id="173077" name="Object 21"/>
          <p:cNvGraphicFramePr/>
          <p:nvPr>
            <p:custDataLst>
              <p:tags r:id="rId34"/>
            </p:custDataLst>
          </p:nvPr>
        </p:nvGraphicFramePr>
        <p:xfrm>
          <a:off x="5247640" y="4747260"/>
          <a:ext cx="3469640" cy="770890"/>
        </p:xfrm>
        <a:graphic>
          <a:graphicData uri="http://schemas.openxmlformats.org/presentationml/2006/ole">
            <mc:AlternateContent xmlns:mc="http://schemas.openxmlformats.org/markup-compatibility/2006">
              <mc:Choice xmlns:v="urn:schemas-microsoft-com:vml" Requires="v">
                <p:oleObj spid="_x0000_s3141" name="" r:id="rId35" imgW="3580130" imgH="850265" progId="Equation.DSMT4">
                  <p:embed/>
                </p:oleObj>
              </mc:Choice>
              <mc:Fallback>
                <p:oleObj name="" r:id="rId35" imgW="3580130" imgH="850265" progId="Equation.DSMT4">
                  <p:embed/>
                  <p:pic>
                    <p:nvPicPr>
                      <p:cNvPr id="0" name="图片 3140"/>
                      <p:cNvPicPr/>
                      <p:nvPr/>
                    </p:nvPicPr>
                    <p:blipFill>
                      <a:blip r:embed="rId36"/>
                      <a:stretch>
                        <a:fillRect/>
                      </a:stretch>
                    </p:blipFill>
                    <p:spPr>
                      <a:xfrm>
                        <a:off x="5247640" y="4747260"/>
                        <a:ext cx="3469640" cy="770890"/>
                      </a:xfrm>
                      <a:prstGeom prst="rect">
                        <a:avLst/>
                      </a:prstGeom>
                      <a:noFill/>
                      <a:ln w="38100">
                        <a:noFill/>
                        <a:miter/>
                      </a:ln>
                    </p:spPr>
                  </p:pic>
                </p:oleObj>
              </mc:Fallback>
            </mc:AlternateContent>
          </a:graphicData>
        </a:graphic>
      </p:graphicFrame>
      <p:graphicFrame>
        <p:nvGraphicFramePr>
          <p:cNvPr id="173078" name="Object 22"/>
          <p:cNvGraphicFramePr/>
          <p:nvPr>
            <p:custDataLst>
              <p:tags r:id="rId37"/>
            </p:custDataLst>
          </p:nvPr>
        </p:nvGraphicFramePr>
        <p:xfrm>
          <a:off x="1273175" y="5668010"/>
          <a:ext cx="2374900" cy="469900"/>
        </p:xfrm>
        <a:graphic>
          <a:graphicData uri="http://schemas.openxmlformats.org/presentationml/2006/ole">
            <mc:AlternateContent xmlns:mc="http://schemas.openxmlformats.org/markup-compatibility/2006">
              <mc:Choice xmlns:v="urn:schemas-microsoft-com:vml" Requires="v">
                <p:oleObj spid="_x0000_s3142" name="" r:id="rId38" imgW="2374900" imgH="469900" progId="Equation.DSMT4">
                  <p:embed/>
                </p:oleObj>
              </mc:Choice>
              <mc:Fallback>
                <p:oleObj name="" r:id="rId38" imgW="2374900" imgH="469900" progId="Equation.DSMT4">
                  <p:embed/>
                  <p:pic>
                    <p:nvPicPr>
                      <p:cNvPr id="0" name="图片 3141"/>
                      <p:cNvPicPr/>
                      <p:nvPr/>
                    </p:nvPicPr>
                    <p:blipFill>
                      <a:blip r:embed="rId39"/>
                      <a:stretch>
                        <a:fillRect/>
                      </a:stretch>
                    </p:blipFill>
                    <p:spPr>
                      <a:xfrm>
                        <a:off x="1273175" y="5668010"/>
                        <a:ext cx="2374900" cy="469900"/>
                      </a:xfrm>
                      <a:prstGeom prst="rect">
                        <a:avLst/>
                      </a:prstGeom>
                      <a:noFill/>
                      <a:ln w="38100">
                        <a:noFill/>
                        <a:miter/>
                      </a:ln>
                    </p:spPr>
                  </p:pic>
                </p:oleObj>
              </mc:Fallback>
            </mc:AlternateContent>
          </a:graphicData>
        </a:graphic>
      </p:graphicFrame>
      <p:graphicFrame>
        <p:nvGraphicFramePr>
          <p:cNvPr id="173079" name="Object 23"/>
          <p:cNvGraphicFramePr/>
          <p:nvPr>
            <p:custDataLst>
              <p:tags r:id="rId40"/>
            </p:custDataLst>
          </p:nvPr>
        </p:nvGraphicFramePr>
        <p:xfrm>
          <a:off x="1966913" y="4312603"/>
          <a:ext cx="3695700" cy="393700"/>
        </p:xfrm>
        <a:graphic>
          <a:graphicData uri="http://schemas.openxmlformats.org/presentationml/2006/ole">
            <mc:AlternateContent xmlns:mc="http://schemas.openxmlformats.org/markup-compatibility/2006">
              <mc:Choice xmlns:v="urn:schemas-microsoft-com:vml" Requires="v">
                <p:oleObj spid="_x0000_s3144" name="" r:id="rId41" imgW="3693795" imgH="393700" progId="Equation.DSMT4">
                  <p:embed/>
                </p:oleObj>
              </mc:Choice>
              <mc:Fallback>
                <p:oleObj name="" r:id="rId41" imgW="3693795" imgH="393700" progId="Equation.DSMT4">
                  <p:embed/>
                  <p:pic>
                    <p:nvPicPr>
                      <p:cNvPr id="0" name="图片 3143"/>
                      <p:cNvPicPr/>
                      <p:nvPr/>
                    </p:nvPicPr>
                    <p:blipFill>
                      <a:blip r:embed="rId42"/>
                      <a:stretch>
                        <a:fillRect/>
                      </a:stretch>
                    </p:blipFill>
                    <p:spPr>
                      <a:xfrm>
                        <a:off x="1966913" y="4312603"/>
                        <a:ext cx="3695700" cy="393700"/>
                      </a:xfrm>
                      <a:prstGeom prst="rect">
                        <a:avLst/>
                      </a:prstGeom>
                      <a:noFill/>
                      <a:ln w="38100">
                        <a:noFill/>
                        <a:miter/>
                      </a:ln>
                    </p:spPr>
                  </p:pic>
                </p:oleObj>
              </mc:Fallback>
            </mc:AlternateContent>
          </a:graphicData>
        </a:graphic>
      </p:graphicFrame>
      <p:graphicFrame>
        <p:nvGraphicFramePr>
          <p:cNvPr id="173080" name="Object 24"/>
          <p:cNvGraphicFramePr/>
          <p:nvPr>
            <p:custDataLst>
              <p:tags r:id="rId43"/>
            </p:custDataLst>
          </p:nvPr>
        </p:nvGraphicFramePr>
        <p:xfrm>
          <a:off x="4036695" y="5486400"/>
          <a:ext cx="3729355" cy="820420"/>
        </p:xfrm>
        <a:graphic>
          <a:graphicData uri="http://schemas.openxmlformats.org/presentationml/2006/ole">
            <mc:AlternateContent xmlns:mc="http://schemas.openxmlformats.org/markup-compatibility/2006">
              <mc:Choice xmlns:v="urn:schemas-microsoft-com:vml" Requires="v">
                <p:oleObj spid="_x0000_s3138" name="" r:id="rId44" imgW="3911600" imgH="838200" progId="Equation.DSMT4">
                  <p:embed/>
                </p:oleObj>
              </mc:Choice>
              <mc:Fallback>
                <p:oleObj name="" r:id="rId44" imgW="3911600" imgH="838200" progId="Equation.DSMT4">
                  <p:embed/>
                  <p:pic>
                    <p:nvPicPr>
                      <p:cNvPr id="0" name="图片 3137"/>
                      <p:cNvPicPr/>
                      <p:nvPr/>
                    </p:nvPicPr>
                    <p:blipFill>
                      <a:blip r:embed="rId45"/>
                      <a:stretch>
                        <a:fillRect/>
                      </a:stretch>
                    </p:blipFill>
                    <p:spPr>
                      <a:xfrm>
                        <a:off x="4036695" y="5486400"/>
                        <a:ext cx="3729355" cy="820420"/>
                      </a:xfrm>
                      <a:prstGeom prst="rect">
                        <a:avLst/>
                      </a:prstGeom>
                      <a:noFill/>
                      <a:ln w="38100">
                        <a:noFill/>
                        <a:miter/>
                      </a:ln>
                    </p:spPr>
                  </p:pic>
                </p:oleObj>
              </mc:Fallback>
            </mc:AlternateContent>
          </a:graphicData>
        </a:graphic>
      </p:graphicFrame>
      <p:sp>
        <p:nvSpPr>
          <p:cNvPr id="173082" name="Rectangle 26"/>
          <p:cNvSpPr/>
          <p:nvPr>
            <p:custDataLst>
              <p:tags r:id="rId46"/>
            </p:custDataLst>
          </p:nvPr>
        </p:nvSpPr>
        <p:spPr>
          <a:xfrm>
            <a:off x="141288" y="6378575"/>
            <a:ext cx="8129905" cy="460375"/>
          </a:xfrm>
          <a:prstGeom prst="rect">
            <a:avLst/>
          </a:prstGeom>
          <a:noFill/>
          <a:ln w="9525">
            <a:noFill/>
          </a:ln>
        </p:spPr>
        <p:txBody>
          <a:bodyPr wrap="none">
            <a:spAutoFit/>
          </a:bodyPr>
          <a:p>
            <a:r>
              <a:rPr lang="zh-CN" altLang="en-US" sz="2400" b="1" dirty="0">
                <a:latin typeface="Times New Roman" panose="02020603050405020304" pitchFamily="18" charset="0"/>
              </a:rPr>
              <a:t>所以接受</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r>
              <a:rPr lang="zh-CN" altLang="en-US" sz="2400" b="1" dirty="0">
                <a:latin typeface="Times New Roman" panose="02020603050405020304" pitchFamily="18" charset="0"/>
              </a:rPr>
              <a:t>，即在显著性水平</a:t>
            </a:r>
            <a:r>
              <a:rPr lang="zh-CN" altLang="en-US" sz="2400" b="1" dirty="0">
                <a:latin typeface="Times New Roman" panose="02020603050405020304" pitchFamily="18" charset="0"/>
                <a:cs typeface="Times New Roman" panose="02020603050405020304" pitchFamily="18" charset="0"/>
              </a:rPr>
              <a:t>α</a:t>
            </a:r>
            <a:r>
              <a:rPr lang="en-US" altLang="zh-CN" sz="2400" b="1" dirty="0">
                <a:latin typeface="Times New Roman" panose="02020603050405020304" pitchFamily="18" charset="0"/>
                <a:cs typeface="Times New Roman" panose="02020603050405020304" pitchFamily="18" charset="0"/>
              </a:rPr>
              <a:t>=0.05</a:t>
            </a:r>
            <a:r>
              <a:rPr lang="zh-CN" altLang="en-US" sz="2400" b="1" dirty="0">
                <a:latin typeface="Times New Roman" panose="02020603050405020304" pitchFamily="18" charset="0"/>
              </a:rPr>
              <a:t>下认为这批零件合格．</a:t>
            </a:r>
            <a:endParaRPr lang="zh-CN" altLang="en-US" sz="2400" b="1" dirty="0">
              <a:latin typeface="Times New Roman" panose="02020603050405020304" pitchFamily="18" charset="0"/>
            </a:endParaRPr>
          </a:p>
        </p:txBody>
      </p:sp>
      <p:graphicFrame>
        <p:nvGraphicFramePr>
          <p:cNvPr id="5" name="Object 20"/>
          <p:cNvGraphicFramePr/>
          <p:nvPr>
            <p:custDataLst>
              <p:tags r:id="rId47"/>
            </p:custDataLst>
          </p:nvPr>
        </p:nvGraphicFramePr>
        <p:xfrm>
          <a:off x="3175" y="4780915"/>
          <a:ext cx="5055235" cy="778510"/>
        </p:xfrm>
        <a:graphic>
          <a:graphicData uri="http://schemas.openxmlformats.org/presentationml/2006/ole">
            <mc:AlternateContent xmlns:mc="http://schemas.openxmlformats.org/markup-compatibility/2006">
              <mc:Choice xmlns:v="urn:schemas-microsoft-com:vml" Requires="v">
                <p:oleObj spid="_x0000_s6" name="" r:id="rId48" imgW="5308600" imgH="850900" progId="Equation.DSMT4">
                  <p:embed/>
                </p:oleObj>
              </mc:Choice>
              <mc:Fallback>
                <p:oleObj name="" r:id="rId48" imgW="5308600" imgH="850900" progId="Equation.DSMT4">
                  <p:embed/>
                  <p:pic>
                    <p:nvPicPr>
                      <p:cNvPr id="0" name="图片 3144"/>
                      <p:cNvPicPr/>
                      <p:nvPr/>
                    </p:nvPicPr>
                    <p:blipFill>
                      <a:blip r:embed="rId49"/>
                      <a:stretch>
                        <a:fillRect/>
                      </a:stretch>
                    </p:blipFill>
                    <p:spPr>
                      <a:xfrm>
                        <a:off x="3175" y="4780915"/>
                        <a:ext cx="5055235" cy="7785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3070"/>
                                        </p:tgtEl>
                                        <p:attrNameLst>
                                          <p:attrName>style.visibility</p:attrName>
                                        </p:attrNameLst>
                                      </p:cBhvr>
                                      <p:to>
                                        <p:strVal val="visible"/>
                                      </p:to>
                                    </p:set>
                                    <p:animEffect transition="in" filter="blinds(horizontal)">
                                      <p:cBhvr>
                                        <p:cTn id="17" dur="500"/>
                                        <p:tgtEl>
                                          <p:spTgt spid="1730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3071"/>
                                        </p:tgtEl>
                                        <p:attrNameLst>
                                          <p:attrName>style.visibility</p:attrName>
                                        </p:attrNameLst>
                                      </p:cBhvr>
                                      <p:to>
                                        <p:strVal val="visible"/>
                                      </p:to>
                                    </p:set>
                                    <p:animEffect transition="in" filter="blinds(horizontal)">
                                      <p:cBhvr>
                                        <p:cTn id="22" dur="500"/>
                                        <p:tgtEl>
                                          <p:spTgt spid="173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3074"/>
                                        </p:tgtEl>
                                        <p:attrNameLst>
                                          <p:attrName>style.visibility</p:attrName>
                                        </p:attrNameLst>
                                      </p:cBhvr>
                                      <p:to>
                                        <p:strVal val="visible"/>
                                      </p:to>
                                    </p:set>
                                    <p:animEffect transition="in" filter="blinds(horizontal)">
                                      <p:cBhvr>
                                        <p:cTn id="32" dur="500"/>
                                        <p:tgtEl>
                                          <p:spTgt spid="1730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3075"/>
                                        </p:tgtEl>
                                        <p:attrNameLst>
                                          <p:attrName>style.visibility</p:attrName>
                                        </p:attrNameLst>
                                      </p:cBhvr>
                                      <p:to>
                                        <p:strVal val="visible"/>
                                      </p:to>
                                    </p:set>
                                    <p:animEffect transition="in" filter="blinds(horizontal)">
                                      <p:cBhvr>
                                        <p:cTn id="37" dur="500"/>
                                        <p:tgtEl>
                                          <p:spTgt spid="1730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3076"/>
                                        </p:tgtEl>
                                        <p:attrNameLst>
                                          <p:attrName>style.visibility</p:attrName>
                                        </p:attrNameLst>
                                      </p:cBhvr>
                                      <p:to>
                                        <p:strVal val="visible"/>
                                      </p:to>
                                    </p:set>
                                    <p:animEffect transition="in" filter="blinds(horizontal)">
                                      <p:cBhvr>
                                        <p:cTn id="42" dur="500"/>
                                        <p:tgtEl>
                                          <p:spTgt spid="1730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3079"/>
                                        </p:tgtEl>
                                        <p:attrNameLst>
                                          <p:attrName>style.visibility</p:attrName>
                                        </p:attrNameLst>
                                      </p:cBhvr>
                                      <p:to>
                                        <p:strVal val="visible"/>
                                      </p:to>
                                    </p:set>
                                    <p:animEffect transition="in" filter="blinds(horizontal)">
                                      <p:cBhvr>
                                        <p:cTn id="47" dur="500"/>
                                        <p:tgtEl>
                                          <p:spTgt spid="1730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3077"/>
                                        </p:tgtEl>
                                        <p:attrNameLst>
                                          <p:attrName>style.visibility</p:attrName>
                                        </p:attrNameLst>
                                      </p:cBhvr>
                                      <p:to>
                                        <p:strVal val="visible"/>
                                      </p:to>
                                    </p:set>
                                    <p:animEffect transition="in" filter="blinds(horizontal)">
                                      <p:cBhvr>
                                        <p:cTn id="57" dur="500"/>
                                        <p:tgtEl>
                                          <p:spTgt spid="1730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3078"/>
                                        </p:tgtEl>
                                        <p:attrNameLst>
                                          <p:attrName>style.visibility</p:attrName>
                                        </p:attrNameLst>
                                      </p:cBhvr>
                                      <p:to>
                                        <p:strVal val="visible"/>
                                      </p:to>
                                    </p:set>
                                    <p:animEffect transition="in" filter="blinds(horizontal)">
                                      <p:cBhvr>
                                        <p:cTn id="62" dur="500"/>
                                        <p:tgtEl>
                                          <p:spTgt spid="17307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3080"/>
                                        </p:tgtEl>
                                        <p:attrNameLst>
                                          <p:attrName>style.visibility</p:attrName>
                                        </p:attrNameLst>
                                      </p:cBhvr>
                                      <p:to>
                                        <p:strVal val="visible"/>
                                      </p:to>
                                    </p:set>
                                    <p:animEffect transition="in" filter="blinds(horizontal)">
                                      <p:cBhvr>
                                        <p:cTn id="67" dur="500"/>
                                        <p:tgtEl>
                                          <p:spTgt spid="17308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3082"/>
                                        </p:tgtEl>
                                        <p:attrNameLst>
                                          <p:attrName>style.visibility</p:attrName>
                                        </p:attrNameLst>
                                      </p:cBhvr>
                                      <p:to>
                                        <p:strVal val="visible"/>
                                      </p:to>
                                    </p:set>
                                    <p:animEffect transition="in" filter="blinds(horizontal)">
                                      <p:cBhvr>
                                        <p:cTn id="72" dur="500"/>
                                        <p:tgtEl>
                                          <p:spTgt spid="17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0" grpId="0"/>
      <p:bldP spid="173075" grpId="0"/>
      <p:bldP spid="1730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404495" y="351155"/>
            <a:ext cx="8229600" cy="521970"/>
            <a:chOff x="-637" y="-464"/>
            <a:chExt cx="12960" cy="822"/>
          </a:xfrm>
        </p:grpSpPr>
        <p:sp>
          <p:nvSpPr>
            <p:cNvPr id="4098" name="Rectangle 2"/>
            <p:cNvSpPr>
              <a:spLocks noGrp="1"/>
            </p:cNvSpPr>
            <p:nvPr>
              <p:custDataLst>
                <p:tags r:id="rId1"/>
              </p:custDataLst>
            </p:nvPr>
          </p:nvSpPr>
          <p:spPr>
            <a:xfrm>
              <a:off x="-637" y="-464"/>
              <a:ext cx="12960" cy="822"/>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二</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rPr>
                <a:t>、单个总体             </a:t>
              </a:r>
              <a:r>
                <a:rPr lang="en-US" altLang="zh-CN" sz="2800" b="1" dirty="0">
                  <a:solidFill>
                    <a:schemeClr val="tx1"/>
                  </a:solidFill>
                </a:rPr>
                <a:t>    </a:t>
              </a:r>
              <a:r>
                <a:rPr lang="zh-CN" altLang="en-US" sz="2800" b="1" dirty="0">
                  <a:solidFill>
                    <a:schemeClr val="tx1"/>
                  </a:solidFill>
                  <a:latin typeface="黑体" panose="02010609060101010101" pitchFamily="49" charset="-122"/>
                </a:rPr>
                <a:t>方差  </a:t>
              </a:r>
              <a:r>
                <a:rPr lang="zh-CN" altLang="en-US" sz="2800" b="1" dirty="0">
                  <a:solidFill>
                    <a:schemeClr val="tx1"/>
                  </a:solidFill>
                  <a:latin typeface="黑体" panose="02010609060101010101" pitchFamily="49" charset="-122"/>
                  <a:sym typeface="Math1" pitchFamily="2" charset="2"/>
                </a:rPr>
                <a:t>的检验</a:t>
              </a:r>
              <a:endParaRPr lang="en-US" altLang="zh-CN" sz="2800" b="1" dirty="0">
                <a:solidFill>
                  <a:schemeClr val="tx1"/>
                </a:solidFill>
                <a:latin typeface="黑体" panose="02010609060101010101" pitchFamily="49" charset="-122"/>
                <a:sym typeface="Math1" pitchFamily="2" charset="2"/>
              </a:endParaRPr>
            </a:p>
          </p:txBody>
        </p:sp>
        <p:graphicFrame>
          <p:nvGraphicFramePr>
            <p:cNvPr id="4099" name="Object 16"/>
            <p:cNvGraphicFramePr>
              <a:graphicFrameLocks noChangeAspect="1"/>
            </p:cNvGraphicFramePr>
            <p:nvPr>
              <p:custDataLst>
                <p:tags r:id="rId2"/>
              </p:custDataLst>
            </p:nvPr>
          </p:nvGraphicFramePr>
          <p:xfrm>
            <a:off x="4891" y="-430"/>
            <a:ext cx="2167" cy="730"/>
          </p:xfrm>
          <a:graphic>
            <a:graphicData uri="http://schemas.openxmlformats.org/presentationml/2006/ole">
              <mc:AlternateContent xmlns:mc="http://schemas.openxmlformats.org/markup-compatibility/2006">
                <mc:Choice xmlns:v="urn:schemas-microsoft-com:vml" Requires="v">
                  <p:oleObj spid="_x0000_s3106" name="" r:id="rId3" imgW="1397000" imgH="469900" progId="Equation.3">
                    <p:embed/>
                  </p:oleObj>
                </mc:Choice>
                <mc:Fallback>
                  <p:oleObj name="" r:id="rId3" imgW="1397000" imgH="469900" progId="Equation.3">
                    <p:embed/>
                    <p:pic>
                      <p:nvPicPr>
                        <p:cNvPr id="0" name="图片 3105"/>
                        <p:cNvPicPr/>
                        <p:nvPr/>
                      </p:nvPicPr>
                      <p:blipFill>
                        <a:blip r:embed="rId4"/>
                        <a:stretch>
                          <a:fillRect/>
                        </a:stretch>
                      </p:blipFill>
                      <p:spPr>
                        <a:xfrm>
                          <a:off x="4891" y="-430"/>
                          <a:ext cx="2167" cy="730"/>
                        </a:xfrm>
                        <a:prstGeom prst="rect">
                          <a:avLst/>
                        </a:prstGeom>
                        <a:noFill/>
                        <a:ln w="38100">
                          <a:noFill/>
                          <a:miter/>
                        </a:ln>
                      </p:spPr>
                    </p:pic>
                  </p:oleObj>
                </mc:Fallback>
              </mc:AlternateContent>
            </a:graphicData>
          </a:graphic>
        </p:graphicFrame>
        <p:graphicFrame>
          <p:nvGraphicFramePr>
            <p:cNvPr id="4104" name="Object 28"/>
            <p:cNvGraphicFramePr>
              <a:graphicFrameLocks noChangeAspect="1"/>
            </p:cNvGraphicFramePr>
            <p:nvPr>
              <p:custDataLst>
                <p:tags r:id="rId5"/>
              </p:custDataLst>
            </p:nvPr>
          </p:nvGraphicFramePr>
          <p:xfrm>
            <a:off x="8178" y="-464"/>
            <a:ext cx="693" cy="741"/>
          </p:xfrm>
          <a:graphic>
            <a:graphicData uri="http://schemas.openxmlformats.org/presentationml/2006/ole">
              <mc:AlternateContent xmlns:mc="http://schemas.openxmlformats.org/markup-compatibility/2006">
                <mc:Choice xmlns:v="urn:schemas-microsoft-com:vml" Requires="v">
                  <p:oleObj spid="_x0000_s3109" name="" r:id="rId6" imgW="190500" imgH="203200" progId="Equation.3">
                    <p:embed/>
                  </p:oleObj>
                </mc:Choice>
                <mc:Fallback>
                  <p:oleObj name="" r:id="rId6" imgW="190500" imgH="203200" progId="Equation.3">
                    <p:embed/>
                    <p:pic>
                      <p:nvPicPr>
                        <p:cNvPr id="0" name="图片 3108"/>
                        <p:cNvPicPr/>
                        <p:nvPr/>
                      </p:nvPicPr>
                      <p:blipFill>
                        <a:blip r:embed="rId7"/>
                        <a:stretch>
                          <a:fillRect/>
                        </a:stretch>
                      </p:blipFill>
                      <p:spPr>
                        <a:xfrm>
                          <a:off x="8178" y="-464"/>
                          <a:ext cx="693" cy="741"/>
                        </a:xfrm>
                        <a:prstGeom prst="rect">
                          <a:avLst/>
                        </a:prstGeom>
                        <a:noFill/>
                        <a:ln w="38100">
                          <a:noFill/>
                          <a:miter/>
                        </a:ln>
                      </p:spPr>
                    </p:pic>
                  </p:oleObj>
                </mc:Fallback>
              </mc:AlternateContent>
            </a:graphicData>
          </a:graphic>
        </p:graphicFrame>
      </p:grpSp>
      <p:graphicFrame>
        <p:nvGraphicFramePr>
          <p:cNvPr id="7193" name="Object 25"/>
          <p:cNvGraphicFramePr>
            <a:graphicFrameLocks noChangeAspect="1"/>
          </p:cNvGraphicFramePr>
          <p:nvPr>
            <p:custDataLst>
              <p:tags r:id="rId8"/>
            </p:custDataLst>
          </p:nvPr>
        </p:nvGraphicFramePr>
        <p:xfrm>
          <a:off x="3746500" y="1846263"/>
          <a:ext cx="4864100" cy="520700"/>
        </p:xfrm>
        <a:graphic>
          <a:graphicData uri="http://schemas.openxmlformats.org/presentationml/2006/ole">
            <mc:AlternateContent xmlns:mc="http://schemas.openxmlformats.org/markup-compatibility/2006">
              <mc:Choice xmlns:v="urn:schemas-microsoft-com:vml" Requires="v">
                <p:oleObj spid="_x0000_s3156" name="" r:id="rId9" imgW="4848225" imgH="504825" progId="Equation.3">
                  <p:embed/>
                </p:oleObj>
              </mc:Choice>
              <mc:Fallback>
                <p:oleObj name="" r:id="rId9" imgW="4848225" imgH="504825" progId="Equation.3">
                  <p:embed/>
                  <p:pic>
                    <p:nvPicPr>
                      <p:cNvPr id="0" name="图片 3155"/>
                      <p:cNvPicPr/>
                      <p:nvPr/>
                    </p:nvPicPr>
                    <p:blipFill>
                      <a:blip r:embed="rId10">
                        <a:clrChange>
                          <a:clrFrom>
                            <a:srgbClr val="000000"/>
                          </a:clrFrom>
                          <a:clrTo>
                            <a:srgbClr val="FF0000"/>
                          </a:clrTo>
                        </a:clrChange>
                      </a:blip>
                      <a:stretch>
                        <a:fillRect/>
                      </a:stretch>
                    </p:blipFill>
                    <p:spPr>
                      <a:xfrm>
                        <a:off x="3746500" y="1846263"/>
                        <a:ext cx="4864100" cy="520700"/>
                      </a:xfrm>
                      <a:prstGeom prst="rect">
                        <a:avLst/>
                      </a:prstGeom>
                      <a:noFill/>
                      <a:ln w="38100">
                        <a:noFill/>
                        <a:miter/>
                      </a:ln>
                    </p:spPr>
                  </p:pic>
                </p:oleObj>
              </mc:Fallback>
            </mc:AlternateContent>
          </a:graphicData>
        </a:graphic>
      </p:graphicFrame>
      <p:sp>
        <p:nvSpPr>
          <p:cNvPr id="7198" name="Rectangle 30"/>
          <p:cNvSpPr/>
          <p:nvPr>
            <p:custDataLst>
              <p:tags r:id="rId11"/>
            </p:custDataLst>
          </p:nvPr>
        </p:nvSpPr>
        <p:spPr>
          <a:xfrm>
            <a:off x="838200" y="1866900"/>
            <a:ext cx="3276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sym typeface="Math1" pitchFamily="2" charset="2"/>
              </a:rPr>
              <a:t>(1) 要求检验假设:</a:t>
            </a:r>
            <a:endParaRPr lang="zh-CN" altLang="en-US" sz="2800" b="1" dirty="0">
              <a:latin typeface="Times New Roman" panose="02020603050405020304" pitchFamily="18" charset="0"/>
              <a:sym typeface="Math1" pitchFamily="2" charset="2"/>
            </a:endParaRPr>
          </a:p>
        </p:txBody>
      </p:sp>
      <p:graphicFrame>
        <p:nvGraphicFramePr>
          <p:cNvPr id="7202" name="Object 34"/>
          <p:cNvGraphicFramePr>
            <a:graphicFrameLocks noChangeAspect="1"/>
          </p:cNvGraphicFramePr>
          <p:nvPr>
            <p:custDataLst>
              <p:tags r:id="rId12"/>
            </p:custDataLst>
          </p:nvPr>
        </p:nvGraphicFramePr>
        <p:xfrm>
          <a:off x="908050" y="2565400"/>
          <a:ext cx="3454400" cy="444500"/>
        </p:xfrm>
        <a:graphic>
          <a:graphicData uri="http://schemas.openxmlformats.org/presentationml/2006/ole">
            <mc:AlternateContent xmlns:mc="http://schemas.openxmlformats.org/markup-compatibility/2006">
              <mc:Choice xmlns:v="urn:schemas-microsoft-com:vml" Requires="v">
                <p:oleObj spid="_x0000_s3163" name="" r:id="rId13" imgW="3454400" imgH="444500" progId="Equation.3">
                  <p:embed/>
                </p:oleObj>
              </mc:Choice>
              <mc:Fallback>
                <p:oleObj name="" r:id="rId13" imgW="3454400" imgH="444500" progId="Equation.3">
                  <p:embed/>
                  <p:pic>
                    <p:nvPicPr>
                      <p:cNvPr id="0" name="图片 3162"/>
                      <p:cNvPicPr/>
                      <p:nvPr/>
                    </p:nvPicPr>
                    <p:blipFill>
                      <a:blip r:embed="rId14"/>
                      <a:stretch>
                        <a:fillRect/>
                      </a:stretch>
                    </p:blipFill>
                    <p:spPr>
                      <a:xfrm>
                        <a:off x="908050" y="2565400"/>
                        <a:ext cx="3454400" cy="444500"/>
                      </a:xfrm>
                      <a:prstGeom prst="rect">
                        <a:avLst/>
                      </a:prstGeom>
                      <a:noFill/>
                      <a:ln w="38100">
                        <a:noFill/>
                        <a:miter/>
                      </a:ln>
                    </p:spPr>
                  </p:pic>
                </p:oleObj>
              </mc:Fallback>
            </mc:AlternateContent>
          </a:graphicData>
        </a:graphic>
      </p:graphicFrame>
      <p:graphicFrame>
        <p:nvGraphicFramePr>
          <p:cNvPr id="7205" name="Object 37"/>
          <p:cNvGraphicFramePr>
            <a:graphicFrameLocks noChangeAspect="1"/>
          </p:cNvGraphicFramePr>
          <p:nvPr>
            <p:custDataLst>
              <p:tags r:id="rId15"/>
            </p:custDataLst>
          </p:nvPr>
        </p:nvGraphicFramePr>
        <p:xfrm>
          <a:off x="440690" y="3224530"/>
          <a:ext cx="5170805" cy="862330"/>
        </p:xfrm>
        <a:graphic>
          <a:graphicData uri="http://schemas.openxmlformats.org/presentationml/2006/ole">
            <mc:AlternateContent xmlns:mc="http://schemas.openxmlformats.org/markup-compatibility/2006">
              <mc:Choice xmlns:v="urn:schemas-microsoft-com:vml" Requires="v">
                <p:oleObj spid="_x0000_s3165" name="" r:id="rId16" imgW="2590800" imgH="431800" progId="Equation.3">
                  <p:embed/>
                </p:oleObj>
              </mc:Choice>
              <mc:Fallback>
                <p:oleObj name="" r:id="rId16" imgW="2590800" imgH="431800" progId="Equation.3">
                  <p:embed/>
                  <p:pic>
                    <p:nvPicPr>
                      <p:cNvPr id="0" name="图片 3164"/>
                      <p:cNvPicPr/>
                      <p:nvPr/>
                    </p:nvPicPr>
                    <p:blipFill>
                      <a:blip r:embed="rId17"/>
                      <a:stretch>
                        <a:fillRect/>
                      </a:stretch>
                    </p:blipFill>
                    <p:spPr>
                      <a:xfrm>
                        <a:off x="440690" y="3224530"/>
                        <a:ext cx="5170805" cy="862330"/>
                      </a:xfrm>
                      <a:prstGeom prst="rect">
                        <a:avLst/>
                      </a:prstGeom>
                      <a:noFill/>
                      <a:ln w="38100">
                        <a:noFill/>
                        <a:miter/>
                      </a:ln>
                    </p:spPr>
                  </p:pic>
                </p:oleObj>
              </mc:Fallback>
            </mc:AlternateContent>
          </a:graphicData>
        </a:graphic>
      </p:graphicFrame>
      <p:graphicFrame>
        <p:nvGraphicFramePr>
          <p:cNvPr id="7206" name="Object 38"/>
          <p:cNvGraphicFramePr>
            <a:graphicFrameLocks noChangeAspect="1"/>
          </p:cNvGraphicFramePr>
          <p:nvPr>
            <p:custDataLst>
              <p:tags r:id="rId18"/>
            </p:custDataLst>
          </p:nvPr>
        </p:nvGraphicFramePr>
        <p:xfrm>
          <a:off x="5515610" y="3453765"/>
          <a:ext cx="2104390" cy="398145"/>
        </p:xfrm>
        <a:graphic>
          <a:graphicData uri="http://schemas.openxmlformats.org/presentationml/2006/ole">
            <mc:AlternateContent xmlns:mc="http://schemas.openxmlformats.org/markup-compatibility/2006">
              <mc:Choice xmlns:v="urn:schemas-microsoft-com:vml" Requires="v">
                <p:oleObj spid="_x0000_s3158" name="" r:id="rId19" imgW="2349500" imgH="444500" progId="Equation.3">
                  <p:embed/>
                </p:oleObj>
              </mc:Choice>
              <mc:Fallback>
                <p:oleObj name="" r:id="rId19" imgW="2349500" imgH="444500" progId="Equation.3">
                  <p:embed/>
                  <p:pic>
                    <p:nvPicPr>
                      <p:cNvPr id="0" name="图片 3157"/>
                      <p:cNvPicPr/>
                      <p:nvPr/>
                    </p:nvPicPr>
                    <p:blipFill>
                      <a:blip r:embed="rId20"/>
                      <a:stretch>
                        <a:fillRect/>
                      </a:stretch>
                    </p:blipFill>
                    <p:spPr>
                      <a:xfrm>
                        <a:off x="5515610" y="3453765"/>
                        <a:ext cx="2104390" cy="398145"/>
                      </a:xfrm>
                      <a:prstGeom prst="rect">
                        <a:avLst/>
                      </a:prstGeom>
                      <a:noFill/>
                      <a:ln w="38100">
                        <a:noFill/>
                        <a:miter/>
                      </a:ln>
                    </p:spPr>
                  </p:pic>
                </p:oleObj>
              </mc:Fallback>
            </mc:AlternateContent>
          </a:graphicData>
        </a:graphic>
      </p:graphicFrame>
      <p:graphicFrame>
        <p:nvGraphicFramePr>
          <p:cNvPr id="7207" name="Object 39"/>
          <p:cNvGraphicFramePr>
            <a:graphicFrameLocks noChangeAspect="1"/>
          </p:cNvGraphicFramePr>
          <p:nvPr>
            <p:custDataLst>
              <p:tags r:id="rId21"/>
            </p:custDataLst>
          </p:nvPr>
        </p:nvGraphicFramePr>
        <p:xfrm>
          <a:off x="414655" y="4217670"/>
          <a:ext cx="8517890" cy="1372235"/>
        </p:xfrm>
        <a:graphic>
          <a:graphicData uri="http://schemas.openxmlformats.org/presentationml/2006/ole">
            <mc:AlternateContent xmlns:mc="http://schemas.openxmlformats.org/markup-compatibility/2006">
              <mc:Choice xmlns:v="urn:schemas-microsoft-com:vml" Requires="v">
                <p:oleObj spid="_x0000_s10" name="" r:id="rId22" imgW="4178300" imgH="673100" progId="Equation.3">
                  <p:embed/>
                </p:oleObj>
              </mc:Choice>
              <mc:Fallback>
                <p:oleObj name="" r:id="rId22" imgW="4178300" imgH="673100" progId="Equation.3">
                  <p:embed/>
                  <p:pic>
                    <p:nvPicPr>
                      <p:cNvPr id="0" name="图片 3153"/>
                      <p:cNvPicPr/>
                      <p:nvPr/>
                    </p:nvPicPr>
                    <p:blipFill>
                      <a:blip r:embed="rId23"/>
                      <a:stretch>
                        <a:fillRect/>
                      </a:stretch>
                    </p:blipFill>
                    <p:spPr>
                      <a:xfrm>
                        <a:off x="414655" y="4217670"/>
                        <a:ext cx="8517890" cy="1372235"/>
                      </a:xfrm>
                      <a:prstGeom prst="rect">
                        <a:avLst/>
                      </a:prstGeom>
                      <a:noFill/>
                      <a:ln w="38100">
                        <a:noFill/>
                        <a:miter/>
                      </a:ln>
                    </p:spPr>
                  </p:pic>
                </p:oleObj>
              </mc:Fallback>
            </mc:AlternateContent>
          </a:graphicData>
        </a:graphic>
      </p:graphicFrame>
      <p:graphicFrame>
        <p:nvGraphicFramePr>
          <p:cNvPr id="7208" name="Object 40"/>
          <p:cNvGraphicFramePr>
            <a:graphicFrameLocks noChangeAspect="1"/>
          </p:cNvGraphicFramePr>
          <p:nvPr>
            <p:custDataLst>
              <p:tags r:id="rId24"/>
            </p:custDataLst>
          </p:nvPr>
        </p:nvGraphicFramePr>
        <p:xfrm>
          <a:off x="4665663" y="2552700"/>
          <a:ext cx="2819400" cy="406400"/>
        </p:xfrm>
        <a:graphic>
          <a:graphicData uri="http://schemas.openxmlformats.org/presentationml/2006/ole">
            <mc:AlternateContent xmlns:mc="http://schemas.openxmlformats.org/markup-compatibility/2006">
              <mc:Choice xmlns:v="urn:schemas-microsoft-com:vml" Requires="v">
                <p:oleObj spid="_x0000_s3159" name="" r:id="rId25" imgW="2819400" imgH="406400" progId="Equation.3">
                  <p:embed/>
                </p:oleObj>
              </mc:Choice>
              <mc:Fallback>
                <p:oleObj name="" r:id="rId25" imgW="2819400" imgH="406400" progId="Equation.3">
                  <p:embed/>
                  <p:pic>
                    <p:nvPicPr>
                      <p:cNvPr id="0" name="图片 3158"/>
                      <p:cNvPicPr/>
                      <p:nvPr/>
                    </p:nvPicPr>
                    <p:blipFill>
                      <a:blip r:embed="rId26"/>
                      <a:stretch>
                        <a:fillRect/>
                      </a:stretch>
                    </p:blipFill>
                    <p:spPr>
                      <a:xfrm>
                        <a:off x="4665663" y="2552700"/>
                        <a:ext cx="2819400" cy="406400"/>
                      </a:xfrm>
                      <a:prstGeom prst="rect">
                        <a:avLst/>
                      </a:prstGeom>
                      <a:noFill/>
                      <a:ln w="38100">
                        <a:noFill/>
                        <a:miter/>
                      </a:ln>
                    </p:spPr>
                  </p:pic>
                </p:oleObj>
              </mc:Fallback>
            </mc:AlternateContent>
          </a:graphicData>
        </a:graphic>
      </p:graphicFrame>
      <p:graphicFrame>
        <p:nvGraphicFramePr>
          <p:cNvPr id="5" name="Object 18"/>
          <p:cNvGraphicFramePr>
            <a:graphicFrameLocks noChangeAspect="1"/>
          </p:cNvGraphicFramePr>
          <p:nvPr>
            <p:custDataLst>
              <p:tags r:id="rId27"/>
            </p:custDataLst>
          </p:nvPr>
        </p:nvGraphicFramePr>
        <p:xfrm>
          <a:off x="1620838" y="1094740"/>
          <a:ext cx="5641975" cy="488315"/>
        </p:xfrm>
        <a:graphic>
          <a:graphicData uri="http://schemas.openxmlformats.org/presentationml/2006/ole">
            <mc:AlternateContent xmlns:mc="http://schemas.openxmlformats.org/markup-compatibility/2006">
              <mc:Choice xmlns:v="urn:schemas-microsoft-com:vml" Requires="v">
                <p:oleObj spid="_x0000_s7" name="" r:id="rId28" imgW="2667000" imgH="228600" progId="Equation.3">
                  <p:embed/>
                </p:oleObj>
              </mc:Choice>
              <mc:Fallback>
                <p:oleObj name="" r:id="rId28" imgW="2667000" imgH="228600" progId="Equation.3">
                  <p:embed/>
                  <p:pic>
                    <p:nvPicPr>
                      <p:cNvPr id="0" name="图片 3098"/>
                      <p:cNvPicPr/>
                      <p:nvPr/>
                    </p:nvPicPr>
                    <p:blipFill>
                      <a:blip r:embed="rId29"/>
                      <a:stretch>
                        <a:fillRect/>
                      </a:stretch>
                    </p:blipFill>
                    <p:spPr>
                      <a:xfrm>
                        <a:off x="1620838" y="1094740"/>
                        <a:ext cx="5641975" cy="4883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98"/>
                                        </p:tgtEl>
                                        <p:attrNameLst>
                                          <p:attrName>style.visibility</p:attrName>
                                        </p:attrNameLst>
                                      </p:cBhvr>
                                      <p:to>
                                        <p:strVal val="visible"/>
                                      </p:to>
                                    </p:set>
                                    <p:animEffect transition="in" filter="wipe(left)">
                                      <p:cBhvr>
                                        <p:cTn id="12" dur="500"/>
                                        <p:tgtEl>
                                          <p:spTgt spid="719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93"/>
                                        </p:tgtEl>
                                        <p:attrNameLst>
                                          <p:attrName>style.visibility</p:attrName>
                                        </p:attrNameLst>
                                      </p:cBhvr>
                                      <p:to>
                                        <p:strVal val="visible"/>
                                      </p:to>
                                    </p:set>
                                    <p:animEffect transition="in" filter="wipe(left)">
                                      <p:cBhvr>
                                        <p:cTn id="16" dur="500"/>
                                        <p:tgtEl>
                                          <p:spTgt spid="719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202"/>
                                        </p:tgtEl>
                                        <p:attrNameLst>
                                          <p:attrName>style.visibility</p:attrName>
                                        </p:attrNameLst>
                                      </p:cBhvr>
                                      <p:to>
                                        <p:strVal val="visible"/>
                                      </p:to>
                                    </p:set>
                                    <p:animEffect transition="in" filter="wipe(left)">
                                      <p:cBhvr>
                                        <p:cTn id="20" dur="500"/>
                                        <p:tgtEl>
                                          <p:spTgt spid="720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208"/>
                                        </p:tgtEl>
                                        <p:attrNameLst>
                                          <p:attrName>style.visibility</p:attrName>
                                        </p:attrNameLst>
                                      </p:cBhvr>
                                      <p:to>
                                        <p:strVal val="visible"/>
                                      </p:to>
                                    </p:set>
                                    <p:animEffect transition="in" filter="wipe(left)">
                                      <p:cBhvr>
                                        <p:cTn id="24" dur="500"/>
                                        <p:tgtEl>
                                          <p:spTgt spid="720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205"/>
                                        </p:tgtEl>
                                        <p:attrNameLst>
                                          <p:attrName>style.visibility</p:attrName>
                                        </p:attrNameLst>
                                      </p:cBhvr>
                                      <p:to>
                                        <p:strVal val="visible"/>
                                      </p:to>
                                    </p:set>
                                    <p:animEffect transition="in" filter="wipe(left)">
                                      <p:cBhvr>
                                        <p:cTn id="29" dur="500"/>
                                        <p:tgtEl>
                                          <p:spTgt spid="720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206"/>
                                        </p:tgtEl>
                                        <p:attrNameLst>
                                          <p:attrName>style.visibility</p:attrName>
                                        </p:attrNameLst>
                                      </p:cBhvr>
                                      <p:to>
                                        <p:strVal val="visible"/>
                                      </p:to>
                                    </p:set>
                                    <p:animEffect transition="in" filter="wipe(left)">
                                      <p:cBhvr>
                                        <p:cTn id="34" dur="500"/>
                                        <p:tgtEl>
                                          <p:spTgt spid="720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207"/>
                                        </p:tgtEl>
                                        <p:attrNameLst>
                                          <p:attrName>style.visibility</p:attrName>
                                        </p:attrNameLst>
                                      </p:cBhvr>
                                      <p:to>
                                        <p:strVal val="visible"/>
                                      </p:to>
                                    </p:set>
                                    <p:animEffect transition="in" filter="wipe(left)">
                                      <p:cBhvr>
                                        <p:cTn id="39" dur="500"/>
                                        <p:tgtEl>
                                          <p:spTgt spid="7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1035"/>
          <p:cNvSpPr txBox="1"/>
          <p:nvPr>
            <p:custDataLst>
              <p:tags r:id="rId1"/>
            </p:custDataLst>
          </p:nvPr>
        </p:nvSpPr>
        <p:spPr>
          <a:xfrm>
            <a:off x="762000" y="805815"/>
            <a:ext cx="323373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黑体" panose="02010609060101010101" pitchFamily="49" charset="-122"/>
                <a:ea typeface="黑体" panose="02010609060101010101" pitchFamily="49" charset="-122"/>
              </a:rPr>
              <a:t>由第六章定理知</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graphicFrame>
        <p:nvGraphicFramePr>
          <p:cNvPr id="82956" name="Object 1036"/>
          <p:cNvGraphicFramePr>
            <a:graphicFrameLocks noChangeAspect="1"/>
          </p:cNvGraphicFramePr>
          <p:nvPr>
            <p:custDataLst>
              <p:tags r:id="rId2"/>
            </p:custDataLst>
          </p:nvPr>
        </p:nvGraphicFramePr>
        <p:xfrm>
          <a:off x="3634105" y="260350"/>
          <a:ext cx="4643120" cy="1282065"/>
        </p:xfrm>
        <a:graphic>
          <a:graphicData uri="http://schemas.openxmlformats.org/presentationml/2006/ole">
            <mc:AlternateContent xmlns:mc="http://schemas.openxmlformats.org/markup-compatibility/2006">
              <mc:Choice xmlns:v="urn:schemas-microsoft-com:vml" Requires="v">
                <p:oleObj spid="_x0000_s3161" name="" r:id="rId3" imgW="2438400" imgH="673100" progId="Equation.3">
                  <p:embed/>
                </p:oleObj>
              </mc:Choice>
              <mc:Fallback>
                <p:oleObj name="" r:id="rId3" imgW="2438400" imgH="673100" progId="Equation.3">
                  <p:embed/>
                  <p:pic>
                    <p:nvPicPr>
                      <p:cNvPr id="0" name="图片 3160"/>
                      <p:cNvPicPr/>
                      <p:nvPr/>
                    </p:nvPicPr>
                    <p:blipFill>
                      <a:blip r:embed="rId4"/>
                      <a:stretch>
                        <a:fillRect/>
                      </a:stretch>
                    </p:blipFill>
                    <p:spPr>
                      <a:xfrm>
                        <a:off x="3634105" y="260350"/>
                        <a:ext cx="4643120" cy="1282065"/>
                      </a:xfrm>
                      <a:prstGeom prst="rect">
                        <a:avLst/>
                      </a:prstGeom>
                      <a:noFill/>
                      <a:ln w="38100">
                        <a:noFill/>
                        <a:miter/>
                      </a:ln>
                    </p:spPr>
                  </p:pic>
                </p:oleObj>
              </mc:Fallback>
            </mc:AlternateContent>
          </a:graphicData>
        </a:graphic>
      </p:graphicFrame>
      <p:graphicFrame>
        <p:nvGraphicFramePr>
          <p:cNvPr id="82957" name="Object 1037"/>
          <p:cNvGraphicFramePr>
            <a:graphicFrameLocks noChangeAspect="1"/>
          </p:cNvGraphicFramePr>
          <p:nvPr>
            <p:custDataLst>
              <p:tags r:id="rId5"/>
            </p:custDataLst>
          </p:nvPr>
        </p:nvGraphicFramePr>
        <p:xfrm>
          <a:off x="2145665" y="1362075"/>
          <a:ext cx="4485005" cy="1330960"/>
        </p:xfrm>
        <a:graphic>
          <a:graphicData uri="http://schemas.openxmlformats.org/presentationml/2006/ole">
            <mc:AlternateContent xmlns:mc="http://schemas.openxmlformats.org/markup-compatibility/2006">
              <mc:Choice xmlns:v="urn:schemas-microsoft-com:vml" Requires="v">
                <p:oleObj spid="_x0000_s3151" name="" r:id="rId6" imgW="2311400" imgH="673100" progId="Equation.3">
                  <p:embed/>
                </p:oleObj>
              </mc:Choice>
              <mc:Fallback>
                <p:oleObj name="" r:id="rId6" imgW="2311400" imgH="673100" progId="Equation.3">
                  <p:embed/>
                  <p:pic>
                    <p:nvPicPr>
                      <p:cNvPr id="0" name="图片 3150"/>
                      <p:cNvPicPr/>
                      <p:nvPr/>
                    </p:nvPicPr>
                    <p:blipFill>
                      <a:blip r:embed="rId7"/>
                      <a:stretch>
                        <a:fillRect/>
                      </a:stretch>
                    </p:blipFill>
                    <p:spPr>
                      <a:xfrm>
                        <a:off x="2145665" y="1362075"/>
                        <a:ext cx="4485005" cy="1330960"/>
                      </a:xfrm>
                      <a:prstGeom prst="rect">
                        <a:avLst/>
                      </a:prstGeom>
                      <a:noFill/>
                      <a:ln w="38100">
                        <a:noFill/>
                        <a:miter/>
                      </a:ln>
                    </p:spPr>
                  </p:pic>
                </p:oleObj>
              </mc:Fallback>
            </mc:AlternateContent>
          </a:graphicData>
        </a:graphic>
      </p:graphicFrame>
      <p:graphicFrame>
        <p:nvGraphicFramePr>
          <p:cNvPr id="82958" name="Object 1038"/>
          <p:cNvGraphicFramePr>
            <a:graphicFrameLocks noChangeAspect="1"/>
          </p:cNvGraphicFramePr>
          <p:nvPr>
            <p:custDataLst>
              <p:tags r:id="rId8"/>
            </p:custDataLst>
          </p:nvPr>
        </p:nvGraphicFramePr>
        <p:xfrm>
          <a:off x="1688465" y="2934335"/>
          <a:ext cx="4989195" cy="490855"/>
        </p:xfrm>
        <a:graphic>
          <a:graphicData uri="http://schemas.openxmlformats.org/presentationml/2006/ole">
            <mc:AlternateContent xmlns:mc="http://schemas.openxmlformats.org/markup-compatibility/2006">
              <mc:Choice xmlns:v="urn:schemas-microsoft-com:vml" Requires="v">
                <p:oleObj spid="_x0000_s3153" name="" r:id="rId9" imgW="2374265" imgH="228600" progId="Equation.3">
                  <p:embed/>
                </p:oleObj>
              </mc:Choice>
              <mc:Fallback>
                <p:oleObj name="" r:id="rId9" imgW="2374265" imgH="228600" progId="Equation.3">
                  <p:embed/>
                  <p:pic>
                    <p:nvPicPr>
                      <p:cNvPr id="0" name="图片 3152"/>
                      <p:cNvPicPr/>
                      <p:nvPr/>
                    </p:nvPicPr>
                    <p:blipFill>
                      <a:blip r:embed="rId10"/>
                      <a:stretch>
                        <a:fillRect/>
                      </a:stretch>
                    </p:blipFill>
                    <p:spPr>
                      <a:xfrm>
                        <a:off x="1688465" y="2934335"/>
                        <a:ext cx="4989195" cy="490855"/>
                      </a:xfrm>
                      <a:prstGeom prst="rect">
                        <a:avLst/>
                      </a:prstGeom>
                      <a:noFill/>
                      <a:ln w="38100">
                        <a:noFill/>
                        <a:miter/>
                      </a:ln>
                    </p:spPr>
                  </p:pic>
                </p:oleObj>
              </mc:Fallback>
            </mc:AlternateContent>
          </a:graphicData>
        </a:graphic>
      </p:graphicFrame>
      <p:graphicFrame>
        <p:nvGraphicFramePr>
          <p:cNvPr id="82959" name="Object 1039"/>
          <p:cNvGraphicFramePr>
            <a:graphicFrameLocks noChangeAspect="1"/>
          </p:cNvGraphicFramePr>
          <p:nvPr>
            <p:custDataLst>
              <p:tags r:id="rId11"/>
            </p:custDataLst>
          </p:nvPr>
        </p:nvGraphicFramePr>
        <p:xfrm>
          <a:off x="787400" y="3944620"/>
          <a:ext cx="5156200" cy="431800"/>
        </p:xfrm>
        <a:graphic>
          <a:graphicData uri="http://schemas.openxmlformats.org/presentationml/2006/ole">
            <mc:AlternateContent xmlns:mc="http://schemas.openxmlformats.org/markup-compatibility/2006">
              <mc:Choice xmlns:v="urn:schemas-microsoft-com:vml" Requires="v">
                <p:oleObj spid="_x0000_s3160" name="" r:id="rId12" imgW="5156200" imgH="431800" progId="Equation.3">
                  <p:embed/>
                </p:oleObj>
              </mc:Choice>
              <mc:Fallback>
                <p:oleObj name="" r:id="rId12" imgW="5156200" imgH="431800" progId="Equation.3">
                  <p:embed/>
                  <p:pic>
                    <p:nvPicPr>
                      <p:cNvPr id="0" name="图片 3159"/>
                      <p:cNvPicPr/>
                      <p:nvPr/>
                    </p:nvPicPr>
                    <p:blipFill>
                      <a:blip r:embed="rId13"/>
                      <a:stretch>
                        <a:fillRect/>
                      </a:stretch>
                    </p:blipFill>
                    <p:spPr>
                      <a:xfrm>
                        <a:off x="787400" y="3944620"/>
                        <a:ext cx="5156200" cy="431800"/>
                      </a:xfrm>
                      <a:prstGeom prst="rect">
                        <a:avLst/>
                      </a:prstGeom>
                      <a:noFill/>
                      <a:ln w="38100">
                        <a:noFill/>
                        <a:miter/>
                      </a:ln>
                    </p:spPr>
                  </p:pic>
                </p:oleObj>
              </mc:Fallback>
            </mc:AlternateContent>
          </a:graphicData>
        </a:graphic>
      </p:graphicFrame>
      <p:graphicFrame>
        <p:nvGraphicFramePr>
          <p:cNvPr id="82960" name="Object 1040"/>
          <p:cNvGraphicFramePr>
            <a:graphicFrameLocks noChangeAspect="1"/>
          </p:cNvGraphicFramePr>
          <p:nvPr>
            <p:custDataLst>
              <p:tags r:id="rId14"/>
            </p:custDataLst>
          </p:nvPr>
        </p:nvGraphicFramePr>
        <p:xfrm>
          <a:off x="1911350" y="4738370"/>
          <a:ext cx="3488055" cy="502285"/>
        </p:xfrm>
        <a:graphic>
          <a:graphicData uri="http://schemas.openxmlformats.org/presentationml/2006/ole">
            <mc:AlternateContent xmlns:mc="http://schemas.openxmlformats.org/markup-compatibility/2006">
              <mc:Choice xmlns:v="urn:schemas-microsoft-com:vml" Requires="v">
                <p:oleObj spid="_x0000_s3152" name="" r:id="rId15" imgW="1587500" imgH="228600" progId="Equation.3">
                  <p:embed/>
                </p:oleObj>
              </mc:Choice>
              <mc:Fallback>
                <p:oleObj name="" r:id="rId15" imgW="1587500" imgH="228600" progId="Equation.3">
                  <p:embed/>
                  <p:pic>
                    <p:nvPicPr>
                      <p:cNvPr id="0" name="图片 3151"/>
                      <p:cNvPicPr/>
                      <p:nvPr/>
                    </p:nvPicPr>
                    <p:blipFill>
                      <a:blip r:embed="rId16"/>
                      <a:stretch>
                        <a:fillRect/>
                      </a:stretch>
                    </p:blipFill>
                    <p:spPr>
                      <a:xfrm>
                        <a:off x="1911350" y="4738370"/>
                        <a:ext cx="3488055" cy="502285"/>
                      </a:xfrm>
                      <a:prstGeom prst="rect">
                        <a:avLst/>
                      </a:prstGeom>
                      <a:noFill/>
                      <a:ln w="38100">
                        <a:noFill/>
                        <a:miter/>
                      </a:ln>
                    </p:spPr>
                  </p:pic>
                </p:oleObj>
              </mc:Fallback>
            </mc:AlternateContent>
          </a:graphicData>
        </a:graphic>
      </p:graphicFrame>
      <p:graphicFrame>
        <p:nvGraphicFramePr>
          <p:cNvPr id="82961" name="Object 1041"/>
          <p:cNvGraphicFramePr>
            <a:graphicFrameLocks noChangeAspect="1"/>
          </p:cNvGraphicFramePr>
          <p:nvPr>
            <p:custDataLst>
              <p:tags r:id="rId17"/>
            </p:custDataLst>
          </p:nvPr>
        </p:nvGraphicFramePr>
        <p:xfrm>
          <a:off x="2025650" y="5561965"/>
          <a:ext cx="4370705" cy="589915"/>
        </p:xfrm>
        <a:graphic>
          <a:graphicData uri="http://schemas.openxmlformats.org/presentationml/2006/ole">
            <mc:AlternateContent xmlns:mc="http://schemas.openxmlformats.org/markup-compatibility/2006">
              <mc:Choice xmlns:v="urn:schemas-microsoft-com:vml" Requires="v">
                <p:oleObj spid="_x0000_s3162" name="" r:id="rId18" imgW="2070100" imgH="279400" progId="Equation.3">
                  <p:embed/>
                </p:oleObj>
              </mc:Choice>
              <mc:Fallback>
                <p:oleObj name="" r:id="rId18" imgW="2070100" imgH="279400" progId="Equation.3">
                  <p:embed/>
                  <p:pic>
                    <p:nvPicPr>
                      <p:cNvPr id="0" name="图片 3161"/>
                      <p:cNvPicPr/>
                      <p:nvPr/>
                    </p:nvPicPr>
                    <p:blipFill>
                      <a:blip r:embed="rId19"/>
                      <a:stretch>
                        <a:fillRect/>
                      </a:stretch>
                    </p:blipFill>
                    <p:spPr>
                      <a:xfrm>
                        <a:off x="2025650" y="5561965"/>
                        <a:ext cx="4370705" cy="5899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56"/>
                                        </p:tgtEl>
                                        <p:attrNameLst>
                                          <p:attrName>style.visibility</p:attrName>
                                        </p:attrNameLst>
                                      </p:cBhvr>
                                      <p:to>
                                        <p:strVal val="visible"/>
                                      </p:to>
                                    </p:set>
                                    <p:animEffect transition="in" filter="wipe(left)">
                                      <p:cBhvr>
                                        <p:cTn id="7" dur="500"/>
                                        <p:tgtEl>
                                          <p:spTgt spid="82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57"/>
                                        </p:tgtEl>
                                        <p:attrNameLst>
                                          <p:attrName>style.visibility</p:attrName>
                                        </p:attrNameLst>
                                      </p:cBhvr>
                                      <p:to>
                                        <p:strVal val="visible"/>
                                      </p:to>
                                    </p:set>
                                    <p:animEffect transition="in" filter="wipe(left)">
                                      <p:cBhvr>
                                        <p:cTn id="12" dur="500"/>
                                        <p:tgtEl>
                                          <p:spTgt spid="829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58"/>
                                        </p:tgtEl>
                                        <p:attrNameLst>
                                          <p:attrName>style.visibility</p:attrName>
                                        </p:attrNameLst>
                                      </p:cBhvr>
                                      <p:to>
                                        <p:strVal val="visible"/>
                                      </p:to>
                                    </p:set>
                                    <p:animEffect transition="in" filter="wipe(left)">
                                      <p:cBhvr>
                                        <p:cTn id="17" dur="500"/>
                                        <p:tgtEl>
                                          <p:spTgt spid="829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959"/>
                                        </p:tgtEl>
                                        <p:attrNameLst>
                                          <p:attrName>style.visibility</p:attrName>
                                        </p:attrNameLst>
                                      </p:cBhvr>
                                      <p:to>
                                        <p:strVal val="visible"/>
                                      </p:to>
                                    </p:set>
                                    <p:animEffect transition="in" filter="wipe(left)">
                                      <p:cBhvr>
                                        <p:cTn id="22" dur="500"/>
                                        <p:tgtEl>
                                          <p:spTgt spid="82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60"/>
                                        </p:tgtEl>
                                        <p:attrNameLst>
                                          <p:attrName>style.visibility</p:attrName>
                                        </p:attrNameLst>
                                      </p:cBhvr>
                                      <p:to>
                                        <p:strVal val="visible"/>
                                      </p:to>
                                    </p:set>
                                    <p:animEffect transition="in" filter="wipe(left)">
                                      <p:cBhvr>
                                        <p:cTn id="27" dur="500"/>
                                        <p:tgtEl>
                                          <p:spTgt spid="82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961"/>
                                        </p:tgtEl>
                                        <p:attrNameLst>
                                          <p:attrName>style.visibility</p:attrName>
                                        </p:attrNameLst>
                                      </p:cBhvr>
                                      <p:to>
                                        <p:strVal val="visible"/>
                                      </p:to>
                                    </p:set>
                                    <p:animEffect transition="in" filter="wipe(left)">
                                      <p:cBhvr>
                                        <p:cTn id="32" dur="500"/>
                                        <p:tgtEl>
                                          <p:spTgt spid="82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71" name="Text Box 47"/>
          <p:cNvSpPr txBox="1"/>
          <p:nvPr>
            <p:custDataLst>
              <p:tags r:id="rId1"/>
            </p:custDataLst>
          </p:nvPr>
        </p:nvSpPr>
        <p:spPr>
          <a:xfrm>
            <a:off x="4313873" y="5559108"/>
            <a:ext cx="237013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Times New Roman" panose="02020603050405020304" pitchFamily="18" charset="0"/>
                <a:ea typeface="黑体" panose="02010609060101010101" pitchFamily="49" charset="-122"/>
              </a:rPr>
              <a:t>指它们的和集</a:t>
            </a:r>
            <a:endParaRPr lang="zh-CN" altLang="en-US" sz="2800" b="1" dirty="0">
              <a:solidFill>
                <a:srgbClr val="0000FF"/>
              </a:solidFill>
              <a:latin typeface="Times New Roman" panose="02020603050405020304" pitchFamily="18" charset="0"/>
              <a:ea typeface="黑体" panose="02010609060101010101" pitchFamily="49" charset="-122"/>
            </a:endParaRPr>
          </a:p>
        </p:txBody>
      </p:sp>
      <p:sp>
        <p:nvSpPr>
          <p:cNvPr id="26627" name="Text Box 37"/>
          <p:cNvSpPr txBox="1"/>
          <p:nvPr>
            <p:custDataLst>
              <p:tags r:id="rId2"/>
            </p:custDataLst>
          </p:nvPr>
        </p:nvSpPr>
        <p:spPr>
          <a:xfrm>
            <a:off x="852488" y="803275"/>
            <a:ext cx="5029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为了计算方便, 习惯上取</a:t>
            </a:r>
            <a:endParaRPr lang="zh-CN" altLang="en-US" sz="2800" b="1" dirty="0">
              <a:latin typeface="Times New Roman" panose="02020603050405020304" pitchFamily="18" charset="0"/>
            </a:endParaRPr>
          </a:p>
        </p:txBody>
      </p:sp>
      <p:graphicFrame>
        <p:nvGraphicFramePr>
          <p:cNvPr id="52262" name="Object 38"/>
          <p:cNvGraphicFramePr>
            <a:graphicFrameLocks noChangeAspect="1"/>
          </p:cNvGraphicFramePr>
          <p:nvPr>
            <p:custDataLst>
              <p:tags r:id="rId3"/>
            </p:custDataLst>
          </p:nvPr>
        </p:nvGraphicFramePr>
        <p:xfrm>
          <a:off x="1816100" y="1591310"/>
          <a:ext cx="2606040" cy="883285"/>
        </p:xfrm>
        <a:graphic>
          <a:graphicData uri="http://schemas.openxmlformats.org/presentationml/2006/ole">
            <mc:AlternateContent xmlns:mc="http://schemas.openxmlformats.org/markup-compatibility/2006">
              <mc:Choice xmlns:v="urn:schemas-microsoft-com:vml" Requires="v">
                <p:oleObj spid="_x0000_s3193" name="" r:id="rId4" imgW="1219200" imgH="405765" progId="Equation.3">
                  <p:embed/>
                </p:oleObj>
              </mc:Choice>
              <mc:Fallback>
                <p:oleObj name="" r:id="rId4" imgW="1219200" imgH="405765" progId="Equation.3">
                  <p:embed/>
                  <p:pic>
                    <p:nvPicPr>
                      <p:cNvPr id="0" name="图片 3192"/>
                      <p:cNvPicPr/>
                      <p:nvPr/>
                    </p:nvPicPr>
                    <p:blipFill>
                      <a:blip r:embed="rId5"/>
                      <a:stretch>
                        <a:fillRect/>
                      </a:stretch>
                    </p:blipFill>
                    <p:spPr>
                      <a:xfrm>
                        <a:off x="1816100" y="1591310"/>
                        <a:ext cx="2606040" cy="883285"/>
                      </a:xfrm>
                      <a:prstGeom prst="rect">
                        <a:avLst/>
                      </a:prstGeom>
                      <a:noFill/>
                      <a:ln w="38100">
                        <a:noFill/>
                        <a:miter/>
                      </a:ln>
                    </p:spPr>
                  </p:pic>
                </p:oleObj>
              </mc:Fallback>
            </mc:AlternateContent>
          </a:graphicData>
        </a:graphic>
      </p:graphicFrame>
      <p:graphicFrame>
        <p:nvGraphicFramePr>
          <p:cNvPr id="52263" name="Object 39"/>
          <p:cNvGraphicFramePr>
            <a:graphicFrameLocks noChangeAspect="1"/>
          </p:cNvGraphicFramePr>
          <p:nvPr>
            <p:custDataLst>
              <p:tags r:id="rId6"/>
            </p:custDataLst>
          </p:nvPr>
        </p:nvGraphicFramePr>
        <p:xfrm>
          <a:off x="4764405" y="1626870"/>
          <a:ext cx="2566035" cy="860425"/>
        </p:xfrm>
        <a:graphic>
          <a:graphicData uri="http://schemas.openxmlformats.org/presentationml/2006/ole">
            <mc:AlternateContent xmlns:mc="http://schemas.openxmlformats.org/markup-compatibility/2006">
              <mc:Choice xmlns:v="urn:schemas-microsoft-com:vml" Requires="v">
                <p:oleObj spid="_x0000_s3155" name="" r:id="rId7" imgW="1231265" imgH="405765" progId="Equation.3">
                  <p:embed/>
                </p:oleObj>
              </mc:Choice>
              <mc:Fallback>
                <p:oleObj name="" r:id="rId7" imgW="1231265" imgH="405765" progId="Equation.3">
                  <p:embed/>
                  <p:pic>
                    <p:nvPicPr>
                      <p:cNvPr id="0" name="图片 3154"/>
                      <p:cNvPicPr/>
                      <p:nvPr/>
                    </p:nvPicPr>
                    <p:blipFill>
                      <a:blip r:embed="rId8"/>
                      <a:stretch>
                        <a:fillRect/>
                      </a:stretch>
                    </p:blipFill>
                    <p:spPr>
                      <a:xfrm>
                        <a:off x="4764405" y="1626870"/>
                        <a:ext cx="2566035" cy="860425"/>
                      </a:xfrm>
                      <a:prstGeom prst="rect">
                        <a:avLst/>
                      </a:prstGeom>
                      <a:noFill/>
                      <a:ln w="38100">
                        <a:noFill/>
                        <a:miter/>
                      </a:ln>
                    </p:spPr>
                  </p:pic>
                </p:oleObj>
              </mc:Fallback>
            </mc:AlternateContent>
          </a:graphicData>
        </a:graphic>
      </p:graphicFrame>
      <p:graphicFrame>
        <p:nvGraphicFramePr>
          <p:cNvPr id="52264" name="Object 40"/>
          <p:cNvGraphicFramePr>
            <a:graphicFrameLocks noChangeAspect="1"/>
          </p:cNvGraphicFramePr>
          <p:nvPr>
            <p:custDataLst>
              <p:tags r:id="rId9"/>
            </p:custDataLst>
          </p:nvPr>
        </p:nvGraphicFramePr>
        <p:xfrm>
          <a:off x="2277110" y="2808605"/>
          <a:ext cx="4826635" cy="516890"/>
        </p:xfrm>
        <a:graphic>
          <a:graphicData uri="http://schemas.openxmlformats.org/presentationml/2006/ole">
            <mc:AlternateContent xmlns:mc="http://schemas.openxmlformats.org/markup-compatibility/2006">
              <mc:Choice xmlns:v="urn:schemas-microsoft-com:vml" Requires="v">
                <p:oleObj spid="_x0000_s3101" name="" r:id="rId10" imgW="2324100" imgH="241300" progId="Equation.3">
                  <p:embed/>
                </p:oleObj>
              </mc:Choice>
              <mc:Fallback>
                <p:oleObj name="" r:id="rId10" imgW="2324100" imgH="241300" progId="Equation.3">
                  <p:embed/>
                  <p:pic>
                    <p:nvPicPr>
                      <p:cNvPr id="0" name="图片 3100"/>
                      <p:cNvPicPr/>
                      <p:nvPr/>
                    </p:nvPicPr>
                    <p:blipFill>
                      <a:blip r:embed="rId11"/>
                      <a:stretch>
                        <a:fillRect/>
                      </a:stretch>
                    </p:blipFill>
                    <p:spPr>
                      <a:xfrm>
                        <a:off x="2277110" y="2808605"/>
                        <a:ext cx="4826635" cy="516890"/>
                      </a:xfrm>
                      <a:prstGeom prst="rect">
                        <a:avLst/>
                      </a:prstGeom>
                      <a:noFill/>
                      <a:ln w="38100">
                        <a:noFill/>
                        <a:miter/>
                      </a:ln>
                    </p:spPr>
                  </p:pic>
                </p:oleObj>
              </mc:Fallback>
            </mc:AlternateContent>
          </a:graphicData>
        </a:graphic>
      </p:graphicFrame>
      <p:sp>
        <p:nvSpPr>
          <p:cNvPr id="52267" name="Text Box 43"/>
          <p:cNvSpPr txBox="1"/>
          <p:nvPr>
            <p:custDataLst>
              <p:tags r:id="rId12"/>
            </p:custDataLst>
          </p:nvPr>
        </p:nvSpPr>
        <p:spPr>
          <a:xfrm>
            <a:off x="838200" y="3484563"/>
            <a:ext cx="34290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拒绝域为:</a:t>
            </a:r>
            <a:endParaRPr lang="zh-CN" altLang="en-US" sz="2800" b="1" dirty="0">
              <a:latin typeface="Times New Roman" panose="02020603050405020304" pitchFamily="18" charset="0"/>
            </a:endParaRPr>
          </a:p>
        </p:txBody>
      </p:sp>
      <p:grpSp>
        <p:nvGrpSpPr>
          <p:cNvPr id="52280" name="Group 56"/>
          <p:cNvGrpSpPr/>
          <p:nvPr/>
        </p:nvGrpSpPr>
        <p:grpSpPr>
          <a:xfrm>
            <a:off x="923925" y="4090988"/>
            <a:ext cx="5872163" cy="1171575"/>
            <a:chOff x="621" y="2408"/>
            <a:chExt cx="3699" cy="738"/>
          </a:xfrm>
        </p:grpSpPr>
        <p:sp>
          <p:nvSpPr>
            <p:cNvPr id="26633" name="Rectangle 46"/>
            <p:cNvSpPr/>
            <p:nvPr>
              <p:custDataLst>
                <p:tags r:id="rId13"/>
              </p:custDataLst>
            </p:nvPr>
          </p:nvSpPr>
          <p:spPr>
            <a:xfrm>
              <a:off x="624" y="2474"/>
              <a:ext cx="3696" cy="672"/>
            </a:xfrm>
            <a:prstGeom prst="rect">
              <a:avLst/>
            </a:prstGeom>
            <a:solidFill>
              <a:srgbClr val="FFCCFF"/>
            </a:solidFill>
            <a:ln w="38100" cap="flat" cmpd="dbl">
              <a:solidFill>
                <a:srgbClr val="0099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aphicFrame>
          <p:nvGraphicFramePr>
            <p:cNvPr id="26634" name="Object 41"/>
            <p:cNvGraphicFramePr>
              <a:graphicFrameLocks noChangeAspect="1"/>
            </p:cNvGraphicFramePr>
            <p:nvPr>
              <p:custDataLst>
                <p:tags r:id="rId14"/>
              </p:custDataLst>
            </p:nvPr>
          </p:nvGraphicFramePr>
          <p:xfrm>
            <a:off x="621" y="2438"/>
            <a:ext cx="1078" cy="673"/>
          </p:xfrm>
          <a:graphic>
            <a:graphicData uri="http://schemas.openxmlformats.org/presentationml/2006/ole">
              <mc:AlternateContent xmlns:mc="http://schemas.openxmlformats.org/markup-compatibility/2006">
                <mc:Choice xmlns:v="urn:schemas-microsoft-com:vml" Requires="v">
                  <p:oleObj spid="_x0000_s3100" name="" r:id="rId15" imgW="1079500" imgH="673100" progId="Equation.3">
                    <p:embed/>
                  </p:oleObj>
                </mc:Choice>
                <mc:Fallback>
                  <p:oleObj name="" r:id="rId15" imgW="1079500" imgH="673100" progId="Equation.3">
                    <p:embed/>
                    <p:pic>
                      <p:nvPicPr>
                        <p:cNvPr id="0" name="图片 3099"/>
                        <p:cNvPicPr/>
                        <p:nvPr/>
                      </p:nvPicPr>
                      <p:blipFill>
                        <a:blip r:embed="rId16"/>
                        <a:stretch>
                          <a:fillRect/>
                        </a:stretch>
                      </p:blipFill>
                      <p:spPr>
                        <a:xfrm>
                          <a:off x="621" y="2438"/>
                          <a:ext cx="1078" cy="673"/>
                        </a:xfrm>
                        <a:prstGeom prst="rect">
                          <a:avLst/>
                        </a:prstGeom>
                        <a:noFill/>
                        <a:ln w="38100">
                          <a:noFill/>
                          <a:miter/>
                        </a:ln>
                      </p:spPr>
                    </p:pic>
                  </p:oleObj>
                </mc:Fallback>
              </mc:AlternateContent>
            </a:graphicData>
          </a:graphic>
        </p:graphicFrame>
        <p:graphicFrame>
          <p:nvGraphicFramePr>
            <p:cNvPr id="26635" name="Object 42"/>
            <p:cNvGraphicFramePr>
              <a:graphicFrameLocks noChangeAspect="1"/>
            </p:cNvGraphicFramePr>
            <p:nvPr>
              <p:custDataLst>
                <p:tags r:id="rId17"/>
              </p:custDataLst>
            </p:nvPr>
          </p:nvGraphicFramePr>
          <p:xfrm>
            <a:off x="1628" y="2656"/>
            <a:ext cx="787" cy="311"/>
          </p:xfrm>
          <a:graphic>
            <a:graphicData uri="http://schemas.openxmlformats.org/presentationml/2006/ole">
              <mc:AlternateContent xmlns:mc="http://schemas.openxmlformats.org/markup-compatibility/2006">
                <mc:Choice xmlns:v="urn:schemas-microsoft-com:vml" Requires="v">
                  <p:oleObj spid="_x0000_s3102" name="" r:id="rId18" imgW="609600" imgH="241300" progId="Equation.3">
                    <p:embed/>
                  </p:oleObj>
                </mc:Choice>
                <mc:Fallback>
                  <p:oleObj name="" r:id="rId18" imgW="609600" imgH="241300" progId="Equation.3">
                    <p:embed/>
                    <p:pic>
                      <p:nvPicPr>
                        <p:cNvPr id="0" name="图片 3101"/>
                        <p:cNvPicPr/>
                        <p:nvPr/>
                      </p:nvPicPr>
                      <p:blipFill>
                        <a:blip r:embed="rId19"/>
                        <a:stretch>
                          <a:fillRect/>
                        </a:stretch>
                      </p:blipFill>
                      <p:spPr>
                        <a:xfrm>
                          <a:off x="1628" y="2656"/>
                          <a:ext cx="787" cy="311"/>
                        </a:xfrm>
                        <a:prstGeom prst="rect">
                          <a:avLst/>
                        </a:prstGeom>
                        <a:noFill/>
                        <a:ln w="38100">
                          <a:noFill/>
                          <a:miter/>
                        </a:ln>
                      </p:spPr>
                    </p:pic>
                  </p:oleObj>
                </mc:Fallback>
              </mc:AlternateContent>
            </a:graphicData>
          </a:graphic>
        </p:graphicFrame>
        <p:graphicFrame>
          <p:nvGraphicFramePr>
            <p:cNvPr id="26636" name="Object 44"/>
            <p:cNvGraphicFramePr>
              <a:graphicFrameLocks noChangeAspect="1"/>
            </p:cNvGraphicFramePr>
            <p:nvPr>
              <p:custDataLst>
                <p:tags r:id="rId20"/>
              </p:custDataLst>
            </p:nvPr>
          </p:nvGraphicFramePr>
          <p:xfrm>
            <a:off x="2336" y="2408"/>
            <a:ext cx="1284" cy="661"/>
          </p:xfrm>
          <a:graphic>
            <a:graphicData uri="http://schemas.openxmlformats.org/presentationml/2006/ole">
              <mc:AlternateContent xmlns:mc="http://schemas.openxmlformats.org/markup-compatibility/2006">
                <mc:Choice xmlns:v="urn:schemas-microsoft-com:vml" Requires="v">
                  <p:oleObj spid="_x0000_s3103" name="" r:id="rId21" imgW="1308100" imgH="673100" progId="Equation.3">
                    <p:embed/>
                  </p:oleObj>
                </mc:Choice>
                <mc:Fallback>
                  <p:oleObj name="" r:id="rId21" imgW="1308100" imgH="673100" progId="Equation.3">
                    <p:embed/>
                    <p:pic>
                      <p:nvPicPr>
                        <p:cNvPr id="0" name="图片 3102"/>
                        <p:cNvPicPr/>
                        <p:nvPr/>
                      </p:nvPicPr>
                      <p:blipFill>
                        <a:blip r:embed="rId22"/>
                        <a:stretch>
                          <a:fillRect/>
                        </a:stretch>
                      </p:blipFill>
                      <p:spPr>
                        <a:xfrm>
                          <a:off x="2336" y="2408"/>
                          <a:ext cx="1284" cy="661"/>
                        </a:xfrm>
                        <a:prstGeom prst="rect">
                          <a:avLst/>
                        </a:prstGeom>
                        <a:noFill/>
                        <a:ln w="38100">
                          <a:noFill/>
                          <a:miter/>
                        </a:ln>
                      </p:spPr>
                    </p:pic>
                  </p:oleObj>
                </mc:Fallback>
              </mc:AlternateContent>
            </a:graphicData>
          </a:graphic>
        </p:graphicFrame>
        <p:graphicFrame>
          <p:nvGraphicFramePr>
            <p:cNvPr id="26637" name="Object 45"/>
            <p:cNvGraphicFramePr>
              <a:graphicFrameLocks noChangeAspect="1"/>
            </p:cNvGraphicFramePr>
            <p:nvPr>
              <p:custDataLst>
                <p:tags r:id="rId23"/>
              </p:custDataLst>
            </p:nvPr>
          </p:nvGraphicFramePr>
          <p:xfrm>
            <a:off x="3558" y="2632"/>
            <a:ext cx="680" cy="301"/>
          </p:xfrm>
          <a:graphic>
            <a:graphicData uri="http://schemas.openxmlformats.org/presentationml/2006/ole">
              <mc:AlternateContent xmlns:mc="http://schemas.openxmlformats.org/markup-compatibility/2006">
                <mc:Choice xmlns:v="urn:schemas-microsoft-com:vml" Requires="v">
                  <p:oleObj spid="_x0000_s3104" name="" r:id="rId24" imgW="545465" imgH="241300" progId="Equation.3">
                    <p:embed/>
                  </p:oleObj>
                </mc:Choice>
                <mc:Fallback>
                  <p:oleObj name="" r:id="rId24" imgW="545465" imgH="241300" progId="Equation.3">
                    <p:embed/>
                    <p:pic>
                      <p:nvPicPr>
                        <p:cNvPr id="0" name="图片 3103"/>
                        <p:cNvPicPr/>
                        <p:nvPr/>
                      </p:nvPicPr>
                      <p:blipFill>
                        <a:blip r:embed="rId25"/>
                        <a:stretch>
                          <a:fillRect/>
                        </a:stretch>
                      </p:blipFill>
                      <p:spPr>
                        <a:xfrm>
                          <a:off x="3558" y="2632"/>
                          <a:ext cx="680" cy="30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62"/>
                                        </p:tgtEl>
                                        <p:attrNameLst>
                                          <p:attrName>style.visibility</p:attrName>
                                        </p:attrNameLst>
                                      </p:cBhvr>
                                      <p:to>
                                        <p:strVal val="visible"/>
                                      </p:to>
                                    </p:set>
                                    <p:animEffect transition="in" filter="wipe(left)">
                                      <p:cBhvr>
                                        <p:cTn id="7" dur="500"/>
                                        <p:tgtEl>
                                          <p:spTgt spid="52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63"/>
                                        </p:tgtEl>
                                        <p:attrNameLst>
                                          <p:attrName>style.visibility</p:attrName>
                                        </p:attrNameLst>
                                      </p:cBhvr>
                                      <p:to>
                                        <p:strVal val="visible"/>
                                      </p:to>
                                    </p:set>
                                    <p:animEffect transition="in" filter="wipe(left)">
                                      <p:cBhvr>
                                        <p:cTn id="12" dur="500"/>
                                        <p:tgtEl>
                                          <p:spTgt spid="522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64"/>
                                        </p:tgtEl>
                                        <p:attrNameLst>
                                          <p:attrName>style.visibility</p:attrName>
                                        </p:attrNameLst>
                                      </p:cBhvr>
                                      <p:to>
                                        <p:strVal val="visible"/>
                                      </p:to>
                                    </p:set>
                                    <p:animEffect transition="in" filter="wipe(left)">
                                      <p:cBhvr>
                                        <p:cTn id="17" dur="500"/>
                                        <p:tgtEl>
                                          <p:spTgt spid="522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67"/>
                                        </p:tgtEl>
                                        <p:attrNameLst>
                                          <p:attrName>style.visibility</p:attrName>
                                        </p:attrNameLst>
                                      </p:cBhvr>
                                      <p:to>
                                        <p:strVal val="visible"/>
                                      </p:to>
                                    </p:set>
                                    <p:animEffect transition="in" filter="wipe(left)">
                                      <p:cBhvr>
                                        <p:cTn id="22" dur="500"/>
                                        <p:tgtEl>
                                          <p:spTgt spid="5226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2280"/>
                                        </p:tgtEl>
                                        <p:attrNameLst>
                                          <p:attrName>style.visibility</p:attrName>
                                        </p:attrNameLst>
                                      </p:cBhvr>
                                      <p:to>
                                        <p:strVal val="visible"/>
                                      </p:to>
                                    </p:set>
                                    <p:animEffect transition="in" filter="wipe(left)">
                                      <p:cBhvr>
                                        <p:cTn id="26" dur="500"/>
                                        <p:tgtEl>
                                          <p:spTgt spid="5228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2271"/>
                                        </p:tgtEl>
                                        <p:attrNameLst>
                                          <p:attrName>style.visibility</p:attrName>
                                        </p:attrNameLst>
                                      </p:cBhvr>
                                      <p:to>
                                        <p:strVal val="visible"/>
                                      </p:to>
                                    </p:set>
                                    <p:animEffect transition="in" filter="wipe(left)">
                                      <p:cBhvr>
                                        <p:cTn id="30" dur="500"/>
                                        <p:tgtEl>
                                          <p:spTgt spid="52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1" grpId="0"/>
      <p:bldP spid="52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1026"/>
          <p:cNvSpPr txBox="1"/>
          <p:nvPr>
            <p:custDataLst>
              <p:tags r:id="rId1"/>
            </p:custDataLst>
          </p:nvPr>
        </p:nvSpPr>
        <p:spPr>
          <a:xfrm>
            <a:off x="887413" y="343853"/>
            <a:ext cx="452278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sym typeface="Math1" pitchFamily="2" charset="2"/>
              </a:rPr>
              <a:t>(2)</a:t>
            </a:r>
            <a:r>
              <a:rPr lang="zh-CN" altLang="en-US" sz="2800" b="1" dirty="0">
                <a:latin typeface="Times New Roman" panose="02020603050405020304" pitchFamily="18" charset="0"/>
              </a:rPr>
              <a:t>单边检验问题的拒绝域</a:t>
            </a:r>
            <a:endParaRPr lang="zh-CN" altLang="en-US" sz="2800" b="1" dirty="0">
              <a:latin typeface="Times New Roman" panose="02020603050405020304" pitchFamily="18" charset="0"/>
            </a:endParaRPr>
          </a:p>
        </p:txBody>
      </p:sp>
      <p:graphicFrame>
        <p:nvGraphicFramePr>
          <p:cNvPr id="91139" name="Object 1027"/>
          <p:cNvGraphicFramePr>
            <a:graphicFrameLocks noChangeAspect="1"/>
          </p:cNvGraphicFramePr>
          <p:nvPr>
            <p:custDataLst>
              <p:tags r:id="rId2"/>
            </p:custDataLst>
          </p:nvPr>
        </p:nvGraphicFramePr>
        <p:xfrm>
          <a:off x="5092700" y="412115"/>
          <a:ext cx="2984500" cy="431800"/>
        </p:xfrm>
        <a:graphic>
          <a:graphicData uri="http://schemas.openxmlformats.org/presentationml/2006/ole">
            <mc:AlternateContent xmlns:mc="http://schemas.openxmlformats.org/markup-compatibility/2006">
              <mc:Choice xmlns:v="urn:schemas-microsoft-com:vml" Requires="v">
                <p:oleObj spid="_x0000_s3105" name="" r:id="rId3" imgW="2984500" imgH="431800" progId="Equation.3">
                  <p:embed/>
                </p:oleObj>
              </mc:Choice>
              <mc:Fallback>
                <p:oleObj name="" r:id="rId3" imgW="2984500" imgH="431800" progId="Equation.3">
                  <p:embed/>
                  <p:pic>
                    <p:nvPicPr>
                      <p:cNvPr id="0" name="图片 3104"/>
                      <p:cNvPicPr/>
                      <p:nvPr/>
                    </p:nvPicPr>
                    <p:blipFill>
                      <a:blip r:embed="rId4"/>
                      <a:stretch>
                        <a:fillRect/>
                      </a:stretch>
                    </p:blipFill>
                    <p:spPr>
                      <a:xfrm>
                        <a:off x="5092700" y="412115"/>
                        <a:ext cx="2984500" cy="431800"/>
                      </a:xfrm>
                      <a:prstGeom prst="rect">
                        <a:avLst/>
                      </a:prstGeom>
                      <a:noFill/>
                      <a:ln w="38100">
                        <a:noFill/>
                        <a:miter/>
                      </a:ln>
                    </p:spPr>
                  </p:pic>
                </p:oleObj>
              </mc:Fallback>
            </mc:AlternateContent>
          </a:graphicData>
        </a:graphic>
      </p:graphicFrame>
      <p:graphicFrame>
        <p:nvGraphicFramePr>
          <p:cNvPr id="91140" name="Object 1028"/>
          <p:cNvGraphicFramePr>
            <a:graphicFrameLocks noChangeAspect="1"/>
          </p:cNvGraphicFramePr>
          <p:nvPr>
            <p:custDataLst>
              <p:tags r:id="rId5"/>
            </p:custDataLst>
          </p:nvPr>
        </p:nvGraphicFramePr>
        <p:xfrm>
          <a:off x="3225800" y="1021715"/>
          <a:ext cx="4851400" cy="520700"/>
        </p:xfrm>
        <a:graphic>
          <a:graphicData uri="http://schemas.openxmlformats.org/presentationml/2006/ole">
            <mc:AlternateContent xmlns:mc="http://schemas.openxmlformats.org/markup-compatibility/2006">
              <mc:Choice xmlns:v="urn:schemas-microsoft-com:vml" Requires="v">
                <p:oleObj spid="_x0000_s3123" name="" r:id="rId6" imgW="4829175" imgH="504825" progId="Equation.3">
                  <p:embed/>
                </p:oleObj>
              </mc:Choice>
              <mc:Fallback>
                <p:oleObj name="" r:id="rId6" imgW="4829175" imgH="504825" progId="Equation.3">
                  <p:embed/>
                  <p:pic>
                    <p:nvPicPr>
                      <p:cNvPr id="0" name="图片 3122"/>
                      <p:cNvPicPr/>
                      <p:nvPr/>
                    </p:nvPicPr>
                    <p:blipFill>
                      <a:blip r:embed="rId7">
                        <a:clrChange>
                          <a:clrFrom>
                            <a:srgbClr val="000000"/>
                          </a:clrFrom>
                          <a:clrTo>
                            <a:srgbClr val="FF0000"/>
                          </a:clrTo>
                        </a:clrChange>
                      </a:blip>
                      <a:stretch>
                        <a:fillRect/>
                      </a:stretch>
                    </p:blipFill>
                    <p:spPr>
                      <a:xfrm>
                        <a:off x="3225800" y="1021715"/>
                        <a:ext cx="4851400" cy="520700"/>
                      </a:xfrm>
                      <a:prstGeom prst="rect">
                        <a:avLst/>
                      </a:prstGeom>
                      <a:noFill/>
                      <a:ln w="38100">
                        <a:noFill/>
                        <a:miter/>
                      </a:ln>
                    </p:spPr>
                  </p:pic>
                </p:oleObj>
              </mc:Fallback>
            </mc:AlternateContent>
          </a:graphicData>
        </a:graphic>
      </p:graphicFrame>
      <p:sp>
        <p:nvSpPr>
          <p:cNvPr id="91141" name="Rectangle 1029"/>
          <p:cNvSpPr/>
          <p:nvPr>
            <p:custDataLst>
              <p:tags r:id="rId8"/>
            </p:custDataLst>
          </p:nvPr>
        </p:nvSpPr>
        <p:spPr>
          <a:xfrm>
            <a:off x="838200" y="1042353"/>
            <a:ext cx="3276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sym typeface="Math1" pitchFamily="2" charset="2"/>
              </a:rPr>
              <a:t>右边假设检验:</a:t>
            </a:r>
            <a:endParaRPr lang="zh-CN" altLang="en-US" sz="2800" b="1" dirty="0">
              <a:latin typeface="Times New Roman" panose="02020603050405020304" pitchFamily="18" charset="0"/>
              <a:sym typeface="Math1" pitchFamily="2" charset="2"/>
            </a:endParaRPr>
          </a:p>
        </p:txBody>
      </p:sp>
      <p:graphicFrame>
        <p:nvGraphicFramePr>
          <p:cNvPr id="91142" name="Object 1030"/>
          <p:cNvGraphicFramePr>
            <a:graphicFrameLocks noChangeAspect="1"/>
          </p:cNvGraphicFramePr>
          <p:nvPr>
            <p:custDataLst>
              <p:tags r:id="rId9"/>
            </p:custDataLst>
          </p:nvPr>
        </p:nvGraphicFramePr>
        <p:xfrm>
          <a:off x="969963" y="1723390"/>
          <a:ext cx="6769100" cy="482600"/>
        </p:xfrm>
        <a:graphic>
          <a:graphicData uri="http://schemas.openxmlformats.org/presentationml/2006/ole">
            <mc:AlternateContent xmlns:mc="http://schemas.openxmlformats.org/markup-compatibility/2006">
              <mc:Choice xmlns:v="urn:schemas-microsoft-com:vml" Requires="v">
                <p:oleObj spid="_x0000_s3109" name="" r:id="rId10" imgW="6769100" imgH="482600" progId="Equation.3">
                  <p:embed/>
                </p:oleObj>
              </mc:Choice>
              <mc:Fallback>
                <p:oleObj name="" r:id="rId10" imgW="6769100" imgH="482600" progId="Equation.3">
                  <p:embed/>
                  <p:pic>
                    <p:nvPicPr>
                      <p:cNvPr id="0" name="图片 3108"/>
                      <p:cNvPicPr/>
                      <p:nvPr/>
                    </p:nvPicPr>
                    <p:blipFill>
                      <a:blip r:embed="rId11"/>
                      <a:stretch>
                        <a:fillRect/>
                      </a:stretch>
                    </p:blipFill>
                    <p:spPr>
                      <a:xfrm>
                        <a:off x="969963" y="1723390"/>
                        <a:ext cx="6769100" cy="482600"/>
                      </a:xfrm>
                      <a:prstGeom prst="rect">
                        <a:avLst/>
                      </a:prstGeom>
                      <a:noFill/>
                      <a:ln w="38100">
                        <a:noFill/>
                        <a:miter/>
                      </a:ln>
                    </p:spPr>
                  </p:pic>
                </p:oleObj>
              </mc:Fallback>
            </mc:AlternateContent>
          </a:graphicData>
        </a:graphic>
      </p:graphicFrame>
      <p:graphicFrame>
        <p:nvGraphicFramePr>
          <p:cNvPr id="91143" name="Object 1031"/>
          <p:cNvGraphicFramePr>
            <a:graphicFrameLocks noChangeAspect="1"/>
          </p:cNvGraphicFramePr>
          <p:nvPr>
            <p:custDataLst>
              <p:tags r:id="rId12"/>
            </p:custDataLst>
          </p:nvPr>
        </p:nvGraphicFramePr>
        <p:xfrm>
          <a:off x="1575435" y="2617470"/>
          <a:ext cx="5811520" cy="840740"/>
        </p:xfrm>
        <a:graphic>
          <a:graphicData uri="http://schemas.openxmlformats.org/presentationml/2006/ole">
            <mc:AlternateContent xmlns:mc="http://schemas.openxmlformats.org/markup-compatibility/2006">
              <mc:Choice xmlns:v="urn:schemas-microsoft-com:vml" Requires="v">
                <p:oleObj spid="_x0000_s3106" name="" r:id="rId13" imgW="2806700" imgH="405765" progId="Equation.3">
                  <p:embed/>
                </p:oleObj>
              </mc:Choice>
              <mc:Fallback>
                <p:oleObj name="" r:id="rId13" imgW="2806700" imgH="405765" progId="Equation.3">
                  <p:embed/>
                  <p:pic>
                    <p:nvPicPr>
                      <p:cNvPr id="0" name="图片 3105"/>
                      <p:cNvPicPr/>
                      <p:nvPr/>
                    </p:nvPicPr>
                    <p:blipFill>
                      <a:blip r:embed="rId14"/>
                      <a:stretch>
                        <a:fillRect/>
                      </a:stretch>
                    </p:blipFill>
                    <p:spPr>
                      <a:xfrm>
                        <a:off x="1575435" y="2617470"/>
                        <a:ext cx="5811520" cy="840740"/>
                      </a:xfrm>
                      <a:prstGeom prst="rect">
                        <a:avLst/>
                      </a:prstGeom>
                      <a:noFill/>
                      <a:ln w="38100">
                        <a:noFill/>
                        <a:miter/>
                      </a:ln>
                    </p:spPr>
                  </p:pic>
                </p:oleObj>
              </mc:Fallback>
            </mc:AlternateContent>
          </a:graphicData>
        </a:graphic>
      </p:graphicFrame>
      <p:sp>
        <p:nvSpPr>
          <p:cNvPr id="91144" name="Text Box 1032"/>
          <p:cNvSpPr txBox="1"/>
          <p:nvPr>
            <p:custDataLst>
              <p:tags r:id="rId15"/>
            </p:custDataLst>
          </p:nvPr>
        </p:nvSpPr>
        <p:spPr>
          <a:xfrm>
            <a:off x="838200" y="4016375"/>
            <a:ext cx="3429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Times New Roman" panose="02020603050405020304" pitchFamily="18" charset="0"/>
              </a:rPr>
              <a:t>拒绝域的形式为:</a:t>
            </a:r>
            <a:endParaRPr lang="zh-CN" altLang="en-US" sz="2800" b="1" dirty="0">
              <a:solidFill>
                <a:srgbClr val="0000FF"/>
              </a:solidFill>
              <a:latin typeface="Times New Roman" panose="02020603050405020304" pitchFamily="18" charset="0"/>
            </a:endParaRPr>
          </a:p>
        </p:txBody>
      </p:sp>
      <p:graphicFrame>
        <p:nvGraphicFramePr>
          <p:cNvPr id="91145" name="Object 1033"/>
          <p:cNvGraphicFramePr>
            <a:graphicFrameLocks noChangeAspect="1"/>
          </p:cNvGraphicFramePr>
          <p:nvPr>
            <p:custDataLst>
              <p:tags r:id="rId16"/>
            </p:custDataLst>
          </p:nvPr>
        </p:nvGraphicFramePr>
        <p:xfrm>
          <a:off x="3658235" y="3814445"/>
          <a:ext cx="1651000" cy="885190"/>
        </p:xfrm>
        <a:graphic>
          <a:graphicData uri="http://schemas.openxmlformats.org/presentationml/2006/ole">
            <mc:AlternateContent xmlns:mc="http://schemas.openxmlformats.org/markup-compatibility/2006">
              <mc:Choice xmlns:v="urn:schemas-microsoft-com:vml" Requires="v">
                <p:oleObj spid="_x0000_s3107" name="" r:id="rId17" imgW="787400" imgH="405765" progId="Equation.3">
                  <p:embed/>
                </p:oleObj>
              </mc:Choice>
              <mc:Fallback>
                <p:oleObj name="" r:id="rId17" imgW="787400" imgH="405765" progId="Equation.3">
                  <p:embed/>
                  <p:pic>
                    <p:nvPicPr>
                      <p:cNvPr id="0" name="图片 3106"/>
                      <p:cNvPicPr/>
                      <p:nvPr/>
                    </p:nvPicPr>
                    <p:blipFill>
                      <a:blip r:embed="rId18"/>
                      <a:stretch>
                        <a:fillRect/>
                      </a:stretch>
                    </p:blipFill>
                    <p:spPr>
                      <a:xfrm>
                        <a:off x="3658235" y="3814445"/>
                        <a:ext cx="1651000" cy="885190"/>
                      </a:xfrm>
                      <a:prstGeom prst="rect">
                        <a:avLst/>
                      </a:prstGeom>
                      <a:noFill/>
                      <a:ln w="38100">
                        <a:noFill/>
                        <a:miter/>
                      </a:ln>
                    </p:spPr>
                  </p:pic>
                </p:oleObj>
              </mc:Fallback>
            </mc:AlternateContent>
          </a:graphicData>
        </a:graphic>
      </p:graphicFrame>
      <p:graphicFrame>
        <p:nvGraphicFramePr>
          <p:cNvPr id="91146" name="Object 1034"/>
          <p:cNvGraphicFramePr>
            <a:graphicFrameLocks noChangeAspect="1"/>
          </p:cNvGraphicFramePr>
          <p:nvPr>
            <p:custDataLst>
              <p:tags r:id="rId19"/>
            </p:custDataLst>
          </p:nvPr>
        </p:nvGraphicFramePr>
        <p:xfrm>
          <a:off x="927100" y="5373053"/>
          <a:ext cx="4102100" cy="431800"/>
        </p:xfrm>
        <a:graphic>
          <a:graphicData uri="http://schemas.openxmlformats.org/presentationml/2006/ole">
            <mc:AlternateContent xmlns:mc="http://schemas.openxmlformats.org/markup-compatibility/2006">
              <mc:Choice xmlns:v="urn:schemas-microsoft-com:vml" Requires="v">
                <p:oleObj spid="_x0000_s3120" name="" r:id="rId20" imgW="4102100" imgH="431800" progId="Equation.3">
                  <p:embed/>
                </p:oleObj>
              </mc:Choice>
              <mc:Fallback>
                <p:oleObj name="" r:id="rId20" imgW="4102100" imgH="431800" progId="Equation.3">
                  <p:embed/>
                  <p:pic>
                    <p:nvPicPr>
                      <p:cNvPr id="0" name="图片 3119"/>
                      <p:cNvPicPr/>
                      <p:nvPr/>
                    </p:nvPicPr>
                    <p:blipFill>
                      <a:blip r:embed="rId21"/>
                      <a:stretch>
                        <a:fillRect/>
                      </a:stretch>
                    </p:blipFill>
                    <p:spPr>
                      <a:xfrm>
                        <a:off x="927100" y="5373053"/>
                        <a:ext cx="4102100" cy="431800"/>
                      </a:xfrm>
                      <a:prstGeom prst="rect">
                        <a:avLst/>
                      </a:prstGeom>
                      <a:noFill/>
                      <a:ln w="38100">
                        <a:noFill/>
                        <a:miter/>
                      </a:ln>
                    </p:spPr>
                  </p:pic>
                </p:oleObj>
              </mc:Fallback>
            </mc:AlternateContent>
          </a:graphicData>
        </a:graphic>
      </p:graphicFrame>
      <p:graphicFrame>
        <p:nvGraphicFramePr>
          <p:cNvPr id="91147" name="Object 1035"/>
          <p:cNvGraphicFramePr>
            <a:graphicFrameLocks noChangeAspect="1"/>
          </p:cNvGraphicFramePr>
          <p:nvPr>
            <p:custDataLst>
              <p:tags r:id="rId22"/>
            </p:custDataLst>
          </p:nvPr>
        </p:nvGraphicFramePr>
        <p:xfrm>
          <a:off x="1044575" y="6155690"/>
          <a:ext cx="3361690" cy="458470"/>
        </p:xfrm>
        <a:graphic>
          <a:graphicData uri="http://schemas.openxmlformats.org/presentationml/2006/ole">
            <mc:AlternateContent xmlns:mc="http://schemas.openxmlformats.org/markup-compatibility/2006">
              <mc:Choice xmlns:v="urn:schemas-microsoft-com:vml" Requires="v">
                <p:oleObj spid="_x0000_s3115" name="" r:id="rId23" imgW="1676400" imgH="228600" progId="Equation.3">
                  <p:embed/>
                </p:oleObj>
              </mc:Choice>
              <mc:Fallback>
                <p:oleObj name="" r:id="rId23" imgW="1676400" imgH="228600" progId="Equation.3">
                  <p:embed/>
                  <p:pic>
                    <p:nvPicPr>
                      <p:cNvPr id="0" name="图片 3114"/>
                      <p:cNvPicPr/>
                      <p:nvPr/>
                    </p:nvPicPr>
                    <p:blipFill>
                      <a:blip r:embed="rId24"/>
                      <a:stretch>
                        <a:fillRect/>
                      </a:stretch>
                    </p:blipFill>
                    <p:spPr>
                      <a:xfrm>
                        <a:off x="1044575" y="6155690"/>
                        <a:ext cx="3361690" cy="458470"/>
                      </a:xfrm>
                      <a:prstGeom prst="rect">
                        <a:avLst/>
                      </a:prstGeom>
                      <a:noFill/>
                      <a:ln w="38100">
                        <a:noFill/>
                        <a:miter/>
                      </a:ln>
                    </p:spPr>
                  </p:pic>
                </p:oleObj>
              </mc:Fallback>
            </mc:AlternateContent>
          </a:graphicData>
        </a:graphic>
      </p:graphicFrame>
      <p:graphicFrame>
        <p:nvGraphicFramePr>
          <p:cNvPr id="91148" name="Object 1036"/>
          <p:cNvGraphicFramePr>
            <a:graphicFrameLocks noChangeAspect="1"/>
          </p:cNvGraphicFramePr>
          <p:nvPr>
            <p:custDataLst>
              <p:tags r:id="rId25"/>
            </p:custDataLst>
          </p:nvPr>
        </p:nvGraphicFramePr>
        <p:xfrm>
          <a:off x="4105910" y="5897880"/>
          <a:ext cx="3289935" cy="802640"/>
        </p:xfrm>
        <a:graphic>
          <a:graphicData uri="http://schemas.openxmlformats.org/presentationml/2006/ole">
            <mc:AlternateContent xmlns:mc="http://schemas.openxmlformats.org/markup-compatibility/2006">
              <mc:Choice xmlns:v="urn:schemas-microsoft-com:vml" Requires="v">
                <p:oleObj spid="_x0000_s3119" name="" r:id="rId26" imgW="1663700" imgH="405765" progId="Equation.3">
                  <p:embed/>
                </p:oleObj>
              </mc:Choice>
              <mc:Fallback>
                <p:oleObj name="" r:id="rId26" imgW="1663700" imgH="405765" progId="Equation.3">
                  <p:embed/>
                  <p:pic>
                    <p:nvPicPr>
                      <p:cNvPr id="0" name="图片 3118"/>
                      <p:cNvPicPr/>
                      <p:nvPr/>
                    </p:nvPicPr>
                    <p:blipFill>
                      <a:blip r:embed="rId27"/>
                      <a:stretch>
                        <a:fillRect/>
                      </a:stretch>
                    </p:blipFill>
                    <p:spPr>
                      <a:xfrm>
                        <a:off x="4105910" y="5897880"/>
                        <a:ext cx="3289935" cy="8026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left)">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wipe(left)">
                                      <p:cBhvr>
                                        <p:cTn id="12" dur="500"/>
                                        <p:tgtEl>
                                          <p:spTgt spid="9114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1140"/>
                                        </p:tgtEl>
                                        <p:attrNameLst>
                                          <p:attrName>style.visibility</p:attrName>
                                        </p:attrNameLst>
                                      </p:cBhvr>
                                      <p:to>
                                        <p:strVal val="visible"/>
                                      </p:to>
                                    </p:set>
                                    <p:animEffect transition="in" filter="wipe(left)">
                                      <p:cBhvr>
                                        <p:cTn id="16" dur="500"/>
                                        <p:tgtEl>
                                          <p:spTgt spid="911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1142"/>
                                        </p:tgtEl>
                                        <p:attrNameLst>
                                          <p:attrName>style.visibility</p:attrName>
                                        </p:attrNameLst>
                                      </p:cBhvr>
                                      <p:to>
                                        <p:strVal val="visible"/>
                                      </p:to>
                                    </p:set>
                                    <p:animEffect transition="in" filter="wipe(left)">
                                      <p:cBhvr>
                                        <p:cTn id="21" dur="500"/>
                                        <p:tgtEl>
                                          <p:spTgt spid="911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1143"/>
                                        </p:tgtEl>
                                        <p:attrNameLst>
                                          <p:attrName>style.visibility</p:attrName>
                                        </p:attrNameLst>
                                      </p:cBhvr>
                                      <p:to>
                                        <p:strVal val="visible"/>
                                      </p:to>
                                    </p:set>
                                    <p:animEffect transition="in" filter="wipe(left)">
                                      <p:cBhvr>
                                        <p:cTn id="26" dur="500"/>
                                        <p:tgtEl>
                                          <p:spTgt spid="911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1144"/>
                                        </p:tgtEl>
                                        <p:attrNameLst>
                                          <p:attrName>style.visibility</p:attrName>
                                        </p:attrNameLst>
                                      </p:cBhvr>
                                      <p:to>
                                        <p:strVal val="visible"/>
                                      </p:to>
                                    </p:set>
                                    <p:animEffect transition="in" filter="wipe(left)">
                                      <p:cBhvr>
                                        <p:cTn id="31" dur="500"/>
                                        <p:tgtEl>
                                          <p:spTgt spid="911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1145"/>
                                        </p:tgtEl>
                                        <p:attrNameLst>
                                          <p:attrName>style.visibility</p:attrName>
                                        </p:attrNameLst>
                                      </p:cBhvr>
                                      <p:to>
                                        <p:strVal val="visible"/>
                                      </p:to>
                                    </p:set>
                                    <p:animEffect transition="in" filter="wipe(left)">
                                      <p:cBhvr>
                                        <p:cTn id="36" dur="500"/>
                                        <p:tgtEl>
                                          <p:spTgt spid="911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1146"/>
                                        </p:tgtEl>
                                        <p:attrNameLst>
                                          <p:attrName>style.visibility</p:attrName>
                                        </p:attrNameLst>
                                      </p:cBhvr>
                                      <p:to>
                                        <p:strVal val="visible"/>
                                      </p:to>
                                    </p:set>
                                    <p:animEffect transition="in" filter="wipe(left)">
                                      <p:cBhvr>
                                        <p:cTn id="41" dur="500"/>
                                        <p:tgtEl>
                                          <p:spTgt spid="911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1147"/>
                                        </p:tgtEl>
                                        <p:attrNameLst>
                                          <p:attrName>style.visibility</p:attrName>
                                        </p:attrNameLst>
                                      </p:cBhvr>
                                      <p:to>
                                        <p:strVal val="visible"/>
                                      </p:to>
                                    </p:set>
                                    <p:animEffect transition="in" filter="wipe(left)">
                                      <p:cBhvr>
                                        <p:cTn id="46" dur="500"/>
                                        <p:tgtEl>
                                          <p:spTgt spid="9114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1148"/>
                                        </p:tgtEl>
                                        <p:attrNameLst>
                                          <p:attrName>style.visibility</p:attrName>
                                        </p:attrNameLst>
                                      </p:cBhvr>
                                      <p:to>
                                        <p:strVal val="visible"/>
                                      </p:to>
                                    </p:set>
                                    <p:animEffect transition="in" filter="wipe(left)">
                                      <p:cBhvr>
                                        <p:cTn id="51" dur="500"/>
                                        <p:tgtEl>
                                          <p:spTgt spid="9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P spid="911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63" name="Object 1027"/>
          <p:cNvGraphicFramePr>
            <a:graphicFrameLocks noChangeAspect="1"/>
          </p:cNvGraphicFramePr>
          <p:nvPr>
            <p:custDataLst>
              <p:tags r:id="rId1"/>
            </p:custDataLst>
          </p:nvPr>
        </p:nvGraphicFramePr>
        <p:xfrm>
          <a:off x="3279140" y="765810"/>
          <a:ext cx="5680710" cy="1339215"/>
        </p:xfrm>
        <a:graphic>
          <a:graphicData uri="http://schemas.openxmlformats.org/presentationml/2006/ole">
            <mc:AlternateContent xmlns:mc="http://schemas.openxmlformats.org/markup-compatibility/2006">
              <mc:Choice xmlns:v="urn:schemas-microsoft-com:vml" Requires="v">
                <p:oleObj spid="_x0000_s3114" name="" r:id="rId2" imgW="2691765" imgH="634365" progId="Equation.3">
                  <p:embed/>
                </p:oleObj>
              </mc:Choice>
              <mc:Fallback>
                <p:oleObj name="" r:id="rId2" imgW="2691765" imgH="634365" progId="Equation.3">
                  <p:embed/>
                  <p:pic>
                    <p:nvPicPr>
                      <p:cNvPr id="0" name="图片 3113"/>
                      <p:cNvPicPr/>
                      <p:nvPr/>
                    </p:nvPicPr>
                    <p:blipFill>
                      <a:blip r:embed="rId3"/>
                      <a:stretch>
                        <a:fillRect/>
                      </a:stretch>
                    </p:blipFill>
                    <p:spPr>
                      <a:xfrm>
                        <a:off x="3279140" y="765810"/>
                        <a:ext cx="5680710" cy="1339215"/>
                      </a:xfrm>
                      <a:prstGeom prst="rect">
                        <a:avLst/>
                      </a:prstGeom>
                      <a:noFill/>
                      <a:ln w="38100">
                        <a:noFill/>
                        <a:miter/>
                      </a:ln>
                    </p:spPr>
                  </p:pic>
                </p:oleObj>
              </mc:Fallback>
            </mc:AlternateContent>
          </a:graphicData>
        </a:graphic>
      </p:graphicFrame>
      <p:graphicFrame>
        <p:nvGraphicFramePr>
          <p:cNvPr id="92164" name="Object 1028"/>
          <p:cNvGraphicFramePr>
            <a:graphicFrameLocks noChangeAspect="1"/>
          </p:cNvGraphicFramePr>
          <p:nvPr>
            <p:custDataLst>
              <p:tags r:id="rId4"/>
            </p:custDataLst>
          </p:nvPr>
        </p:nvGraphicFramePr>
        <p:xfrm>
          <a:off x="1313180" y="3738880"/>
          <a:ext cx="5433060" cy="506730"/>
        </p:xfrm>
        <a:graphic>
          <a:graphicData uri="http://schemas.openxmlformats.org/presentationml/2006/ole">
            <mc:AlternateContent xmlns:mc="http://schemas.openxmlformats.org/markup-compatibility/2006">
              <mc:Choice xmlns:v="urn:schemas-microsoft-com:vml" Requires="v">
                <p:oleObj spid="_x0000_s3122" name="" r:id="rId5" imgW="2451100" imgH="228600" progId="Equation.3">
                  <p:embed/>
                </p:oleObj>
              </mc:Choice>
              <mc:Fallback>
                <p:oleObj name="" r:id="rId5" imgW="2451100" imgH="228600" progId="Equation.3">
                  <p:embed/>
                  <p:pic>
                    <p:nvPicPr>
                      <p:cNvPr id="0" name="图片 3121"/>
                      <p:cNvPicPr/>
                      <p:nvPr/>
                    </p:nvPicPr>
                    <p:blipFill>
                      <a:blip r:embed="rId6"/>
                      <a:stretch>
                        <a:fillRect/>
                      </a:stretch>
                    </p:blipFill>
                    <p:spPr>
                      <a:xfrm>
                        <a:off x="1313180" y="3738880"/>
                        <a:ext cx="5433060" cy="506730"/>
                      </a:xfrm>
                      <a:prstGeom prst="rect">
                        <a:avLst/>
                      </a:prstGeom>
                      <a:noFill/>
                      <a:ln w="38100">
                        <a:noFill/>
                        <a:miter/>
                      </a:ln>
                    </p:spPr>
                  </p:pic>
                </p:oleObj>
              </mc:Fallback>
            </mc:AlternateContent>
          </a:graphicData>
        </a:graphic>
      </p:graphicFrame>
      <p:graphicFrame>
        <p:nvGraphicFramePr>
          <p:cNvPr id="92165" name="Object 1029"/>
          <p:cNvGraphicFramePr>
            <a:graphicFrameLocks noChangeAspect="1"/>
          </p:cNvGraphicFramePr>
          <p:nvPr>
            <p:custDataLst>
              <p:tags r:id="rId7"/>
            </p:custDataLst>
          </p:nvPr>
        </p:nvGraphicFramePr>
        <p:xfrm>
          <a:off x="1677670" y="2268855"/>
          <a:ext cx="4872355" cy="1213485"/>
        </p:xfrm>
        <a:graphic>
          <a:graphicData uri="http://schemas.openxmlformats.org/presentationml/2006/ole">
            <mc:AlternateContent xmlns:mc="http://schemas.openxmlformats.org/markup-compatibility/2006">
              <mc:Choice xmlns:v="urn:schemas-microsoft-com:vml" Requires="v">
                <p:oleObj spid="_x0000_s3117" name="" r:id="rId8" imgW="2184400" imgH="533400" progId="Equation.3">
                  <p:embed/>
                </p:oleObj>
              </mc:Choice>
              <mc:Fallback>
                <p:oleObj name="" r:id="rId8" imgW="2184400" imgH="533400" progId="Equation.3">
                  <p:embed/>
                  <p:pic>
                    <p:nvPicPr>
                      <p:cNvPr id="0" name="图片 3116"/>
                      <p:cNvPicPr/>
                      <p:nvPr/>
                    </p:nvPicPr>
                    <p:blipFill>
                      <a:blip r:embed="rId9"/>
                      <a:stretch>
                        <a:fillRect/>
                      </a:stretch>
                    </p:blipFill>
                    <p:spPr>
                      <a:xfrm>
                        <a:off x="1677670" y="2268855"/>
                        <a:ext cx="4872355" cy="1213485"/>
                      </a:xfrm>
                      <a:prstGeom prst="rect">
                        <a:avLst/>
                      </a:prstGeom>
                      <a:noFill/>
                      <a:ln w="38100">
                        <a:noFill/>
                        <a:miter/>
                      </a:ln>
                    </p:spPr>
                  </p:pic>
                </p:oleObj>
              </mc:Fallback>
            </mc:AlternateContent>
          </a:graphicData>
        </a:graphic>
      </p:graphicFrame>
      <p:graphicFrame>
        <p:nvGraphicFramePr>
          <p:cNvPr id="92166" name="Object 1030"/>
          <p:cNvGraphicFramePr>
            <a:graphicFrameLocks noChangeAspect="1"/>
          </p:cNvGraphicFramePr>
          <p:nvPr>
            <p:custDataLst>
              <p:tags r:id="rId10"/>
            </p:custDataLst>
          </p:nvPr>
        </p:nvGraphicFramePr>
        <p:xfrm>
          <a:off x="1728470" y="4411345"/>
          <a:ext cx="3476625" cy="1086485"/>
        </p:xfrm>
        <a:graphic>
          <a:graphicData uri="http://schemas.openxmlformats.org/presentationml/2006/ole">
            <mc:AlternateContent xmlns:mc="http://schemas.openxmlformats.org/markup-compatibility/2006">
              <mc:Choice xmlns:v="urn:schemas-microsoft-com:vml" Requires="v">
                <p:oleObj spid="_x0000_s3113" name="" r:id="rId11" imgW="1422400" imgH="444500" progId="Equation.3">
                  <p:embed/>
                </p:oleObj>
              </mc:Choice>
              <mc:Fallback>
                <p:oleObj name="" r:id="rId11" imgW="1422400" imgH="444500" progId="Equation.3">
                  <p:embed/>
                  <p:pic>
                    <p:nvPicPr>
                      <p:cNvPr id="0" name="图片 3112"/>
                      <p:cNvPicPr/>
                      <p:nvPr/>
                    </p:nvPicPr>
                    <p:blipFill>
                      <a:blip r:embed="rId12"/>
                      <a:stretch>
                        <a:fillRect/>
                      </a:stretch>
                    </p:blipFill>
                    <p:spPr>
                      <a:xfrm>
                        <a:off x="1728470" y="4411345"/>
                        <a:ext cx="3476625" cy="1086485"/>
                      </a:xfrm>
                      <a:prstGeom prst="rect">
                        <a:avLst/>
                      </a:prstGeom>
                      <a:noFill/>
                      <a:ln w="38100">
                        <a:noFill/>
                        <a:miter/>
                      </a:ln>
                    </p:spPr>
                  </p:pic>
                </p:oleObj>
              </mc:Fallback>
            </mc:AlternateContent>
          </a:graphicData>
        </a:graphic>
      </p:graphicFrame>
      <p:graphicFrame>
        <p:nvGraphicFramePr>
          <p:cNvPr id="92167" name="Object 1031"/>
          <p:cNvGraphicFramePr>
            <a:graphicFrameLocks noChangeAspect="1"/>
          </p:cNvGraphicFramePr>
          <p:nvPr>
            <p:custDataLst>
              <p:tags r:id="rId13"/>
            </p:custDataLst>
          </p:nvPr>
        </p:nvGraphicFramePr>
        <p:xfrm>
          <a:off x="5542280" y="4958715"/>
          <a:ext cx="2191385" cy="484505"/>
        </p:xfrm>
        <a:graphic>
          <a:graphicData uri="http://schemas.openxmlformats.org/presentationml/2006/ole">
            <mc:AlternateContent xmlns:mc="http://schemas.openxmlformats.org/markup-compatibility/2006">
              <mc:Choice xmlns:v="urn:schemas-microsoft-com:vml" Requires="v">
                <p:oleObj spid="_x0000_s3116" name="" r:id="rId14" imgW="1091565" imgH="241300" progId="Equation.3">
                  <p:embed/>
                </p:oleObj>
              </mc:Choice>
              <mc:Fallback>
                <p:oleObj name="" r:id="rId14" imgW="1091565" imgH="241300" progId="Equation.3">
                  <p:embed/>
                  <p:pic>
                    <p:nvPicPr>
                      <p:cNvPr id="0" name="图片 3115"/>
                      <p:cNvPicPr/>
                      <p:nvPr/>
                    </p:nvPicPr>
                    <p:blipFill>
                      <a:blip r:embed="rId15"/>
                      <a:stretch>
                        <a:fillRect/>
                      </a:stretch>
                    </p:blipFill>
                    <p:spPr>
                      <a:xfrm>
                        <a:off x="5542280" y="4958715"/>
                        <a:ext cx="2191385" cy="484505"/>
                      </a:xfrm>
                      <a:prstGeom prst="rect">
                        <a:avLst/>
                      </a:prstGeom>
                      <a:noFill/>
                      <a:ln w="38100">
                        <a:noFill/>
                        <a:miter/>
                      </a:ln>
                    </p:spPr>
                  </p:pic>
                </p:oleObj>
              </mc:Fallback>
            </mc:AlternateContent>
          </a:graphicData>
        </a:graphic>
      </p:graphicFrame>
      <p:graphicFrame>
        <p:nvGraphicFramePr>
          <p:cNvPr id="91148" name="Object 1036"/>
          <p:cNvGraphicFramePr>
            <a:graphicFrameLocks noChangeAspect="1"/>
          </p:cNvGraphicFramePr>
          <p:nvPr>
            <p:custDataLst>
              <p:tags r:id="rId16"/>
            </p:custDataLst>
          </p:nvPr>
        </p:nvGraphicFramePr>
        <p:xfrm>
          <a:off x="464185" y="875030"/>
          <a:ext cx="2781300" cy="880110"/>
        </p:xfrm>
        <a:graphic>
          <a:graphicData uri="http://schemas.openxmlformats.org/presentationml/2006/ole">
            <mc:AlternateContent xmlns:mc="http://schemas.openxmlformats.org/markup-compatibility/2006">
              <mc:Choice xmlns:v="urn:schemas-microsoft-com:vml" Requires="v">
                <p:oleObj spid="_x0000_s3119" name="" r:id="rId17" imgW="1282700" imgH="405765" progId="Equation.3">
                  <p:embed/>
                </p:oleObj>
              </mc:Choice>
              <mc:Fallback>
                <p:oleObj name="" r:id="rId17" imgW="1282700" imgH="405765" progId="Equation.3">
                  <p:embed/>
                  <p:pic>
                    <p:nvPicPr>
                      <p:cNvPr id="0" name="图片 3118"/>
                      <p:cNvPicPr/>
                      <p:nvPr/>
                    </p:nvPicPr>
                    <p:blipFill>
                      <a:blip r:embed="rId18"/>
                      <a:stretch>
                        <a:fillRect/>
                      </a:stretch>
                    </p:blipFill>
                    <p:spPr>
                      <a:xfrm>
                        <a:off x="464185" y="875030"/>
                        <a:ext cx="2781300" cy="8801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48"/>
                                        </p:tgtEl>
                                        <p:attrNameLst>
                                          <p:attrName>style.visibility</p:attrName>
                                        </p:attrNameLst>
                                      </p:cBhvr>
                                      <p:to>
                                        <p:strVal val="visible"/>
                                      </p:to>
                                    </p:set>
                                    <p:animEffect transition="in" filter="wipe(left)">
                                      <p:cBhvr>
                                        <p:cTn id="7" dur="500"/>
                                        <p:tgtEl>
                                          <p:spTgt spid="91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wipe(left)">
                                      <p:cBhvr>
                                        <p:cTn id="12" dur="500"/>
                                        <p:tgtEl>
                                          <p:spTgt spid="921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65"/>
                                        </p:tgtEl>
                                        <p:attrNameLst>
                                          <p:attrName>style.visibility</p:attrName>
                                        </p:attrNameLst>
                                      </p:cBhvr>
                                      <p:to>
                                        <p:strVal val="visible"/>
                                      </p:to>
                                    </p:set>
                                    <p:animEffect transition="in" filter="wipe(left)">
                                      <p:cBhvr>
                                        <p:cTn id="17" dur="500"/>
                                        <p:tgtEl>
                                          <p:spTgt spid="921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64"/>
                                        </p:tgtEl>
                                        <p:attrNameLst>
                                          <p:attrName>style.visibility</p:attrName>
                                        </p:attrNameLst>
                                      </p:cBhvr>
                                      <p:to>
                                        <p:strVal val="visible"/>
                                      </p:to>
                                    </p:set>
                                    <p:animEffect transition="in" filter="wipe(left)">
                                      <p:cBhvr>
                                        <p:cTn id="22" dur="500"/>
                                        <p:tgtEl>
                                          <p:spTgt spid="921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166"/>
                                        </p:tgtEl>
                                        <p:attrNameLst>
                                          <p:attrName>style.visibility</p:attrName>
                                        </p:attrNameLst>
                                      </p:cBhvr>
                                      <p:to>
                                        <p:strVal val="visible"/>
                                      </p:to>
                                    </p:set>
                                    <p:animEffect transition="in" filter="wipe(left)">
                                      <p:cBhvr>
                                        <p:cTn id="27" dur="500"/>
                                        <p:tgtEl>
                                          <p:spTgt spid="921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167"/>
                                        </p:tgtEl>
                                        <p:attrNameLst>
                                          <p:attrName>style.visibility</p:attrName>
                                        </p:attrNameLst>
                                      </p:cBhvr>
                                      <p:to>
                                        <p:strVal val="visible"/>
                                      </p:to>
                                    </p:set>
                                    <p:animEffect transition="in" filter="wipe(left)">
                                      <p:cBhvr>
                                        <p:cTn id="32"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91" name="Text Box 7"/>
          <p:cNvSpPr txBox="1"/>
          <p:nvPr>
            <p:custDataLst>
              <p:tags r:id="rId1"/>
            </p:custDataLst>
          </p:nvPr>
        </p:nvSpPr>
        <p:spPr>
          <a:xfrm>
            <a:off x="831850" y="1524000"/>
            <a:ext cx="4654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右边检验问题的拒绝域为</a:t>
            </a:r>
            <a:endParaRPr lang="zh-CN" altLang="en-US" sz="2800" b="1" dirty="0">
              <a:latin typeface="Times New Roman" panose="02020603050405020304" pitchFamily="18" charset="0"/>
            </a:endParaRPr>
          </a:p>
        </p:txBody>
      </p:sp>
      <p:graphicFrame>
        <p:nvGraphicFramePr>
          <p:cNvPr id="93192" name="Object 8"/>
          <p:cNvGraphicFramePr>
            <a:graphicFrameLocks noChangeAspect="1"/>
          </p:cNvGraphicFramePr>
          <p:nvPr>
            <p:custDataLst>
              <p:tags r:id="rId2"/>
            </p:custDataLst>
          </p:nvPr>
        </p:nvGraphicFramePr>
        <p:xfrm>
          <a:off x="1239520" y="2323465"/>
          <a:ext cx="2963545" cy="1143000"/>
        </p:xfrm>
        <a:graphic>
          <a:graphicData uri="http://schemas.openxmlformats.org/presentationml/2006/ole">
            <mc:AlternateContent xmlns:mc="http://schemas.openxmlformats.org/markup-compatibility/2006">
              <mc:Choice xmlns:v="urn:schemas-microsoft-com:vml" Requires="v">
                <p:oleObj spid="_x0000_s3108" name="" r:id="rId3" imgW="1777365" imgH="673100" progId="Equation.3">
                  <p:embed/>
                </p:oleObj>
              </mc:Choice>
              <mc:Fallback>
                <p:oleObj name="" r:id="rId3" imgW="1777365" imgH="673100" progId="Equation.3">
                  <p:embed/>
                  <p:pic>
                    <p:nvPicPr>
                      <p:cNvPr id="0" name="图片 3107"/>
                      <p:cNvPicPr/>
                      <p:nvPr/>
                    </p:nvPicPr>
                    <p:blipFill>
                      <a:blip r:embed="rId4"/>
                      <a:stretch>
                        <a:fillRect/>
                      </a:stretch>
                    </p:blipFill>
                    <p:spPr>
                      <a:xfrm>
                        <a:off x="1239520" y="2323465"/>
                        <a:ext cx="2963545" cy="1143000"/>
                      </a:xfrm>
                      <a:prstGeom prst="rect">
                        <a:avLst/>
                      </a:prstGeom>
                      <a:solidFill>
                        <a:srgbClr val="FFCCFF"/>
                      </a:solidFill>
                      <a:ln w="38100" cap="flat" cmpd="dbl">
                        <a:solidFill>
                          <a:srgbClr val="009999"/>
                        </a:solidFill>
                        <a:prstDash val="solid"/>
                        <a:miter/>
                        <a:headEnd type="none" w="med" len="med"/>
                        <a:tailEnd type="none" w="med" len="med"/>
                      </a:ln>
                    </p:spPr>
                  </p:pic>
                </p:oleObj>
              </mc:Fallback>
            </mc:AlternateContent>
          </a:graphicData>
        </a:graphic>
      </p:graphicFrame>
      <p:sp>
        <p:nvSpPr>
          <p:cNvPr id="93193" name="Text Box 9"/>
          <p:cNvSpPr txBox="1"/>
          <p:nvPr>
            <p:custDataLst>
              <p:tags r:id="rId5"/>
            </p:custDataLst>
          </p:nvPr>
        </p:nvSpPr>
        <p:spPr>
          <a:xfrm>
            <a:off x="804863" y="4060825"/>
            <a:ext cx="4654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同理左边检验问题:</a:t>
            </a:r>
            <a:endParaRPr lang="zh-CN" altLang="en-US" sz="2800" b="1" dirty="0">
              <a:latin typeface="Times New Roman" panose="02020603050405020304" pitchFamily="18" charset="0"/>
            </a:endParaRPr>
          </a:p>
        </p:txBody>
      </p:sp>
      <p:graphicFrame>
        <p:nvGraphicFramePr>
          <p:cNvPr id="93194" name="Object 10"/>
          <p:cNvGraphicFramePr>
            <a:graphicFrameLocks noChangeAspect="1"/>
          </p:cNvGraphicFramePr>
          <p:nvPr>
            <p:custDataLst>
              <p:tags r:id="rId6"/>
            </p:custDataLst>
          </p:nvPr>
        </p:nvGraphicFramePr>
        <p:xfrm>
          <a:off x="3914775" y="4040188"/>
          <a:ext cx="4851400" cy="520700"/>
        </p:xfrm>
        <a:graphic>
          <a:graphicData uri="http://schemas.openxmlformats.org/presentationml/2006/ole">
            <mc:AlternateContent xmlns:mc="http://schemas.openxmlformats.org/markup-compatibility/2006">
              <mc:Choice xmlns:v="urn:schemas-microsoft-com:vml" Requires="v">
                <p:oleObj spid="_x0000_s3110" name="" r:id="rId7" imgW="4829175" imgH="504825" progId="Equation.3">
                  <p:embed/>
                </p:oleObj>
              </mc:Choice>
              <mc:Fallback>
                <p:oleObj name="" r:id="rId7" imgW="4829175" imgH="504825" progId="Equation.3">
                  <p:embed/>
                  <p:pic>
                    <p:nvPicPr>
                      <p:cNvPr id="0" name="图片 3109"/>
                      <p:cNvPicPr/>
                      <p:nvPr/>
                    </p:nvPicPr>
                    <p:blipFill>
                      <a:blip r:embed="rId8">
                        <a:clrChange>
                          <a:clrFrom>
                            <a:srgbClr val="000000"/>
                          </a:clrFrom>
                          <a:clrTo>
                            <a:srgbClr val="FF0000"/>
                          </a:clrTo>
                        </a:clrChange>
                      </a:blip>
                      <a:stretch>
                        <a:fillRect/>
                      </a:stretch>
                    </p:blipFill>
                    <p:spPr>
                      <a:xfrm>
                        <a:off x="3914775" y="4040188"/>
                        <a:ext cx="4851400" cy="520700"/>
                      </a:xfrm>
                      <a:prstGeom prst="rect">
                        <a:avLst/>
                      </a:prstGeom>
                      <a:noFill/>
                      <a:ln w="38100">
                        <a:noFill/>
                        <a:miter/>
                      </a:ln>
                    </p:spPr>
                  </p:pic>
                </p:oleObj>
              </mc:Fallback>
            </mc:AlternateContent>
          </a:graphicData>
        </a:graphic>
      </p:graphicFrame>
      <p:sp>
        <p:nvSpPr>
          <p:cNvPr id="93195" name="Rectangle 11"/>
          <p:cNvSpPr/>
          <p:nvPr>
            <p:custDataLst>
              <p:tags r:id="rId9"/>
            </p:custDataLst>
          </p:nvPr>
        </p:nvSpPr>
        <p:spPr>
          <a:xfrm>
            <a:off x="745808" y="5157153"/>
            <a:ext cx="1981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rPr>
              <a:t>拒绝域为</a:t>
            </a:r>
            <a:endParaRPr lang="zh-CN" altLang="en-US" sz="2800" b="1" dirty="0">
              <a:latin typeface="Times New Roman" panose="02020603050405020304" pitchFamily="18" charset="0"/>
            </a:endParaRPr>
          </a:p>
        </p:txBody>
      </p:sp>
      <p:graphicFrame>
        <p:nvGraphicFramePr>
          <p:cNvPr id="93196" name="Object 12"/>
          <p:cNvGraphicFramePr>
            <a:graphicFrameLocks noChangeAspect="1"/>
          </p:cNvGraphicFramePr>
          <p:nvPr>
            <p:custDataLst>
              <p:tags r:id="rId10"/>
            </p:custDataLst>
          </p:nvPr>
        </p:nvGraphicFramePr>
        <p:xfrm>
          <a:off x="2397125" y="4729480"/>
          <a:ext cx="3049905" cy="1137285"/>
        </p:xfrm>
        <a:graphic>
          <a:graphicData uri="http://schemas.openxmlformats.org/presentationml/2006/ole">
            <mc:AlternateContent xmlns:mc="http://schemas.openxmlformats.org/markup-compatibility/2006">
              <mc:Choice xmlns:v="urn:schemas-microsoft-com:vml" Requires="v">
                <p:oleObj spid="_x0000_s3140" name="" r:id="rId11" imgW="1841500" imgH="673100" progId="Equation.3">
                  <p:embed/>
                </p:oleObj>
              </mc:Choice>
              <mc:Fallback>
                <p:oleObj name="" r:id="rId11" imgW="1841500" imgH="673100" progId="Equation.3">
                  <p:embed/>
                  <p:pic>
                    <p:nvPicPr>
                      <p:cNvPr id="0" name="图片 3139"/>
                      <p:cNvPicPr/>
                      <p:nvPr/>
                    </p:nvPicPr>
                    <p:blipFill>
                      <a:blip r:embed="rId12"/>
                      <a:stretch>
                        <a:fillRect/>
                      </a:stretch>
                    </p:blipFill>
                    <p:spPr>
                      <a:xfrm>
                        <a:off x="2397125" y="4729480"/>
                        <a:ext cx="3049905" cy="1137285"/>
                      </a:xfrm>
                      <a:prstGeom prst="rect">
                        <a:avLst/>
                      </a:prstGeom>
                      <a:solidFill>
                        <a:srgbClr val="FFCCFF"/>
                      </a:solidFill>
                      <a:ln w="38100" cap="flat" cmpd="dbl">
                        <a:solidFill>
                          <a:srgbClr val="009999"/>
                        </a:solidFill>
                        <a:prstDash val="solid"/>
                        <a:miter/>
                        <a:headEnd type="none" w="med" len="med"/>
                        <a:tailEnd type="none" w="med" len="med"/>
                      </a:ln>
                    </p:spPr>
                  </p:pic>
                </p:oleObj>
              </mc:Fallback>
            </mc:AlternateContent>
          </a:graphicData>
        </a:graphic>
      </p:graphicFrame>
      <p:graphicFrame>
        <p:nvGraphicFramePr>
          <p:cNvPr id="93197" name="Object 13"/>
          <p:cNvGraphicFramePr>
            <a:graphicFrameLocks noChangeAspect="1"/>
          </p:cNvGraphicFramePr>
          <p:nvPr>
            <p:custDataLst>
              <p:tags r:id="rId13"/>
            </p:custDataLst>
          </p:nvPr>
        </p:nvGraphicFramePr>
        <p:xfrm>
          <a:off x="900113" y="6091555"/>
          <a:ext cx="4394200" cy="469900"/>
        </p:xfrm>
        <a:graphic>
          <a:graphicData uri="http://schemas.openxmlformats.org/presentationml/2006/ole">
            <mc:AlternateContent xmlns:mc="http://schemas.openxmlformats.org/markup-compatibility/2006">
              <mc:Choice xmlns:v="urn:schemas-microsoft-com:vml" Requires="v">
                <p:oleObj spid="_x0000_s3128" name="" r:id="rId14" imgW="4394200" imgH="469900" progId="Equation.3">
                  <p:embed/>
                </p:oleObj>
              </mc:Choice>
              <mc:Fallback>
                <p:oleObj name="" r:id="rId14" imgW="4394200" imgH="469900" progId="Equation.3">
                  <p:embed/>
                  <p:pic>
                    <p:nvPicPr>
                      <p:cNvPr id="0" name="图片 3127"/>
                      <p:cNvPicPr/>
                      <p:nvPr/>
                    </p:nvPicPr>
                    <p:blipFill>
                      <a:blip r:embed="rId15"/>
                      <a:stretch>
                        <a:fillRect/>
                      </a:stretch>
                    </p:blipFill>
                    <p:spPr>
                      <a:xfrm>
                        <a:off x="900113" y="6091555"/>
                        <a:ext cx="4394200" cy="469900"/>
                      </a:xfrm>
                      <a:prstGeom prst="rect">
                        <a:avLst/>
                      </a:prstGeom>
                      <a:noFill/>
                      <a:ln w="38100">
                        <a:noFill/>
                        <a:miter/>
                      </a:ln>
                    </p:spPr>
                  </p:pic>
                </p:oleObj>
              </mc:Fallback>
            </mc:AlternateContent>
          </a:graphicData>
        </a:graphic>
      </p:graphicFrame>
      <p:pic>
        <p:nvPicPr>
          <p:cNvPr id="5" name="Picture 8"/>
          <p:cNvPicPr>
            <a:picLocks noChangeAspect="1"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5063490" y="1346835"/>
            <a:ext cx="3811270" cy="232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left)">
                                      <p:cBhvr>
                                        <p:cTn id="7" dur="500"/>
                                        <p:tgtEl>
                                          <p:spTgt spid="93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wipe(left)">
                                      <p:cBhvr>
                                        <p:cTn id="12" dur="500"/>
                                        <p:tgtEl>
                                          <p:spTgt spid="931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3"/>
                                        </p:tgtEl>
                                        <p:attrNameLst>
                                          <p:attrName>style.visibility</p:attrName>
                                        </p:attrNameLst>
                                      </p:cBhvr>
                                      <p:to>
                                        <p:strVal val="visible"/>
                                      </p:to>
                                    </p:set>
                                    <p:animEffect transition="in" filter="wipe(left)">
                                      <p:cBhvr>
                                        <p:cTn id="22" dur="500"/>
                                        <p:tgtEl>
                                          <p:spTgt spid="9319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93194"/>
                                        </p:tgtEl>
                                        <p:attrNameLst>
                                          <p:attrName>style.visibility</p:attrName>
                                        </p:attrNameLst>
                                      </p:cBhvr>
                                      <p:to>
                                        <p:strVal val="visible"/>
                                      </p:to>
                                    </p:set>
                                    <p:animEffect transition="in" filter="wipe(left)">
                                      <p:cBhvr>
                                        <p:cTn id="26" dur="500"/>
                                        <p:tgtEl>
                                          <p:spTgt spid="9319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195"/>
                                        </p:tgtEl>
                                        <p:attrNameLst>
                                          <p:attrName>style.visibility</p:attrName>
                                        </p:attrNameLst>
                                      </p:cBhvr>
                                      <p:to>
                                        <p:strVal val="visible"/>
                                      </p:to>
                                    </p:set>
                                    <p:animEffect transition="in" filter="wipe(left)">
                                      <p:cBhvr>
                                        <p:cTn id="31" dur="500"/>
                                        <p:tgtEl>
                                          <p:spTgt spid="9319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3196"/>
                                        </p:tgtEl>
                                        <p:attrNameLst>
                                          <p:attrName>style.visibility</p:attrName>
                                        </p:attrNameLst>
                                      </p:cBhvr>
                                      <p:to>
                                        <p:strVal val="visible"/>
                                      </p:to>
                                    </p:set>
                                    <p:animEffect transition="in" filter="wipe(left)">
                                      <p:cBhvr>
                                        <p:cTn id="36" dur="500"/>
                                        <p:tgtEl>
                                          <p:spTgt spid="9319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3197"/>
                                        </p:tgtEl>
                                        <p:attrNameLst>
                                          <p:attrName>style.visibility</p:attrName>
                                        </p:attrNameLst>
                                      </p:cBhvr>
                                      <p:to>
                                        <p:strVal val="visible"/>
                                      </p:to>
                                    </p:set>
                                    <p:animEffect transition="in" filter="wipe(left)">
                                      <p:cBhvr>
                                        <p:cTn id="41" dur="500"/>
                                        <p:tgtEl>
                                          <p:spTgt spid="93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p:bldP spid="93193" grpId="0"/>
      <p:bldP spid="9319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671830" y="-20320"/>
            <a:ext cx="8229600" cy="534670"/>
            <a:chOff x="1058" y="-32"/>
            <a:chExt cx="12960" cy="842"/>
          </a:xfrm>
        </p:grpSpPr>
        <p:sp>
          <p:nvSpPr>
            <p:cNvPr id="4098" name="Rectangle 2"/>
            <p:cNvSpPr>
              <a:spLocks noGrp="1"/>
            </p:cNvSpPr>
            <p:nvPr>
              <p:custDataLst>
                <p:tags r:id="rId1"/>
              </p:custDataLst>
            </p:nvPr>
          </p:nvSpPr>
          <p:spPr>
            <a:xfrm>
              <a:off x="1058" y="-12"/>
              <a:ext cx="12960" cy="822"/>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二</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rPr>
                <a:t>、单个总体             </a:t>
              </a:r>
              <a:r>
                <a:rPr lang="en-US" altLang="zh-CN" sz="2800" b="1" dirty="0">
                  <a:solidFill>
                    <a:schemeClr val="tx1"/>
                  </a:solidFill>
                </a:rPr>
                <a:t>    </a:t>
              </a:r>
              <a:r>
                <a:rPr lang="zh-CN" altLang="en-US" sz="2800" b="1" dirty="0">
                  <a:solidFill>
                    <a:schemeClr val="tx1"/>
                  </a:solidFill>
                  <a:latin typeface="黑体" panose="02010609060101010101" pitchFamily="49" charset="-122"/>
                </a:rPr>
                <a:t>方差  </a:t>
              </a:r>
              <a:r>
                <a:rPr lang="zh-CN" altLang="en-US" sz="2800" b="1" dirty="0">
                  <a:solidFill>
                    <a:schemeClr val="tx1"/>
                  </a:solidFill>
                  <a:latin typeface="黑体" panose="02010609060101010101" pitchFamily="49" charset="-122"/>
                  <a:sym typeface="Math1" pitchFamily="2" charset="2"/>
                </a:rPr>
                <a:t>的检验</a:t>
              </a:r>
              <a:endParaRPr lang="en-US" altLang="zh-CN" sz="2800" b="1" dirty="0">
                <a:solidFill>
                  <a:schemeClr val="tx1"/>
                </a:solidFill>
                <a:latin typeface="黑体" panose="02010609060101010101" pitchFamily="49" charset="-122"/>
                <a:sym typeface="Math1" pitchFamily="2" charset="2"/>
              </a:endParaRPr>
            </a:p>
          </p:txBody>
        </p:sp>
        <p:graphicFrame>
          <p:nvGraphicFramePr>
            <p:cNvPr id="4099" name="Object 16"/>
            <p:cNvGraphicFramePr>
              <a:graphicFrameLocks noChangeAspect="1"/>
            </p:cNvGraphicFramePr>
            <p:nvPr>
              <p:custDataLst>
                <p:tags r:id="rId2"/>
              </p:custDataLst>
            </p:nvPr>
          </p:nvGraphicFramePr>
          <p:xfrm>
            <a:off x="6655" y="13"/>
            <a:ext cx="2167" cy="730"/>
          </p:xfrm>
          <a:graphic>
            <a:graphicData uri="http://schemas.openxmlformats.org/presentationml/2006/ole">
              <mc:AlternateContent xmlns:mc="http://schemas.openxmlformats.org/markup-compatibility/2006">
                <mc:Choice xmlns:v="urn:schemas-microsoft-com:vml" Requires="v">
                  <p:oleObj spid="_x0000_s3106" name="" r:id="rId3" imgW="1397000" imgH="469900" progId="Equation.3">
                    <p:embed/>
                  </p:oleObj>
                </mc:Choice>
                <mc:Fallback>
                  <p:oleObj name="" r:id="rId3" imgW="1397000" imgH="469900" progId="Equation.3">
                    <p:embed/>
                    <p:pic>
                      <p:nvPicPr>
                        <p:cNvPr id="0" name="图片 3105"/>
                        <p:cNvPicPr/>
                        <p:nvPr/>
                      </p:nvPicPr>
                      <p:blipFill>
                        <a:blip r:embed="rId4"/>
                        <a:stretch>
                          <a:fillRect/>
                        </a:stretch>
                      </p:blipFill>
                      <p:spPr>
                        <a:xfrm>
                          <a:off x="6655" y="13"/>
                          <a:ext cx="2167" cy="730"/>
                        </a:xfrm>
                        <a:prstGeom prst="rect">
                          <a:avLst/>
                        </a:prstGeom>
                        <a:noFill/>
                        <a:ln w="38100">
                          <a:noFill/>
                          <a:miter/>
                        </a:ln>
                      </p:spPr>
                    </p:pic>
                  </p:oleObj>
                </mc:Fallback>
              </mc:AlternateContent>
            </a:graphicData>
          </a:graphic>
        </p:graphicFrame>
        <p:graphicFrame>
          <p:nvGraphicFramePr>
            <p:cNvPr id="4104" name="Object 28"/>
            <p:cNvGraphicFramePr>
              <a:graphicFrameLocks noChangeAspect="1"/>
            </p:cNvGraphicFramePr>
            <p:nvPr>
              <p:custDataLst>
                <p:tags r:id="rId5"/>
              </p:custDataLst>
            </p:nvPr>
          </p:nvGraphicFramePr>
          <p:xfrm>
            <a:off x="9953" y="-32"/>
            <a:ext cx="693" cy="741"/>
          </p:xfrm>
          <a:graphic>
            <a:graphicData uri="http://schemas.openxmlformats.org/presentationml/2006/ole">
              <mc:AlternateContent xmlns:mc="http://schemas.openxmlformats.org/markup-compatibility/2006">
                <mc:Choice xmlns:v="urn:schemas-microsoft-com:vml" Requires="v">
                  <p:oleObj spid="_x0000_s3109" name="" r:id="rId6" imgW="190500" imgH="203200" progId="Equation.3">
                    <p:embed/>
                  </p:oleObj>
                </mc:Choice>
                <mc:Fallback>
                  <p:oleObj name="" r:id="rId6" imgW="190500" imgH="203200" progId="Equation.3">
                    <p:embed/>
                    <p:pic>
                      <p:nvPicPr>
                        <p:cNvPr id="0" name="图片 3108"/>
                        <p:cNvPicPr/>
                        <p:nvPr/>
                      </p:nvPicPr>
                      <p:blipFill>
                        <a:blip r:embed="rId7"/>
                        <a:stretch>
                          <a:fillRect/>
                        </a:stretch>
                      </p:blipFill>
                      <p:spPr>
                        <a:xfrm>
                          <a:off x="9953" y="-32"/>
                          <a:ext cx="693" cy="741"/>
                        </a:xfrm>
                        <a:prstGeom prst="rect">
                          <a:avLst/>
                        </a:prstGeom>
                        <a:noFill/>
                        <a:ln w="38100">
                          <a:noFill/>
                          <a:miter/>
                        </a:ln>
                      </p:spPr>
                    </p:pic>
                  </p:oleObj>
                </mc:Fallback>
              </mc:AlternateContent>
            </a:graphicData>
          </a:graphic>
        </p:graphicFrame>
      </p:grpSp>
      <p:sp>
        <p:nvSpPr>
          <p:cNvPr id="174088" name="Text Box 8"/>
          <p:cNvSpPr txBox="1"/>
          <p:nvPr>
            <p:custDataLst>
              <p:tags r:id="rId8"/>
            </p:custDataLst>
          </p:nvPr>
        </p:nvSpPr>
        <p:spPr>
          <a:xfrm>
            <a:off x="233363" y="5414010"/>
            <a:ext cx="1352550"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endParaRPr lang="en-US" altLang="zh-CN" sz="2400" b="1" dirty="0">
              <a:latin typeface="Times New Roman" panose="02020603050405020304" pitchFamily="18" charset="0"/>
              <a:sym typeface="Symbol" panose="05050102010706020507" pitchFamily="18" charset="2"/>
            </a:endParaRPr>
          </a:p>
        </p:txBody>
      </p:sp>
      <p:sp>
        <p:nvSpPr>
          <p:cNvPr id="174089" name="Text Box 9"/>
          <p:cNvSpPr txBox="1"/>
          <p:nvPr>
            <p:custDataLst>
              <p:tags r:id="rId9"/>
            </p:custDataLst>
          </p:nvPr>
        </p:nvSpPr>
        <p:spPr>
          <a:xfrm>
            <a:off x="1757363" y="5629275"/>
            <a:ext cx="1352550"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&gt;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endParaRPr lang="en-US" altLang="zh-CN" sz="2400" b="1" dirty="0">
              <a:latin typeface="Times New Roman" panose="02020603050405020304" pitchFamily="18" charset="0"/>
            </a:endParaRPr>
          </a:p>
        </p:txBody>
      </p:sp>
      <p:sp>
        <p:nvSpPr>
          <p:cNvPr id="174091" name="Text Box 11"/>
          <p:cNvSpPr txBox="1"/>
          <p:nvPr>
            <p:custDataLst>
              <p:tags r:id="rId10"/>
            </p:custDataLst>
          </p:nvPr>
        </p:nvSpPr>
        <p:spPr>
          <a:xfrm>
            <a:off x="1681163" y="4105275"/>
            <a:ext cx="1352550"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&lt;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endParaRPr lang="en-US" altLang="zh-CN" sz="2400" b="1" dirty="0">
              <a:latin typeface="Times New Roman" panose="02020603050405020304" pitchFamily="18" charset="0"/>
            </a:endParaRPr>
          </a:p>
        </p:txBody>
      </p:sp>
      <p:sp>
        <p:nvSpPr>
          <p:cNvPr id="174093" name="Text Box 13"/>
          <p:cNvSpPr txBox="1"/>
          <p:nvPr>
            <p:custDataLst>
              <p:tags r:id="rId11"/>
            </p:custDataLst>
          </p:nvPr>
        </p:nvSpPr>
        <p:spPr>
          <a:xfrm>
            <a:off x="157163" y="4105275"/>
            <a:ext cx="1352550"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endParaRPr lang="en-US" altLang="zh-CN" sz="2400" b="1" dirty="0">
              <a:latin typeface="Times New Roman" panose="02020603050405020304" pitchFamily="18" charset="0"/>
            </a:endParaRPr>
          </a:p>
        </p:txBody>
      </p:sp>
      <p:sp>
        <p:nvSpPr>
          <p:cNvPr id="174094" name="Text Box 14"/>
          <p:cNvSpPr txBox="1"/>
          <p:nvPr>
            <p:custDataLst>
              <p:tags r:id="rId12"/>
            </p:custDataLst>
          </p:nvPr>
        </p:nvSpPr>
        <p:spPr>
          <a:xfrm>
            <a:off x="233363" y="2428875"/>
            <a:ext cx="1352550"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endParaRPr lang="en-US" altLang="zh-CN" sz="2400" b="1" dirty="0">
              <a:latin typeface="Times New Roman" panose="02020603050405020304" pitchFamily="18" charset="0"/>
            </a:endParaRPr>
          </a:p>
        </p:txBody>
      </p:sp>
      <p:sp>
        <p:nvSpPr>
          <p:cNvPr id="174095" name="Text Box 15"/>
          <p:cNvSpPr txBox="1"/>
          <p:nvPr>
            <p:custDataLst>
              <p:tags r:id="rId13"/>
            </p:custDataLst>
          </p:nvPr>
        </p:nvSpPr>
        <p:spPr>
          <a:xfrm>
            <a:off x="1681163" y="2428875"/>
            <a:ext cx="1352550"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endParaRPr lang="en-US" altLang="zh-CN" sz="2400" b="1" dirty="0">
              <a:latin typeface="Times New Roman" panose="02020603050405020304" pitchFamily="18" charset="0"/>
            </a:endParaRPr>
          </a:p>
        </p:txBody>
      </p:sp>
      <p:grpSp>
        <p:nvGrpSpPr>
          <p:cNvPr id="2" name="Group 16"/>
          <p:cNvGrpSpPr/>
          <p:nvPr/>
        </p:nvGrpSpPr>
        <p:grpSpPr>
          <a:xfrm>
            <a:off x="157163" y="3633788"/>
            <a:ext cx="8915400" cy="0"/>
            <a:chOff x="144" y="2256"/>
            <a:chExt cx="5616" cy="0"/>
          </a:xfrm>
        </p:grpSpPr>
        <p:sp>
          <p:nvSpPr>
            <p:cNvPr id="13347" name="Line 17"/>
            <p:cNvSpPr/>
            <p:nvPr>
              <p:custDataLst>
                <p:tags r:id="rId14"/>
              </p:custDataLst>
            </p:nvPr>
          </p:nvSpPr>
          <p:spPr>
            <a:xfrm>
              <a:off x="144" y="2256"/>
              <a:ext cx="1872" cy="0"/>
            </a:xfrm>
            <a:prstGeom prst="line">
              <a:avLst/>
            </a:prstGeom>
            <a:ln w="9525" cap="flat" cmpd="sng">
              <a:solidFill>
                <a:schemeClr val="tx1"/>
              </a:solidFill>
              <a:prstDash val="solid"/>
              <a:headEnd type="none" w="med" len="med"/>
              <a:tailEnd type="none" w="med" len="med"/>
            </a:ln>
          </p:spPr>
        </p:sp>
        <p:sp>
          <p:nvSpPr>
            <p:cNvPr id="13348" name="Line 18"/>
            <p:cNvSpPr/>
            <p:nvPr>
              <p:custDataLst>
                <p:tags r:id="rId15"/>
              </p:custDataLst>
            </p:nvPr>
          </p:nvSpPr>
          <p:spPr>
            <a:xfrm>
              <a:off x="4080" y="2256"/>
              <a:ext cx="1680" cy="0"/>
            </a:xfrm>
            <a:prstGeom prst="line">
              <a:avLst/>
            </a:prstGeom>
            <a:ln w="9525" cap="flat" cmpd="sng">
              <a:solidFill>
                <a:schemeClr val="tx1"/>
              </a:solidFill>
              <a:prstDash val="solid"/>
              <a:headEnd type="none" w="med" len="med"/>
              <a:tailEnd type="none" w="med" len="med"/>
            </a:ln>
          </p:spPr>
        </p:sp>
      </p:grpSp>
      <p:grpSp>
        <p:nvGrpSpPr>
          <p:cNvPr id="3" name="Group 19"/>
          <p:cNvGrpSpPr/>
          <p:nvPr/>
        </p:nvGrpSpPr>
        <p:grpSpPr>
          <a:xfrm>
            <a:off x="80963" y="5157788"/>
            <a:ext cx="8991600" cy="0"/>
            <a:chOff x="96" y="3216"/>
            <a:chExt cx="5664" cy="0"/>
          </a:xfrm>
        </p:grpSpPr>
        <p:sp>
          <p:nvSpPr>
            <p:cNvPr id="13345" name="Line 20"/>
            <p:cNvSpPr/>
            <p:nvPr>
              <p:custDataLst>
                <p:tags r:id="rId16"/>
              </p:custDataLst>
            </p:nvPr>
          </p:nvSpPr>
          <p:spPr>
            <a:xfrm>
              <a:off x="96" y="3216"/>
              <a:ext cx="1920" cy="0"/>
            </a:xfrm>
            <a:prstGeom prst="line">
              <a:avLst/>
            </a:prstGeom>
            <a:ln w="9525" cap="flat" cmpd="sng">
              <a:solidFill>
                <a:schemeClr val="tx1"/>
              </a:solidFill>
              <a:prstDash val="solid"/>
              <a:headEnd type="none" w="med" len="med"/>
              <a:tailEnd type="none" w="med" len="med"/>
            </a:ln>
          </p:spPr>
        </p:sp>
        <p:sp>
          <p:nvSpPr>
            <p:cNvPr id="13346" name="Line 21"/>
            <p:cNvSpPr/>
            <p:nvPr>
              <p:custDataLst>
                <p:tags r:id="rId17"/>
              </p:custDataLst>
            </p:nvPr>
          </p:nvSpPr>
          <p:spPr>
            <a:xfrm>
              <a:off x="4080" y="3216"/>
              <a:ext cx="1680" cy="0"/>
            </a:xfrm>
            <a:prstGeom prst="line">
              <a:avLst/>
            </a:prstGeom>
            <a:ln w="9525" cap="flat" cmpd="sng">
              <a:solidFill>
                <a:schemeClr val="tx1"/>
              </a:solidFill>
              <a:prstDash val="solid"/>
              <a:headEnd type="none" w="med" len="med"/>
              <a:tailEnd type="none" w="med" len="med"/>
            </a:ln>
          </p:spPr>
        </p:sp>
      </p:grpSp>
      <p:sp>
        <p:nvSpPr>
          <p:cNvPr id="174102" name="Line 22"/>
          <p:cNvSpPr/>
          <p:nvPr>
            <p:custDataLst>
              <p:tags r:id="rId18"/>
            </p:custDataLst>
          </p:nvPr>
        </p:nvSpPr>
        <p:spPr>
          <a:xfrm>
            <a:off x="80963" y="6605588"/>
            <a:ext cx="8991600" cy="0"/>
          </a:xfrm>
          <a:prstGeom prst="line">
            <a:avLst/>
          </a:prstGeom>
          <a:ln w="9525" cap="flat" cmpd="sng">
            <a:solidFill>
              <a:schemeClr val="tx1"/>
            </a:solidFill>
            <a:prstDash val="solid"/>
            <a:headEnd type="none" w="med" len="med"/>
            <a:tailEnd type="none" w="med" len="med"/>
          </a:ln>
        </p:spPr>
      </p:sp>
      <p:grpSp>
        <p:nvGrpSpPr>
          <p:cNvPr id="4" name="Group 23"/>
          <p:cNvGrpSpPr/>
          <p:nvPr/>
        </p:nvGrpSpPr>
        <p:grpSpPr>
          <a:xfrm>
            <a:off x="80963" y="1090613"/>
            <a:ext cx="8991600" cy="5486400"/>
            <a:chOff x="96" y="672"/>
            <a:chExt cx="5664" cy="3456"/>
          </a:xfrm>
        </p:grpSpPr>
        <p:sp>
          <p:nvSpPr>
            <p:cNvPr id="13335" name="Line 24"/>
            <p:cNvSpPr/>
            <p:nvPr>
              <p:custDataLst>
                <p:tags r:id="rId19"/>
              </p:custDataLst>
            </p:nvPr>
          </p:nvSpPr>
          <p:spPr>
            <a:xfrm>
              <a:off x="96" y="1344"/>
              <a:ext cx="5664" cy="0"/>
            </a:xfrm>
            <a:prstGeom prst="line">
              <a:avLst/>
            </a:prstGeom>
            <a:ln w="9525" cap="flat" cmpd="sng">
              <a:solidFill>
                <a:schemeClr val="tx1"/>
              </a:solidFill>
              <a:prstDash val="solid"/>
              <a:headEnd type="none" w="med" len="med"/>
              <a:tailEnd type="none" w="med" len="med"/>
            </a:ln>
          </p:spPr>
        </p:sp>
        <p:grpSp>
          <p:nvGrpSpPr>
            <p:cNvPr id="13336" name="Group 25"/>
            <p:cNvGrpSpPr/>
            <p:nvPr/>
          </p:nvGrpSpPr>
          <p:grpSpPr>
            <a:xfrm>
              <a:off x="96" y="672"/>
              <a:ext cx="5664" cy="3456"/>
              <a:chOff x="96" y="672"/>
              <a:chExt cx="5664" cy="3456"/>
            </a:xfrm>
          </p:grpSpPr>
          <p:sp>
            <p:nvSpPr>
              <p:cNvPr id="13337" name="Line 26"/>
              <p:cNvSpPr/>
              <p:nvPr>
                <p:custDataLst>
                  <p:tags r:id="rId20"/>
                </p:custDataLst>
              </p:nvPr>
            </p:nvSpPr>
            <p:spPr>
              <a:xfrm>
                <a:off x="1056" y="672"/>
                <a:ext cx="0" cy="3456"/>
              </a:xfrm>
              <a:prstGeom prst="line">
                <a:avLst/>
              </a:prstGeom>
              <a:ln w="9525" cap="flat" cmpd="sng">
                <a:solidFill>
                  <a:schemeClr val="tx1"/>
                </a:solidFill>
                <a:prstDash val="solid"/>
                <a:headEnd type="none" w="med" len="med"/>
                <a:tailEnd type="none" w="med" len="med"/>
              </a:ln>
            </p:spPr>
          </p:sp>
          <p:sp>
            <p:nvSpPr>
              <p:cNvPr id="13338" name="Line 27"/>
              <p:cNvSpPr/>
              <p:nvPr>
                <p:custDataLst>
                  <p:tags r:id="rId21"/>
                </p:custDataLst>
              </p:nvPr>
            </p:nvSpPr>
            <p:spPr>
              <a:xfrm>
                <a:off x="2016" y="672"/>
                <a:ext cx="0" cy="3456"/>
              </a:xfrm>
              <a:prstGeom prst="line">
                <a:avLst/>
              </a:prstGeom>
              <a:ln w="9525" cap="flat" cmpd="sng">
                <a:solidFill>
                  <a:schemeClr val="tx1"/>
                </a:solidFill>
                <a:prstDash val="solid"/>
                <a:headEnd type="none" w="med" len="med"/>
                <a:tailEnd type="none" w="med" len="med"/>
              </a:ln>
            </p:spPr>
          </p:sp>
          <p:sp>
            <p:nvSpPr>
              <p:cNvPr id="13339" name="Line 28"/>
              <p:cNvSpPr/>
              <p:nvPr>
                <p:custDataLst>
                  <p:tags r:id="rId22"/>
                </p:custDataLst>
              </p:nvPr>
            </p:nvSpPr>
            <p:spPr>
              <a:xfrm>
                <a:off x="4080" y="672"/>
                <a:ext cx="0" cy="3456"/>
              </a:xfrm>
              <a:prstGeom prst="line">
                <a:avLst/>
              </a:prstGeom>
              <a:ln w="9525" cap="flat" cmpd="sng">
                <a:solidFill>
                  <a:schemeClr val="tx1"/>
                </a:solidFill>
                <a:prstDash val="solid"/>
                <a:headEnd type="none" w="med" len="med"/>
                <a:tailEnd type="none" w="med" len="med"/>
              </a:ln>
            </p:spPr>
          </p:sp>
          <p:sp>
            <p:nvSpPr>
              <p:cNvPr id="13340" name="Text Box 29"/>
              <p:cNvSpPr txBox="1"/>
              <p:nvPr>
                <p:custDataLst>
                  <p:tags r:id="rId23"/>
                </p:custDataLst>
              </p:nvPr>
            </p:nvSpPr>
            <p:spPr>
              <a:xfrm>
                <a:off x="172" y="736"/>
                <a:ext cx="694" cy="523"/>
              </a:xfrm>
              <a:prstGeom prst="rect">
                <a:avLst/>
              </a:prstGeom>
              <a:noFill/>
              <a:ln w="9525">
                <a:noFill/>
              </a:ln>
            </p:spPr>
            <p:txBody>
              <a:bodyPr wrap="none">
                <a:spAutoFit/>
              </a:bodyPr>
              <a:p>
                <a:r>
                  <a:rPr lang="zh-CN" altLang="en-US" sz="2400" b="1" dirty="0">
                    <a:latin typeface="Times New Roman" panose="02020603050405020304" pitchFamily="18" charset="0"/>
                  </a:rPr>
                  <a:t>原假设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13341" name="Text Box 30"/>
              <p:cNvSpPr txBox="1"/>
              <p:nvPr>
                <p:custDataLst>
                  <p:tags r:id="rId24"/>
                </p:custDataLst>
              </p:nvPr>
            </p:nvSpPr>
            <p:spPr>
              <a:xfrm>
                <a:off x="1052" y="736"/>
                <a:ext cx="886" cy="523"/>
              </a:xfrm>
              <a:prstGeom prst="rect">
                <a:avLst/>
              </a:prstGeom>
              <a:noFill/>
              <a:ln w="9525">
                <a:noFill/>
              </a:ln>
            </p:spPr>
            <p:txBody>
              <a:bodyPr wrap="none">
                <a:spAutoFit/>
              </a:bodyPr>
              <a:p>
                <a:r>
                  <a:rPr lang="zh-CN" altLang="en-US" sz="2400" b="1" dirty="0">
                    <a:latin typeface="Times New Roman" panose="02020603050405020304" pitchFamily="18" charset="0"/>
                  </a:rPr>
                  <a:t>备择假设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13342" name="Text Box 31"/>
              <p:cNvSpPr txBox="1"/>
              <p:nvPr>
                <p:custDataLst>
                  <p:tags r:id="rId25"/>
                </p:custDataLst>
              </p:nvPr>
            </p:nvSpPr>
            <p:spPr>
              <a:xfrm>
                <a:off x="2542" y="821"/>
                <a:ext cx="1079" cy="290"/>
              </a:xfrm>
              <a:prstGeom prst="rect">
                <a:avLst/>
              </a:prstGeom>
              <a:noFill/>
              <a:ln w="9525">
                <a:noFill/>
              </a:ln>
            </p:spPr>
            <p:txBody>
              <a:bodyPr wrap="none">
                <a:spAutoFit/>
              </a:bodyPr>
              <a:p>
                <a:pPr algn="ctr"/>
                <a:r>
                  <a:rPr lang="zh-CN" altLang="en-US" sz="2400" b="1" dirty="0">
                    <a:latin typeface="Times New Roman" panose="02020603050405020304" pitchFamily="18" charset="0"/>
                  </a:rPr>
                  <a:t>检验统计量</a:t>
                </a:r>
                <a:endParaRPr lang="zh-CN" altLang="en-US" sz="2400" b="1" dirty="0">
                  <a:latin typeface="Times New Roman" panose="02020603050405020304" pitchFamily="18" charset="0"/>
                </a:endParaRPr>
              </a:p>
            </p:txBody>
          </p:sp>
          <p:sp>
            <p:nvSpPr>
              <p:cNvPr id="13343" name="Text Box 32"/>
              <p:cNvSpPr txBox="1"/>
              <p:nvPr>
                <p:custDataLst>
                  <p:tags r:id="rId26"/>
                </p:custDataLst>
              </p:nvPr>
            </p:nvSpPr>
            <p:spPr>
              <a:xfrm>
                <a:off x="4540" y="826"/>
                <a:ext cx="694" cy="290"/>
              </a:xfrm>
              <a:prstGeom prst="rect">
                <a:avLst/>
              </a:prstGeom>
              <a:noFill/>
              <a:ln w="9525">
                <a:noFill/>
              </a:ln>
            </p:spPr>
            <p:txBody>
              <a:bodyPr wrap="none">
                <a:spAutoFit/>
              </a:bodyPr>
              <a:p>
                <a:r>
                  <a:rPr lang="zh-CN" altLang="en-US" sz="2400" b="1" dirty="0">
                    <a:latin typeface="Times New Roman" panose="02020603050405020304" pitchFamily="18" charset="0"/>
                  </a:rPr>
                  <a:t>拒绝域</a:t>
                </a:r>
                <a:endParaRPr lang="zh-CN" altLang="en-US" sz="2400" b="1" dirty="0">
                  <a:latin typeface="Times New Roman" panose="02020603050405020304" pitchFamily="18" charset="0"/>
                </a:endParaRPr>
              </a:p>
            </p:txBody>
          </p:sp>
          <p:sp>
            <p:nvSpPr>
              <p:cNvPr id="13344" name="Line 33"/>
              <p:cNvSpPr/>
              <p:nvPr>
                <p:custDataLst>
                  <p:tags r:id="rId27"/>
                </p:custDataLst>
              </p:nvPr>
            </p:nvSpPr>
            <p:spPr>
              <a:xfrm>
                <a:off x="96" y="672"/>
                <a:ext cx="5664" cy="0"/>
              </a:xfrm>
              <a:prstGeom prst="line">
                <a:avLst/>
              </a:prstGeom>
              <a:ln w="9525" cap="flat" cmpd="sng">
                <a:solidFill>
                  <a:schemeClr val="tx1"/>
                </a:solidFill>
                <a:prstDash val="solid"/>
                <a:headEnd type="none" w="med" len="med"/>
                <a:tailEnd type="none" w="med" len="med"/>
              </a:ln>
            </p:spPr>
          </p:sp>
        </p:grpSp>
      </p:grpSp>
      <p:graphicFrame>
        <p:nvGraphicFramePr>
          <p:cNvPr id="13320" name="Object 36"/>
          <p:cNvGraphicFramePr/>
          <p:nvPr/>
        </p:nvGraphicFramePr>
        <p:xfrm>
          <a:off x="4008755" y="3451225"/>
          <a:ext cx="1508125" cy="904875"/>
        </p:xfrm>
        <a:graphic>
          <a:graphicData uri="http://schemas.openxmlformats.org/presentationml/2006/ole">
            <mc:AlternateContent xmlns:mc="http://schemas.openxmlformats.org/markup-compatibility/2006">
              <mc:Choice xmlns:v="urn:schemas-microsoft-com:vml" Requires="v">
                <p:oleObj spid="_x0000_s3154" name="" r:id="rId28" imgW="1943100" imgH="914400" progId="Equation.DSMT4">
                  <p:embed/>
                </p:oleObj>
              </mc:Choice>
              <mc:Fallback>
                <p:oleObj name="" r:id="rId28" imgW="1943100" imgH="914400" progId="Equation.DSMT4">
                  <p:embed/>
                  <p:pic>
                    <p:nvPicPr>
                      <p:cNvPr id="0" name="图片 3153"/>
                      <p:cNvPicPr/>
                      <p:nvPr/>
                    </p:nvPicPr>
                    <p:blipFill>
                      <a:blip r:embed="rId29"/>
                      <a:stretch>
                        <a:fillRect/>
                      </a:stretch>
                    </p:blipFill>
                    <p:spPr>
                      <a:xfrm>
                        <a:off x="4008755" y="3451225"/>
                        <a:ext cx="1508125" cy="904875"/>
                      </a:xfrm>
                      <a:prstGeom prst="rect">
                        <a:avLst/>
                      </a:prstGeom>
                      <a:noFill/>
                      <a:ln w="38100">
                        <a:noFill/>
                        <a:miter/>
                      </a:ln>
                    </p:spPr>
                  </p:pic>
                </p:oleObj>
              </mc:Fallback>
            </mc:AlternateContent>
          </a:graphicData>
        </a:graphic>
      </p:graphicFrame>
      <p:graphicFrame>
        <p:nvGraphicFramePr>
          <p:cNvPr id="174118" name="Object 38"/>
          <p:cNvGraphicFramePr/>
          <p:nvPr>
            <p:custDataLst>
              <p:tags r:id="rId30"/>
            </p:custDataLst>
          </p:nvPr>
        </p:nvGraphicFramePr>
        <p:xfrm>
          <a:off x="6467475" y="2290763"/>
          <a:ext cx="2349500" cy="1206500"/>
        </p:xfrm>
        <a:graphic>
          <a:graphicData uri="http://schemas.openxmlformats.org/presentationml/2006/ole">
            <mc:AlternateContent xmlns:mc="http://schemas.openxmlformats.org/markup-compatibility/2006">
              <mc:Choice xmlns:v="urn:schemas-microsoft-com:vml" Requires="v">
                <p:oleObj spid="_x0000_s3152" name="" r:id="rId31" imgW="2349500" imgH="1206500" progId="Equation.DSMT4">
                  <p:embed/>
                </p:oleObj>
              </mc:Choice>
              <mc:Fallback>
                <p:oleObj name="" r:id="rId31" imgW="2349500" imgH="1206500" progId="Equation.DSMT4">
                  <p:embed/>
                  <p:pic>
                    <p:nvPicPr>
                      <p:cNvPr id="0" name="图片 3151"/>
                      <p:cNvPicPr/>
                      <p:nvPr/>
                    </p:nvPicPr>
                    <p:blipFill>
                      <a:blip r:embed="rId32"/>
                      <a:stretch>
                        <a:fillRect/>
                      </a:stretch>
                    </p:blipFill>
                    <p:spPr>
                      <a:xfrm>
                        <a:off x="6467475" y="2290763"/>
                        <a:ext cx="2349500" cy="1206500"/>
                      </a:xfrm>
                      <a:prstGeom prst="rect">
                        <a:avLst/>
                      </a:prstGeom>
                      <a:noFill/>
                      <a:ln w="38100">
                        <a:noFill/>
                        <a:miter/>
                      </a:ln>
                    </p:spPr>
                  </p:pic>
                </p:oleObj>
              </mc:Fallback>
            </mc:AlternateContent>
          </a:graphicData>
        </a:graphic>
      </p:graphicFrame>
      <p:graphicFrame>
        <p:nvGraphicFramePr>
          <p:cNvPr id="174119" name="Object 39"/>
          <p:cNvGraphicFramePr/>
          <p:nvPr>
            <p:custDataLst>
              <p:tags r:id="rId33"/>
            </p:custDataLst>
          </p:nvPr>
        </p:nvGraphicFramePr>
        <p:xfrm>
          <a:off x="6642736" y="4092575"/>
          <a:ext cx="2110105" cy="444500"/>
        </p:xfrm>
        <a:graphic>
          <a:graphicData uri="http://schemas.openxmlformats.org/presentationml/2006/ole">
            <mc:AlternateContent xmlns:mc="http://schemas.openxmlformats.org/markup-compatibility/2006">
              <mc:Choice xmlns:v="urn:schemas-microsoft-com:vml" Requires="v">
                <p:oleObj spid="_x0000_s3150" name="" r:id="rId34" imgW="2108200" imgH="444500" progId="Equation.DSMT4">
                  <p:embed/>
                </p:oleObj>
              </mc:Choice>
              <mc:Fallback>
                <p:oleObj name="" r:id="rId34" imgW="2108200" imgH="444500" progId="Equation.DSMT4">
                  <p:embed/>
                  <p:pic>
                    <p:nvPicPr>
                      <p:cNvPr id="0" name="图片 3149"/>
                      <p:cNvPicPr/>
                      <p:nvPr/>
                    </p:nvPicPr>
                    <p:blipFill>
                      <a:blip r:embed="rId35"/>
                      <a:stretch>
                        <a:fillRect/>
                      </a:stretch>
                    </p:blipFill>
                    <p:spPr>
                      <a:xfrm>
                        <a:off x="6642736" y="4092575"/>
                        <a:ext cx="2110105" cy="444500"/>
                      </a:xfrm>
                      <a:prstGeom prst="rect">
                        <a:avLst/>
                      </a:prstGeom>
                      <a:noFill/>
                      <a:ln w="38100">
                        <a:noFill/>
                        <a:miter/>
                      </a:ln>
                    </p:spPr>
                  </p:pic>
                </p:oleObj>
              </mc:Fallback>
            </mc:AlternateContent>
          </a:graphicData>
        </a:graphic>
      </p:graphicFrame>
      <p:graphicFrame>
        <p:nvGraphicFramePr>
          <p:cNvPr id="174120" name="Object 40"/>
          <p:cNvGraphicFramePr/>
          <p:nvPr>
            <p:custDataLst>
              <p:tags r:id="rId36"/>
            </p:custDataLst>
          </p:nvPr>
        </p:nvGraphicFramePr>
        <p:xfrm>
          <a:off x="6718618" y="5619750"/>
          <a:ext cx="1958340" cy="444500"/>
        </p:xfrm>
        <a:graphic>
          <a:graphicData uri="http://schemas.openxmlformats.org/presentationml/2006/ole">
            <mc:AlternateContent xmlns:mc="http://schemas.openxmlformats.org/markup-compatibility/2006">
              <mc:Choice xmlns:v="urn:schemas-microsoft-com:vml" Requires="v">
                <p:oleObj spid="_x0000_s3151" name="" r:id="rId37" imgW="1955800" imgH="444500" progId="Equation.DSMT4">
                  <p:embed/>
                </p:oleObj>
              </mc:Choice>
              <mc:Fallback>
                <p:oleObj name="" r:id="rId37" imgW="1955800" imgH="444500" progId="Equation.DSMT4">
                  <p:embed/>
                  <p:pic>
                    <p:nvPicPr>
                      <p:cNvPr id="0" name="图片 3150"/>
                      <p:cNvPicPr/>
                      <p:nvPr/>
                    </p:nvPicPr>
                    <p:blipFill>
                      <a:blip r:embed="rId38"/>
                      <a:stretch>
                        <a:fillRect/>
                      </a:stretch>
                    </p:blipFill>
                    <p:spPr>
                      <a:xfrm>
                        <a:off x="6718618" y="5619750"/>
                        <a:ext cx="1958340" cy="444500"/>
                      </a:xfrm>
                      <a:prstGeom prst="rect">
                        <a:avLst/>
                      </a:prstGeom>
                      <a:noFill/>
                      <a:ln w="38100">
                        <a:noFill/>
                        <a:miter/>
                      </a:ln>
                    </p:spPr>
                  </p:pic>
                </p:oleObj>
              </mc:Fallback>
            </mc:AlternateContent>
          </a:graphicData>
        </a:graphic>
      </p:graphicFrame>
      <p:graphicFrame>
        <p:nvGraphicFramePr>
          <p:cNvPr id="5" name="Object 18"/>
          <p:cNvGraphicFramePr>
            <a:graphicFrameLocks noChangeAspect="1"/>
          </p:cNvGraphicFramePr>
          <p:nvPr>
            <p:custDataLst>
              <p:tags r:id="rId39"/>
            </p:custDataLst>
          </p:nvPr>
        </p:nvGraphicFramePr>
        <p:xfrm>
          <a:off x="1607503" y="520700"/>
          <a:ext cx="5668645" cy="488315"/>
        </p:xfrm>
        <a:graphic>
          <a:graphicData uri="http://schemas.openxmlformats.org/presentationml/2006/ole">
            <mc:AlternateContent xmlns:mc="http://schemas.openxmlformats.org/markup-compatibility/2006">
              <mc:Choice xmlns:v="urn:schemas-microsoft-com:vml" Requires="v">
                <p:oleObj spid="_x0000_s7" name="" r:id="rId40" imgW="2679700" imgH="228600" progId="Equation.3">
                  <p:embed/>
                </p:oleObj>
              </mc:Choice>
              <mc:Fallback>
                <p:oleObj name="" r:id="rId40" imgW="2679700" imgH="228600" progId="Equation.3">
                  <p:embed/>
                  <p:pic>
                    <p:nvPicPr>
                      <p:cNvPr id="0" name="图片 3098"/>
                      <p:cNvPicPr/>
                      <p:nvPr/>
                    </p:nvPicPr>
                    <p:blipFill>
                      <a:blip r:embed="rId41"/>
                      <a:stretch>
                        <a:fillRect/>
                      </a:stretch>
                    </p:blipFill>
                    <p:spPr>
                      <a:xfrm>
                        <a:off x="1607503" y="520700"/>
                        <a:ext cx="5668645" cy="488315"/>
                      </a:xfrm>
                      <a:prstGeom prst="rect">
                        <a:avLst/>
                      </a:prstGeom>
                      <a:noFill/>
                      <a:ln w="38100">
                        <a:noFill/>
                        <a:miter/>
                      </a:ln>
                    </p:spPr>
                  </p:pic>
                </p:oleObj>
              </mc:Fallback>
            </mc:AlternateContent>
          </a:graphicData>
        </a:graphic>
      </p:graphicFrame>
      <p:sp>
        <p:nvSpPr>
          <p:cNvPr id="6" name="文本框 5"/>
          <p:cNvSpPr txBox="1"/>
          <p:nvPr/>
        </p:nvSpPr>
        <p:spPr>
          <a:xfrm>
            <a:off x="89535" y="4635500"/>
            <a:ext cx="4572000" cy="460375"/>
          </a:xfrm>
          <a:prstGeom prst="rect">
            <a:avLst/>
          </a:prstGeom>
          <a:noFill/>
        </p:spPr>
        <p:txBody>
          <a:bodyPr wrap="square" rtlCol="0" anchor="t">
            <a:spAutoFit/>
          </a:bodyPr>
          <a:p>
            <a:r>
              <a:rPr lang="en-US" altLang="zh-CN" sz="2400" b="1" dirty="0">
                <a:latin typeface="Times New Roman" panose="02020603050405020304" pitchFamily="18" charset="0"/>
                <a:sym typeface="+mn-ea"/>
              </a:rPr>
              <a:t>(</a:t>
            </a:r>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mn-ea"/>
              </a:rPr>
              <a:t>)</a:t>
            </a:r>
            <a:endParaRPr lang="en-US" altLang="zh-CN" sz="2400" b="1" dirty="0">
              <a:latin typeface="Times New Roman" panose="02020603050405020304" pitchFamily="18" charset="0"/>
              <a:sym typeface="+mn-ea"/>
            </a:endParaRPr>
          </a:p>
        </p:txBody>
      </p:sp>
      <p:sp>
        <p:nvSpPr>
          <p:cNvPr id="9" name="Text Box 8"/>
          <p:cNvSpPr txBox="1"/>
          <p:nvPr>
            <p:custDataLst>
              <p:tags r:id="rId42"/>
            </p:custDataLst>
          </p:nvPr>
        </p:nvSpPr>
        <p:spPr>
          <a:xfrm>
            <a:off x="145098" y="5899785"/>
            <a:ext cx="1352550" cy="460375"/>
          </a:xfrm>
          <a:prstGeom prst="rect">
            <a:avLst/>
          </a:prstGeom>
          <a:noFill/>
          <a:ln w="9525">
            <a:noFill/>
          </a:ln>
        </p:spPr>
        <p:txBody>
          <a:bodyPr>
            <a:spAutoFit/>
          </a:bodyPr>
          <a:p>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baseline="-25000" dirty="0">
                <a:latin typeface="Times New Roman" panose="02020603050405020304" pitchFamily="18" charset="0"/>
                <a:sym typeface="Symbol" panose="05050102010706020507" pitchFamily="18" charset="2"/>
              </a:rPr>
              <a:t>0</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4094"/>
                                        </p:tgtEl>
                                        <p:attrNameLst>
                                          <p:attrName>style.visibility</p:attrName>
                                        </p:attrNameLst>
                                      </p:cBhvr>
                                      <p:to>
                                        <p:strVal val="visible"/>
                                      </p:to>
                                    </p:set>
                                    <p:animEffect transition="in" filter="blinds(vertical)">
                                      <p:cBhvr>
                                        <p:cTn id="17" dur="500"/>
                                        <p:tgtEl>
                                          <p:spTgt spid="1740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4095"/>
                                        </p:tgtEl>
                                        <p:attrNameLst>
                                          <p:attrName>style.visibility</p:attrName>
                                        </p:attrNameLst>
                                      </p:cBhvr>
                                      <p:to>
                                        <p:strVal val="visible"/>
                                      </p:to>
                                    </p:set>
                                    <p:animEffect transition="in" filter="blinds(vertical)">
                                      <p:cBhvr>
                                        <p:cTn id="22" dur="500"/>
                                        <p:tgtEl>
                                          <p:spTgt spid="1740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20"/>
                                        </p:tgtEl>
                                        <p:attrNameLst>
                                          <p:attrName>style.visibility</p:attrName>
                                        </p:attrNameLst>
                                      </p:cBhvr>
                                      <p:to>
                                        <p:strVal val="visible"/>
                                      </p:to>
                                    </p:set>
                                    <p:animEffect transition="in" filter="wipe(left)">
                                      <p:cBhvr>
                                        <p:cTn id="27" dur="500"/>
                                        <p:tgtEl>
                                          <p:spTgt spid="13320"/>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74118"/>
                                        </p:tgtEl>
                                        <p:attrNameLst>
                                          <p:attrName>style.visibility</p:attrName>
                                        </p:attrNameLst>
                                      </p:cBhvr>
                                      <p:to>
                                        <p:strVal val="visible"/>
                                      </p:to>
                                    </p:set>
                                    <p:anim to="" calcmode="lin" valueType="num">
                                      <p:cBhvr>
                                        <p:cTn id="32" dur="1" fill="hold"/>
                                        <p:tgtEl>
                                          <p:spTgt spid="174118"/>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74093"/>
                                        </p:tgtEl>
                                        <p:attrNameLst>
                                          <p:attrName>style.visibility</p:attrName>
                                        </p:attrNameLst>
                                      </p:cBhvr>
                                      <p:to>
                                        <p:strVal val="visible"/>
                                      </p:to>
                                    </p:set>
                                    <p:animEffect transition="in" filter="blinds(vertical)">
                                      <p:cBhvr>
                                        <p:cTn id="42" dur="500"/>
                                        <p:tgtEl>
                                          <p:spTgt spid="1740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74091"/>
                                        </p:tgtEl>
                                        <p:attrNameLst>
                                          <p:attrName>style.visibility</p:attrName>
                                        </p:attrNameLst>
                                      </p:cBhvr>
                                      <p:to>
                                        <p:strVal val="visible"/>
                                      </p:to>
                                    </p:set>
                                    <p:animEffect transition="in" filter="blinds(vertical)">
                                      <p:cBhvr>
                                        <p:cTn id="47" dur="500"/>
                                        <p:tgtEl>
                                          <p:spTgt spid="174091"/>
                                        </p:tgtEl>
                                      </p:cBhvr>
                                    </p:animEffect>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74119"/>
                                        </p:tgtEl>
                                        <p:attrNameLst>
                                          <p:attrName>style.visibility</p:attrName>
                                        </p:attrNameLst>
                                      </p:cBhvr>
                                      <p:to>
                                        <p:strVal val="visible"/>
                                      </p:to>
                                    </p:set>
                                    <p:anim to="" calcmode="lin" valueType="num">
                                      <p:cBhvr>
                                        <p:cTn id="52" dur="1" fill="hold"/>
                                        <p:tgtEl>
                                          <p:spTgt spid="174119"/>
                                        </p:tgtEl>
                                        <p:attrNameLst>
                                          <p:attrName>style.visibility</p:attrName>
                                        </p:attrNameLst>
                                      </p:cBhvr>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up)">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174088"/>
                                        </p:tgtEl>
                                        <p:attrNameLst>
                                          <p:attrName>style.visibility</p:attrName>
                                        </p:attrNameLst>
                                      </p:cBhvr>
                                      <p:to>
                                        <p:strVal val="visible"/>
                                      </p:to>
                                    </p:set>
                                    <p:animEffect transition="in" filter="blinds(vertical)">
                                      <p:cBhvr>
                                        <p:cTn id="67" dur="500"/>
                                        <p:tgtEl>
                                          <p:spTgt spid="17408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174089"/>
                                        </p:tgtEl>
                                        <p:attrNameLst>
                                          <p:attrName>style.visibility</p:attrName>
                                        </p:attrNameLst>
                                      </p:cBhvr>
                                      <p:to>
                                        <p:strVal val="visible"/>
                                      </p:to>
                                    </p:set>
                                    <p:animEffect transition="in" filter="blinds(vertical)">
                                      <p:cBhvr>
                                        <p:cTn id="72" dur="500"/>
                                        <p:tgtEl>
                                          <p:spTgt spid="174089"/>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174102"/>
                                        </p:tgtEl>
                                        <p:attrNameLst>
                                          <p:attrName>style.visibility</p:attrName>
                                        </p:attrNameLst>
                                      </p:cBhvr>
                                      <p:to>
                                        <p:strVal val="visible"/>
                                      </p:to>
                                    </p:set>
                                    <p:animEffect transition="in" filter="blinds(horizontal)">
                                      <p:cBhvr>
                                        <p:cTn id="76" dur="500"/>
                                        <p:tgtEl>
                                          <p:spTgt spid="174102"/>
                                        </p:tgtEl>
                                      </p:cBhvr>
                                    </p:animEffect>
                                  </p:childTnLst>
                                </p:cTn>
                              </p:par>
                            </p:childTnLst>
                          </p:cTn>
                        </p:par>
                      </p:childTnLst>
                    </p:cTn>
                  </p:par>
                  <p:par>
                    <p:cTn id="77" fill="hold">
                      <p:stCondLst>
                        <p:cond delay="indefinite"/>
                      </p:stCondLst>
                      <p:childTnLst>
                        <p:par>
                          <p:cTn id="78" fill="hold">
                            <p:stCondLst>
                              <p:cond delay="0"/>
                            </p:stCondLst>
                            <p:childTnLst>
                              <p:par>
                                <p:cTn id="79" presetID="24" presetClass="entr" presetSubtype="0" fill="hold" nodeType="clickEffect">
                                  <p:stCondLst>
                                    <p:cond delay="0"/>
                                  </p:stCondLst>
                                  <p:childTnLst>
                                    <p:set>
                                      <p:cBhvr>
                                        <p:cTn id="80" dur="1" fill="hold">
                                          <p:stCondLst>
                                            <p:cond delay="0"/>
                                          </p:stCondLst>
                                        </p:cTn>
                                        <p:tgtEl>
                                          <p:spTgt spid="174120"/>
                                        </p:tgtEl>
                                        <p:attrNameLst>
                                          <p:attrName>style.visibility</p:attrName>
                                        </p:attrNameLst>
                                      </p:cBhvr>
                                      <p:to>
                                        <p:strVal val="visible"/>
                                      </p:to>
                                    </p:set>
                                    <p:anim to="" calcmode="lin" valueType="num">
                                      <p:cBhvr>
                                        <p:cTn id="81" dur="1" fill="hold"/>
                                        <p:tgtEl>
                                          <p:spTgt spid="174120"/>
                                        </p:tgtEl>
                                        <p:attrNameLst>
                                          <p:attrName>style.visibility</p:attrName>
                                        </p:attrNameLst>
                                      </p:cBhvr>
                                    </p:anim>
                                  </p:childTnLst>
                                </p:cTn>
                              </p:par>
                            </p:childTnLst>
                          </p:cTn>
                        </p:par>
                      </p:childTnLst>
                    </p:cTn>
                  </p:par>
                  <p:par>
                    <p:cTn id="82" fill="hold">
                      <p:stCondLst>
                        <p:cond delay="indefinite"/>
                      </p:stCondLst>
                      <p:childTnLst>
                        <p:par>
                          <p:cTn id="83" fill="hold">
                            <p:stCondLst>
                              <p:cond delay="0"/>
                            </p:stCondLst>
                            <p:childTnLst>
                              <p:par>
                                <p:cTn id="84" presetID="3" presetClass="entr" presetSubtype="5"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linds(vertical)">
                                      <p:cBhvr>
                                        <p:cTn id="8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p:bldP spid="174089" grpId="0"/>
      <p:bldP spid="174091" grpId="0"/>
      <p:bldP spid="174093" grpId="0"/>
      <p:bldP spid="174094" grpId="0"/>
      <p:bldP spid="174095" grpId="0"/>
      <p:bldP spid="6"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4610" y="231140"/>
            <a:ext cx="3048000" cy="460375"/>
          </a:xfrm>
          <a:prstGeom prst="rect">
            <a:avLst/>
          </a:prstGeom>
          <a:noFill/>
        </p:spPr>
        <p:txBody>
          <a:bodyPr wrap="square" rtlCol="0">
            <a:spAutoFit/>
          </a:bodyPr>
          <a:p>
            <a:r>
              <a:rPr lang="zh-CN" altLang="en-US" sz="2400">
                <a:solidFill>
                  <a:srgbClr val="1D41D5"/>
                </a:solidFill>
              </a:rPr>
              <a:t>例</a:t>
            </a:r>
            <a:r>
              <a:rPr lang="en-US" altLang="zh-CN" sz="2400">
                <a:solidFill>
                  <a:srgbClr val="1D41D5"/>
                </a:solidFill>
                <a:latin typeface="Times New Roman" panose="02020603050405020304" pitchFamily="18" charset="0"/>
                <a:cs typeface="Times New Roman" panose="02020603050405020304" pitchFamily="18" charset="0"/>
              </a:rPr>
              <a:t>8.2.5</a:t>
            </a:r>
            <a:endParaRPr lang="en-US" altLang="zh-CN" sz="2400">
              <a:solidFill>
                <a:srgbClr val="1D41D5"/>
              </a:solidFill>
              <a:latin typeface="Times New Roman" panose="02020603050405020304" pitchFamily="18" charset="0"/>
              <a:cs typeface="Times New Roman" panose="02020603050405020304" pitchFamily="18" charset="0"/>
            </a:endParaRPr>
          </a:p>
        </p:txBody>
      </p:sp>
      <p:graphicFrame>
        <p:nvGraphicFramePr>
          <p:cNvPr id="3" name="对象 2">
            <a:hlinkClick r:id="" action="ppaction://ole?verb="/>
          </p:cNvPr>
          <p:cNvGraphicFramePr>
            <a:graphicFrameLocks noChangeAspect="1"/>
          </p:cNvGraphicFramePr>
          <p:nvPr>
            <p:custDataLst>
              <p:tags r:id="rId2"/>
            </p:custDataLst>
          </p:nvPr>
        </p:nvGraphicFramePr>
        <p:xfrm>
          <a:off x="1076960" y="261938"/>
          <a:ext cx="8025765" cy="2057400"/>
        </p:xfrm>
        <a:graphic>
          <a:graphicData uri="http://schemas.openxmlformats.org/presentationml/2006/ole">
            <mc:AlternateContent xmlns:mc="http://schemas.openxmlformats.org/markup-compatibility/2006">
              <mc:Choice xmlns:v="urn:schemas-microsoft-com:vml" Requires="v">
                <p:oleObj spid="_x0000_s1025" name="" r:id="rId3" imgW="4660265" imgH="1193800" progId="Equation.KSEE3">
                  <p:embed/>
                </p:oleObj>
              </mc:Choice>
              <mc:Fallback>
                <p:oleObj name="" r:id="rId3" imgW="4660265" imgH="1193800" progId="Equation.KSEE3">
                  <p:embed/>
                  <p:pic>
                    <p:nvPicPr>
                      <p:cNvPr id="0" name="图片 1024"/>
                      <p:cNvPicPr/>
                      <p:nvPr/>
                    </p:nvPicPr>
                    <p:blipFill>
                      <a:blip r:embed="rId4"/>
                      <a:stretch>
                        <a:fillRect/>
                      </a:stretch>
                    </p:blipFill>
                    <p:spPr>
                      <a:xfrm>
                        <a:off x="1076960" y="261938"/>
                        <a:ext cx="8025765" cy="2057400"/>
                      </a:xfrm>
                      <a:prstGeom prst="rect">
                        <a:avLst/>
                      </a:prstGeom>
                    </p:spPr>
                  </p:pic>
                </p:oleObj>
              </mc:Fallback>
            </mc:AlternateContent>
          </a:graphicData>
        </a:graphic>
      </p:graphicFrame>
      <p:sp>
        <p:nvSpPr>
          <p:cNvPr id="4" name="文本框 3"/>
          <p:cNvSpPr txBox="1"/>
          <p:nvPr>
            <p:custDataLst>
              <p:tags r:id="rId5"/>
            </p:custDataLst>
          </p:nvPr>
        </p:nvSpPr>
        <p:spPr>
          <a:xfrm>
            <a:off x="181610" y="2295525"/>
            <a:ext cx="3048000" cy="460375"/>
          </a:xfrm>
          <a:prstGeom prst="rect">
            <a:avLst/>
          </a:prstGeom>
          <a:noFill/>
        </p:spPr>
        <p:txBody>
          <a:bodyPr wrap="square" rtlCol="0">
            <a:spAutoFit/>
          </a:bodyPr>
          <a:p>
            <a:r>
              <a:rPr lang="zh-CN" altLang="en-US" sz="2400">
                <a:solidFill>
                  <a:srgbClr val="1D41D5"/>
                </a:solidFill>
              </a:rPr>
              <a:t>解</a:t>
            </a:r>
            <a:endParaRPr lang="zh-CN" altLang="en-US" sz="2400">
              <a:solidFill>
                <a:srgbClr val="1D41D5"/>
              </a:solidFill>
            </a:endParaRPr>
          </a:p>
        </p:txBody>
      </p:sp>
      <p:graphicFrame>
        <p:nvGraphicFramePr>
          <p:cNvPr id="8" name="对象 7">
            <a:hlinkClick r:id="" action="ppaction://ole?verb="/>
          </p:cNvPr>
          <p:cNvGraphicFramePr>
            <a:graphicFrameLocks noChangeAspect="1"/>
          </p:cNvGraphicFramePr>
          <p:nvPr>
            <p:custDataLst>
              <p:tags r:id="rId6"/>
            </p:custDataLst>
          </p:nvPr>
        </p:nvGraphicFramePr>
        <p:xfrm>
          <a:off x="58738" y="2712085"/>
          <a:ext cx="8706485" cy="449580"/>
        </p:xfrm>
        <a:graphic>
          <a:graphicData uri="http://schemas.openxmlformats.org/presentationml/2006/ole">
            <mc:AlternateContent xmlns:mc="http://schemas.openxmlformats.org/markup-compatibility/2006">
              <mc:Choice xmlns:v="urn:schemas-microsoft-com:vml" Requires="v">
                <p:oleObj spid="_x0000_s6" name="" r:id="rId7" imgW="4584700" imgH="241300" progId="Equation.KSEE3">
                  <p:embed/>
                </p:oleObj>
              </mc:Choice>
              <mc:Fallback>
                <p:oleObj name="" r:id="rId7" imgW="4584700" imgH="241300" progId="Equation.KSEE3">
                  <p:embed/>
                  <p:pic>
                    <p:nvPicPr>
                      <p:cNvPr id="0" name="图片 1025"/>
                      <p:cNvPicPr/>
                      <p:nvPr/>
                    </p:nvPicPr>
                    <p:blipFill>
                      <a:blip r:embed="rId8"/>
                      <a:stretch>
                        <a:fillRect/>
                      </a:stretch>
                    </p:blipFill>
                    <p:spPr>
                      <a:xfrm>
                        <a:off x="58738" y="2712085"/>
                        <a:ext cx="8706485" cy="44958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custDataLst>
              <p:tags r:id="rId9"/>
            </p:custDataLst>
          </p:nvPr>
        </p:nvGraphicFramePr>
        <p:xfrm>
          <a:off x="66040" y="3366771"/>
          <a:ext cx="8658860" cy="829310"/>
        </p:xfrm>
        <a:graphic>
          <a:graphicData uri="http://schemas.openxmlformats.org/presentationml/2006/ole">
            <mc:AlternateContent xmlns:mc="http://schemas.openxmlformats.org/markup-compatibility/2006">
              <mc:Choice xmlns:v="urn:schemas-microsoft-com:vml" Requires="v">
                <p:oleObj spid="_x0000_s10" name="" r:id="rId10" imgW="4559300" imgH="444500" progId="Equation.KSEE3">
                  <p:embed/>
                </p:oleObj>
              </mc:Choice>
              <mc:Fallback>
                <p:oleObj name="" r:id="rId10" imgW="4559300" imgH="444500" progId="Equation.KSEE3">
                  <p:embed/>
                  <p:pic>
                    <p:nvPicPr>
                      <p:cNvPr id="0" name="图片 1025"/>
                      <p:cNvPicPr/>
                      <p:nvPr/>
                    </p:nvPicPr>
                    <p:blipFill>
                      <a:blip r:embed="rId11"/>
                      <a:stretch>
                        <a:fillRect/>
                      </a:stretch>
                    </p:blipFill>
                    <p:spPr>
                      <a:xfrm>
                        <a:off x="66040" y="3366771"/>
                        <a:ext cx="8658860" cy="829310"/>
                      </a:xfrm>
                      <a:prstGeom prst="rect">
                        <a:avLst/>
                      </a:prstGeom>
                    </p:spPr>
                  </p:pic>
                </p:oleObj>
              </mc:Fallback>
            </mc:AlternateContent>
          </a:graphicData>
        </a:graphic>
      </p:graphicFrame>
      <p:graphicFrame>
        <p:nvGraphicFramePr>
          <p:cNvPr id="78888" name="Object 40"/>
          <p:cNvGraphicFramePr>
            <a:graphicFrameLocks noChangeAspect="1"/>
          </p:cNvGraphicFramePr>
          <p:nvPr>
            <p:custDataLst>
              <p:tags r:id="rId12"/>
            </p:custDataLst>
          </p:nvPr>
        </p:nvGraphicFramePr>
        <p:xfrm>
          <a:off x="931228" y="5647055"/>
          <a:ext cx="5774055" cy="807720"/>
        </p:xfrm>
        <a:graphic>
          <a:graphicData uri="http://schemas.openxmlformats.org/presentationml/2006/ole">
            <mc:AlternateContent xmlns:mc="http://schemas.openxmlformats.org/markup-compatibility/2006">
              <mc:Choice xmlns:v="urn:schemas-microsoft-com:vml" Requires="v">
                <p:oleObj spid="_x0000_s3183" name="" r:id="rId13" imgW="3086100" imgH="431800" progId="Equation.3">
                  <p:embed/>
                </p:oleObj>
              </mc:Choice>
              <mc:Fallback>
                <p:oleObj name="" r:id="rId13" imgW="3086100" imgH="431800" progId="Equation.3">
                  <p:embed/>
                  <p:pic>
                    <p:nvPicPr>
                      <p:cNvPr id="0" name="图片 3182"/>
                      <p:cNvPicPr/>
                      <p:nvPr/>
                    </p:nvPicPr>
                    <p:blipFill>
                      <a:blip r:embed="rId14"/>
                      <a:stretch>
                        <a:fillRect/>
                      </a:stretch>
                    </p:blipFill>
                    <p:spPr>
                      <a:xfrm>
                        <a:off x="931228" y="5647055"/>
                        <a:ext cx="5774055" cy="807720"/>
                      </a:xfrm>
                      <a:prstGeom prst="rect">
                        <a:avLst/>
                      </a:prstGeom>
                      <a:noFill/>
                      <a:ln w="38100">
                        <a:noFill/>
                        <a:miter/>
                      </a:ln>
                    </p:spPr>
                  </p:pic>
                </p:oleObj>
              </mc:Fallback>
            </mc:AlternateContent>
          </a:graphicData>
        </a:graphic>
      </p:graphicFrame>
      <p:graphicFrame>
        <p:nvGraphicFramePr>
          <p:cNvPr id="12" name="Object 38"/>
          <p:cNvGraphicFramePr/>
          <p:nvPr>
            <p:custDataLst>
              <p:tags r:id="rId15"/>
            </p:custDataLst>
          </p:nvPr>
        </p:nvGraphicFramePr>
        <p:xfrm>
          <a:off x="37465" y="4648835"/>
          <a:ext cx="8002270" cy="958215"/>
        </p:xfrm>
        <a:graphic>
          <a:graphicData uri="http://schemas.openxmlformats.org/presentationml/2006/ole">
            <mc:AlternateContent xmlns:mc="http://schemas.openxmlformats.org/markup-compatibility/2006">
              <mc:Choice xmlns:v="urn:schemas-microsoft-com:vml" Requires="v">
                <p:oleObj spid="_x0000_s13" name="" r:id="rId16" imgW="8394700" imgH="1002665" progId="Equation.DSMT4">
                  <p:embed/>
                </p:oleObj>
              </mc:Choice>
              <mc:Fallback>
                <p:oleObj name="" r:id="rId16" imgW="8394700" imgH="1002665" progId="Equation.DSMT4">
                  <p:embed/>
                  <p:pic>
                    <p:nvPicPr>
                      <p:cNvPr id="0" name="图片 3184"/>
                      <p:cNvPicPr/>
                      <p:nvPr/>
                    </p:nvPicPr>
                    <p:blipFill>
                      <a:blip r:embed="rId17"/>
                      <a:stretch>
                        <a:fillRect/>
                      </a:stretch>
                    </p:blipFill>
                    <p:spPr>
                      <a:xfrm>
                        <a:off x="37465" y="4648835"/>
                        <a:ext cx="8002270" cy="958215"/>
                      </a:xfrm>
                      <a:prstGeom prst="rect">
                        <a:avLst/>
                      </a:prstGeom>
                      <a:noFill/>
                      <a:ln w="38100">
                        <a:noFill/>
                        <a:miter/>
                      </a:ln>
                    </p:spPr>
                  </p:pic>
                </p:oleObj>
              </mc:Fallback>
            </mc:AlternateContent>
          </a:graphicData>
        </a:graphic>
      </p:graphicFrame>
      <p:graphicFrame>
        <p:nvGraphicFramePr>
          <p:cNvPr id="14" name="Object 38"/>
          <p:cNvGraphicFramePr/>
          <p:nvPr>
            <p:custDataLst>
              <p:tags r:id="rId18"/>
            </p:custDataLst>
          </p:nvPr>
        </p:nvGraphicFramePr>
        <p:xfrm>
          <a:off x="142875" y="6435090"/>
          <a:ext cx="8255000" cy="393065"/>
        </p:xfrm>
        <a:graphic>
          <a:graphicData uri="http://schemas.openxmlformats.org/presentationml/2006/ole">
            <mc:AlternateContent xmlns:mc="http://schemas.openxmlformats.org/markup-compatibility/2006">
              <mc:Choice xmlns:v="urn:schemas-microsoft-com:vml" Requires="v">
                <p:oleObj spid="_x0000_s15" name="" r:id="rId19" imgW="8470900" imgH="444500" progId="Equation.DSMT4">
                  <p:embed/>
                </p:oleObj>
              </mc:Choice>
              <mc:Fallback>
                <p:oleObj name="" r:id="rId19" imgW="8470900" imgH="444500" progId="Equation.DSMT4">
                  <p:embed/>
                  <p:pic>
                    <p:nvPicPr>
                      <p:cNvPr id="0" name="图片 3184"/>
                      <p:cNvPicPr/>
                      <p:nvPr/>
                    </p:nvPicPr>
                    <p:blipFill>
                      <a:blip r:embed="rId20"/>
                      <a:stretch>
                        <a:fillRect/>
                      </a:stretch>
                    </p:blipFill>
                    <p:spPr>
                      <a:xfrm>
                        <a:off x="142875" y="6435090"/>
                        <a:ext cx="8255000" cy="393065"/>
                      </a:xfrm>
                      <a:prstGeom prst="rect">
                        <a:avLst/>
                      </a:prstGeom>
                      <a:noFill/>
                      <a:ln w="38100">
                        <a:noFill/>
                        <a:miter/>
                      </a:ln>
                    </p:spPr>
                  </p:pic>
                </p:oleObj>
              </mc:Fallback>
            </mc:AlternateContent>
          </a:graphicData>
        </a:graphic>
      </p:graphicFrame>
      <p:graphicFrame>
        <p:nvGraphicFramePr>
          <p:cNvPr id="5" name="对象 4">
            <a:hlinkClick r:id="" action="ppaction://ole?verb="/>
          </p:cNvPr>
          <p:cNvGraphicFramePr>
            <a:graphicFrameLocks noChangeAspect="1"/>
          </p:cNvGraphicFramePr>
          <p:nvPr>
            <p:custDataLst>
              <p:tags r:id="rId21"/>
            </p:custDataLst>
          </p:nvPr>
        </p:nvGraphicFramePr>
        <p:xfrm>
          <a:off x="432753" y="4113848"/>
          <a:ext cx="5596255" cy="450215"/>
        </p:xfrm>
        <a:graphic>
          <a:graphicData uri="http://schemas.openxmlformats.org/presentationml/2006/ole">
            <mc:AlternateContent xmlns:mc="http://schemas.openxmlformats.org/markup-compatibility/2006">
              <mc:Choice xmlns:v="urn:schemas-microsoft-com:vml" Requires="v">
                <p:oleObj spid="_x0000_s7" name="" r:id="rId22" imgW="2946400" imgH="241300" progId="Equation.KSEE3">
                  <p:embed/>
                </p:oleObj>
              </mc:Choice>
              <mc:Fallback>
                <p:oleObj name="" r:id="rId22" imgW="2946400" imgH="241300" progId="Equation.KSEE3">
                  <p:embed/>
                  <p:pic>
                    <p:nvPicPr>
                      <p:cNvPr id="0" name="图片 1025"/>
                      <p:cNvPicPr/>
                      <p:nvPr/>
                    </p:nvPicPr>
                    <p:blipFill>
                      <a:blip r:embed="rId23"/>
                      <a:stretch>
                        <a:fillRect/>
                      </a:stretch>
                    </p:blipFill>
                    <p:spPr>
                      <a:xfrm>
                        <a:off x="432753" y="4113848"/>
                        <a:ext cx="5596255" cy="4502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8888"/>
                                        </p:tgtEl>
                                        <p:attrNameLst>
                                          <p:attrName>style.visibility</p:attrName>
                                        </p:attrNameLst>
                                      </p:cBhvr>
                                      <p:to>
                                        <p:strVal val="visible"/>
                                      </p:to>
                                    </p:set>
                                    <p:animEffect transition="in" filter="wipe(left)">
                                      <p:cBhvr>
                                        <p:cTn id="27" dur="500"/>
                                        <p:tgtEl>
                                          <p:spTgt spid="788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86" name="Object 18"/>
          <p:cNvGraphicFramePr>
            <a:graphicFrameLocks noChangeAspect="1"/>
          </p:cNvGraphicFramePr>
          <p:nvPr>
            <p:custDataLst>
              <p:tags r:id="rId1"/>
            </p:custDataLst>
          </p:nvPr>
        </p:nvGraphicFramePr>
        <p:xfrm>
          <a:off x="1742440" y="3103880"/>
          <a:ext cx="5398770" cy="488315"/>
        </p:xfrm>
        <a:graphic>
          <a:graphicData uri="http://schemas.openxmlformats.org/presentationml/2006/ole">
            <mc:AlternateContent xmlns:mc="http://schemas.openxmlformats.org/markup-compatibility/2006">
              <mc:Choice xmlns:v="urn:schemas-microsoft-com:vml" Requires="v">
                <p:oleObj spid="_x0000_s3099" name="" r:id="rId2" imgW="2552700" imgH="228600" progId="Equation.3">
                  <p:embed/>
                </p:oleObj>
              </mc:Choice>
              <mc:Fallback>
                <p:oleObj name="" r:id="rId2" imgW="2552700" imgH="228600" progId="Equation.3">
                  <p:embed/>
                  <p:pic>
                    <p:nvPicPr>
                      <p:cNvPr id="0" name="图片 3098"/>
                      <p:cNvPicPr/>
                      <p:nvPr/>
                    </p:nvPicPr>
                    <p:blipFill>
                      <a:blip r:embed="rId3"/>
                      <a:stretch>
                        <a:fillRect/>
                      </a:stretch>
                    </p:blipFill>
                    <p:spPr>
                      <a:xfrm>
                        <a:off x="1742440" y="3103880"/>
                        <a:ext cx="5398770" cy="488315"/>
                      </a:xfrm>
                      <a:prstGeom prst="rect">
                        <a:avLst/>
                      </a:prstGeom>
                      <a:noFill/>
                      <a:ln w="38100">
                        <a:noFill/>
                        <a:miter/>
                      </a:ln>
                    </p:spPr>
                  </p:pic>
                </p:oleObj>
              </mc:Fallback>
            </mc:AlternateContent>
          </a:graphicData>
        </a:graphic>
      </p:graphicFrame>
      <p:graphicFrame>
        <p:nvGraphicFramePr>
          <p:cNvPr id="7191" name="Object 23"/>
          <p:cNvGraphicFramePr>
            <a:graphicFrameLocks noChangeAspect="1"/>
          </p:cNvGraphicFramePr>
          <p:nvPr>
            <p:custDataLst>
              <p:tags r:id="rId4"/>
            </p:custDataLst>
          </p:nvPr>
        </p:nvGraphicFramePr>
        <p:xfrm>
          <a:off x="838835" y="1160780"/>
          <a:ext cx="7927975" cy="958215"/>
        </p:xfrm>
        <a:graphic>
          <a:graphicData uri="http://schemas.openxmlformats.org/presentationml/2006/ole">
            <mc:AlternateContent xmlns:mc="http://schemas.openxmlformats.org/markup-compatibility/2006">
              <mc:Choice xmlns:v="urn:schemas-microsoft-com:vml" Requires="v">
                <p:oleObj spid="_x0000_s3108" name="" r:id="rId5" imgW="3873500" imgH="482600" progId="Equation.3">
                  <p:embed/>
                </p:oleObj>
              </mc:Choice>
              <mc:Fallback>
                <p:oleObj name="" r:id="rId5" imgW="3873500" imgH="482600" progId="Equation.3">
                  <p:embed/>
                  <p:pic>
                    <p:nvPicPr>
                      <p:cNvPr id="0" name="图片 3107"/>
                      <p:cNvPicPr/>
                      <p:nvPr/>
                    </p:nvPicPr>
                    <p:blipFill>
                      <a:blip r:embed="rId6"/>
                      <a:stretch>
                        <a:fillRect/>
                      </a:stretch>
                    </p:blipFill>
                    <p:spPr>
                      <a:xfrm>
                        <a:off x="838835" y="1160780"/>
                        <a:ext cx="7927975" cy="958215"/>
                      </a:xfrm>
                      <a:prstGeom prst="rect">
                        <a:avLst/>
                      </a:prstGeom>
                      <a:noFill/>
                      <a:ln w="38100">
                        <a:noFill/>
                        <a:miter/>
                      </a:ln>
                    </p:spPr>
                  </p:pic>
                </p:oleObj>
              </mc:Fallback>
            </mc:AlternateContent>
          </a:graphicData>
        </a:graphic>
      </p:graphicFrame>
      <p:graphicFrame>
        <p:nvGraphicFramePr>
          <p:cNvPr id="7192" name="Object 24"/>
          <p:cNvGraphicFramePr>
            <a:graphicFrameLocks noChangeAspect="1"/>
          </p:cNvGraphicFramePr>
          <p:nvPr>
            <p:custDataLst>
              <p:tags r:id="rId7"/>
            </p:custDataLst>
          </p:nvPr>
        </p:nvGraphicFramePr>
        <p:xfrm>
          <a:off x="1605915" y="3846195"/>
          <a:ext cx="5136515" cy="484505"/>
        </p:xfrm>
        <a:graphic>
          <a:graphicData uri="http://schemas.openxmlformats.org/presentationml/2006/ole">
            <mc:AlternateContent xmlns:mc="http://schemas.openxmlformats.org/markup-compatibility/2006">
              <mc:Choice xmlns:v="urn:schemas-microsoft-com:vml" Requires="v">
                <p:oleObj spid="_x0000_s3100" name="" r:id="rId8" imgW="2616200" imgH="241300" progId="Equation.3">
                  <p:embed/>
                </p:oleObj>
              </mc:Choice>
              <mc:Fallback>
                <p:oleObj name="" r:id="rId8" imgW="2616200" imgH="241300" progId="Equation.3">
                  <p:embed/>
                  <p:pic>
                    <p:nvPicPr>
                      <p:cNvPr id="0" name="图片 3099"/>
                      <p:cNvPicPr/>
                      <p:nvPr/>
                    </p:nvPicPr>
                    <p:blipFill>
                      <a:blip r:embed="rId9"/>
                      <a:stretch>
                        <a:fillRect/>
                      </a:stretch>
                    </p:blipFill>
                    <p:spPr>
                      <a:xfrm>
                        <a:off x="1605915" y="3846195"/>
                        <a:ext cx="5136515" cy="484505"/>
                      </a:xfrm>
                      <a:prstGeom prst="rect">
                        <a:avLst/>
                      </a:prstGeom>
                      <a:noFill/>
                      <a:ln w="38100">
                        <a:noFill/>
                        <a:miter/>
                      </a:ln>
                    </p:spPr>
                  </p:pic>
                </p:oleObj>
              </mc:Fallback>
            </mc:AlternateContent>
          </a:graphicData>
        </a:graphic>
      </p:graphicFrame>
      <p:graphicFrame>
        <p:nvGraphicFramePr>
          <p:cNvPr id="7193" name="Object 25"/>
          <p:cNvGraphicFramePr>
            <a:graphicFrameLocks noChangeAspect="1"/>
          </p:cNvGraphicFramePr>
          <p:nvPr>
            <p:custDataLst>
              <p:tags r:id="rId10"/>
            </p:custDataLst>
          </p:nvPr>
        </p:nvGraphicFramePr>
        <p:xfrm>
          <a:off x="1393190" y="4661535"/>
          <a:ext cx="5110480" cy="1390650"/>
        </p:xfrm>
        <a:graphic>
          <a:graphicData uri="http://schemas.openxmlformats.org/presentationml/2006/ole">
            <mc:AlternateContent xmlns:mc="http://schemas.openxmlformats.org/markup-compatibility/2006">
              <mc:Choice xmlns:v="urn:schemas-microsoft-com:vml" Requires="v">
                <p:oleObj spid="_x0000_s3102" name="" r:id="rId11" imgW="5715000" imgH="1533525" progId="Equation.3">
                  <p:embed/>
                </p:oleObj>
              </mc:Choice>
              <mc:Fallback>
                <p:oleObj name="" r:id="rId11" imgW="5715000" imgH="1533525" progId="Equation.3">
                  <p:embed/>
                  <p:pic>
                    <p:nvPicPr>
                      <p:cNvPr id="0" name="图片 3101"/>
                      <p:cNvPicPr/>
                      <p:nvPr/>
                    </p:nvPicPr>
                    <p:blipFill>
                      <a:blip r:embed="rId12"/>
                      <a:stretch>
                        <a:fillRect/>
                      </a:stretch>
                    </p:blipFill>
                    <p:spPr>
                      <a:xfrm>
                        <a:off x="1393190" y="4661535"/>
                        <a:ext cx="5110480" cy="1390650"/>
                      </a:xfrm>
                      <a:prstGeom prst="rect">
                        <a:avLst/>
                      </a:prstGeom>
                      <a:noFill/>
                      <a:ln w="38100">
                        <a:noFill/>
                        <a:miter/>
                      </a:ln>
                    </p:spPr>
                  </p:pic>
                </p:oleObj>
              </mc:Fallback>
            </mc:AlternateContent>
          </a:graphicData>
        </a:graphic>
      </p:graphicFrame>
      <p:grpSp>
        <p:nvGrpSpPr>
          <p:cNvPr id="2" name="组合 1"/>
          <p:cNvGrpSpPr/>
          <p:nvPr/>
        </p:nvGrpSpPr>
        <p:grpSpPr>
          <a:xfrm>
            <a:off x="-260985" y="2391410"/>
            <a:ext cx="8229600" cy="459740"/>
            <a:chOff x="-411" y="3766"/>
            <a:chExt cx="12960" cy="724"/>
          </a:xfrm>
        </p:grpSpPr>
        <p:sp>
          <p:nvSpPr>
            <p:cNvPr id="4098" name="Rectangle 2"/>
            <p:cNvSpPr>
              <a:spLocks noGrp="1"/>
            </p:cNvSpPr>
            <p:nvPr>
              <p:custDataLst>
                <p:tags r:id="rId13"/>
              </p:custDataLst>
            </p:nvPr>
          </p:nvSpPr>
          <p:spPr>
            <a:xfrm>
              <a:off x="-411" y="3766"/>
              <a:ext cx="12960" cy="72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Times New Roman" panose="02020603050405020304" pitchFamily="18" charset="0"/>
                  <a:cs typeface="Times New Roman" panose="02020603050405020304" pitchFamily="18" charset="0"/>
                </a:rPr>
                <a:t>一</a:t>
              </a:r>
              <a:r>
                <a:rPr lang="en-US" altLang="zh-CN"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rPr>
                <a:t>、单个总体             </a:t>
              </a:r>
              <a:r>
                <a:rPr lang="en-US" altLang="zh-CN" sz="2400" b="1" dirty="0">
                  <a:solidFill>
                    <a:schemeClr val="tx1"/>
                  </a:solidFill>
                </a:rPr>
                <a:t>    </a:t>
              </a:r>
              <a:r>
                <a:rPr lang="zh-CN" altLang="en-US" sz="2400" b="1" dirty="0">
                  <a:solidFill>
                    <a:schemeClr val="tx1"/>
                  </a:solidFill>
                  <a:latin typeface="黑体" panose="02010609060101010101" pitchFamily="49" charset="-122"/>
                </a:rPr>
                <a:t>均值  </a:t>
              </a:r>
              <a:r>
                <a:rPr lang="zh-CN" altLang="en-US" sz="2400" b="1" dirty="0">
                  <a:solidFill>
                    <a:schemeClr val="tx1"/>
                  </a:solidFill>
                  <a:latin typeface="黑体" panose="02010609060101010101" pitchFamily="49" charset="-122"/>
                  <a:sym typeface="Math1" pitchFamily="2" charset="2"/>
                </a:rPr>
                <a:t>的检验</a:t>
              </a:r>
              <a:endParaRPr lang="en-US" altLang="zh-CN" sz="2400" b="1" dirty="0">
                <a:solidFill>
                  <a:schemeClr val="tx1"/>
                </a:solidFill>
                <a:latin typeface="黑体" panose="02010609060101010101" pitchFamily="49" charset="-122"/>
                <a:sym typeface="Math1" pitchFamily="2" charset="2"/>
              </a:endParaRPr>
            </a:p>
          </p:txBody>
        </p:sp>
        <p:graphicFrame>
          <p:nvGraphicFramePr>
            <p:cNvPr id="4099" name="Object 16"/>
            <p:cNvGraphicFramePr>
              <a:graphicFrameLocks noChangeAspect="1"/>
            </p:cNvGraphicFramePr>
            <p:nvPr>
              <p:custDataLst>
                <p:tags r:id="rId14"/>
              </p:custDataLst>
            </p:nvPr>
          </p:nvGraphicFramePr>
          <p:xfrm>
            <a:off x="5322" y="3793"/>
            <a:ext cx="1833" cy="617"/>
          </p:xfrm>
          <a:graphic>
            <a:graphicData uri="http://schemas.openxmlformats.org/presentationml/2006/ole">
              <mc:AlternateContent xmlns:mc="http://schemas.openxmlformats.org/markup-compatibility/2006">
                <mc:Choice xmlns:v="urn:schemas-microsoft-com:vml" Requires="v">
                  <p:oleObj spid="_x0000_s3106" name="" r:id="rId15" imgW="1397000" imgH="469900" progId="Equation.3">
                    <p:embed/>
                  </p:oleObj>
                </mc:Choice>
                <mc:Fallback>
                  <p:oleObj name="" r:id="rId15" imgW="1397000" imgH="469900" progId="Equation.3">
                    <p:embed/>
                    <p:pic>
                      <p:nvPicPr>
                        <p:cNvPr id="0" name="图片 3105"/>
                        <p:cNvPicPr/>
                        <p:nvPr/>
                      </p:nvPicPr>
                      <p:blipFill>
                        <a:blip r:embed="rId16"/>
                        <a:stretch>
                          <a:fillRect/>
                        </a:stretch>
                      </p:blipFill>
                      <p:spPr>
                        <a:xfrm>
                          <a:off x="5322" y="3793"/>
                          <a:ext cx="1833" cy="617"/>
                        </a:xfrm>
                        <a:prstGeom prst="rect">
                          <a:avLst/>
                        </a:prstGeom>
                        <a:noFill/>
                        <a:ln w="38100">
                          <a:noFill/>
                          <a:miter/>
                        </a:ln>
                      </p:spPr>
                    </p:pic>
                  </p:oleObj>
                </mc:Fallback>
              </mc:AlternateContent>
            </a:graphicData>
          </a:graphic>
        </p:graphicFrame>
        <p:graphicFrame>
          <p:nvGraphicFramePr>
            <p:cNvPr id="4104" name="Object 28"/>
            <p:cNvGraphicFramePr>
              <a:graphicFrameLocks noChangeAspect="1"/>
            </p:cNvGraphicFramePr>
            <p:nvPr>
              <p:custDataLst>
                <p:tags r:id="rId17"/>
              </p:custDataLst>
            </p:nvPr>
          </p:nvGraphicFramePr>
          <p:xfrm>
            <a:off x="8103" y="3916"/>
            <a:ext cx="459" cy="501"/>
          </p:xfrm>
          <a:graphic>
            <a:graphicData uri="http://schemas.openxmlformats.org/presentationml/2006/ole">
              <mc:AlternateContent xmlns:mc="http://schemas.openxmlformats.org/markup-compatibility/2006">
                <mc:Choice xmlns:v="urn:schemas-microsoft-com:vml" Requires="v">
                  <p:oleObj spid="_x0000_s3109" name="" r:id="rId18" imgW="279400" imgH="304800" progId="Equation.3">
                    <p:embed/>
                  </p:oleObj>
                </mc:Choice>
                <mc:Fallback>
                  <p:oleObj name="" r:id="rId18" imgW="279400" imgH="304800" progId="Equation.3">
                    <p:embed/>
                    <p:pic>
                      <p:nvPicPr>
                        <p:cNvPr id="0" name="图片 3108"/>
                        <p:cNvPicPr/>
                        <p:nvPr/>
                      </p:nvPicPr>
                      <p:blipFill>
                        <a:blip r:embed="rId19"/>
                        <a:stretch>
                          <a:fillRect/>
                        </a:stretch>
                      </p:blipFill>
                      <p:spPr>
                        <a:xfrm>
                          <a:off x="8103" y="3916"/>
                          <a:ext cx="459" cy="501"/>
                        </a:xfrm>
                        <a:prstGeom prst="rect">
                          <a:avLst/>
                        </a:prstGeom>
                        <a:noFill/>
                        <a:ln w="38100">
                          <a:noFill/>
                          <a:miter/>
                        </a:ln>
                      </p:spPr>
                    </p:pic>
                  </p:oleObj>
                </mc:Fallback>
              </mc:AlternateContent>
            </a:graphicData>
          </a:graphic>
        </p:graphicFrame>
      </p:grpSp>
      <p:sp>
        <p:nvSpPr>
          <p:cNvPr id="5122" name="Rectangle 2"/>
          <p:cNvSpPr>
            <a:spLocks noChangeArrowheads="1"/>
          </p:cNvSpPr>
          <p:nvPr>
            <p:custDataLst>
              <p:tags r:id="rId20"/>
            </p:custDataLst>
          </p:nvPr>
        </p:nvSpPr>
        <p:spPr bwMode="auto">
          <a:xfrm>
            <a:off x="1117600" y="342900"/>
            <a:ext cx="71570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一、 单个正态总体均值与方差的假设检验</a:t>
            </a:r>
            <a:r>
              <a:rPr lang="zh-CN" altLang="en-US" sz="3200" b="1">
                <a:solidFill>
                  <a:srgbClr val="C00000"/>
                </a:solidFill>
                <a:latin typeface="宋体" panose="02010600030101010101" pitchFamily="2" charset="-122"/>
                <a:cs typeface="宋体" panose="02010600030101010101" pitchFamily="2" charset="-122"/>
              </a:rPr>
              <a:t> </a:t>
            </a:r>
            <a:r>
              <a:rPr lang="zh-CN" altLang="en-US" sz="3200" b="1">
                <a:solidFill>
                  <a:srgbClr val="C00000"/>
                </a:solidFill>
                <a:latin typeface="黑体" panose="02010609060101010101" pitchFamily="49" charset="-122"/>
                <a:ea typeface="黑体" panose="02010609060101010101" pitchFamily="49" charset="-122"/>
              </a:rPr>
              <a:t>     </a:t>
            </a:r>
            <a:endParaRPr lang="zh-CN" altLang="en-US" sz="3200" b="1">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91"/>
                                        </p:tgtEl>
                                        <p:attrNameLst>
                                          <p:attrName>style.visibility</p:attrName>
                                        </p:attrNameLst>
                                      </p:cBhvr>
                                      <p:to>
                                        <p:strVal val="visible"/>
                                      </p:to>
                                    </p:set>
                                    <p:animEffect transition="in" filter="wipe(left)">
                                      <p:cBhvr>
                                        <p:cTn id="7" dur="500"/>
                                        <p:tgtEl>
                                          <p:spTgt spid="7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6"/>
                                        </p:tgtEl>
                                        <p:attrNameLst>
                                          <p:attrName>style.visibility</p:attrName>
                                        </p:attrNameLst>
                                      </p:cBhvr>
                                      <p:to>
                                        <p:strVal val="visible"/>
                                      </p:to>
                                    </p:set>
                                    <p:animEffect transition="in" filter="wipe(left)">
                                      <p:cBhvr>
                                        <p:cTn id="17" dur="500"/>
                                        <p:tgtEl>
                                          <p:spTgt spid="718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192"/>
                                        </p:tgtEl>
                                        <p:attrNameLst>
                                          <p:attrName>style.visibility</p:attrName>
                                        </p:attrNameLst>
                                      </p:cBhvr>
                                      <p:to>
                                        <p:strVal val="visible"/>
                                      </p:to>
                                    </p:set>
                                    <p:animEffect transition="in" filter="wipe(left)">
                                      <p:cBhvr>
                                        <p:cTn id="21" dur="500"/>
                                        <p:tgtEl>
                                          <p:spTgt spid="719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193"/>
                                        </p:tgtEl>
                                        <p:attrNameLst>
                                          <p:attrName>style.visibility</p:attrName>
                                        </p:attrNameLst>
                                      </p:cBhvr>
                                      <p:to>
                                        <p:strVal val="visible"/>
                                      </p:to>
                                    </p:set>
                                    <p:animEffect transition="in" filter="wipe(left)">
                                      <p:cBhvr>
                                        <p:cTn id="26" dur="500"/>
                                        <p:tgtEl>
                                          <p:spTgt spid="7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a:hlinkClick r:id="" action="ppaction://ole?verb="/>
          </p:cNvPr>
          <p:cNvGraphicFramePr>
            <a:graphicFrameLocks noChangeAspect="1"/>
          </p:cNvGraphicFramePr>
          <p:nvPr>
            <p:custDataLst>
              <p:tags r:id="rId1"/>
            </p:custDataLst>
          </p:nvPr>
        </p:nvGraphicFramePr>
        <p:xfrm>
          <a:off x="451803" y="484824"/>
          <a:ext cx="7887335" cy="852805"/>
        </p:xfrm>
        <a:graphic>
          <a:graphicData uri="http://schemas.openxmlformats.org/presentationml/2006/ole">
            <mc:AlternateContent xmlns:mc="http://schemas.openxmlformats.org/markup-compatibility/2006">
              <mc:Choice xmlns:v="urn:schemas-microsoft-com:vml" Requires="v">
                <p:oleObj spid="_x0000_s10" name="" r:id="rId2" imgW="4152900" imgH="457200" progId="Equation.KSEE3">
                  <p:embed/>
                </p:oleObj>
              </mc:Choice>
              <mc:Fallback>
                <p:oleObj name="" r:id="rId2" imgW="4152900" imgH="457200" progId="Equation.KSEE3">
                  <p:embed/>
                  <p:pic>
                    <p:nvPicPr>
                      <p:cNvPr id="0" name="图片 1025"/>
                      <p:cNvPicPr/>
                      <p:nvPr/>
                    </p:nvPicPr>
                    <p:blipFill>
                      <a:blip r:embed="rId3"/>
                      <a:stretch>
                        <a:fillRect/>
                      </a:stretch>
                    </p:blipFill>
                    <p:spPr>
                      <a:xfrm>
                        <a:off x="451803" y="484824"/>
                        <a:ext cx="7887335" cy="852805"/>
                      </a:xfrm>
                      <a:prstGeom prst="rect">
                        <a:avLst/>
                      </a:prstGeom>
                    </p:spPr>
                  </p:pic>
                </p:oleObj>
              </mc:Fallback>
            </mc:AlternateContent>
          </a:graphicData>
        </a:graphic>
      </p:graphicFrame>
      <p:graphicFrame>
        <p:nvGraphicFramePr>
          <p:cNvPr id="78888" name="Object 40"/>
          <p:cNvGraphicFramePr>
            <a:graphicFrameLocks noChangeAspect="1"/>
          </p:cNvGraphicFramePr>
          <p:nvPr>
            <p:custDataLst>
              <p:tags r:id="rId4"/>
            </p:custDataLst>
          </p:nvPr>
        </p:nvGraphicFramePr>
        <p:xfrm>
          <a:off x="125413" y="4068445"/>
          <a:ext cx="8103235" cy="807720"/>
        </p:xfrm>
        <a:graphic>
          <a:graphicData uri="http://schemas.openxmlformats.org/presentationml/2006/ole">
            <mc:AlternateContent xmlns:mc="http://schemas.openxmlformats.org/markup-compatibility/2006">
              <mc:Choice xmlns:v="urn:schemas-microsoft-com:vml" Requires="v">
                <p:oleObj spid="_x0000_s3183" name="" r:id="rId5" imgW="4330700" imgH="431800" progId="Equation.3">
                  <p:embed/>
                </p:oleObj>
              </mc:Choice>
              <mc:Fallback>
                <p:oleObj name="" r:id="rId5" imgW="4330700" imgH="431800" progId="Equation.3">
                  <p:embed/>
                  <p:pic>
                    <p:nvPicPr>
                      <p:cNvPr id="0" name="图片 3182"/>
                      <p:cNvPicPr/>
                      <p:nvPr/>
                    </p:nvPicPr>
                    <p:blipFill>
                      <a:blip r:embed="rId6"/>
                      <a:stretch>
                        <a:fillRect/>
                      </a:stretch>
                    </p:blipFill>
                    <p:spPr>
                      <a:xfrm>
                        <a:off x="125413" y="4068445"/>
                        <a:ext cx="8103235" cy="807720"/>
                      </a:xfrm>
                      <a:prstGeom prst="rect">
                        <a:avLst/>
                      </a:prstGeom>
                      <a:noFill/>
                      <a:ln w="38100">
                        <a:noFill/>
                        <a:miter/>
                      </a:ln>
                    </p:spPr>
                  </p:pic>
                </p:oleObj>
              </mc:Fallback>
            </mc:AlternateContent>
          </a:graphicData>
        </a:graphic>
      </p:graphicFrame>
      <p:graphicFrame>
        <p:nvGraphicFramePr>
          <p:cNvPr id="2" name="Object 38"/>
          <p:cNvGraphicFramePr/>
          <p:nvPr>
            <p:custDataLst>
              <p:tags r:id="rId7"/>
            </p:custDataLst>
          </p:nvPr>
        </p:nvGraphicFramePr>
        <p:xfrm>
          <a:off x="1815148" y="2241868"/>
          <a:ext cx="4838700" cy="1511300"/>
        </p:xfrm>
        <a:graphic>
          <a:graphicData uri="http://schemas.openxmlformats.org/presentationml/2006/ole">
            <mc:AlternateContent xmlns:mc="http://schemas.openxmlformats.org/markup-compatibility/2006">
              <mc:Choice xmlns:v="urn:schemas-microsoft-com:vml" Requires="v">
                <p:oleObj spid="_x0000_s3" name="" r:id="rId8" imgW="4838700" imgH="1511300" progId="Equation.DSMT4">
                  <p:embed/>
                </p:oleObj>
              </mc:Choice>
              <mc:Fallback>
                <p:oleObj name="" r:id="rId8" imgW="4838700" imgH="1511300" progId="Equation.DSMT4">
                  <p:embed/>
                  <p:pic>
                    <p:nvPicPr>
                      <p:cNvPr id="0" name="图片 3184"/>
                      <p:cNvPicPr/>
                      <p:nvPr/>
                    </p:nvPicPr>
                    <p:blipFill>
                      <a:blip r:embed="rId9"/>
                      <a:stretch>
                        <a:fillRect/>
                      </a:stretch>
                    </p:blipFill>
                    <p:spPr>
                      <a:xfrm>
                        <a:off x="1815148" y="2241868"/>
                        <a:ext cx="4838700" cy="1511300"/>
                      </a:xfrm>
                      <a:prstGeom prst="rect">
                        <a:avLst/>
                      </a:prstGeom>
                      <a:noFill/>
                      <a:ln w="38100">
                        <a:noFill/>
                        <a:miter/>
                      </a:ln>
                    </p:spPr>
                  </p:pic>
                </p:oleObj>
              </mc:Fallback>
            </mc:AlternateContent>
          </a:graphicData>
        </a:graphic>
      </p:graphicFrame>
      <p:graphicFrame>
        <p:nvGraphicFramePr>
          <p:cNvPr id="4" name="Object 38"/>
          <p:cNvGraphicFramePr/>
          <p:nvPr>
            <p:custDataLst>
              <p:tags r:id="rId10"/>
            </p:custDataLst>
          </p:nvPr>
        </p:nvGraphicFramePr>
        <p:xfrm>
          <a:off x="149543" y="6001703"/>
          <a:ext cx="8458200" cy="444500"/>
        </p:xfrm>
        <a:graphic>
          <a:graphicData uri="http://schemas.openxmlformats.org/presentationml/2006/ole">
            <mc:AlternateContent xmlns:mc="http://schemas.openxmlformats.org/markup-compatibility/2006">
              <mc:Choice xmlns:v="urn:schemas-microsoft-com:vml" Requires="v">
                <p:oleObj spid="_x0000_s5" name="" r:id="rId11" imgW="8458200" imgH="444500" progId="Equation.DSMT4">
                  <p:embed/>
                </p:oleObj>
              </mc:Choice>
              <mc:Fallback>
                <p:oleObj name="" r:id="rId11" imgW="8458200" imgH="444500" progId="Equation.DSMT4">
                  <p:embed/>
                  <p:pic>
                    <p:nvPicPr>
                      <p:cNvPr id="0" name="图片 3184"/>
                      <p:cNvPicPr/>
                      <p:nvPr/>
                    </p:nvPicPr>
                    <p:blipFill>
                      <a:blip r:embed="rId12"/>
                      <a:stretch>
                        <a:fillRect/>
                      </a:stretch>
                    </p:blipFill>
                    <p:spPr>
                      <a:xfrm>
                        <a:off x="149543" y="6001703"/>
                        <a:ext cx="8458200" cy="444500"/>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custDataLst>
              <p:tags r:id="rId13"/>
            </p:custDataLst>
          </p:nvPr>
        </p:nvGraphicFramePr>
        <p:xfrm>
          <a:off x="2795588" y="4993959"/>
          <a:ext cx="3884295" cy="781685"/>
        </p:xfrm>
        <a:graphic>
          <a:graphicData uri="http://schemas.openxmlformats.org/presentationml/2006/ole">
            <mc:AlternateContent xmlns:mc="http://schemas.openxmlformats.org/markup-compatibility/2006">
              <mc:Choice xmlns:v="urn:schemas-microsoft-com:vml" Requires="v">
                <p:oleObj spid="_x0000_s7" name="" r:id="rId14" imgW="2044700" imgH="419100" progId="Equation.KSEE3">
                  <p:embed/>
                </p:oleObj>
              </mc:Choice>
              <mc:Fallback>
                <p:oleObj name="" r:id="rId14" imgW="2044700" imgH="419100" progId="Equation.KSEE3">
                  <p:embed/>
                  <p:pic>
                    <p:nvPicPr>
                      <p:cNvPr id="0" name="图片 1025"/>
                      <p:cNvPicPr/>
                      <p:nvPr/>
                    </p:nvPicPr>
                    <p:blipFill>
                      <a:blip r:embed="rId15"/>
                      <a:stretch>
                        <a:fillRect/>
                      </a:stretch>
                    </p:blipFill>
                    <p:spPr>
                      <a:xfrm>
                        <a:off x="2795588" y="4993959"/>
                        <a:ext cx="3884295" cy="78168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custDataLst>
              <p:tags r:id="rId16"/>
            </p:custDataLst>
          </p:nvPr>
        </p:nvGraphicFramePr>
        <p:xfrm>
          <a:off x="863283" y="1458914"/>
          <a:ext cx="5596255" cy="450215"/>
        </p:xfrm>
        <a:graphic>
          <a:graphicData uri="http://schemas.openxmlformats.org/presentationml/2006/ole">
            <mc:AlternateContent xmlns:mc="http://schemas.openxmlformats.org/markup-compatibility/2006">
              <mc:Choice xmlns:v="urn:schemas-microsoft-com:vml" Requires="v">
                <p:oleObj spid="_x0000_s11" name="" r:id="rId17" imgW="2946400" imgH="241300" progId="Equation.KSEE3">
                  <p:embed/>
                </p:oleObj>
              </mc:Choice>
              <mc:Fallback>
                <p:oleObj name="" r:id="rId17" imgW="2946400" imgH="241300" progId="Equation.KSEE3">
                  <p:embed/>
                  <p:pic>
                    <p:nvPicPr>
                      <p:cNvPr id="0" name="图片 1025"/>
                      <p:cNvPicPr/>
                      <p:nvPr/>
                    </p:nvPicPr>
                    <p:blipFill>
                      <a:blip r:embed="rId18"/>
                      <a:stretch>
                        <a:fillRect/>
                      </a:stretch>
                    </p:blipFill>
                    <p:spPr>
                      <a:xfrm>
                        <a:off x="863283" y="1458914"/>
                        <a:ext cx="5596255" cy="4502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88"/>
                                        </p:tgtEl>
                                        <p:attrNameLst>
                                          <p:attrName>style.visibility</p:attrName>
                                        </p:attrNameLst>
                                      </p:cBhvr>
                                      <p:to>
                                        <p:strVal val="visible"/>
                                      </p:to>
                                    </p:set>
                                    <p:animEffect transition="in" filter="wipe(left)">
                                      <p:cBhvr>
                                        <p:cTn id="22" dur="500"/>
                                        <p:tgtEl>
                                          <p:spTgt spid="788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48"/>
          <p:cNvGrpSpPr/>
          <p:nvPr/>
        </p:nvGrpSpPr>
        <p:grpSpPr>
          <a:xfrm>
            <a:off x="800100" y="2842260"/>
            <a:ext cx="6850063" cy="460375"/>
            <a:chOff x="504" y="1700"/>
            <a:chExt cx="4315" cy="290"/>
          </a:xfrm>
        </p:grpSpPr>
        <p:sp>
          <p:nvSpPr>
            <p:cNvPr id="16422" name="Rectangle 11"/>
            <p:cNvSpPr/>
            <p:nvPr>
              <p:custDataLst>
                <p:tags r:id="rId1"/>
              </p:custDataLst>
            </p:nvPr>
          </p:nvSpPr>
          <p:spPr>
            <a:xfrm>
              <a:off x="504" y="1700"/>
              <a:ext cx="4315" cy="290"/>
            </a:xfrm>
            <a:prstGeom prst="rect">
              <a:avLst/>
            </a:prstGeom>
            <a:noFill/>
            <a:ln w="9525">
              <a:noFill/>
            </a:ln>
          </p:spPr>
          <p:txBody>
            <a:bodyPr wrap="none">
              <a:spAutoFit/>
            </a:bodyPr>
            <a:p>
              <a:pPr>
                <a:spcBef>
                  <a:spcPct val="50000"/>
                </a:spcBef>
              </a:pPr>
              <a:r>
                <a:rPr lang="en-US" altLang="zh-CN" sz="2400" b="1" dirty="0">
                  <a:solidFill>
                    <a:srgbClr val="0000FF"/>
                  </a:solidFill>
                  <a:latin typeface="Times New Roman" panose="02020603050405020304" pitchFamily="18" charset="0"/>
                </a:rPr>
                <a:t>1  </a:t>
              </a:r>
              <a:r>
                <a:rPr lang="zh-CN" altLang="en-US" sz="2400" b="1" dirty="0">
                  <a:solidFill>
                    <a:srgbClr val="0000FF"/>
                  </a:solidFill>
                  <a:latin typeface="Times New Roman" panose="02020603050405020304" pitchFamily="18" charset="0"/>
                </a:rPr>
                <a:t>方差已知时，均值差            的假设检验</a:t>
              </a:r>
              <a:r>
                <a:rPr lang="en-US" altLang="zh-CN" sz="2400" b="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u </a:t>
              </a:r>
              <a:r>
                <a:rPr lang="zh-CN" altLang="en-US" sz="2400" b="1" dirty="0">
                  <a:solidFill>
                    <a:srgbClr val="0000FF"/>
                  </a:solidFill>
                  <a:latin typeface="Times New Roman" panose="02020603050405020304" pitchFamily="18" charset="0"/>
                </a:rPr>
                <a:t>检验</a:t>
              </a:r>
              <a:endParaRPr lang="zh-CN" altLang="en-US" sz="2400" b="1" dirty="0">
                <a:solidFill>
                  <a:srgbClr val="0000FF"/>
                </a:solidFill>
                <a:latin typeface="Times New Roman" panose="02020603050405020304" pitchFamily="18" charset="0"/>
              </a:endParaRPr>
            </a:p>
          </p:txBody>
        </p:sp>
        <p:graphicFrame>
          <p:nvGraphicFramePr>
            <p:cNvPr id="16390" name="Object 12"/>
            <p:cNvGraphicFramePr/>
            <p:nvPr>
              <p:custDataLst>
                <p:tags r:id="rId2"/>
              </p:custDataLst>
            </p:nvPr>
          </p:nvGraphicFramePr>
          <p:xfrm>
            <a:off x="2493" y="1705"/>
            <a:ext cx="592" cy="248"/>
          </p:xfrm>
          <a:graphic>
            <a:graphicData uri="http://schemas.openxmlformats.org/presentationml/2006/ole">
              <mc:AlternateContent xmlns:mc="http://schemas.openxmlformats.org/markup-compatibility/2006">
                <mc:Choice xmlns:v="urn:schemas-microsoft-com:vml" Requires="v">
                  <p:oleObj spid="_x0000_s3176" name="" r:id="rId3" imgW="939165" imgH="393700" progId="Equation.DSMT4">
                    <p:embed/>
                  </p:oleObj>
                </mc:Choice>
                <mc:Fallback>
                  <p:oleObj name="" r:id="rId3" imgW="939165" imgH="393700" progId="Equation.DSMT4">
                    <p:embed/>
                    <p:pic>
                      <p:nvPicPr>
                        <p:cNvPr id="0" name="图片 3175"/>
                        <p:cNvPicPr/>
                        <p:nvPr/>
                      </p:nvPicPr>
                      <p:blipFill>
                        <a:blip r:embed="rId4"/>
                        <a:stretch>
                          <a:fillRect/>
                        </a:stretch>
                      </p:blipFill>
                      <p:spPr>
                        <a:xfrm>
                          <a:off x="2493" y="1705"/>
                          <a:ext cx="592" cy="248"/>
                        </a:xfrm>
                        <a:prstGeom prst="rect">
                          <a:avLst/>
                        </a:prstGeom>
                        <a:noFill/>
                        <a:ln w="38100">
                          <a:noFill/>
                          <a:miter/>
                        </a:ln>
                      </p:spPr>
                    </p:pic>
                  </p:oleObj>
                </mc:Fallback>
              </mc:AlternateContent>
            </a:graphicData>
          </a:graphic>
        </p:graphicFrame>
      </p:grpSp>
      <p:sp>
        <p:nvSpPr>
          <p:cNvPr id="177165" name="Text Box 13"/>
          <p:cNvSpPr txBox="1"/>
          <p:nvPr>
            <p:custDataLst>
              <p:tags r:id="rId5"/>
            </p:custDataLst>
          </p:nvPr>
        </p:nvSpPr>
        <p:spPr>
          <a:xfrm>
            <a:off x="407988" y="4583748"/>
            <a:ext cx="14897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Math1"/>
            </a:endParaRPr>
          </a:p>
        </p:txBody>
      </p:sp>
      <p:sp>
        <p:nvSpPr>
          <p:cNvPr id="177172" name="Text Box 20"/>
          <p:cNvSpPr txBox="1"/>
          <p:nvPr>
            <p:custDataLst>
              <p:tags r:id="rId6"/>
            </p:custDataLst>
          </p:nvPr>
        </p:nvSpPr>
        <p:spPr>
          <a:xfrm>
            <a:off x="2298700" y="4636135"/>
            <a:ext cx="148336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Math1"/>
            </a:endParaRPr>
          </a:p>
        </p:txBody>
      </p:sp>
      <p:sp>
        <p:nvSpPr>
          <p:cNvPr id="177173" name="Text Box 21"/>
          <p:cNvSpPr txBox="1"/>
          <p:nvPr>
            <p:custDataLst>
              <p:tags r:id="rId7"/>
            </p:custDataLst>
          </p:nvPr>
        </p:nvSpPr>
        <p:spPr>
          <a:xfrm>
            <a:off x="338138" y="5981700"/>
            <a:ext cx="1787525" cy="82994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Symbol" panose="05050102010706020507" pitchFamily="18" charset="2"/>
            </a:endParaRPr>
          </a:p>
          <a:p>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sp>
        <p:nvSpPr>
          <p:cNvPr id="177174" name="Text Box 22"/>
          <p:cNvSpPr txBox="1"/>
          <p:nvPr>
            <p:custDataLst>
              <p:tags r:id="rId8"/>
            </p:custDataLst>
          </p:nvPr>
        </p:nvSpPr>
        <p:spPr>
          <a:xfrm>
            <a:off x="2257425" y="5312410"/>
            <a:ext cx="1843088"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&lt;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Math1"/>
            </a:endParaRPr>
          </a:p>
        </p:txBody>
      </p:sp>
      <p:sp>
        <p:nvSpPr>
          <p:cNvPr id="177175" name="Text Box 23"/>
          <p:cNvSpPr txBox="1"/>
          <p:nvPr>
            <p:custDataLst>
              <p:tags r:id="rId9"/>
            </p:custDataLst>
          </p:nvPr>
        </p:nvSpPr>
        <p:spPr>
          <a:xfrm>
            <a:off x="2270125" y="6099810"/>
            <a:ext cx="1693863" cy="46037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&gt;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Math1"/>
            </a:endParaRPr>
          </a:p>
        </p:txBody>
      </p:sp>
      <p:sp>
        <p:nvSpPr>
          <p:cNvPr id="177176" name="Text Box 24"/>
          <p:cNvSpPr txBox="1"/>
          <p:nvPr>
            <p:custDataLst>
              <p:tags r:id="rId10"/>
            </p:custDataLst>
          </p:nvPr>
        </p:nvSpPr>
        <p:spPr>
          <a:xfrm>
            <a:off x="398463" y="5121910"/>
            <a:ext cx="1686560" cy="829945"/>
          </a:xfrm>
          <a:prstGeom prst="rect">
            <a:avLst/>
          </a:prstGeom>
          <a:noFill/>
          <a:ln w="9525">
            <a:noFill/>
          </a:ln>
        </p:spPr>
        <p:txBody>
          <a:bodyPr wrap="none">
            <a:spAutoFit/>
          </a:bodyPr>
          <a:p>
            <a:pPr algn="l"/>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Symbol" panose="05050102010706020507" pitchFamily="18" charset="2"/>
            </a:endParaRPr>
          </a:p>
          <a:p>
            <a:pPr algn="l"/>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grpSp>
        <p:nvGrpSpPr>
          <p:cNvPr id="4" name="Group 25"/>
          <p:cNvGrpSpPr/>
          <p:nvPr/>
        </p:nvGrpSpPr>
        <p:grpSpPr>
          <a:xfrm>
            <a:off x="428625" y="5226685"/>
            <a:ext cx="8534400" cy="0"/>
            <a:chOff x="240" y="2256"/>
            <a:chExt cx="5376" cy="0"/>
          </a:xfrm>
        </p:grpSpPr>
        <p:sp>
          <p:nvSpPr>
            <p:cNvPr id="16420" name="Line 26"/>
            <p:cNvSpPr/>
            <p:nvPr>
              <p:custDataLst>
                <p:tags r:id="rId11"/>
              </p:custDataLst>
            </p:nvPr>
          </p:nvSpPr>
          <p:spPr>
            <a:xfrm>
              <a:off x="240" y="2256"/>
              <a:ext cx="2304" cy="0"/>
            </a:xfrm>
            <a:prstGeom prst="line">
              <a:avLst/>
            </a:prstGeom>
            <a:ln w="9525" cap="flat" cmpd="sng">
              <a:solidFill>
                <a:schemeClr val="tx1"/>
              </a:solidFill>
              <a:prstDash val="solid"/>
              <a:headEnd type="none" w="med" len="med"/>
              <a:tailEnd type="none" w="med" len="med"/>
            </a:ln>
          </p:spPr>
        </p:sp>
        <p:sp>
          <p:nvSpPr>
            <p:cNvPr id="16421" name="Line 27"/>
            <p:cNvSpPr/>
            <p:nvPr>
              <p:custDataLst>
                <p:tags r:id="rId12"/>
              </p:custDataLst>
            </p:nvPr>
          </p:nvSpPr>
          <p:spPr>
            <a:xfrm>
              <a:off x="4512" y="2256"/>
              <a:ext cx="1104" cy="0"/>
            </a:xfrm>
            <a:prstGeom prst="line">
              <a:avLst/>
            </a:prstGeom>
            <a:ln w="9525" cap="flat" cmpd="sng">
              <a:solidFill>
                <a:schemeClr val="tx1"/>
              </a:solidFill>
              <a:prstDash val="solid"/>
              <a:headEnd type="none" w="med" len="med"/>
              <a:tailEnd type="none" w="med" len="med"/>
            </a:ln>
          </p:spPr>
        </p:sp>
      </p:grpSp>
      <p:grpSp>
        <p:nvGrpSpPr>
          <p:cNvPr id="5" name="Group 28"/>
          <p:cNvGrpSpPr/>
          <p:nvPr/>
        </p:nvGrpSpPr>
        <p:grpSpPr>
          <a:xfrm>
            <a:off x="357188" y="6025198"/>
            <a:ext cx="8534400" cy="0"/>
            <a:chOff x="240" y="3024"/>
            <a:chExt cx="5376" cy="0"/>
          </a:xfrm>
        </p:grpSpPr>
        <p:sp>
          <p:nvSpPr>
            <p:cNvPr id="16418" name="Line 29"/>
            <p:cNvSpPr/>
            <p:nvPr>
              <p:custDataLst>
                <p:tags r:id="rId13"/>
              </p:custDataLst>
            </p:nvPr>
          </p:nvSpPr>
          <p:spPr>
            <a:xfrm>
              <a:off x="240" y="3024"/>
              <a:ext cx="2304" cy="0"/>
            </a:xfrm>
            <a:prstGeom prst="line">
              <a:avLst/>
            </a:prstGeom>
            <a:ln w="9525" cap="flat" cmpd="sng">
              <a:solidFill>
                <a:schemeClr val="tx1"/>
              </a:solidFill>
              <a:prstDash val="solid"/>
              <a:headEnd type="none" w="med" len="med"/>
              <a:tailEnd type="none" w="med" len="med"/>
            </a:ln>
          </p:spPr>
        </p:sp>
        <p:sp>
          <p:nvSpPr>
            <p:cNvPr id="16419" name="Line 30"/>
            <p:cNvSpPr/>
            <p:nvPr>
              <p:custDataLst>
                <p:tags r:id="rId14"/>
              </p:custDataLst>
            </p:nvPr>
          </p:nvSpPr>
          <p:spPr>
            <a:xfrm>
              <a:off x="4512" y="3024"/>
              <a:ext cx="1104" cy="0"/>
            </a:xfrm>
            <a:prstGeom prst="line">
              <a:avLst/>
            </a:prstGeom>
            <a:ln w="9525" cap="flat" cmpd="sng">
              <a:solidFill>
                <a:schemeClr val="tx1"/>
              </a:solidFill>
              <a:prstDash val="solid"/>
              <a:headEnd type="none" w="med" len="med"/>
              <a:tailEnd type="none" w="med" len="med"/>
            </a:ln>
          </p:spPr>
        </p:sp>
      </p:grpSp>
      <p:sp>
        <p:nvSpPr>
          <p:cNvPr id="177184" name="Line 32"/>
          <p:cNvSpPr/>
          <p:nvPr>
            <p:custDataLst>
              <p:tags r:id="rId15"/>
            </p:custDataLst>
          </p:nvPr>
        </p:nvSpPr>
        <p:spPr>
          <a:xfrm>
            <a:off x="381000" y="4521835"/>
            <a:ext cx="8504238" cy="0"/>
          </a:xfrm>
          <a:prstGeom prst="line">
            <a:avLst/>
          </a:prstGeom>
          <a:ln w="9525" cap="flat" cmpd="sng">
            <a:solidFill>
              <a:schemeClr val="tx1"/>
            </a:solidFill>
            <a:prstDash val="solid"/>
            <a:headEnd type="none" w="med" len="med"/>
            <a:tailEnd type="none" w="med" len="med"/>
          </a:ln>
        </p:spPr>
      </p:sp>
      <p:grpSp>
        <p:nvGrpSpPr>
          <p:cNvPr id="6" name="Group 49"/>
          <p:cNvGrpSpPr/>
          <p:nvPr/>
        </p:nvGrpSpPr>
        <p:grpSpPr>
          <a:xfrm>
            <a:off x="381000" y="3602673"/>
            <a:ext cx="8504238" cy="3248025"/>
            <a:chOff x="240" y="2179"/>
            <a:chExt cx="5357" cy="2046"/>
          </a:xfrm>
        </p:grpSpPr>
        <p:sp>
          <p:nvSpPr>
            <p:cNvPr id="16410" name="Line 33"/>
            <p:cNvSpPr/>
            <p:nvPr>
              <p:custDataLst>
                <p:tags r:id="rId16"/>
              </p:custDataLst>
            </p:nvPr>
          </p:nvSpPr>
          <p:spPr>
            <a:xfrm>
              <a:off x="1392" y="2179"/>
              <a:ext cx="0" cy="2046"/>
            </a:xfrm>
            <a:prstGeom prst="line">
              <a:avLst/>
            </a:prstGeom>
            <a:ln w="9525" cap="flat" cmpd="sng">
              <a:solidFill>
                <a:schemeClr val="tx1"/>
              </a:solidFill>
              <a:prstDash val="solid"/>
              <a:headEnd type="none" w="med" len="med"/>
              <a:tailEnd type="none" w="med" len="med"/>
            </a:ln>
          </p:spPr>
        </p:sp>
        <p:sp>
          <p:nvSpPr>
            <p:cNvPr id="16411" name="Line 34"/>
            <p:cNvSpPr/>
            <p:nvPr>
              <p:custDataLst>
                <p:tags r:id="rId17"/>
              </p:custDataLst>
            </p:nvPr>
          </p:nvSpPr>
          <p:spPr>
            <a:xfrm>
              <a:off x="2544" y="2179"/>
              <a:ext cx="0" cy="1995"/>
            </a:xfrm>
            <a:prstGeom prst="line">
              <a:avLst/>
            </a:prstGeom>
            <a:ln w="9525" cap="flat" cmpd="sng">
              <a:solidFill>
                <a:schemeClr val="tx1"/>
              </a:solidFill>
              <a:prstDash val="solid"/>
              <a:headEnd type="none" w="med" len="med"/>
              <a:tailEnd type="none" w="med" len="med"/>
            </a:ln>
          </p:spPr>
        </p:sp>
        <p:sp>
          <p:nvSpPr>
            <p:cNvPr id="16412" name="Line 35"/>
            <p:cNvSpPr/>
            <p:nvPr>
              <p:custDataLst>
                <p:tags r:id="rId18"/>
              </p:custDataLst>
            </p:nvPr>
          </p:nvSpPr>
          <p:spPr>
            <a:xfrm>
              <a:off x="4512" y="2179"/>
              <a:ext cx="0" cy="1976"/>
            </a:xfrm>
            <a:prstGeom prst="line">
              <a:avLst/>
            </a:prstGeom>
            <a:ln w="9525" cap="flat" cmpd="sng">
              <a:solidFill>
                <a:schemeClr val="tx1"/>
              </a:solidFill>
              <a:prstDash val="solid"/>
              <a:headEnd type="none" w="med" len="med"/>
              <a:tailEnd type="none" w="med" len="med"/>
            </a:ln>
          </p:spPr>
        </p:sp>
        <p:sp>
          <p:nvSpPr>
            <p:cNvPr id="16413" name="Text Box 36"/>
            <p:cNvSpPr txBox="1"/>
            <p:nvPr>
              <p:custDataLst>
                <p:tags r:id="rId19"/>
              </p:custDataLst>
            </p:nvPr>
          </p:nvSpPr>
          <p:spPr>
            <a:xfrm>
              <a:off x="277" y="2222"/>
              <a:ext cx="953" cy="290"/>
            </a:xfrm>
            <a:prstGeom prst="rect">
              <a:avLst/>
            </a:prstGeom>
            <a:noFill/>
            <a:ln w="9525">
              <a:noFill/>
            </a:ln>
          </p:spPr>
          <p:txBody>
            <a:bodyPr wrap="none">
              <a:spAutoFit/>
            </a:bodyPr>
            <a:p>
              <a:r>
                <a:rPr lang="zh-CN" altLang="en-US" sz="2400" b="1" dirty="0">
                  <a:latin typeface="Times New Roman" panose="02020603050405020304" pitchFamily="18" charset="0"/>
                </a:rPr>
                <a:t>原假设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16414" name="Text Box 37"/>
            <p:cNvSpPr txBox="1"/>
            <p:nvPr>
              <p:custDataLst>
                <p:tags r:id="rId20"/>
              </p:custDataLst>
            </p:nvPr>
          </p:nvSpPr>
          <p:spPr>
            <a:xfrm>
              <a:off x="1370" y="2249"/>
              <a:ext cx="1098" cy="290"/>
            </a:xfrm>
            <a:prstGeom prst="rect">
              <a:avLst/>
            </a:prstGeom>
            <a:noFill/>
            <a:ln w="9525">
              <a:noFill/>
            </a:ln>
          </p:spPr>
          <p:txBody>
            <a:bodyPr wrap="none">
              <a:spAutoFit/>
            </a:bodyPr>
            <a:p>
              <a:r>
                <a:rPr lang="zh-CN" altLang="en-US" sz="2400" b="1" dirty="0">
                  <a:latin typeface="Times New Roman" panose="02020603050405020304" pitchFamily="18" charset="0"/>
                </a:rPr>
                <a:t>备择假设</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16415" name="Text Box 38"/>
            <p:cNvSpPr txBox="1"/>
            <p:nvPr>
              <p:custDataLst>
                <p:tags r:id="rId21"/>
              </p:custDataLst>
            </p:nvPr>
          </p:nvSpPr>
          <p:spPr>
            <a:xfrm>
              <a:off x="2970" y="2307"/>
              <a:ext cx="1079" cy="290"/>
            </a:xfrm>
            <a:prstGeom prst="rect">
              <a:avLst/>
            </a:prstGeom>
            <a:noFill/>
            <a:ln w="9525">
              <a:noFill/>
            </a:ln>
          </p:spPr>
          <p:txBody>
            <a:bodyPr wrap="none">
              <a:spAutoFit/>
            </a:bodyPr>
            <a:p>
              <a:pPr algn="ctr"/>
              <a:r>
                <a:rPr lang="zh-CN" altLang="en-US" sz="2400" b="1" dirty="0">
                  <a:latin typeface="Times New Roman" panose="02020603050405020304" pitchFamily="18" charset="0"/>
                </a:rPr>
                <a:t>检验统计量</a:t>
              </a:r>
              <a:endParaRPr lang="zh-CN" altLang="en-US" sz="2400" b="1" dirty="0">
                <a:latin typeface="Times New Roman" panose="02020603050405020304" pitchFamily="18" charset="0"/>
              </a:endParaRPr>
            </a:p>
          </p:txBody>
        </p:sp>
        <p:sp>
          <p:nvSpPr>
            <p:cNvPr id="16416" name="Text Box 39"/>
            <p:cNvSpPr txBox="1"/>
            <p:nvPr>
              <p:custDataLst>
                <p:tags r:id="rId22"/>
              </p:custDataLst>
            </p:nvPr>
          </p:nvSpPr>
          <p:spPr>
            <a:xfrm>
              <a:off x="4684" y="2225"/>
              <a:ext cx="694" cy="290"/>
            </a:xfrm>
            <a:prstGeom prst="rect">
              <a:avLst/>
            </a:prstGeom>
            <a:noFill/>
            <a:ln w="9525">
              <a:noFill/>
            </a:ln>
          </p:spPr>
          <p:txBody>
            <a:bodyPr wrap="none">
              <a:spAutoFit/>
            </a:bodyPr>
            <a:p>
              <a:r>
                <a:rPr lang="zh-CN" altLang="en-US" sz="2400" b="1" dirty="0">
                  <a:latin typeface="Times New Roman" panose="02020603050405020304" pitchFamily="18" charset="0"/>
                </a:rPr>
                <a:t>拒绝域</a:t>
              </a:r>
              <a:endParaRPr lang="zh-CN" altLang="en-US" sz="2400" b="1" dirty="0">
                <a:latin typeface="Times New Roman" panose="02020603050405020304" pitchFamily="18" charset="0"/>
              </a:endParaRPr>
            </a:p>
          </p:txBody>
        </p:sp>
        <p:sp>
          <p:nvSpPr>
            <p:cNvPr id="16417" name="Line 40"/>
            <p:cNvSpPr/>
            <p:nvPr>
              <p:custDataLst>
                <p:tags r:id="rId23"/>
              </p:custDataLst>
            </p:nvPr>
          </p:nvSpPr>
          <p:spPr>
            <a:xfrm>
              <a:off x="240" y="2179"/>
              <a:ext cx="5357" cy="0"/>
            </a:xfrm>
            <a:prstGeom prst="line">
              <a:avLst/>
            </a:prstGeom>
            <a:ln w="9525" cap="flat" cmpd="sng">
              <a:solidFill>
                <a:schemeClr val="tx1"/>
              </a:solidFill>
              <a:prstDash val="solid"/>
              <a:headEnd type="none" w="med" len="med"/>
              <a:tailEnd type="none" w="med" len="med"/>
            </a:ln>
          </p:spPr>
        </p:sp>
      </p:grpSp>
      <p:sp>
        <p:nvSpPr>
          <p:cNvPr id="177193" name="Line 41"/>
          <p:cNvSpPr/>
          <p:nvPr>
            <p:custDataLst>
              <p:tags r:id="rId24"/>
            </p:custDataLst>
          </p:nvPr>
        </p:nvSpPr>
        <p:spPr>
          <a:xfrm>
            <a:off x="185738" y="6812598"/>
            <a:ext cx="8763000" cy="0"/>
          </a:xfrm>
          <a:prstGeom prst="line">
            <a:avLst/>
          </a:prstGeom>
          <a:ln w="9525" cap="flat" cmpd="sng">
            <a:solidFill>
              <a:schemeClr val="tx1"/>
            </a:solidFill>
            <a:prstDash val="solid"/>
            <a:headEnd type="none" w="med" len="med"/>
            <a:tailEnd type="none" w="med" len="med"/>
          </a:ln>
        </p:spPr>
      </p:sp>
      <p:grpSp>
        <p:nvGrpSpPr>
          <p:cNvPr id="7" name="Group 50"/>
          <p:cNvGrpSpPr/>
          <p:nvPr/>
        </p:nvGrpSpPr>
        <p:grpSpPr>
          <a:xfrm>
            <a:off x="4473575" y="4683760"/>
            <a:ext cx="2373312" cy="1873250"/>
            <a:chOff x="2818" y="2860"/>
            <a:chExt cx="1495" cy="1180"/>
          </a:xfrm>
        </p:grpSpPr>
        <p:sp>
          <p:nvSpPr>
            <p:cNvPr id="16409" name="Text Box 15"/>
            <p:cNvSpPr txBox="1"/>
            <p:nvPr>
              <p:custDataLst>
                <p:tags r:id="rId25"/>
              </p:custDataLst>
            </p:nvPr>
          </p:nvSpPr>
          <p:spPr>
            <a:xfrm>
              <a:off x="2818" y="3750"/>
              <a:ext cx="1495" cy="290"/>
            </a:xfrm>
            <a:prstGeom prst="rect">
              <a:avLst/>
            </a:prstGeom>
            <a:noFill/>
            <a:ln w="9525">
              <a:noFill/>
            </a:ln>
          </p:spPr>
          <p:txBody>
            <a:bodyPr wrap="none">
              <a:spAutoFit/>
            </a:bodyPr>
            <a:p>
              <a:pPr algn="ct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t>
              </a:r>
              <a:r>
                <a:rPr lang="en-US" altLang="zh-CN" sz="2400" b="1" i="1" baseline="-25000" dirty="0">
                  <a:latin typeface="Times New Roman" panose="02020603050405020304" pitchFamily="18" charset="0"/>
                  <a:sym typeface="Math1"/>
                </a:rPr>
                <a:t>1</a:t>
              </a:r>
              <a:r>
                <a:rPr lang="en-US" altLang="zh-CN" sz="2400" b="1" i="1" baseline="30000" dirty="0">
                  <a:latin typeface="Times New Roman" panose="02020603050405020304" pitchFamily="18" charset="0"/>
                  <a:sym typeface="Math1"/>
                </a:rPr>
                <a:t>2</a:t>
              </a:r>
              <a:r>
                <a:rPr lang="zh-CN" altLang="en-US" sz="2400" b="1" dirty="0">
                  <a:latin typeface="Times New Roman" panose="02020603050405020304" pitchFamily="18" charset="0"/>
                  <a:sym typeface="Math1"/>
                </a:rPr>
                <a:t>，</a:t>
              </a:r>
              <a:r>
                <a:rPr lang="zh-CN" altLang="en-US"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2</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已知</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graphicFrame>
          <p:nvGraphicFramePr>
            <p:cNvPr id="16389" name="Object 43"/>
            <p:cNvGraphicFramePr/>
            <p:nvPr>
              <p:custDataLst>
                <p:tags r:id="rId26"/>
              </p:custDataLst>
            </p:nvPr>
          </p:nvGraphicFramePr>
          <p:xfrm>
            <a:off x="2985" y="2860"/>
            <a:ext cx="1105" cy="806"/>
          </p:xfrm>
          <a:graphic>
            <a:graphicData uri="http://schemas.openxmlformats.org/presentationml/2006/ole">
              <mc:AlternateContent xmlns:mc="http://schemas.openxmlformats.org/markup-compatibility/2006">
                <mc:Choice xmlns:v="urn:schemas-microsoft-com:vml" Requires="v">
                  <p:oleObj spid="_x0000_s3181" name="" r:id="rId27" imgW="1968500" imgH="1358900" progId="Equation.DSMT4">
                    <p:embed/>
                  </p:oleObj>
                </mc:Choice>
                <mc:Fallback>
                  <p:oleObj name="" r:id="rId27" imgW="1968500" imgH="1358900" progId="Equation.DSMT4">
                    <p:embed/>
                    <p:pic>
                      <p:nvPicPr>
                        <p:cNvPr id="0" name="图片 3180"/>
                        <p:cNvPicPr/>
                        <p:nvPr/>
                      </p:nvPicPr>
                      <p:blipFill>
                        <a:blip r:embed="rId28"/>
                        <a:stretch>
                          <a:fillRect/>
                        </a:stretch>
                      </p:blipFill>
                      <p:spPr>
                        <a:xfrm>
                          <a:off x="2985" y="2860"/>
                          <a:ext cx="1105" cy="806"/>
                        </a:xfrm>
                        <a:prstGeom prst="rect">
                          <a:avLst/>
                        </a:prstGeom>
                        <a:noFill/>
                        <a:ln w="38100">
                          <a:noFill/>
                          <a:miter/>
                        </a:ln>
                      </p:spPr>
                    </p:pic>
                  </p:oleObj>
                </mc:Fallback>
              </mc:AlternateContent>
            </a:graphicData>
          </a:graphic>
        </p:graphicFrame>
      </p:grpSp>
      <p:graphicFrame>
        <p:nvGraphicFramePr>
          <p:cNvPr id="177196" name="Object 44"/>
          <p:cNvGraphicFramePr/>
          <p:nvPr>
            <p:custDataLst>
              <p:tags r:id="rId29"/>
            </p:custDataLst>
          </p:nvPr>
        </p:nvGraphicFramePr>
        <p:xfrm>
          <a:off x="7531100" y="4644073"/>
          <a:ext cx="1041400" cy="533400"/>
        </p:xfrm>
        <a:graphic>
          <a:graphicData uri="http://schemas.openxmlformats.org/presentationml/2006/ole">
            <mc:AlternateContent xmlns:mc="http://schemas.openxmlformats.org/markup-compatibility/2006">
              <mc:Choice xmlns:v="urn:schemas-microsoft-com:vml" Requires="v">
                <p:oleObj spid="_x0000_s3179" name="" r:id="rId30" imgW="1040765" imgH="533400" progId="Equation.DSMT4">
                  <p:embed/>
                </p:oleObj>
              </mc:Choice>
              <mc:Fallback>
                <p:oleObj name="" r:id="rId30" imgW="1040765" imgH="533400" progId="Equation.DSMT4">
                  <p:embed/>
                  <p:pic>
                    <p:nvPicPr>
                      <p:cNvPr id="0" name="图片 3178"/>
                      <p:cNvPicPr/>
                      <p:nvPr/>
                    </p:nvPicPr>
                    <p:blipFill>
                      <a:blip r:embed="rId31"/>
                      <a:stretch>
                        <a:fillRect/>
                      </a:stretch>
                    </p:blipFill>
                    <p:spPr>
                      <a:xfrm>
                        <a:off x="7531100" y="4644073"/>
                        <a:ext cx="1041400" cy="533400"/>
                      </a:xfrm>
                      <a:prstGeom prst="rect">
                        <a:avLst/>
                      </a:prstGeom>
                      <a:noFill/>
                      <a:ln w="38100">
                        <a:noFill/>
                        <a:miter/>
                      </a:ln>
                    </p:spPr>
                  </p:pic>
                </p:oleObj>
              </mc:Fallback>
            </mc:AlternateContent>
          </a:graphicData>
        </a:graphic>
      </p:graphicFrame>
      <p:graphicFrame>
        <p:nvGraphicFramePr>
          <p:cNvPr id="177197" name="Object 45"/>
          <p:cNvGraphicFramePr/>
          <p:nvPr>
            <p:custDataLst>
              <p:tags r:id="rId32"/>
            </p:custDataLst>
          </p:nvPr>
        </p:nvGraphicFramePr>
        <p:xfrm>
          <a:off x="7516813" y="5442585"/>
          <a:ext cx="1016000" cy="393700"/>
        </p:xfrm>
        <a:graphic>
          <a:graphicData uri="http://schemas.openxmlformats.org/presentationml/2006/ole">
            <mc:AlternateContent xmlns:mc="http://schemas.openxmlformats.org/markup-compatibility/2006">
              <mc:Choice xmlns:v="urn:schemas-microsoft-com:vml" Requires="v">
                <p:oleObj spid="_x0000_s3182" name="" r:id="rId33" imgW="1015365" imgH="393700" progId="Equation.DSMT4">
                  <p:embed/>
                </p:oleObj>
              </mc:Choice>
              <mc:Fallback>
                <p:oleObj name="" r:id="rId33" imgW="1015365" imgH="393700" progId="Equation.DSMT4">
                  <p:embed/>
                  <p:pic>
                    <p:nvPicPr>
                      <p:cNvPr id="0" name="图片 3181"/>
                      <p:cNvPicPr/>
                      <p:nvPr/>
                    </p:nvPicPr>
                    <p:blipFill>
                      <a:blip r:embed="rId34"/>
                      <a:stretch>
                        <a:fillRect/>
                      </a:stretch>
                    </p:blipFill>
                    <p:spPr>
                      <a:xfrm>
                        <a:off x="7516813" y="5442585"/>
                        <a:ext cx="1016000" cy="393700"/>
                      </a:xfrm>
                      <a:prstGeom prst="rect">
                        <a:avLst/>
                      </a:prstGeom>
                      <a:noFill/>
                      <a:ln w="38100">
                        <a:noFill/>
                        <a:miter/>
                      </a:ln>
                    </p:spPr>
                  </p:pic>
                </p:oleObj>
              </mc:Fallback>
            </mc:AlternateContent>
          </a:graphicData>
        </a:graphic>
      </p:graphicFrame>
      <p:graphicFrame>
        <p:nvGraphicFramePr>
          <p:cNvPr id="177198" name="Object 46"/>
          <p:cNvGraphicFramePr/>
          <p:nvPr>
            <p:custDataLst>
              <p:tags r:id="rId35"/>
            </p:custDataLst>
          </p:nvPr>
        </p:nvGraphicFramePr>
        <p:xfrm>
          <a:off x="7626350" y="6082348"/>
          <a:ext cx="825500" cy="393700"/>
        </p:xfrm>
        <a:graphic>
          <a:graphicData uri="http://schemas.openxmlformats.org/presentationml/2006/ole">
            <mc:AlternateContent xmlns:mc="http://schemas.openxmlformats.org/markup-compatibility/2006">
              <mc:Choice xmlns:v="urn:schemas-microsoft-com:vml" Requires="v">
                <p:oleObj spid="_x0000_s3183" name="" r:id="rId36" imgW="824865" imgH="393700" progId="Equation.DSMT4">
                  <p:embed/>
                </p:oleObj>
              </mc:Choice>
              <mc:Fallback>
                <p:oleObj name="" r:id="rId36" imgW="824865" imgH="393700" progId="Equation.DSMT4">
                  <p:embed/>
                  <p:pic>
                    <p:nvPicPr>
                      <p:cNvPr id="0" name="图片 3182"/>
                      <p:cNvPicPr/>
                      <p:nvPr/>
                    </p:nvPicPr>
                    <p:blipFill>
                      <a:blip r:embed="rId37"/>
                      <a:stretch>
                        <a:fillRect/>
                      </a:stretch>
                    </p:blipFill>
                    <p:spPr>
                      <a:xfrm>
                        <a:off x="7626350" y="6082348"/>
                        <a:ext cx="825500" cy="393700"/>
                      </a:xfrm>
                      <a:prstGeom prst="rect">
                        <a:avLst/>
                      </a:prstGeom>
                      <a:noFill/>
                      <a:ln w="38100">
                        <a:noFill/>
                        <a:miter/>
                      </a:ln>
                    </p:spPr>
                  </p:pic>
                </p:oleObj>
              </mc:Fallback>
            </mc:AlternateContent>
          </a:graphicData>
        </a:graphic>
      </p:graphicFrame>
      <p:grpSp>
        <p:nvGrpSpPr>
          <p:cNvPr id="8" name="组合 7"/>
          <p:cNvGrpSpPr/>
          <p:nvPr/>
        </p:nvGrpSpPr>
        <p:grpSpPr>
          <a:xfrm>
            <a:off x="671830" y="748665"/>
            <a:ext cx="8229600" cy="554990"/>
            <a:chOff x="1058" y="614"/>
            <a:chExt cx="12960" cy="874"/>
          </a:xfrm>
        </p:grpSpPr>
        <p:sp>
          <p:nvSpPr>
            <p:cNvPr id="4098" name="Rectangle 2"/>
            <p:cNvSpPr>
              <a:spLocks noGrp="1"/>
            </p:cNvSpPr>
            <p:nvPr>
              <p:custDataLst>
                <p:tags r:id="rId38"/>
              </p:custDataLst>
            </p:nvPr>
          </p:nvSpPr>
          <p:spPr>
            <a:xfrm>
              <a:off x="1058" y="666"/>
              <a:ext cx="12960" cy="822"/>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一</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rPr>
                <a:t>、两个总体             </a:t>
              </a:r>
              <a:r>
                <a:rPr lang="en-US" altLang="zh-CN" sz="2800" b="1" dirty="0">
                  <a:solidFill>
                    <a:schemeClr val="tx1"/>
                  </a:solidFill>
                </a:rPr>
                <a:t>     </a:t>
              </a:r>
              <a:r>
                <a:rPr lang="zh-CN" altLang="en-US" sz="2800" b="1" dirty="0">
                  <a:solidFill>
                    <a:schemeClr val="tx1"/>
                  </a:solidFill>
                  <a:latin typeface="黑体" panose="02010609060101010101" pitchFamily="49" charset="-122"/>
                </a:rPr>
                <a:t>均值差  </a:t>
              </a:r>
              <a:r>
                <a:rPr lang="en-US" altLang="zh-CN" sz="2800" b="1" dirty="0">
                  <a:solidFill>
                    <a:schemeClr val="tx1"/>
                  </a:solidFill>
                  <a:latin typeface="黑体" panose="02010609060101010101" pitchFamily="49" charset="-122"/>
                </a:rPr>
                <a:t>    </a:t>
              </a:r>
              <a:r>
                <a:rPr lang="zh-CN" altLang="en-US" sz="2800" b="1" dirty="0">
                  <a:solidFill>
                    <a:schemeClr val="tx1"/>
                  </a:solidFill>
                  <a:latin typeface="黑体" panose="02010609060101010101" pitchFamily="49" charset="-122"/>
                  <a:sym typeface="Math1" pitchFamily="2" charset="2"/>
                </a:rPr>
                <a:t>的检验</a:t>
              </a:r>
              <a:endParaRPr lang="en-US" altLang="zh-CN" sz="2800" b="1" dirty="0">
                <a:solidFill>
                  <a:schemeClr val="tx1"/>
                </a:solidFill>
                <a:latin typeface="黑体" panose="02010609060101010101" pitchFamily="49" charset="-122"/>
                <a:sym typeface="Math1" pitchFamily="2" charset="2"/>
              </a:endParaRPr>
            </a:p>
          </p:txBody>
        </p:sp>
        <p:graphicFrame>
          <p:nvGraphicFramePr>
            <p:cNvPr id="4099" name="Object 16"/>
            <p:cNvGraphicFramePr>
              <a:graphicFrameLocks noChangeAspect="1"/>
            </p:cNvGraphicFramePr>
            <p:nvPr>
              <p:custDataLst>
                <p:tags r:id="rId39"/>
              </p:custDataLst>
            </p:nvPr>
          </p:nvGraphicFramePr>
          <p:xfrm>
            <a:off x="5825" y="682"/>
            <a:ext cx="2167" cy="730"/>
          </p:xfrm>
          <a:graphic>
            <a:graphicData uri="http://schemas.openxmlformats.org/presentationml/2006/ole">
              <mc:AlternateContent xmlns:mc="http://schemas.openxmlformats.org/markup-compatibility/2006">
                <mc:Choice xmlns:v="urn:schemas-microsoft-com:vml" Requires="v">
                  <p:oleObj spid="_x0000_s3106" name="" r:id="rId40" imgW="1397000" imgH="469900" progId="Equation.3">
                    <p:embed/>
                  </p:oleObj>
                </mc:Choice>
                <mc:Fallback>
                  <p:oleObj name="" r:id="rId40" imgW="1397000" imgH="469900" progId="Equation.3">
                    <p:embed/>
                    <p:pic>
                      <p:nvPicPr>
                        <p:cNvPr id="0" name="图片 3105"/>
                        <p:cNvPicPr/>
                        <p:nvPr/>
                      </p:nvPicPr>
                      <p:blipFill>
                        <a:blip r:embed="rId41"/>
                        <a:stretch>
                          <a:fillRect/>
                        </a:stretch>
                      </p:blipFill>
                      <p:spPr>
                        <a:xfrm>
                          <a:off x="5825" y="682"/>
                          <a:ext cx="2167" cy="730"/>
                        </a:xfrm>
                        <a:prstGeom prst="rect">
                          <a:avLst/>
                        </a:prstGeom>
                        <a:noFill/>
                        <a:ln w="38100">
                          <a:noFill/>
                          <a:miter/>
                        </a:ln>
                      </p:spPr>
                    </p:pic>
                  </p:oleObj>
                </mc:Fallback>
              </mc:AlternateContent>
            </a:graphicData>
          </a:graphic>
        </p:graphicFrame>
        <p:graphicFrame>
          <p:nvGraphicFramePr>
            <p:cNvPr id="4104" name="Object 28"/>
            <p:cNvGraphicFramePr>
              <a:graphicFrameLocks noChangeAspect="1"/>
            </p:cNvGraphicFramePr>
            <p:nvPr>
              <p:custDataLst>
                <p:tags r:id="rId42"/>
              </p:custDataLst>
            </p:nvPr>
          </p:nvGraphicFramePr>
          <p:xfrm>
            <a:off x="9675" y="614"/>
            <a:ext cx="1711" cy="789"/>
          </p:xfrm>
          <a:graphic>
            <a:graphicData uri="http://schemas.openxmlformats.org/presentationml/2006/ole">
              <mc:AlternateContent xmlns:mc="http://schemas.openxmlformats.org/markup-compatibility/2006">
                <mc:Choice xmlns:v="urn:schemas-microsoft-com:vml" Requires="v">
                  <p:oleObj spid="_x0000_s3109" name="" r:id="rId43" imgW="469900" imgH="215900" progId="Equation.3">
                    <p:embed/>
                  </p:oleObj>
                </mc:Choice>
                <mc:Fallback>
                  <p:oleObj name="" r:id="rId43" imgW="469900" imgH="215900" progId="Equation.3">
                    <p:embed/>
                    <p:pic>
                      <p:nvPicPr>
                        <p:cNvPr id="0" name="图片 3108"/>
                        <p:cNvPicPr/>
                        <p:nvPr/>
                      </p:nvPicPr>
                      <p:blipFill>
                        <a:blip r:embed="rId44"/>
                        <a:stretch>
                          <a:fillRect/>
                        </a:stretch>
                      </p:blipFill>
                      <p:spPr>
                        <a:xfrm>
                          <a:off x="9675" y="614"/>
                          <a:ext cx="1711" cy="789"/>
                        </a:xfrm>
                        <a:prstGeom prst="rect">
                          <a:avLst/>
                        </a:prstGeom>
                        <a:noFill/>
                        <a:ln w="38100">
                          <a:noFill/>
                          <a:miter/>
                        </a:ln>
                      </p:spPr>
                    </p:pic>
                  </p:oleObj>
                </mc:Fallback>
              </mc:AlternateContent>
            </a:graphicData>
          </a:graphic>
        </p:graphicFrame>
      </p:grpSp>
      <p:sp>
        <p:nvSpPr>
          <p:cNvPr id="5123" name="Rectangle 5"/>
          <p:cNvSpPr>
            <a:spLocks noChangeArrowheads="1"/>
          </p:cNvSpPr>
          <p:nvPr>
            <p:custDataLst>
              <p:tags r:id="rId45"/>
            </p:custDataLst>
          </p:nvPr>
        </p:nvSpPr>
        <p:spPr bwMode="auto">
          <a:xfrm>
            <a:off x="908685" y="127635"/>
            <a:ext cx="766953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2"/>
                </a:solidFill>
                <a:latin typeface="宋体" panose="02010600030101010101" pitchFamily="2" charset="-122"/>
                <a:cs typeface="宋体" panose="02010600030101010101" pitchFamily="2" charset="-122"/>
              </a:rPr>
              <a:t>二</a:t>
            </a:r>
            <a:r>
              <a:rPr lang="zh-CN" altLang="en-US" sz="3200" b="1">
                <a:solidFill>
                  <a:srgbClr val="C00000"/>
                </a:solidFill>
                <a:latin typeface="宋体" panose="02010600030101010101" pitchFamily="2" charset="-122"/>
                <a:cs typeface="宋体" panose="02010600030101010101" pitchFamily="2" charset="-122"/>
              </a:rPr>
              <a:t>、 </a:t>
            </a:r>
            <a:r>
              <a:rPr kumimoji="0" lang="zh-CN" altLang="en-US" sz="2800" b="1" dirty="0">
                <a:solidFill>
                  <a:schemeClr val="accent2"/>
                </a:solidFill>
                <a:latin typeface="宋体" panose="02010600030101010101" pitchFamily="2" charset="-122"/>
                <a:cs typeface="宋体" panose="02010600030101010101" pitchFamily="2" charset="-122"/>
              </a:rPr>
              <a:t>两个正态总体均值差与方差比的假设检验</a:t>
            </a:r>
            <a:endParaRPr lang="zh-CN" altLang="en-US" sz="3200" b="1">
              <a:solidFill>
                <a:srgbClr val="C00000"/>
              </a:solidFill>
              <a:latin typeface="宋体" panose="02010600030101010101" pitchFamily="2" charset="-122"/>
              <a:cs typeface="宋体" panose="02010600030101010101" pitchFamily="2" charset="-122"/>
            </a:endParaRPr>
          </a:p>
        </p:txBody>
      </p:sp>
      <p:grpSp>
        <p:nvGrpSpPr>
          <p:cNvPr id="10" name="组合 9"/>
          <p:cNvGrpSpPr/>
          <p:nvPr/>
        </p:nvGrpSpPr>
        <p:grpSpPr>
          <a:xfrm>
            <a:off x="133350" y="1372235"/>
            <a:ext cx="8814435" cy="1386840"/>
            <a:chOff x="210" y="2161"/>
            <a:chExt cx="13881" cy="2184"/>
          </a:xfrm>
        </p:grpSpPr>
        <p:grpSp>
          <p:nvGrpSpPr>
            <p:cNvPr id="2" name="Group 47"/>
            <p:cNvGrpSpPr/>
            <p:nvPr/>
          </p:nvGrpSpPr>
          <p:grpSpPr>
            <a:xfrm>
              <a:off x="210" y="2161"/>
              <a:ext cx="12935" cy="2185"/>
              <a:chOff x="84" y="774"/>
              <a:chExt cx="5174" cy="874"/>
            </a:xfrm>
          </p:grpSpPr>
          <p:sp>
            <p:nvSpPr>
              <p:cNvPr id="16423" name="Rectangle 5"/>
              <p:cNvSpPr/>
              <p:nvPr>
                <p:custDataLst>
                  <p:tags r:id="rId46"/>
                </p:custDataLst>
              </p:nvPr>
            </p:nvSpPr>
            <p:spPr>
              <a:xfrm>
                <a:off x="521" y="774"/>
                <a:ext cx="2280" cy="290"/>
              </a:xfrm>
              <a:prstGeom prst="rect">
                <a:avLst/>
              </a:prstGeom>
              <a:noFill/>
              <a:ln w="9525">
                <a:noFill/>
              </a:ln>
            </p:spPr>
            <p:txBody>
              <a:bodyPr wrap="none">
                <a:spAutoFit/>
              </a:bodyPr>
              <a:p>
                <a:r>
                  <a:rPr lang="zh-CN" altLang="en-US" sz="2400" b="1" dirty="0">
                    <a:latin typeface="Times New Roman" panose="02020603050405020304" pitchFamily="18" charset="0"/>
                  </a:rPr>
                  <a:t>设总体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与 </a:t>
                </a:r>
                <a:r>
                  <a:rPr lang="en-US" altLang="zh-CN" sz="2400" b="1" i="1" dirty="0">
                    <a:latin typeface="Times New Roman" panose="02020603050405020304" pitchFamily="18" charset="0"/>
                  </a:rPr>
                  <a:t>Y </a:t>
                </a:r>
                <a:r>
                  <a:rPr lang="zh-CN" altLang="en-US" sz="2400" b="1" dirty="0">
                    <a:latin typeface="Times New Roman" panose="02020603050405020304" pitchFamily="18" charset="0"/>
                  </a:rPr>
                  <a:t>相互独立，</a:t>
                </a:r>
                <a:endParaRPr lang="zh-CN" altLang="en-US" sz="2400" b="1" dirty="0">
                  <a:latin typeface="Times New Roman" panose="02020603050405020304" pitchFamily="18" charset="0"/>
                </a:endParaRPr>
              </a:p>
            </p:txBody>
          </p:sp>
          <p:graphicFrame>
            <p:nvGraphicFramePr>
              <p:cNvPr id="16391" name="Object 6"/>
              <p:cNvGraphicFramePr/>
              <p:nvPr>
                <p:custDataLst>
                  <p:tags r:id="rId47"/>
                </p:custDataLst>
              </p:nvPr>
            </p:nvGraphicFramePr>
            <p:xfrm>
              <a:off x="2671" y="778"/>
              <a:ext cx="1272" cy="280"/>
            </p:xfrm>
            <a:graphic>
              <a:graphicData uri="http://schemas.openxmlformats.org/presentationml/2006/ole">
                <mc:AlternateContent xmlns:mc="http://schemas.openxmlformats.org/markup-compatibility/2006">
                  <mc:Choice xmlns:v="urn:schemas-microsoft-com:vml" Requires="v">
                    <p:oleObj spid="_x0000_s3178" name="" r:id="rId48" imgW="2018665" imgH="444500" progId="Equation.DSMT4">
                      <p:embed/>
                    </p:oleObj>
                  </mc:Choice>
                  <mc:Fallback>
                    <p:oleObj name="" r:id="rId48" imgW="2018665" imgH="444500" progId="Equation.DSMT4">
                      <p:embed/>
                      <p:pic>
                        <p:nvPicPr>
                          <p:cNvPr id="0" name="图片 3177"/>
                          <p:cNvPicPr/>
                          <p:nvPr/>
                        </p:nvPicPr>
                        <p:blipFill>
                          <a:blip r:embed="rId49"/>
                          <a:stretch>
                            <a:fillRect/>
                          </a:stretch>
                        </p:blipFill>
                        <p:spPr>
                          <a:xfrm>
                            <a:off x="2671" y="778"/>
                            <a:ext cx="1272" cy="280"/>
                          </a:xfrm>
                          <a:prstGeom prst="rect">
                            <a:avLst/>
                          </a:prstGeom>
                          <a:noFill/>
                          <a:ln w="38100">
                            <a:noFill/>
                            <a:miter/>
                          </a:ln>
                        </p:spPr>
                      </p:pic>
                    </p:oleObj>
                  </mc:Fallback>
                </mc:AlternateContent>
              </a:graphicData>
            </a:graphic>
          </p:graphicFrame>
          <p:graphicFrame>
            <p:nvGraphicFramePr>
              <p:cNvPr id="16392" name="Object 7"/>
              <p:cNvGraphicFramePr/>
              <p:nvPr>
                <p:custDataLst>
                  <p:tags r:id="rId50"/>
                </p:custDataLst>
              </p:nvPr>
            </p:nvGraphicFramePr>
            <p:xfrm>
              <a:off x="4018" y="787"/>
              <a:ext cx="1240" cy="280"/>
            </p:xfrm>
            <a:graphic>
              <a:graphicData uri="http://schemas.openxmlformats.org/presentationml/2006/ole">
                <mc:AlternateContent xmlns:mc="http://schemas.openxmlformats.org/markup-compatibility/2006">
                  <mc:Choice xmlns:v="urn:schemas-microsoft-com:vml" Requires="v">
                    <p:oleObj spid="_x0000_s3177" name="" r:id="rId51" imgW="1967865" imgH="444500" progId="Equation.DSMT4">
                      <p:embed/>
                    </p:oleObj>
                  </mc:Choice>
                  <mc:Fallback>
                    <p:oleObj name="" r:id="rId51" imgW="1967865" imgH="444500" progId="Equation.DSMT4">
                      <p:embed/>
                      <p:pic>
                        <p:nvPicPr>
                          <p:cNvPr id="0" name="图片 3176"/>
                          <p:cNvPicPr/>
                          <p:nvPr/>
                        </p:nvPicPr>
                        <p:blipFill>
                          <a:blip r:embed="rId52"/>
                          <a:stretch>
                            <a:fillRect/>
                          </a:stretch>
                        </p:blipFill>
                        <p:spPr>
                          <a:xfrm>
                            <a:off x="4018" y="787"/>
                            <a:ext cx="1240" cy="280"/>
                          </a:xfrm>
                          <a:prstGeom prst="rect">
                            <a:avLst/>
                          </a:prstGeom>
                          <a:noFill/>
                          <a:ln w="38100">
                            <a:noFill/>
                            <a:miter/>
                          </a:ln>
                        </p:spPr>
                      </p:pic>
                    </p:oleObj>
                  </mc:Fallback>
                </mc:AlternateContent>
              </a:graphicData>
            </a:graphic>
          </p:graphicFrame>
          <p:sp>
            <p:nvSpPr>
              <p:cNvPr id="16424" name="Rectangle 8"/>
              <p:cNvSpPr/>
              <p:nvPr>
                <p:custDataLst>
                  <p:tags r:id="rId53"/>
                </p:custDataLst>
              </p:nvPr>
            </p:nvSpPr>
            <p:spPr>
              <a:xfrm>
                <a:off x="84" y="1020"/>
                <a:ext cx="5119" cy="336"/>
              </a:xfrm>
              <a:prstGeom prst="rect">
                <a:avLst/>
              </a:prstGeom>
              <a:noFill/>
              <a:ln w="9525">
                <a:noFill/>
              </a:ln>
            </p:spPr>
            <p:txBody>
              <a:bodyPr wrap="none">
                <a:spAutoFit/>
              </a:bodyPr>
              <a:p>
                <a:pPr>
                  <a:lnSpc>
                    <a:spcPct val="120000"/>
                  </a:lnSpc>
                  <a:spcBef>
                    <a:spcPct val="50000"/>
                  </a:spcBef>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m</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与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i="1" baseline="-25000" dirty="0">
                    <a:latin typeface="Times New Roman" panose="02020603050405020304" pitchFamily="18" charset="0"/>
                  </a:rPr>
                  <a:t>n</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分别为来自总体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与</a:t>
                </a:r>
                <a:endParaRPr lang="zh-CN" altLang="en-US" sz="2400" b="1" dirty="0">
                  <a:latin typeface="Times New Roman" panose="02020603050405020304" pitchFamily="18" charset="0"/>
                </a:endParaRPr>
              </a:p>
            </p:txBody>
          </p:sp>
          <p:sp>
            <p:nvSpPr>
              <p:cNvPr id="16425" name="Rectangle 9"/>
              <p:cNvSpPr/>
              <p:nvPr>
                <p:custDataLst>
                  <p:tags r:id="rId54"/>
                </p:custDataLst>
              </p:nvPr>
            </p:nvSpPr>
            <p:spPr>
              <a:xfrm>
                <a:off x="99" y="1312"/>
                <a:ext cx="2056" cy="336"/>
              </a:xfrm>
              <a:prstGeom prst="rect">
                <a:avLst/>
              </a:prstGeom>
              <a:noFill/>
              <a:ln w="9525">
                <a:noFill/>
              </a:ln>
            </p:spPr>
            <p:txBody>
              <a:bodyPr wrap="none">
                <a:spAutoFit/>
              </a:bodyPr>
              <a:p>
                <a:pPr>
                  <a:lnSpc>
                    <a:spcPct val="120000"/>
                  </a:lnSpc>
                  <a:spcBef>
                    <a:spcPct val="50000"/>
                  </a:spcBef>
                </a:pPr>
                <a:r>
                  <a:rPr lang="en-US" altLang="zh-CN" sz="2400" b="1" i="1" dirty="0">
                    <a:latin typeface="Times New Roman" panose="02020603050405020304" pitchFamily="18" charset="0"/>
                  </a:rPr>
                  <a:t>Y </a:t>
                </a:r>
                <a:r>
                  <a:rPr lang="zh-CN" altLang="en-US" sz="2400" b="1" dirty="0">
                    <a:latin typeface="Times New Roman" panose="02020603050405020304" pitchFamily="18" charset="0"/>
                  </a:rPr>
                  <a:t>的相互独立的样本 ．</a:t>
                </a:r>
                <a:endParaRPr lang="zh-CN" altLang="en-US" sz="2400" b="1" dirty="0">
                  <a:latin typeface="Times New Roman" panose="02020603050405020304" pitchFamily="18" charset="0"/>
                </a:endParaRPr>
              </a:p>
            </p:txBody>
          </p:sp>
        </p:grpSp>
        <p:graphicFrame>
          <p:nvGraphicFramePr>
            <p:cNvPr id="9" name="对象 8">
              <a:hlinkClick r:id="" action="ppaction://ole?verb="/>
            </p:cNvPr>
            <p:cNvGraphicFramePr>
              <a:graphicFrameLocks noChangeAspect="1"/>
            </p:cNvGraphicFramePr>
            <p:nvPr/>
          </p:nvGraphicFramePr>
          <p:xfrm>
            <a:off x="5099" y="3603"/>
            <a:ext cx="8993" cy="700"/>
          </p:xfrm>
          <a:graphic>
            <a:graphicData uri="http://schemas.openxmlformats.org/presentationml/2006/ole">
              <mc:AlternateContent xmlns:mc="http://schemas.openxmlformats.org/markup-compatibility/2006">
                <mc:Choice xmlns:v="urn:schemas-microsoft-com:vml" Requires="v">
                  <p:oleObj spid="_x0000_s1025" name="" r:id="rId55" imgW="3098800" imgH="241300" progId="Equation.KSEE3">
                    <p:embed/>
                  </p:oleObj>
                </mc:Choice>
                <mc:Fallback>
                  <p:oleObj name="" r:id="rId55" imgW="3098800" imgH="241300" progId="Equation.KSEE3">
                    <p:embed/>
                    <p:pic>
                      <p:nvPicPr>
                        <p:cNvPr id="0" name="图片 1024"/>
                        <p:cNvPicPr/>
                        <p:nvPr/>
                      </p:nvPicPr>
                      <p:blipFill>
                        <a:blip r:embed="rId56"/>
                        <a:stretch>
                          <a:fillRect/>
                        </a:stretch>
                      </p:blipFill>
                      <p:spPr>
                        <a:xfrm>
                          <a:off x="5099" y="3603"/>
                          <a:ext cx="8993" cy="70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7184"/>
                                        </p:tgtEl>
                                        <p:attrNameLst>
                                          <p:attrName>style.visibility</p:attrName>
                                        </p:attrNameLst>
                                      </p:cBhvr>
                                      <p:to>
                                        <p:strVal val="visible"/>
                                      </p:to>
                                    </p:set>
                                    <p:animEffect transition="in" filter="wipe(down)">
                                      <p:cBhvr>
                                        <p:cTn id="22" dur="500"/>
                                        <p:tgtEl>
                                          <p:spTgt spid="177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7165"/>
                                        </p:tgtEl>
                                        <p:attrNameLst>
                                          <p:attrName>style.visibility</p:attrName>
                                        </p:attrNameLst>
                                      </p:cBhvr>
                                      <p:to>
                                        <p:strVal val="visible"/>
                                      </p:to>
                                    </p:set>
                                    <p:animEffect transition="in" filter="wipe(up)">
                                      <p:cBhvr>
                                        <p:cTn id="27" dur="500"/>
                                        <p:tgtEl>
                                          <p:spTgt spid="1771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7172"/>
                                        </p:tgtEl>
                                        <p:attrNameLst>
                                          <p:attrName>style.visibility</p:attrName>
                                        </p:attrNameLst>
                                      </p:cBhvr>
                                      <p:to>
                                        <p:strVal val="visible"/>
                                      </p:to>
                                    </p:set>
                                    <p:animEffect transition="in" filter="wipe(up)">
                                      <p:cBhvr>
                                        <p:cTn id="32" dur="500"/>
                                        <p:tgtEl>
                                          <p:spTgt spid="1771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7196"/>
                                        </p:tgtEl>
                                        <p:attrNameLst>
                                          <p:attrName>style.visibility</p:attrName>
                                        </p:attrNameLst>
                                      </p:cBhvr>
                                      <p:to>
                                        <p:strVal val="visible"/>
                                      </p:to>
                                    </p:set>
                                    <p:animEffect transition="in" filter="blinds(horizontal)">
                                      <p:cBhvr>
                                        <p:cTn id="42" dur="500"/>
                                        <p:tgtEl>
                                          <p:spTgt spid="1771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7176"/>
                                        </p:tgtEl>
                                        <p:attrNameLst>
                                          <p:attrName>style.visibility</p:attrName>
                                        </p:attrNameLst>
                                      </p:cBhvr>
                                      <p:to>
                                        <p:strVal val="visible"/>
                                      </p:to>
                                    </p:set>
                                    <p:animEffect transition="in" filter="wipe(up)">
                                      <p:cBhvr>
                                        <p:cTn id="52" dur="500"/>
                                        <p:tgtEl>
                                          <p:spTgt spid="17717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77174"/>
                                        </p:tgtEl>
                                        <p:attrNameLst>
                                          <p:attrName>style.visibility</p:attrName>
                                        </p:attrNameLst>
                                      </p:cBhvr>
                                      <p:to>
                                        <p:strVal val="visible"/>
                                      </p:to>
                                    </p:set>
                                    <p:animEffect transition="in" filter="wipe(up)">
                                      <p:cBhvr>
                                        <p:cTn id="57" dur="500"/>
                                        <p:tgtEl>
                                          <p:spTgt spid="1771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7197"/>
                                        </p:tgtEl>
                                        <p:attrNameLst>
                                          <p:attrName>style.visibility</p:attrName>
                                        </p:attrNameLst>
                                      </p:cBhvr>
                                      <p:to>
                                        <p:strVal val="visible"/>
                                      </p:to>
                                    </p:set>
                                    <p:animEffect transition="in" filter="blinds(horizontal)">
                                      <p:cBhvr>
                                        <p:cTn id="62" dur="500"/>
                                        <p:tgtEl>
                                          <p:spTgt spid="17719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up)">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77173"/>
                                        </p:tgtEl>
                                        <p:attrNameLst>
                                          <p:attrName>style.visibility</p:attrName>
                                        </p:attrNameLst>
                                      </p:cBhvr>
                                      <p:to>
                                        <p:strVal val="visible"/>
                                      </p:to>
                                    </p:set>
                                    <p:animEffect transition="in" filter="wipe(up)">
                                      <p:cBhvr>
                                        <p:cTn id="72" dur="500"/>
                                        <p:tgtEl>
                                          <p:spTgt spid="17717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77175"/>
                                        </p:tgtEl>
                                        <p:attrNameLst>
                                          <p:attrName>style.visibility</p:attrName>
                                        </p:attrNameLst>
                                      </p:cBhvr>
                                      <p:to>
                                        <p:strVal val="visible"/>
                                      </p:to>
                                    </p:set>
                                    <p:animEffect transition="in" filter="wipe(up)">
                                      <p:cBhvr>
                                        <p:cTn id="77" dur="500"/>
                                        <p:tgtEl>
                                          <p:spTgt spid="177175"/>
                                        </p:tgtEl>
                                      </p:cBhvr>
                                    </p:animEffect>
                                  </p:childTnLst>
                                </p:cTn>
                              </p:par>
                            </p:childTnLst>
                          </p:cTn>
                        </p:par>
                        <p:par>
                          <p:cTn id="78" fill="hold">
                            <p:stCondLst>
                              <p:cond delay="500"/>
                            </p:stCondLst>
                            <p:childTnLst>
                              <p:par>
                                <p:cTn id="79" presetID="3" presetClass="entr" presetSubtype="10" fill="hold" nodeType="afterEffect">
                                  <p:stCondLst>
                                    <p:cond delay="0"/>
                                  </p:stCondLst>
                                  <p:childTnLst>
                                    <p:set>
                                      <p:cBhvr>
                                        <p:cTn id="80" dur="1" fill="hold">
                                          <p:stCondLst>
                                            <p:cond delay="0"/>
                                          </p:stCondLst>
                                        </p:cTn>
                                        <p:tgtEl>
                                          <p:spTgt spid="177193"/>
                                        </p:tgtEl>
                                        <p:attrNameLst>
                                          <p:attrName>style.visibility</p:attrName>
                                        </p:attrNameLst>
                                      </p:cBhvr>
                                      <p:to>
                                        <p:strVal val="visible"/>
                                      </p:to>
                                    </p:set>
                                    <p:animEffect transition="in" filter="blinds(horizontal)">
                                      <p:cBhvr>
                                        <p:cTn id="81" dur="500"/>
                                        <p:tgtEl>
                                          <p:spTgt spid="17719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77198"/>
                                        </p:tgtEl>
                                        <p:attrNameLst>
                                          <p:attrName>style.visibility</p:attrName>
                                        </p:attrNameLst>
                                      </p:cBhvr>
                                      <p:to>
                                        <p:strVal val="visible"/>
                                      </p:to>
                                    </p:set>
                                    <p:animEffect transition="in" filter="blinds(horizontal)">
                                      <p:cBhvr>
                                        <p:cTn id="86" dur="500"/>
                                        <p:tgtEl>
                                          <p:spTgt spid="17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5" grpId="0"/>
      <p:bldP spid="177172" grpId="0"/>
      <p:bldP spid="177173" grpId="0"/>
      <p:bldP spid="177174" grpId="0"/>
      <p:bldP spid="177175" grpId="0"/>
      <p:bldP spid="1771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7" name="Rectangle 4"/>
          <p:cNvSpPr/>
          <p:nvPr>
            <p:custDataLst>
              <p:tags r:id="rId1"/>
            </p:custDataLst>
          </p:nvPr>
        </p:nvSpPr>
        <p:spPr>
          <a:xfrm>
            <a:off x="261938" y="334010"/>
            <a:ext cx="7285990" cy="534035"/>
          </a:xfrm>
          <a:prstGeom prst="rect">
            <a:avLst/>
          </a:prstGeom>
          <a:noFill/>
          <a:ln w="9525">
            <a:noFill/>
          </a:ln>
        </p:spPr>
        <p:txBody>
          <a:bodyPr wrap="none">
            <a:spAutoFit/>
          </a:bodyPr>
          <a:p>
            <a:pPr>
              <a:lnSpc>
                <a:spcPct val="120000"/>
              </a:lnSpc>
              <a:spcBef>
                <a:spcPct val="50000"/>
              </a:spcBef>
            </a:pPr>
            <a:r>
              <a:rPr lang="en-US" altLang="zh-CN" sz="2400" b="1"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方差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未知时</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均值差             的假设检验</a:t>
            </a:r>
            <a:endParaRPr lang="zh-CN" altLang="en-US" sz="2400" b="1" dirty="0">
              <a:solidFill>
                <a:srgbClr val="0000FF"/>
              </a:solidFill>
              <a:latin typeface="Times New Roman" panose="02020603050405020304" pitchFamily="18" charset="0"/>
            </a:endParaRPr>
          </a:p>
        </p:txBody>
      </p:sp>
      <p:graphicFrame>
        <p:nvGraphicFramePr>
          <p:cNvPr id="17410" name="Object 5"/>
          <p:cNvGraphicFramePr/>
          <p:nvPr>
            <p:custDataLst>
              <p:tags r:id="rId2"/>
            </p:custDataLst>
          </p:nvPr>
        </p:nvGraphicFramePr>
        <p:xfrm>
          <a:off x="1214438" y="375285"/>
          <a:ext cx="1752600" cy="444500"/>
        </p:xfrm>
        <a:graphic>
          <a:graphicData uri="http://schemas.openxmlformats.org/presentationml/2006/ole">
            <mc:AlternateContent xmlns:mc="http://schemas.openxmlformats.org/markup-compatibility/2006">
              <mc:Choice xmlns:v="urn:schemas-microsoft-com:vml" Requires="v">
                <p:oleObj spid="_x0000_s3180" name="" r:id="rId3" imgW="1751965" imgH="444500" progId="Equation.DSMT4">
                  <p:embed/>
                </p:oleObj>
              </mc:Choice>
              <mc:Fallback>
                <p:oleObj name="" r:id="rId3" imgW="1751965" imgH="444500" progId="Equation.DSMT4">
                  <p:embed/>
                  <p:pic>
                    <p:nvPicPr>
                      <p:cNvPr id="0" name="图片 3179"/>
                      <p:cNvPicPr/>
                      <p:nvPr/>
                    </p:nvPicPr>
                    <p:blipFill>
                      <a:blip r:embed="rId4"/>
                      <a:stretch>
                        <a:fillRect/>
                      </a:stretch>
                    </p:blipFill>
                    <p:spPr>
                      <a:xfrm>
                        <a:off x="1214438" y="375285"/>
                        <a:ext cx="1752600" cy="444500"/>
                      </a:xfrm>
                      <a:prstGeom prst="rect">
                        <a:avLst/>
                      </a:prstGeom>
                      <a:noFill/>
                      <a:ln w="38100">
                        <a:noFill/>
                        <a:miter/>
                      </a:ln>
                    </p:spPr>
                  </p:pic>
                </p:oleObj>
              </mc:Fallback>
            </mc:AlternateContent>
          </a:graphicData>
        </a:graphic>
      </p:graphicFrame>
      <p:graphicFrame>
        <p:nvGraphicFramePr>
          <p:cNvPr id="17411" name="Object 6"/>
          <p:cNvGraphicFramePr/>
          <p:nvPr>
            <p:custDataLst>
              <p:tags r:id="rId5"/>
            </p:custDataLst>
          </p:nvPr>
        </p:nvGraphicFramePr>
        <p:xfrm>
          <a:off x="4984750" y="416560"/>
          <a:ext cx="939800" cy="393700"/>
        </p:xfrm>
        <a:graphic>
          <a:graphicData uri="http://schemas.openxmlformats.org/presentationml/2006/ole">
            <mc:AlternateContent xmlns:mc="http://schemas.openxmlformats.org/markup-compatibility/2006">
              <mc:Choice xmlns:v="urn:schemas-microsoft-com:vml" Requires="v">
                <p:oleObj spid="_x0000_s3184" name="" r:id="rId6" imgW="939165" imgH="393700" progId="Equation.DSMT4">
                  <p:embed/>
                </p:oleObj>
              </mc:Choice>
              <mc:Fallback>
                <p:oleObj name="" r:id="rId6" imgW="939165" imgH="393700" progId="Equation.DSMT4">
                  <p:embed/>
                  <p:pic>
                    <p:nvPicPr>
                      <p:cNvPr id="0" name="图片 3183"/>
                      <p:cNvPicPr/>
                      <p:nvPr/>
                    </p:nvPicPr>
                    <p:blipFill>
                      <a:blip r:embed="rId7"/>
                      <a:stretch>
                        <a:fillRect/>
                      </a:stretch>
                    </p:blipFill>
                    <p:spPr>
                      <a:xfrm>
                        <a:off x="4984750" y="416560"/>
                        <a:ext cx="939800" cy="393700"/>
                      </a:xfrm>
                      <a:prstGeom prst="rect">
                        <a:avLst/>
                      </a:prstGeom>
                      <a:noFill/>
                      <a:ln w="38100">
                        <a:noFill/>
                        <a:miter/>
                      </a:ln>
                    </p:spPr>
                  </p:pic>
                </p:oleObj>
              </mc:Fallback>
            </mc:AlternateContent>
          </a:graphicData>
        </a:graphic>
      </p:graphicFrame>
      <p:sp>
        <p:nvSpPr>
          <p:cNvPr id="178183" name="Text Box 7"/>
          <p:cNvSpPr txBox="1"/>
          <p:nvPr>
            <p:custDataLst>
              <p:tags r:id="rId8"/>
            </p:custDataLst>
          </p:nvPr>
        </p:nvSpPr>
        <p:spPr>
          <a:xfrm>
            <a:off x="346075" y="2126298"/>
            <a:ext cx="14897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sp>
        <p:nvSpPr>
          <p:cNvPr id="178185" name="Text Box 9"/>
          <p:cNvSpPr txBox="1"/>
          <p:nvPr>
            <p:custDataLst>
              <p:tags r:id="rId9"/>
            </p:custDataLst>
          </p:nvPr>
        </p:nvSpPr>
        <p:spPr>
          <a:xfrm>
            <a:off x="2103438" y="2121535"/>
            <a:ext cx="148336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sp>
        <p:nvSpPr>
          <p:cNvPr id="178186" name="Text Box 10"/>
          <p:cNvSpPr txBox="1"/>
          <p:nvPr>
            <p:custDataLst>
              <p:tags r:id="rId10"/>
            </p:custDataLst>
          </p:nvPr>
        </p:nvSpPr>
        <p:spPr>
          <a:xfrm>
            <a:off x="385763" y="4519613"/>
            <a:ext cx="1981200" cy="829945"/>
          </a:xfrm>
          <a:prstGeom prst="rect">
            <a:avLst/>
          </a:prstGeom>
          <a:noFill/>
          <a:ln w="9525">
            <a:noFill/>
          </a:ln>
        </p:spPr>
        <p:txBody>
          <a:bodyPr>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Symbol" panose="05050102010706020507" pitchFamily="18" charset="2"/>
            </a:endParaRPr>
          </a:p>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sp>
        <p:nvSpPr>
          <p:cNvPr id="178187" name="Text Box 11"/>
          <p:cNvSpPr txBox="1"/>
          <p:nvPr>
            <p:custDataLst>
              <p:tags r:id="rId11"/>
            </p:custDataLst>
          </p:nvPr>
        </p:nvSpPr>
        <p:spPr>
          <a:xfrm>
            <a:off x="2098675" y="3326448"/>
            <a:ext cx="14897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&lt;</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sp>
        <p:nvSpPr>
          <p:cNvPr id="178188" name="Text Box 12"/>
          <p:cNvSpPr txBox="1"/>
          <p:nvPr>
            <p:custDataLst>
              <p:tags r:id="rId12"/>
            </p:custDataLst>
          </p:nvPr>
        </p:nvSpPr>
        <p:spPr>
          <a:xfrm>
            <a:off x="2058988" y="4652010"/>
            <a:ext cx="14897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&gt;</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sp>
        <p:nvSpPr>
          <p:cNvPr id="178189" name="Text Box 13"/>
          <p:cNvSpPr txBox="1"/>
          <p:nvPr>
            <p:custDataLst>
              <p:tags r:id="rId13"/>
            </p:custDataLst>
          </p:nvPr>
        </p:nvSpPr>
        <p:spPr>
          <a:xfrm>
            <a:off x="427038" y="3261043"/>
            <a:ext cx="1686560" cy="829945"/>
          </a:xfrm>
          <a:prstGeom prst="rect">
            <a:avLst/>
          </a:prstGeom>
          <a:noFill/>
          <a:ln w="9525">
            <a:noFill/>
          </a:ln>
        </p:spPr>
        <p:txBody>
          <a:bodyPr wrap="none">
            <a:spAutoFit/>
          </a:bodyPr>
          <a:p>
            <a:pPr algn="l"/>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Symbol" panose="05050102010706020507" pitchFamily="18" charset="2"/>
            </a:endParaRPr>
          </a:p>
          <a:p>
            <a:pPr algn="l"/>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Symbol" panose="05050102010706020507" pitchFamily="18" charset="2"/>
              </a:rPr>
              <a:t>1 </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sym typeface="Math1"/>
              </a:rPr>
              <a:t>2</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Math1"/>
            </a:endParaRPr>
          </a:p>
        </p:txBody>
      </p:sp>
      <p:grpSp>
        <p:nvGrpSpPr>
          <p:cNvPr id="2" name="Group 16"/>
          <p:cNvGrpSpPr/>
          <p:nvPr/>
        </p:nvGrpSpPr>
        <p:grpSpPr>
          <a:xfrm flipV="1">
            <a:off x="170815" y="4295140"/>
            <a:ext cx="8312150" cy="93980"/>
            <a:chOff x="288" y="2640"/>
            <a:chExt cx="5184" cy="0"/>
          </a:xfrm>
        </p:grpSpPr>
        <p:sp>
          <p:nvSpPr>
            <p:cNvPr id="17442" name="Line 17"/>
            <p:cNvSpPr/>
            <p:nvPr>
              <p:custDataLst>
                <p:tags r:id="rId14"/>
              </p:custDataLst>
            </p:nvPr>
          </p:nvSpPr>
          <p:spPr>
            <a:xfrm>
              <a:off x="288" y="2640"/>
              <a:ext cx="2160" cy="0"/>
            </a:xfrm>
            <a:prstGeom prst="line">
              <a:avLst/>
            </a:prstGeom>
            <a:ln w="9525" cap="flat" cmpd="sng">
              <a:solidFill>
                <a:schemeClr val="tx1"/>
              </a:solidFill>
              <a:prstDash val="solid"/>
              <a:headEnd type="none" w="med" len="med"/>
              <a:tailEnd type="none" w="med" len="med"/>
            </a:ln>
          </p:spPr>
        </p:sp>
        <p:sp>
          <p:nvSpPr>
            <p:cNvPr id="17443" name="Line 18"/>
            <p:cNvSpPr/>
            <p:nvPr>
              <p:custDataLst>
                <p:tags r:id="rId15"/>
              </p:custDataLst>
            </p:nvPr>
          </p:nvSpPr>
          <p:spPr>
            <a:xfrm>
              <a:off x="4368" y="2640"/>
              <a:ext cx="1104" cy="0"/>
            </a:xfrm>
            <a:prstGeom prst="line">
              <a:avLst/>
            </a:prstGeom>
            <a:ln w="9525" cap="flat" cmpd="sng">
              <a:solidFill>
                <a:schemeClr val="tx1"/>
              </a:solidFill>
              <a:prstDash val="solid"/>
              <a:headEnd type="none" w="med" len="med"/>
              <a:tailEnd type="none" w="med" len="med"/>
            </a:ln>
          </p:spPr>
        </p:sp>
      </p:grpSp>
      <p:grpSp>
        <p:nvGrpSpPr>
          <p:cNvPr id="3" name="Group 19"/>
          <p:cNvGrpSpPr/>
          <p:nvPr/>
        </p:nvGrpSpPr>
        <p:grpSpPr>
          <a:xfrm>
            <a:off x="335280" y="2967990"/>
            <a:ext cx="8134350" cy="113030"/>
            <a:chOff x="288" y="1872"/>
            <a:chExt cx="5184" cy="0"/>
          </a:xfrm>
        </p:grpSpPr>
        <p:sp>
          <p:nvSpPr>
            <p:cNvPr id="17440" name="Line 20"/>
            <p:cNvSpPr/>
            <p:nvPr>
              <p:custDataLst>
                <p:tags r:id="rId16"/>
              </p:custDataLst>
            </p:nvPr>
          </p:nvSpPr>
          <p:spPr>
            <a:xfrm>
              <a:off x="288" y="1872"/>
              <a:ext cx="2160" cy="0"/>
            </a:xfrm>
            <a:prstGeom prst="line">
              <a:avLst/>
            </a:prstGeom>
            <a:ln w="9525" cap="flat" cmpd="sng">
              <a:solidFill>
                <a:schemeClr val="tx1"/>
              </a:solidFill>
              <a:prstDash val="solid"/>
              <a:headEnd type="none" w="med" len="med"/>
              <a:tailEnd type="none" w="med" len="med"/>
            </a:ln>
          </p:spPr>
        </p:sp>
        <p:sp>
          <p:nvSpPr>
            <p:cNvPr id="17441" name="Line 21"/>
            <p:cNvSpPr/>
            <p:nvPr>
              <p:custDataLst>
                <p:tags r:id="rId17"/>
              </p:custDataLst>
            </p:nvPr>
          </p:nvSpPr>
          <p:spPr>
            <a:xfrm>
              <a:off x="4368" y="1872"/>
              <a:ext cx="1104" cy="0"/>
            </a:xfrm>
            <a:prstGeom prst="line">
              <a:avLst/>
            </a:prstGeom>
            <a:ln w="9525" cap="flat" cmpd="sng">
              <a:solidFill>
                <a:schemeClr val="tx1"/>
              </a:solidFill>
              <a:prstDash val="solid"/>
              <a:headEnd type="none" w="med" len="med"/>
              <a:tailEnd type="none" w="med" len="med"/>
            </a:ln>
          </p:spPr>
        </p:sp>
      </p:grpSp>
      <p:sp>
        <p:nvSpPr>
          <p:cNvPr id="178202" name="Text Box 26"/>
          <p:cNvSpPr txBox="1"/>
          <p:nvPr>
            <p:custDataLst>
              <p:tags r:id="rId18"/>
            </p:custDataLst>
          </p:nvPr>
        </p:nvSpPr>
        <p:spPr>
          <a:xfrm>
            <a:off x="2022475" y="5941060"/>
            <a:ext cx="795020" cy="460375"/>
          </a:xfrm>
          <a:prstGeom prst="rect">
            <a:avLst/>
          </a:prstGeom>
          <a:noFill/>
          <a:ln w="9525">
            <a:noFill/>
          </a:ln>
        </p:spPr>
        <p:txBody>
          <a:bodyPr wrap="none">
            <a:spAutoFit/>
          </a:bodyPr>
          <a:p>
            <a:r>
              <a:rPr lang="zh-CN" altLang="en-US" sz="2400" b="1" dirty="0">
                <a:latin typeface="Times New Roman" panose="02020603050405020304" pitchFamily="18" charset="0"/>
              </a:rPr>
              <a:t>其中</a:t>
            </a:r>
            <a:endParaRPr lang="zh-CN" altLang="en-US" sz="2400" b="1" dirty="0">
              <a:latin typeface="Times New Roman" panose="02020603050405020304" pitchFamily="18" charset="0"/>
            </a:endParaRPr>
          </a:p>
        </p:txBody>
      </p:sp>
      <p:sp>
        <p:nvSpPr>
          <p:cNvPr id="17427" name="Line 30"/>
          <p:cNvSpPr/>
          <p:nvPr>
            <p:custDataLst>
              <p:tags r:id="rId19"/>
            </p:custDataLst>
          </p:nvPr>
        </p:nvSpPr>
        <p:spPr>
          <a:xfrm flipV="1">
            <a:off x="233363" y="5615623"/>
            <a:ext cx="8839200" cy="0"/>
          </a:xfrm>
          <a:prstGeom prst="line">
            <a:avLst/>
          </a:prstGeom>
          <a:ln w="9525" cap="flat" cmpd="sng">
            <a:solidFill>
              <a:schemeClr val="tx1"/>
            </a:solidFill>
            <a:prstDash val="solid"/>
            <a:headEnd type="none" w="med" len="med"/>
            <a:tailEnd type="none" w="med" len="med"/>
          </a:ln>
        </p:spPr>
      </p:sp>
      <p:sp>
        <p:nvSpPr>
          <p:cNvPr id="17428" name="Line 31"/>
          <p:cNvSpPr/>
          <p:nvPr>
            <p:custDataLst>
              <p:tags r:id="rId20"/>
            </p:custDataLst>
          </p:nvPr>
        </p:nvSpPr>
        <p:spPr>
          <a:xfrm>
            <a:off x="233363" y="6911023"/>
            <a:ext cx="8756650" cy="0"/>
          </a:xfrm>
          <a:prstGeom prst="line">
            <a:avLst/>
          </a:prstGeom>
          <a:ln w="9525" cap="flat" cmpd="sng">
            <a:solidFill>
              <a:schemeClr val="tx1"/>
            </a:solidFill>
            <a:prstDash val="solid"/>
            <a:headEnd type="none" w="med" len="med"/>
            <a:tailEnd type="none" w="med" len="med"/>
          </a:ln>
        </p:spPr>
      </p:sp>
      <p:grpSp>
        <p:nvGrpSpPr>
          <p:cNvPr id="4" name="Group 32"/>
          <p:cNvGrpSpPr/>
          <p:nvPr/>
        </p:nvGrpSpPr>
        <p:grpSpPr>
          <a:xfrm>
            <a:off x="385763" y="862648"/>
            <a:ext cx="8153400" cy="4743450"/>
            <a:chOff x="288" y="336"/>
            <a:chExt cx="5136" cy="2988"/>
          </a:xfrm>
        </p:grpSpPr>
        <p:sp>
          <p:nvSpPr>
            <p:cNvPr id="17430" name="Line 33"/>
            <p:cNvSpPr/>
            <p:nvPr>
              <p:custDataLst>
                <p:tags r:id="rId21"/>
              </p:custDataLst>
            </p:nvPr>
          </p:nvSpPr>
          <p:spPr>
            <a:xfrm>
              <a:off x="1344" y="348"/>
              <a:ext cx="0" cy="2976"/>
            </a:xfrm>
            <a:prstGeom prst="line">
              <a:avLst/>
            </a:prstGeom>
            <a:ln w="9525" cap="flat" cmpd="sng">
              <a:solidFill>
                <a:schemeClr val="tx1"/>
              </a:solidFill>
              <a:prstDash val="solid"/>
              <a:headEnd type="none" w="med" len="med"/>
              <a:tailEnd type="none" w="med" len="med"/>
            </a:ln>
          </p:spPr>
        </p:sp>
        <p:grpSp>
          <p:nvGrpSpPr>
            <p:cNvPr id="17431" name="Group 34"/>
            <p:cNvGrpSpPr/>
            <p:nvPr/>
          </p:nvGrpSpPr>
          <p:grpSpPr>
            <a:xfrm>
              <a:off x="288" y="348"/>
              <a:ext cx="5136" cy="624"/>
              <a:chOff x="288" y="288"/>
              <a:chExt cx="5136" cy="624"/>
            </a:xfrm>
          </p:grpSpPr>
          <p:sp>
            <p:nvSpPr>
              <p:cNvPr id="17434" name="Line 35"/>
              <p:cNvSpPr/>
              <p:nvPr>
                <p:custDataLst>
                  <p:tags r:id="rId22"/>
                </p:custDataLst>
              </p:nvPr>
            </p:nvSpPr>
            <p:spPr>
              <a:xfrm>
                <a:off x="288" y="912"/>
                <a:ext cx="5136" cy="0"/>
              </a:xfrm>
              <a:prstGeom prst="line">
                <a:avLst/>
              </a:prstGeom>
              <a:ln w="9525" cap="flat" cmpd="sng">
                <a:solidFill>
                  <a:schemeClr val="tx1"/>
                </a:solidFill>
                <a:prstDash val="solid"/>
                <a:headEnd type="none" w="med" len="med"/>
                <a:tailEnd type="none" w="med" len="med"/>
              </a:ln>
            </p:spPr>
          </p:sp>
          <p:sp>
            <p:nvSpPr>
              <p:cNvPr id="17435" name="Text Box 36"/>
              <p:cNvSpPr txBox="1"/>
              <p:nvPr>
                <p:custDataLst>
                  <p:tags r:id="rId23"/>
                </p:custDataLst>
              </p:nvPr>
            </p:nvSpPr>
            <p:spPr>
              <a:xfrm>
                <a:off x="460" y="304"/>
                <a:ext cx="694" cy="523"/>
              </a:xfrm>
              <a:prstGeom prst="rect">
                <a:avLst/>
              </a:prstGeom>
              <a:noFill/>
              <a:ln w="9525">
                <a:noFill/>
              </a:ln>
            </p:spPr>
            <p:txBody>
              <a:bodyPr wrap="none">
                <a:spAutoFit/>
              </a:bodyPr>
              <a:p>
                <a:r>
                  <a:rPr lang="zh-CN" altLang="en-US" sz="2400" b="1" dirty="0">
                    <a:latin typeface="Times New Roman" panose="02020603050405020304" pitchFamily="18" charset="0"/>
                  </a:rPr>
                  <a:t>原假设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17436" name="Text Box 37"/>
              <p:cNvSpPr txBox="1"/>
              <p:nvPr>
                <p:custDataLst>
                  <p:tags r:id="rId24"/>
                </p:custDataLst>
              </p:nvPr>
            </p:nvSpPr>
            <p:spPr>
              <a:xfrm>
                <a:off x="1392" y="304"/>
                <a:ext cx="886" cy="523"/>
              </a:xfrm>
              <a:prstGeom prst="rect">
                <a:avLst/>
              </a:prstGeom>
              <a:noFill/>
              <a:ln w="9525">
                <a:noFill/>
              </a:ln>
            </p:spPr>
            <p:txBody>
              <a:bodyPr wrap="none">
                <a:spAutoFit/>
              </a:bodyPr>
              <a:p>
                <a:r>
                  <a:rPr lang="zh-CN" altLang="en-US" sz="2400" b="1" dirty="0">
                    <a:latin typeface="Times New Roman" panose="02020603050405020304" pitchFamily="18" charset="0"/>
                  </a:rPr>
                  <a:t>备择假设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17437" name="Text Box 38"/>
              <p:cNvSpPr txBox="1"/>
              <p:nvPr>
                <p:custDataLst>
                  <p:tags r:id="rId25"/>
                </p:custDataLst>
              </p:nvPr>
            </p:nvSpPr>
            <p:spPr>
              <a:xfrm>
                <a:off x="2694" y="439"/>
                <a:ext cx="1079" cy="290"/>
              </a:xfrm>
              <a:prstGeom prst="rect">
                <a:avLst/>
              </a:prstGeom>
              <a:noFill/>
              <a:ln w="9525">
                <a:noFill/>
              </a:ln>
            </p:spPr>
            <p:txBody>
              <a:bodyPr wrap="none">
                <a:spAutoFit/>
              </a:bodyPr>
              <a:p>
                <a:pPr algn="ctr"/>
                <a:r>
                  <a:rPr lang="zh-CN" altLang="en-US" sz="2400" b="1" dirty="0">
                    <a:latin typeface="Times New Roman" panose="02020603050405020304" pitchFamily="18" charset="0"/>
                  </a:rPr>
                  <a:t>检验统计量</a:t>
                </a:r>
                <a:endParaRPr lang="zh-CN" altLang="en-US" sz="2400" b="1" dirty="0">
                  <a:latin typeface="Times New Roman" panose="02020603050405020304" pitchFamily="18" charset="0"/>
                </a:endParaRPr>
              </a:p>
            </p:txBody>
          </p:sp>
          <p:sp>
            <p:nvSpPr>
              <p:cNvPr id="17438" name="Text Box 39"/>
              <p:cNvSpPr txBox="1"/>
              <p:nvPr>
                <p:custDataLst>
                  <p:tags r:id="rId26"/>
                </p:custDataLst>
              </p:nvPr>
            </p:nvSpPr>
            <p:spPr>
              <a:xfrm>
                <a:off x="4380" y="434"/>
                <a:ext cx="694" cy="290"/>
              </a:xfrm>
              <a:prstGeom prst="rect">
                <a:avLst/>
              </a:prstGeom>
              <a:noFill/>
              <a:ln w="9525">
                <a:noFill/>
              </a:ln>
            </p:spPr>
            <p:txBody>
              <a:bodyPr wrap="none">
                <a:spAutoFit/>
              </a:bodyPr>
              <a:p>
                <a:r>
                  <a:rPr lang="zh-CN" altLang="en-US" sz="2400" b="1" dirty="0">
                    <a:latin typeface="Times New Roman" panose="02020603050405020304" pitchFamily="18" charset="0"/>
                  </a:rPr>
                  <a:t>拒绝域</a:t>
                </a:r>
                <a:endParaRPr lang="zh-CN" altLang="en-US" sz="2400" b="1" dirty="0">
                  <a:latin typeface="Times New Roman" panose="02020603050405020304" pitchFamily="18" charset="0"/>
                </a:endParaRPr>
              </a:p>
            </p:txBody>
          </p:sp>
          <p:sp>
            <p:nvSpPr>
              <p:cNvPr id="17439" name="Line 40"/>
              <p:cNvSpPr/>
              <p:nvPr>
                <p:custDataLst>
                  <p:tags r:id="rId27"/>
                </p:custDataLst>
              </p:nvPr>
            </p:nvSpPr>
            <p:spPr>
              <a:xfrm>
                <a:off x="288" y="288"/>
                <a:ext cx="5136" cy="0"/>
              </a:xfrm>
              <a:prstGeom prst="line">
                <a:avLst/>
              </a:prstGeom>
              <a:ln w="9525" cap="flat" cmpd="sng">
                <a:solidFill>
                  <a:schemeClr val="tx1"/>
                </a:solidFill>
                <a:prstDash val="solid"/>
                <a:headEnd type="none" w="med" len="med"/>
                <a:tailEnd type="none" w="med" len="med"/>
              </a:ln>
            </p:spPr>
          </p:sp>
        </p:grpSp>
        <p:sp>
          <p:nvSpPr>
            <p:cNvPr id="17432" name="Line 41"/>
            <p:cNvSpPr/>
            <p:nvPr>
              <p:custDataLst>
                <p:tags r:id="rId28"/>
              </p:custDataLst>
            </p:nvPr>
          </p:nvSpPr>
          <p:spPr>
            <a:xfrm>
              <a:off x="2448" y="336"/>
              <a:ext cx="0" cy="2976"/>
            </a:xfrm>
            <a:prstGeom prst="line">
              <a:avLst/>
            </a:prstGeom>
            <a:ln w="9525" cap="flat" cmpd="sng">
              <a:solidFill>
                <a:schemeClr val="tx1"/>
              </a:solidFill>
              <a:prstDash val="solid"/>
              <a:headEnd type="none" w="med" len="med"/>
              <a:tailEnd type="none" w="med" len="med"/>
            </a:ln>
          </p:spPr>
        </p:sp>
        <p:sp>
          <p:nvSpPr>
            <p:cNvPr id="17433" name="Line 42"/>
            <p:cNvSpPr/>
            <p:nvPr>
              <p:custDataLst>
                <p:tags r:id="rId29"/>
              </p:custDataLst>
            </p:nvPr>
          </p:nvSpPr>
          <p:spPr>
            <a:xfrm>
              <a:off x="4178" y="346"/>
              <a:ext cx="0" cy="2976"/>
            </a:xfrm>
            <a:prstGeom prst="line">
              <a:avLst/>
            </a:prstGeom>
            <a:ln w="9525" cap="flat" cmpd="sng">
              <a:solidFill>
                <a:schemeClr val="tx1"/>
              </a:solidFill>
              <a:prstDash val="solid"/>
              <a:headEnd type="none" w="med" len="med"/>
              <a:tailEnd type="none" w="med" len="med"/>
            </a:ln>
          </p:spPr>
        </p:sp>
      </p:grpSp>
      <p:graphicFrame>
        <p:nvGraphicFramePr>
          <p:cNvPr id="178219" name="Object 43"/>
          <p:cNvGraphicFramePr/>
          <p:nvPr>
            <p:custDataLst>
              <p:tags r:id="rId30"/>
            </p:custDataLst>
          </p:nvPr>
        </p:nvGraphicFramePr>
        <p:xfrm>
          <a:off x="4150360" y="2648903"/>
          <a:ext cx="1905000" cy="1320165"/>
        </p:xfrm>
        <a:graphic>
          <a:graphicData uri="http://schemas.openxmlformats.org/presentationml/2006/ole">
            <mc:AlternateContent xmlns:mc="http://schemas.openxmlformats.org/markup-compatibility/2006">
              <mc:Choice xmlns:v="urn:schemas-microsoft-com:vml" Requires="v">
                <p:oleObj spid="_x0000_s3135" name="" r:id="rId31" imgW="1905000" imgH="1320165" progId="Equation.DSMT4">
                  <p:embed/>
                </p:oleObj>
              </mc:Choice>
              <mc:Fallback>
                <p:oleObj name="" r:id="rId31" imgW="1905000" imgH="1320165" progId="Equation.DSMT4">
                  <p:embed/>
                  <p:pic>
                    <p:nvPicPr>
                      <p:cNvPr id="0" name="图片 3134"/>
                      <p:cNvPicPr/>
                      <p:nvPr/>
                    </p:nvPicPr>
                    <p:blipFill>
                      <a:blip r:embed="rId32"/>
                      <a:stretch>
                        <a:fillRect/>
                      </a:stretch>
                    </p:blipFill>
                    <p:spPr>
                      <a:xfrm>
                        <a:off x="4150360" y="2648903"/>
                        <a:ext cx="1905000" cy="1320165"/>
                      </a:xfrm>
                      <a:prstGeom prst="rect">
                        <a:avLst/>
                      </a:prstGeom>
                      <a:noFill/>
                      <a:ln w="38100">
                        <a:noFill/>
                        <a:miter/>
                      </a:ln>
                    </p:spPr>
                  </p:pic>
                </p:oleObj>
              </mc:Fallback>
            </mc:AlternateContent>
          </a:graphicData>
        </a:graphic>
      </p:graphicFrame>
      <p:graphicFrame>
        <p:nvGraphicFramePr>
          <p:cNvPr id="178220" name="Object 44"/>
          <p:cNvGraphicFramePr/>
          <p:nvPr>
            <p:custDataLst>
              <p:tags r:id="rId33"/>
            </p:custDataLst>
          </p:nvPr>
        </p:nvGraphicFramePr>
        <p:xfrm>
          <a:off x="6626225" y="2231390"/>
          <a:ext cx="2176780" cy="440690"/>
        </p:xfrm>
        <a:graphic>
          <a:graphicData uri="http://schemas.openxmlformats.org/presentationml/2006/ole">
            <mc:AlternateContent xmlns:mc="http://schemas.openxmlformats.org/markup-compatibility/2006">
              <mc:Choice xmlns:v="urn:schemas-microsoft-com:vml" Requires="v">
                <p:oleObj spid="_x0000_s3132" name="" r:id="rId34" imgW="2336800" imgH="533400" progId="Equation.DSMT4">
                  <p:embed/>
                </p:oleObj>
              </mc:Choice>
              <mc:Fallback>
                <p:oleObj name="" r:id="rId34" imgW="2336800" imgH="533400" progId="Equation.DSMT4">
                  <p:embed/>
                  <p:pic>
                    <p:nvPicPr>
                      <p:cNvPr id="0" name="图片 3131"/>
                      <p:cNvPicPr/>
                      <p:nvPr/>
                    </p:nvPicPr>
                    <p:blipFill>
                      <a:blip r:embed="rId35"/>
                      <a:stretch>
                        <a:fillRect/>
                      </a:stretch>
                    </p:blipFill>
                    <p:spPr>
                      <a:xfrm>
                        <a:off x="6626225" y="2231390"/>
                        <a:ext cx="2176780" cy="440690"/>
                      </a:xfrm>
                      <a:prstGeom prst="rect">
                        <a:avLst/>
                      </a:prstGeom>
                      <a:noFill/>
                      <a:ln w="38100">
                        <a:noFill/>
                        <a:miter/>
                      </a:ln>
                    </p:spPr>
                  </p:pic>
                </p:oleObj>
              </mc:Fallback>
            </mc:AlternateContent>
          </a:graphicData>
        </a:graphic>
      </p:graphicFrame>
      <p:graphicFrame>
        <p:nvGraphicFramePr>
          <p:cNvPr id="178221" name="Object 45"/>
          <p:cNvGraphicFramePr/>
          <p:nvPr>
            <p:custDataLst>
              <p:tags r:id="rId36"/>
            </p:custDataLst>
          </p:nvPr>
        </p:nvGraphicFramePr>
        <p:xfrm>
          <a:off x="6764655" y="3472815"/>
          <a:ext cx="2002155" cy="382270"/>
        </p:xfrm>
        <a:graphic>
          <a:graphicData uri="http://schemas.openxmlformats.org/presentationml/2006/ole">
            <mc:AlternateContent xmlns:mc="http://schemas.openxmlformats.org/markup-compatibility/2006">
              <mc:Choice xmlns:v="urn:schemas-microsoft-com:vml" Requires="v">
                <p:oleObj spid="_x0000_s3133" name="" r:id="rId37" imgW="2311400" imgH="393700" progId="Equation.DSMT4">
                  <p:embed/>
                </p:oleObj>
              </mc:Choice>
              <mc:Fallback>
                <p:oleObj name="" r:id="rId37" imgW="2311400" imgH="393700" progId="Equation.DSMT4">
                  <p:embed/>
                  <p:pic>
                    <p:nvPicPr>
                      <p:cNvPr id="0" name="图片 3132"/>
                      <p:cNvPicPr/>
                      <p:nvPr/>
                    </p:nvPicPr>
                    <p:blipFill>
                      <a:blip r:embed="rId38"/>
                      <a:stretch>
                        <a:fillRect/>
                      </a:stretch>
                    </p:blipFill>
                    <p:spPr>
                      <a:xfrm>
                        <a:off x="6764655" y="3472815"/>
                        <a:ext cx="2002155" cy="382270"/>
                      </a:xfrm>
                      <a:prstGeom prst="rect">
                        <a:avLst/>
                      </a:prstGeom>
                      <a:noFill/>
                      <a:ln w="38100">
                        <a:noFill/>
                        <a:miter/>
                      </a:ln>
                    </p:spPr>
                  </p:pic>
                </p:oleObj>
              </mc:Fallback>
            </mc:AlternateContent>
          </a:graphicData>
        </a:graphic>
      </p:graphicFrame>
      <p:graphicFrame>
        <p:nvGraphicFramePr>
          <p:cNvPr id="178222" name="Object 46"/>
          <p:cNvGraphicFramePr/>
          <p:nvPr>
            <p:custDataLst>
              <p:tags r:id="rId39"/>
            </p:custDataLst>
          </p:nvPr>
        </p:nvGraphicFramePr>
        <p:xfrm>
          <a:off x="6786880" y="4832350"/>
          <a:ext cx="1876425" cy="357505"/>
        </p:xfrm>
        <a:graphic>
          <a:graphicData uri="http://schemas.openxmlformats.org/presentationml/2006/ole">
            <mc:AlternateContent xmlns:mc="http://schemas.openxmlformats.org/markup-compatibility/2006">
              <mc:Choice xmlns:v="urn:schemas-microsoft-com:vml" Requires="v">
                <p:oleObj spid="_x0000_s3131" name="" r:id="rId40" imgW="2120900" imgH="393700" progId="Equation.DSMT4">
                  <p:embed/>
                </p:oleObj>
              </mc:Choice>
              <mc:Fallback>
                <p:oleObj name="" r:id="rId40" imgW="2120900" imgH="393700" progId="Equation.DSMT4">
                  <p:embed/>
                  <p:pic>
                    <p:nvPicPr>
                      <p:cNvPr id="0" name="图片 3130"/>
                      <p:cNvPicPr/>
                      <p:nvPr/>
                    </p:nvPicPr>
                    <p:blipFill>
                      <a:blip r:embed="rId41"/>
                      <a:stretch>
                        <a:fillRect/>
                      </a:stretch>
                    </p:blipFill>
                    <p:spPr>
                      <a:xfrm>
                        <a:off x="6786880" y="4832350"/>
                        <a:ext cx="1876425" cy="357505"/>
                      </a:xfrm>
                      <a:prstGeom prst="rect">
                        <a:avLst/>
                      </a:prstGeom>
                      <a:noFill/>
                      <a:ln w="38100">
                        <a:noFill/>
                        <a:miter/>
                      </a:ln>
                    </p:spPr>
                  </p:pic>
                </p:oleObj>
              </mc:Fallback>
            </mc:AlternateContent>
          </a:graphicData>
        </a:graphic>
      </p:graphicFrame>
      <p:graphicFrame>
        <p:nvGraphicFramePr>
          <p:cNvPr id="178223" name="Object 47"/>
          <p:cNvGraphicFramePr/>
          <p:nvPr>
            <p:custDataLst>
              <p:tags r:id="rId42"/>
            </p:custDataLst>
          </p:nvPr>
        </p:nvGraphicFramePr>
        <p:xfrm>
          <a:off x="2886075" y="5758498"/>
          <a:ext cx="3670300" cy="927100"/>
        </p:xfrm>
        <a:graphic>
          <a:graphicData uri="http://schemas.openxmlformats.org/presentationml/2006/ole">
            <mc:AlternateContent xmlns:mc="http://schemas.openxmlformats.org/markup-compatibility/2006">
              <mc:Choice xmlns:v="urn:schemas-microsoft-com:vml" Requires="v">
                <p:oleObj spid="_x0000_s3134" name="" r:id="rId43" imgW="3670300" imgH="927100" progId="Equation.DSMT4">
                  <p:embed/>
                </p:oleObj>
              </mc:Choice>
              <mc:Fallback>
                <p:oleObj name="" r:id="rId43" imgW="3670300" imgH="927100" progId="Equation.DSMT4">
                  <p:embed/>
                  <p:pic>
                    <p:nvPicPr>
                      <p:cNvPr id="0" name="图片 3133"/>
                      <p:cNvPicPr/>
                      <p:nvPr/>
                    </p:nvPicPr>
                    <p:blipFill>
                      <a:blip r:embed="rId44"/>
                      <a:stretch>
                        <a:fillRect/>
                      </a:stretch>
                    </p:blipFill>
                    <p:spPr>
                      <a:xfrm>
                        <a:off x="2886075" y="5758498"/>
                        <a:ext cx="3670300" cy="927100"/>
                      </a:xfrm>
                      <a:prstGeom prst="rect">
                        <a:avLst/>
                      </a:prstGeom>
                      <a:noFill/>
                      <a:ln w="38100">
                        <a:noFill/>
                        <a:miter/>
                      </a:ln>
                    </p:spPr>
                  </p:pic>
                </p:oleObj>
              </mc:Fallback>
            </mc:AlternateContent>
          </a:graphicData>
        </a:graphic>
      </p:graphicFrame>
      <p:sp>
        <p:nvSpPr>
          <p:cNvPr id="5" name="线形标注 1 4"/>
          <p:cNvSpPr/>
          <p:nvPr/>
        </p:nvSpPr>
        <p:spPr>
          <a:xfrm>
            <a:off x="2411730" y="-26670"/>
            <a:ext cx="1137285" cy="410845"/>
          </a:xfrm>
          <a:prstGeom prst="borderCallout1">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b="1">
                <a:solidFill>
                  <a:srgbClr val="FF0000"/>
                </a:solidFill>
              </a:rPr>
              <a:t>方差齐性</a:t>
            </a:r>
            <a:endParaRPr lang="zh-CN" altLang="en-US" sz="16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8183"/>
                                        </p:tgtEl>
                                        <p:attrNameLst>
                                          <p:attrName>style.visibility</p:attrName>
                                        </p:attrNameLst>
                                      </p:cBhvr>
                                      <p:to>
                                        <p:strVal val="visible"/>
                                      </p:to>
                                    </p:set>
                                    <p:animEffect transition="in" filter="blinds(vertical)">
                                      <p:cBhvr>
                                        <p:cTn id="17" dur="500"/>
                                        <p:tgtEl>
                                          <p:spTgt spid="1781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8185"/>
                                        </p:tgtEl>
                                        <p:attrNameLst>
                                          <p:attrName>style.visibility</p:attrName>
                                        </p:attrNameLst>
                                      </p:cBhvr>
                                      <p:to>
                                        <p:strVal val="visible"/>
                                      </p:to>
                                    </p:set>
                                    <p:animEffect transition="in" filter="blinds(vertical)">
                                      <p:cBhvr>
                                        <p:cTn id="22" dur="500"/>
                                        <p:tgtEl>
                                          <p:spTgt spid="1781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8219"/>
                                        </p:tgtEl>
                                        <p:attrNameLst>
                                          <p:attrName>style.visibility</p:attrName>
                                        </p:attrNameLst>
                                      </p:cBhvr>
                                      <p:to>
                                        <p:strVal val="visible"/>
                                      </p:to>
                                    </p:set>
                                    <p:animEffect transition="in" filter="blinds(horizontal)">
                                      <p:cBhvr>
                                        <p:cTn id="27" dur="500"/>
                                        <p:tgtEl>
                                          <p:spTgt spid="1782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202"/>
                                        </p:tgtEl>
                                        <p:attrNameLst>
                                          <p:attrName>style.visibility</p:attrName>
                                        </p:attrNameLst>
                                      </p:cBhvr>
                                      <p:to>
                                        <p:strVal val="visible"/>
                                      </p:to>
                                    </p:set>
                                    <p:animEffect transition="in" filter="blinds(horizontal)">
                                      <p:cBhvr>
                                        <p:cTn id="32" dur="500"/>
                                        <p:tgtEl>
                                          <p:spTgt spid="17820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8223"/>
                                        </p:tgtEl>
                                        <p:attrNameLst>
                                          <p:attrName>style.visibility</p:attrName>
                                        </p:attrNameLst>
                                      </p:cBhvr>
                                      <p:to>
                                        <p:strVal val="visible"/>
                                      </p:to>
                                    </p:set>
                                    <p:animEffect transition="in" filter="blinds(horizontal)">
                                      <p:cBhvr>
                                        <p:cTn id="37" dur="500"/>
                                        <p:tgtEl>
                                          <p:spTgt spid="1782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8220"/>
                                        </p:tgtEl>
                                        <p:attrNameLst>
                                          <p:attrName>style.visibility</p:attrName>
                                        </p:attrNameLst>
                                      </p:cBhvr>
                                      <p:to>
                                        <p:strVal val="visible"/>
                                      </p:to>
                                    </p:set>
                                    <p:animEffect transition="in" filter="blinds(horizontal)">
                                      <p:cBhvr>
                                        <p:cTn id="42" dur="500"/>
                                        <p:tgtEl>
                                          <p:spTgt spid="178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78189"/>
                                        </p:tgtEl>
                                        <p:attrNameLst>
                                          <p:attrName>style.visibility</p:attrName>
                                        </p:attrNameLst>
                                      </p:cBhvr>
                                      <p:to>
                                        <p:strVal val="visible"/>
                                      </p:to>
                                    </p:set>
                                    <p:animEffect transition="in" filter="blinds(vertical)">
                                      <p:cBhvr>
                                        <p:cTn id="52" dur="500"/>
                                        <p:tgtEl>
                                          <p:spTgt spid="1781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78187"/>
                                        </p:tgtEl>
                                        <p:attrNameLst>
                                          <p:attrName>style.visibility</p:attrName>
                                        </p:attrNameLst>
                                      </p:cBhvr>
                                      <p:to>
                                        <p:strVal val="visible"/>
                                      </p:to>
                                    </p:set>
                                    <p:animEffect transition="in" filter="blinds(vertical)">
                                      <p:cBhvr>
                                        <p:cTn id="57" dur="500"/>
                                        <p:tgtEl>
                                          <p:spTgt spid="17818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8221"/>
                                        </p:tgtEl>
                                        <p:attrNameLst>
                                          <p:attrName>style.visibility</p:attrName>
                                        </p:attrNameLst>
                                      </p:cBhvr>
                                      <p:to>
                                        <p:strVal val="visible"/>
                                      </p:to>
                                    </p:set>
                                    <p:animEffect transition="in" filter="blinds(horizontal)">
                                      <p:cBhvr>
                                        <p:cTn id="62" dur="500"/>
                                        <p:tgtEl>
                                          <p:spTgt spid="178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up)">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178186"/>
                                        </p:tgtEl>
                                        <p:attrNameLst>
                                          <p:attrName>style.visibility</p:attrName>
                                        </p:attrNameLst>
                                      </p:cBhvr>
                                      <p:to>
                                        <p:strVal val="visible"/>
                                      </p:to>
                                    </p:set>
                                    <p:animEffect transition="in" filter="blinds(vertical)">
                                      <p:cBhvr>
                                        <p:cTn id="72" dur="500"/>
                                        <p:tgtEl>
                                          <p:spTgt spid="17818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grpId="0" nodeType="clickEffect">
                                  <p:stCondLst>
                                    <p:cond delay="0"/>
                                  </p:stCondLst>
                                  <p:childTnLst>
                                    <p:set>
                                      <p:cBhvr>
                                        <p:cTn id="76" dur="1" fill="hold">
                                          <p:stCondLst>
                                            <p:cond delay="0"/>
                                          </p:stCondLst>
                                        </p:cTn>
                                        <p:tgtEl>
                                          <p:spTgt spid="178188"/>
                                        </p:tgtEl>
                                        <p:attrNameLst>
                                          <p:attrName>style.visibility</p:attrName>
                                        </p:attrNameLst>
                                      </p:cBhvr>
                                      <p:to>
                                        <p:strVal val="visible"/>
                                      </p:to>
                                    </p:set>
                                    <p:animEffect transition="in" filter="blinds(vertical)">
                                      <p:cBhvr>
                                        <p:cTn id="77" dur="500"/>
                                        <p:tgtEl>
                                          <p:spTgt spid="17818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78222"/>
                                        </p:tgtEl>
                                        <p:attrNameLst>
                                          <p:attrName>style.visibility</p:attrName>
                                        </p:attrNameLst>
                                      </p:cBhvr>
                                      <p:to>
                                        <p:strVal val="visible"/>
                                      </p:to>
                                    </p:set>
                                    <p:animEffect transition="in" filter="blinds(horizontal)">
                                      <p:cBhvr>
                                        <p:cTn id="82" dur="500"/>
                                        <p:tgtEl>
                                          <p:spTgt spid="17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p:bldP spid="178185" grpId="0"/>
      <p:bldP spid="178186" grpId="0"/>
      <p:bldP spid="178187" grpId="0"/>
      <p:bldP spid="178188" grpId="0"/>
      <p:bldP spid="178189" grpId="0"/>
      <p:bldP spid="178202"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2" name="Object 53"/>
          <p:cNvGraphicFramePr>
            <a:graphicFrameLocks noChangeAspect="1"/>
          </p:cNvGraphicFramePr>
          <p:nvPr>
            <p:custDataLst>
              <p:tags r:id="rId1"/>
            </p:custDataLst>
          </p:nvPr>
        </p:nvGraphicFramePr>
        <p:xfrm>
          <a:off x="633730" y="1135380"/>
          <a:ext cx="7301865" cy="1109980"/>
        </p:xfrm>
        <a:graphic>
          <a:graphicData uri="http://schemas.openxmlformats.org/presentationml/2006/ole">
            <mc:AlternateContent xmlns:mc="http://schemas.openxmlformats.org/markup-compatibility/2006">
              <mc:Choice xmlns:v="urn:schemas-microsoft-com:vml" Requires="v">
                <p:oleObj spid="_x0000_s3203" name="" r:id="rId2" imgW="2981325" imgH="428625" progId="Equation.3">
                  <p:embed/>
                </p:oleObj>
              </mc:Choice>
              <mc:Fallback>
                <p:oleObj name="" r:id="rId2" imgW="2981325" imgH="428625" progId="Equation.3">
                  <p:embed/>
                  <p:pic>
                    <p:nvPicPr>
                      <p:cNvPr id="0" name="图片 3202"/>
                      <p:cNvPicPr/>
                      <p:nvPr/>
                    </p:nvPicPr>
                    <p:blipFill>
                      <a:blip r:embed="rId3"/>
                      <a:stretch>
                        <a:fillRect/>
                      </a:stretch>
                    </p:blipFill>
                    <p:spPr>
                      <a:xfrm>
                        <a:off x="633730" y="1135380"/>
                        <a:ext cx="7301865" cy="1109980"/>
                      </a:xfrm>
                      <a:prstGeom prst="rect">
                        <a:avLst/>
                      </a:prstGeom>
                      <a:noFill/>
                      <a:ln w="38100">
                        <a:noFill/>
                        <a:miter/>
                      </a:ln>
                    </p:spPr>
                  </p:pic>
                </p:oleObj>
              </mc:Fallback>
            </mc:AlternateContent>
          </a:graphicData>
        </a:graphic>
      </p:graphicFrame>
      <p:graphicFrame>
        <p:nvGraphicFramePr>
          <p:cNvPr id="9270" name="Object 54"/>
          <p:cNvGraphicFramePr>
            <a:graphicFrameLocks noChangeAspect="1"/>
          </p:cNvGraphicFramePr>
          <p:nvPr>
            <p:custDataLst>
              <p:tags r:id="rId4"/>
            </p:custDataLst>
          </p:nvPr>
        </p:nvGraphicFramePr>
        <p:xfrm>
          <a:off x="908050" y="2600960"/>
          <a:ext cx="3175000" cy="381000"/>
        </p:xfrm>
        <a:graphic>
          <a:graphicData uri="http://schemas.openxmlformats.org/presentationml/2006/ole">
            <mc:AlternateContent xmlns:mc="http://schemas.openxmlformats.org/markup-compatibility/2006">
              <mc:Choice xmlns:v="urn:schemas-microsoft-com:vml" Requires="v">
                <p:oleObj spid="_x0000_s3200" name="" r:id="rId5" imgW="3175000" imgH="381000" progId="Equation.3">
                  <p:embed/>
                </p:oleObj>
              </mc:Choice>
              <mc:Fallback>
                <p:oleObj name="" r:id="rId5" imgW="3175000" imgH="381000" progId="Equation.3">
                  <p:embed/>
                  <p:pic>
                    <p:nvPicPr>
                      <p:cNvPr id="0" name="图片 3199"/>
                      <p:cNvPicPr/>
                      <p:nvPr/>
                    </p:nvPicPr>
                    <p:blipFill>
                      <a:blip r:embed="rId6"/>
                      <a:stretch>
                        <a:fillRect/>
                      </a:stretch>
                    </p:blipFill>
                    <p:spPr>
                      <a:xfrm>
                        <a:off x="908050" y="2600960"/>
                        <a:ext cx="3175000" cy="381000"/>
                      </a:xfrm>
                      <a:prstGeom prst="rect">
                        <a:avLst/>
                      </a:prstGeom>
                      <a:noFill/>
                      <a:ln w="38100">
                        <a:noFill/>
                        <a:miter/>
                      </a:ln>
                    </p:spPr>
                  </p:pic>
                </p:oleObj>
              </mc:Fallback>
            </mc:AlternateContent>
          </a:graphicData>
        </a:graphic>
      </p:graphicFrame>
      <p:graphicFrame>
        <p:nvGraphicFramePr>
          <p:cNvPr id="9271" name="Object 55"/>
          <p:cNvGraphicFramePr>
            <a:graphicFrameLocks noChangeAspect="1"/>
          </p:cNvGraphicFramePr>
          <p:nvPr>
            <p:custDataLst>
              <p:tags r:id="rId7"/>
            </p:custDataLst>
          </p:nvPr>
        </p:nvGraphicFramePr>
        <p:xfrm>
          <a:off x="935038" y="3245485"/>
          <a:ext cx="5359400" cy="393700"/>
        </p:xfrm>
        <a:graphic>
          <a:graphicData uri="http://schemas.openxmlformats.org/presentationml/2006/ole">
            <mc:AlternateContent xmlns:mc="http://schemas.openxmlformats.org/markup-compatibility/2006">
              <mc:Choice xmlns:v="urn:schemas-microsoft-com:vml" Requires="v">
                <p:oleObj spid="_x0000_s3201" name="" r:id="rId8" imgW="5334000" imgH="361950" progId="Equation.3">
                  <p:embed/>
                </p:oleObj>
              </mc:Choice>
              <mc:Fallback>
                <p:oleObj name="" r:id="rId8" imgW="5334000" imgH="361950" progId="Equation.3">
                  <p:embed/>
                  <p:pic>
                    <p:nvPicPr>
                      <p:cNvPr id="0" name="图片 3200"/>
                      <p:cNvPicPr/>
                      <p:nvPr/>
                    </p:nvPicPr>
                    <p:blipFill>
                      <a:blip r:embed="rId9"/>
                      <a:stretch>
                        <a:fillRect/>
                      </a:stretch>
                    </p:blipFill>
                    <p:spPr>
                      <a:xfrm>
                        <a:off x="935038" y="3245485"/>
                        <a:ext cx="5359400" cy="393700"/>
                      </a:xfrm>
                      <a:prstGeom prst="rect">
                        <a:avLst/>
                      </a:prstGeom>
                      <a:noFill/>
                      <a:ln w="38100">
                        <a:noFill/>
                        <a:miter/>
                      </a:ln>
                    </p:spPr>
                  </p:pic>
                </p:oleObj>
              </mc:Fallback>
            </mc:AlternateContent>
          </a:graphicData>
        </a:graphic>
      </p:graphicFrame>
      <p:graphicFrame>
        <p:nvGraphicFramePr>
          <p:cNvPr id="9272" name="Object 56"/>
          <p:cNvGraphicFramePr>
            <a:graphicFrameLocks noChangeAspect="1"/>
          </p:cNvGraphicFramePr>
          <p:nvPr>
            <p:custDataLst>
              <p:tags r:id="rId10"/>
            </p:custDataLst>
          </p:nvPr>
        </p:nvGraphicFramePr>
        <p:xfrm>
          <a:off x="1384300" y="3997960"/>
          <a:ext cx="2086610" cy="1306830"/>
        </p:xfrm>
        <a:graphic>
          <a:graphicData uri="http://schemas.openxmlformats.org/presentationml/2006/ole">
            <mc:AlternateContent xmlns:mc="http://schemas.openxmlformats.org/markup-compatibility/2006">
              <mc:Choice xmlns:v="urn:schemas-microsoft-com:vml" Requires="v">
                <p:oleObj spid="_x0000_s3207" name="" r:id="rId11" imgW="1041400" imgH="647700" progId="Equation.3">
                  <p:embed/>
                </p:oleObj>
              </mc:Choice>
              <mc:Fallback>
                <p:oleObj name="" r:id="rId11" imgW="1041400" imgH="647700" progId="Equation.3">
                  <p:embed/>
                  <p:pic>
                    <p:nvPicPr>
                      <p:cNvPr id="0" name="图片 3206"/>
                      <p:cNvPicPr/>
                      <p:nvPr/>
                    </p:nvPicPr>
                    <p:blipFill>
                      <a:blip r:embed="rId12"/>
                      <a:stretch>
                        <a:fillRect/>
                      </a:stretch>
                    </p:blipFill>
                    <p:spPr>
                      <a:xfrm>
                        <a:off x="1384300" y="3997960"/>
                        <a:ext cx="2086610" cy="1306830"/>
                      </a:xfrm>
                      <a:prstGeom prst="rect">
                        <a:avLst/>
                      </a:prstGeom>
                      <a:noFill/>
                      <a:ln w="38100">
                        <a:noFill/>
                        <a:miter/>
                      </a:ln>
                    </p:spPr>
                  </p:pic>
                </p:oleObj>
              </mc:Fallback>
            </mc:AlternateContent>
          </a:graphicData>
        </a:graphic>
      </p:graphicFrame>
      <p:graphicFrame>
        <p:nvGraphicFramePr>
          <p:cNvPr id="9273" name="Object 57"/>
          <p:cNvGraphicFramePr>
            <a:graphicFrameLocks noChangeAspect="1"/>
          </p:cNvGraphicFramePr>
          <p:nvPr>
            <p:custDataLst>
              <p:tags r:id="rId13"/>
            </p:custDataLst>
          </p:nvPr>
        </p:nvGraphicFramePr>
        <p:xfrm>
          <a:off x="4119880" y="4004310"/>
          <a:ext cx="4343400" cy="854710"/>
        </p:xfrm>
        <a:graphic>
          <a:graphicData uri="http://schemas.openxmlformats.org/presentationml/2006/ole">
            <mc:AlternateContent xmlns:mc="http://schemas.openxmlformats.org/markup-compatibility/2006">
              <mc:Choice xmlns:v="urn:schemas-microsoft-com:vml" Requires="v">
                <p:oleObj spid="_x0000_s3204" name="" r:id="rId14" imgW="2260600" imgH="431800" progId="Equation.3">
                  <p:embed/>
                </p:oleObj>
              </mc:Choice>
              <mc:Fallback>
                <p:oleObj name="" r:id="rId14" imgW="2260600" imgH="431800" progId="Equation.3">
                  <p:embed/>
                  <p:pic>
                    <p:nvPicPr>
                      <p:cNvPr id="0" name="图片 3203"/>
                      <p:cNvPicPr/>
                      <p:nvPr/>
                    </p:nvPicPr>
                    <p:blipFill>
                      <a:blip r:embed="rId15"/>
                      <a:stretch>
                        <a:fillRect/>
                      </a:stretch>
                    </p:blipFill>
                    <p:spPr>
                      <a:xfrm>
                        <a:off x="4119880" y="4004310"/>
                        <a:ext cx="4343400" cy="854710"/>
                      </a:xfrm>
                      <a:prstGeom prst="rect">
                        <a:avLst/>
                      </a:prstGeom>
                      <a:noFill/>
                      <a:ln w="38100">
                        <a:noFill/>
                        <a:miter/>
                      </a:ln>
                    </p:spPr>
                  </p:pic>
                </p:oleObj>
              </mc:Fallback>
            </mc:AlternateContent>
          </a:graphicData>
        </a:graphic>
      </p:graphicFrame>
      <p:graphicFrame>
        <p:nvGraphicFramePr>
          <p:cNvPr id="9274" name="Object 58"/>
          <p:cNvGraphicFramePr>
            <a:graphicFrameLocks noChangeAspect="1"/>
          </p:cNvGraphicFramePr>
          <p:nvPr>
            <p:custDataLst>
              <p:tags r:id="rId16"/>
            </p:custDataLst>
          </p:nvPr>
        </p:nvGraphicFramePr>
        <p:xfrm>
          <a:off x="935038" y="5531485"/>
          <a:ext cx="2108200" cy="444500"/>
        </p:xfrm>
        <a:graphic>
          <a:graphicData uri="http://schemas.openxmlformats.org/presentationml/2006/ole">
            <mc:AlternateContent xmlns:mc="http://schemas.openxmlformats.org/markup-compatibility/2006">
              <mc:Choice xmlns:v="urn:schemas-microsoft-com:vml" Requires="v">
                <p:oleObj spid="_x0000_s3205" name="" r:id="rId17" imgW="2108200" imgH="444500" progId="Equation.3">
                  <p:embed/>
                </p:oleObj>
              </mc:Choice>
              <mc:Fallback>
                <p:oleObj name="" r:id="rId17" imgW="2108200" imgH="444500" progId="Equation.3">
                  <p:embed/>
                  <p:pic>
                    <p:nvPicPr>
                      <p:cNvPr id="0" name="图片 3204"/>
                      <p:cNvPicPr/>
                      <p:nvPr/>
                    </p:nvPicPr>
                    <p:blipFill>
                      <a:blip r:embed="rId18"/>
                      <a:stretch>
                        <a:fillRect/>
                      </a:stretch>
                    </p:blipFill>
                    <p:spPr>
                      <a:xfrm>
                        <a:off x="935038" y="5531485"/>
                        <a:ext cx="2108200" cy="444500"/>
                      </a:xfrm>
                      <a:prstGeom prst="rect">
                        <a:avLst/>
                      </a:prstGeom>
                      <a:noFill/>
                      <a:ln w="38100">
                        <a:noFill/>
                        <a:miter/>
                      </a:ln>
                    </p:spPr>
                  </p:pic>
                </p:oleObj>
              </mc:Fallback>
            </mc:AlternateContent>
          </a:graphicData>
        </a:graphic>
      </p:graphicFrame>
      <p:graphicFrame>
        <p:nvGraphicFramePr>
          <p:cNvPr id="9276" name="Object 60"/>
          <p:cNvGraphicFramePr>
            <a:graphicFrameLocks noChangeAspect="1"/>
          </p:cNvGraphicFramePr>
          <p:nvPr>
            <p:custDataLst>
              <p:tags r:id="rId19"/>
            </p:custDataLst>
          </p:nvPr>
        </p:nvGraphicFramePr>
        <p:xfrm>
          <a:off x="3390900" y="6210935"/>
          <a:ext cx="2519680" cy="504190"/>
        </p:xfrm>
        <a:graphic>
          <a:graphicData uri="http://schemas.openxmlformats.org/presentationml/2006/ole">
            <mc:AlternateContent xmlns:mc="http://schemas.openxmlformats.org/markup-compatibility/2006">
              <mc:Choice xmlns:v="urn:schemas-microsoft-com:vml" Requires="v">
                <p:oleObj spid="_x0000_s3206" name="" r:id="rId20" imgW="1016000" imgH="203200" progId="Equation.3">
                  <p:embed/>
                </p:oleObj>
              </mc:Choice>
              <mc:Fallback>
                <p:oleObj name="" r:id="rId20" imgW="1016000" imgH="203200" progId="Equation.3">
                  <p:embed/>
                  <p:pic>
                    <p:nvPicPr>
                      <p:cNvPr id="0" name="图片 3205"/>
                      <p:cNvPicPr/>
                      <p:nvPr/>
                    </p:nvPicPr>
                    <p:blipFill>
                      <a:blip r:embed="rId21"/>
                      <a:stretch>
                        <a:fillRect/>
                      </a:stretch>
                    </p:blipFill>
                    <p:spPr>
                      <a:xfrm>
                        <a:off x="3390900" y="6210935"/>
                        <a:ext cx="2519680" cy="504190"/>
                      </a:xfrm>
                      <a:prstGeom prst="rect">
                        <a:avLst/>
                      </a:prstGeom>
                      <a:noFill/>
                      <a:ln w="38100">
                        <a:noFill/>
                        <a:miter/>
                      </a:ln>
                    </p:spPr>
                  </p:pic>
                </p:oleObj>
              </mc:Fallback>
            </mc:AlternateContent>
          </a:graphicData>
        </a:graphic>
      </p:graphicFrame>
      <p:sp>
        <p:nvSpPr>
          <p:cNvPr id="9281" name="Rectangle 65"/>
          <p:cNvSpPr/>
          <p:nvPr>
            <p:custDataLst>
              <p:tags r:id="rId22"/>
            </p:custDataLst>
          </p:nvPr>
        </p:nvSpPr>
        <p:spPr>
          <a:xfrm>
            <a:off x="2805113" y="5455285"/>
            <a:ext cx="315912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rPr>
              <a:t>根据</a:t>
            </a:r>
            <a:r>
              <a:rPr lang="zh-CN" altLang="en-US" sz="2800" b="1" dirty="0">
                <a:solidFill>
                  <a:srgbClr val="0000FF"/>
                </a:solidFill>
                <a:latin typeface="黑体" panose="02010609060101010101" pitchFamily="49" charset="-122"/>
                <a:ea typeface="黑体" panose="02010609060101010101" pitchFamily="49" charset="-122"/>
              </a:rPr>
              <a:t>第六章定理</a:t>
            </a:r>
            <a:r>
              <a:rPr lang="zh-CN" altLang="en-US" sz="2800" b="1" dirty="0">
                <a:latin typeface="Times New Roman" panose="02020603050405020304" pitchFamily="18" charset="0"/>
              </a:rPr>
              <a:t>知</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p:txBody>
      </p:sp>
      <p:sp>
        <p:nvSpPr>
          <p:cNvPr id="2" name="文本框 1"/>
          <p:cNvSpPr txBox="1"/>
          <p:nvPr/>
        </p:nvSpPr>
        <p:spPr>
          <a:xfrm>
            <a:off x="356235" y="368300"/>
            <a:ext cx="6635750" cy="521970"/>
          </a:xfrm>
          <a:prstGeom prst="rect">
            <a:avLst/>
          </a:prstGeom>
          <a:noFill/>
        </p:spPr>
        <p:txBody>
          <a:bodyPr wrap="square" rtlCol="0">
            <a:spAutoFit/>
          </a:bodyPr>
          <a:p>
            <a:r>
              <a:rPr lang="zh-CN" altLang="en-US" sz="2800" b="1">
                <a:solidFill>
                  <a:srgbClr val="FF0000"/>
                </a:solidFill>
              </a:rPr>
              <a:t>以双边检验为例，推导拒绝域如下：</a:t>
            </a:r>
            <a:endParaRPr lang="zh-CN" altLang="en-US"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70"/>
                                        </p:tgtEl>
                                        <p:attrNameLst>
                                          <p:attrName>style.visibility</p:attrName>
                                        </p:attrNameLst>
                                      </p:cBhvr>
                                      <p:to>
                                        <p:strVal val="visible"/>
                                      </p:to>
                                    </p:set>
                                    <p:animEffect transition="in" filter="wipe(left)">
                                      <p:cBhvr>
                                        <p:cTn id="7" dur="500"/>
                                        <p:tgtEl>
                                          <p:spTgt spid="9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71"/>
                                        </p:tgtEl>
                                        <p:attrNameLst>
                                          <p:attrName>style.visibility</p:attrName>
                                        </p:attrNameLst>
                                      </p:cBhvr>
                                      <p:to>
                                        <p:strVal val="visible"/>
                                      </p:to>
                                    </p:set>
                                    <p:animEffect transition="in" filter="wipe(left)">
                                      <p:cBhvr>
                                        <p:cTn id="12" dur="500"/>
                                        <p:tgtEl>
                                          <p:spTgt spid="9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72"/>
                                        </p:tgtEl>
                                        <p:attrNameLst>
                                          <p:attrName>style.visibility</p:attrName>
                                        </p:attrNameLst>
                                      </p:cBhvr>
                                      <p:to>
                                        <p:strVal val="visible"/>
                                      </p:to>
                                    </p:set>
                                    <p:animEffect transition="in" filter="wipe(left)">
                                      <p:cBhvr>
                                        <p:cTn id="17" dur="500"/>
                                        <p:tgtEl>
                                          <p:spTgt spid="92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73"/>
                                        </p:tgtEl>
                                        <p:attrNameLst>
                                          <p:attrName>style.visibility</p:attrName>
                                        </p:attrNameLst>
                                      </p:cBhvr>
                                      <p:to>
                                        <p:strVal val="visible"/>
                                      </p:to>
                                    </p:set>
                                    <p:animEffect transition="in" filter="wipe(left)">
                                      <p:cBhvr>
                                        <p:cTn id="22" dur="500"/>
                                        <p:tgtEl>
                                          <p:spTgt spid="92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74"/>
                                        </p:tgtEl>
                                        <p:attrNameLst>
                                          <p:attrName>style.visibility</p:attrName>
                                        </p:attrNameLst>
                                      </p:cBhvr>
                                      <p:to>
                                        <p:strVal val="visible"/>
                                      </p:to>
                                    </p:set>
                                    <p:animEffect transition="in" filter="wipe(left)">
                                      <p:cBhvr>
                                        <p:cTn id="27" dur="500"/>
                                        <p:tgtEl>
                                          <p:spTgt spid="9274"/>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9281"/>
                                        </p:tgtEl>
                                        <p:attrNameLst>
                                          <p:attrName>style.visibility</p:attrName>
                                        </p:attrNameLst>
                                      </p:cBhvr>
                                      <p:to>
                                        <p:strVal val="visible"/>
                                      </p:to>
                                    </p:set>
                                    <p:animEffect transition="in" filter="wipe(left)">
                                      <p:cBhvr>
                                        <p:cTn id="31" dur="500"/>
                                        <p:tgtEl>
                                          <p:spTgt spid="92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276"/>
                                        </p:tgtEl>
                                        <p:attrNameLst>
                                          <p:attrName>style.visibility</p:attrName>
                                        </p:attrNameLst>
                                      </p:cBhvr>
                                      <p:to>
                                        <p:strVal val="visible"/>
                                      </p:to>
                                    </p:set>
                                    <p:animEffect transition="in" filter="wipe(left)">
                                      <p:cBhvr>
                                        <p:cTn id="36" dur="500"/>
                                        <p:tgtEl>
                                          <p:spTgt spid="9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15"/>
          <p:cNvSpPr txBox="1"/>
          <p:nvPr>
            <p:custDataLst>
              <p:tags r:id="rId1"/>
            </p:custDataLst>
          </p:nvPr>
        </p:nvSpPr>
        <p:spPr>
          <a:xfrm>
            <a:off x="914400" y="774065"/>
            <a:ext cx="426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其拒绝域的形式为</a:t>
            </a:r>
            <a:endParaRPr lang="zh-CN" altLang="en-US" sz="2800" b="1" dirty="0">
              <a:latin typeface="Times New Roman" panose="02020603050405020304" pitchFamily="18" charset="0"/>
            </a:endParaRPr>
          </a:p>
        </p:txBody>
      </p:sp>
      <p:graphicFrame>
        <p:nvGraphicFramePr>
          <p:cNvPr id="16387" name="Object 16"/>
          <p:cNvGraphicFramePr>
            <a:graphicFrameLocks noChangeAspect="1"/>
          </p:cNvGraphicFramePr>
          <p:nvPr>
            <p:custDataLst>
              <p:tags r:id="rId2"/>
            </p:custDataLst>
          </p:nvPr>
        </p:nvGraphicFramePr>
        <p:xfrm>
          <a:off x="3920173" y="229870"/>
          <a:ext cx="2060575" cy="1621155"/>
        </p:xfrm>
        <a:graphic>
          <a:graphicData uri="http://schemas.openxmlformats.org/presentationml/2006/ole">
            <mc:AlternateContent xmlns:mc="http://schemas.openxmlformats.org/markup-compatibility/2006">
              <mc:Choice xmlns:v="urn:schemas-microsoft-com:vml" Requires="v">
                <p:oleObj spid="_x0000_s3217" name="" r:id="rId3" imgW="1117600" imgH="876300" progId="Equation.3">
                  <p:embed/>
                </p:oleObj>
              </mc:Choice>
              <mc:Fallback>
                <p:oleObj name="" r:id="rId3" imgW="1117600" imgH="876300" progId="Equation.3">
                  <p:embed/>
                  <p:pic>
                    <p:nvPicPr>
                      <p:cNvPr id="0" name="图片 3216"/>
                      <p:cNvPicPr/>
                      <p:nvPr/>
                    </p:nvPicPr>
                    <p:blipFill>
                      <a:blip r:embed="rId4"/>
                      <a:stretch>
                        <a:fillRect/>
                      </a:stretch>
                    </p:blipFill>
                    <p:spPr>
                      <a:xfrm>
                        <a:off x="3920173" y="229870"/>
                        <a:ext cx="2060575" cy="1621155"/>
                      </a:xfrm>
                      <a:prstGeom prst="rect">
                        <a:avLst/>
                      </a:prstGeom>
                      <a:noFill/>
                      <a:ln w="38100">
                        <a:noFill/>
                        <a:miter/>
                      </a:ln>
                    </p:spPr>
                  </p:pic>
                </p:oleObj>
              </mc:Fallback>
            </mc:AlternateContent>
          </a:graphicData>
        </a:graphic>
      </p:graphicFrame>
      <p:graphicFrame>
        <p:nvGraphicFramePr>
          <p:cNvPr id="54289" name="Object 17"/>
          <p:cNvGraphicFramePr>
            <a:graphicFrameLocks noChangeAspect="1"/>
          </p:cNvGraphicFramePr>
          <p:nvPr>
            <p:custDataLst>
              <p:tags r:id="rId5"/>
            </p:custDataLst>
          </p:nvPr>
        </p:nvGraphicFramePr>
        <p:xfrm>
          <a:off x="762635" y="2858770"/>
          <a:ext cx="3481070" cy="489585"/>
        </p:xfrm>
        <a:graphic>
          <a:graphicData uri="http://schemas.openxmlformats.org/presentationml/2006/ole">
            <mc:AlternateContent xmlns:mc="http://schemas.openxmlformats.org/markup-compatibility/2006">
              <mc:Choice xmlns:v="urn:schemas-microsoft-com:vml" Requires="v">
                <p:oleObj spid="_x0000_s3216" name="" r:id="rId6" imgW="1625600" imgH="228600" progId="Equation.3">
                  <p:embed/>
                </p:oleObj>
              </mc:Choice>
              <mc:Fallback>
                <p:oleObj name="" r:id="rId6" imgW="1625600" imgH="228600" progId="Equation.3">
                  <p:embed/>
                  <p:pic>
                    <p:nvPicPr>
                      <p:cNvPr id="0" name="图片 3215"/>
                      <p:cNvPicPr/>
                      <p:nvPr/>
                    </p:nvPicPr>
                    <p:blipFill>
                      <a:blip r:embed="rId7"/>
                      <a:stretch>
                        <a:fillRect/>
                      </a:stretch>
                    </p:blipFill>
                    <p:spPr>
                      <a:xfrm>
                        <a:off x="762635" y="2858770"/>
                        <a:ext cx="3481070" cy="489585"/>
                      </a:xfrm>
                      <a:prstGeom prst="rect">
                        <a:avLst/>
                      </a:prstGeom>
                      <a:noFill/>
                      <a:ln w="38100">
                        <a:noFill/>
                        <a:miter/>
                      </a:ln>
                    </p:spPr>
                  </p:pic>
                </p:oleObj>
              </mc:Fallback>
            </mc:AlternateContent>
          </a:graphicData>
        </a:graphic>
      </p:graphicFrame>
      <p:graphicFrame>
        <p:nvGraphicFramePr>
          <p:cNvPr id="54290" name="Object 18"/>
          <p:cNvGraphicFramePr>
            <a:graphicFrameLocks noChangeAspect="1"/>
          </p:cNvGraphicFramePr>
          <p:nvPr>
            <p:custDataLst>
              <p:tags r:id="rId8"/>
            </p:custDataLst>
          </p:nvPr>
        </p:nvGraphicFramePr>
        <p:xfrm>
          <a:off x="3936365" y="2239645"/>
          <a:ext cx="3835400" cy="1645285"/>
        </p:xfrm>
        <a:graphic>
          <a:graphicData uri="http://schemas.openxmlformats.org/presentationml/2006/ole">
            <mc:AlternateContent xmlns:mc="http://schemas.openxmlformats.org/markup-compatibility/2006">
              <mc:Choice xmlns:v="urn:schemas-microsoft-com:vml" Requires="v">
                <p:oleObj spid="_x0000_s3214" name="" r:id="rId9" imgW="2095500" imgH="889000" progId="Equation.3">
                  <p:embed/>
                </p:oleObj>
              </mc:Choice>
              <mc:Fallback>
                <p:oleObj name="" r:id="rId9" imgW="2095500" imgH="889000" progId="Equation.3">
                  <p:embed/>
                  <p:pic>
                    <p:nvPicPr>
                      <p:cNvPr id="0" name="图片 3213"/>
                      <p:cNvPicPr/>
                      <p:nvPr/>
                    </p:nvPicPr>
                    <p:blipFill>
                      <a:blip r:embed="rId10"/>
                      <a:stretch>
                        <a:fillRect/>
                      </a:stretch>
                    </p:blipFill>
                    <p:spPr>
                      <a:xfrm>
                        <a:off x="3936365" y="2239645"/>
                        <a:ext cx="3835400" cy="1645285"/>
                      </a:xfrm>
                      <a:prstGeom prst="rect">
                        <a:avLst/>
                      </a:prstGeom>
                      <a:noFill/>
                      <a:ln w="38100">
                        <a:noFill/>
                        <a:miter/>
                      </a:ln>
                    </p:spPr>
                  </p:pic>
                </p:oleObj>
              </mc:Fallback>
            </mc:AlternateContent>
          </a:graphicData>
        </a:graphic>
      </p:graphicFrame>
      <p:graphicFrame>
        <p:nvGraphicFramePr>
          <p:cNvPr id="54291" name="Object 19"/>
          <p:cNvGraphicFramePr>
            <a:graphicFrameLocks noChangeAspect="1"/>
          </p:cNvGraphicFramePr>
          <p:nvPr>
            <p:custDataLst>
              <p:tags r:id="rId11"/>
            </p:custDataLst>
          </p:nvPr>
        </p:nvGraphicFramePr>
        <p:xfrm>
          <a:off x="1974850" y="4365625"/>
          <a:ext cx="2606675" cy="430530"/>
        </p:xfrm>
        <a:graphic>
          <a:graphicData uri="http://schemas.openxmlformats.org/presentationml/2006/ole">
            <mc:AlternateContent xmlns:mc="http://schemas.openxmlformats.org/markup-compatibility/2006">
              <mc:Choice xmlns:v="urn:schemas-microsoft-com:vml" Requires="v">
                <p:oleObj spid="_x0000_s3209" name="" r:id="rId12" imgW="1384300" imgH="228600" progId="Equation.3">
                  <p:embed/>
                </p:oleObj>
              </mc:Choice>
              <mc:Fallback>
                <p:oleObj name="" r:id="rId12" imgW="1384300" imgH="228600" progId="Equation.3">
                  <p:embed/>
                  <p:pic>
                    <p:nvPicPr>
                      <p:cNvPr id="0" name="图片 3208"/>
                      <p:cNvPicPr/>
                      <p:nvPr/>
                    </p:nvPicPr>
                    <p:blipFill>
                      <a:blip r:embed="rId13"/>
                      <a:stretch>
                        <a:fillRect/>
                      </a:stretch>
                    </p:blipFill>
                    <p:spPr>
                      <a:xfrm>
                        <a:off x="1974850" y="4365625"/>
                        <a:ext cx="2606675" cy="430530"/>
                      </a:xfrm>
                      <a:prstGeom prst="rect">
                        <a:avLst/>
                      </a:prstGeom>
                      <a:noFill/>
                      <a:ln w="38100">
                        <a:noFill/>
                        <a:miter/>
                      </a:ln>
                    </p:spPr>
                  </p:pic>
                </p:oleObj>
              </mc:Fallback>
            </mc:AlternateContent>
          </a:graphicData>
        </a:graphic>
      </p:graphicFrame>
      <p:sp>
        <p:nvSpPr>
          <p:cNvPr id="17410" name="Text Box 13"/>
          <p:cNvSpPr txBox="1"/>
          <p:nvPr/>
        </p:nvSpPr>
        <p:spPr>
          <a:xfrm>
            <a:off x="914400" y="5466080"/>
            <a:ext cx="426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故拒绝域为</a:t>
            </a:r>
            <a:endParaRPr lang="zh-CN" altLang="en-US" sz="2800" b="1" dirty="0">
              <a:latin typeface="Times New Roman" panose="02020603050405020304" pitchFamily="18" charset="0"/>
            </a:endParaRPr>
          </a:p>
        </p:txBody>
      </p:sp>
      <p:graphicFrame>
        <p:nvGraphicFramePr>
          <p:cNvPr id="17411" name="Object 14"/>
          <p:cNvGraphicFramePr>
            <a:graphicFrameLocks noChangeAspect="1"/>
          </p:cNvGraphicFramePr>
          <p:nvPr/>
        </p:nvGraphicFramePr>
        <p:xfrm>
          <a:off x="2973388" y="5266373"/>
          <a:ext cx="2169160" cy="1330960"/>
        </p:xfrm>
        <a:graphic>
          <a:graphicData uri="http://schemas.openxmlformats.org/presentationml/2006/ole">
            <mc:AlternateContent xmlns:mc="http://schemas.openxmlformats.org/markup-compatibility/2006">
              <mc:Choice xmlns:v="urn:schemas-microsoft-com:vml" Requires="v">
                <p:oleObj spid="_x0000_s3215" name="" r:id="rId14" imgW="1168400" imgH="711200" progId="Equation.3">
                  <p:embed/>
                </p:oleObj>
              </mc:Choice>
              <mc:Fallback>
                <p:oleObj name="" r:id="rId14" imgW="1168400" imgH="711200" progId="Equation.3">
                  <p:embed/>
                  <p:pic>
                    <p:nvPicPr>
                      <p:cNvPr id="0" name="图片 3214"/>
                      <p:cNvPicPr/>
                      <p:nvPr/>
                    </p:nvPicPr>
                    <p:blipFill>
                      <a:blip r:embed="rId15"/>
                      <a:stretch>
                        <a:fillRect/>
                      </a:stretch>
                    </p:blipFill>
                    <p:spPr>
                      <a:xfrm>
                        <a:off x="2973388" y="5266373"/>
                        <a:ext cx="2169160" cy="1330960"/>
                      </a:xfrm>
                      <a:prstGeom prst="rect">
                        <a:avLst/>
                      </a:prstGeom>
                      <a:noFill/>
                      <a:ln w="38100">
                        <a:noFill/>
                        <a:miter/>
                      </a:ln>
                    </p:spPr>
                  </p:pic>
                </p:oleObj>
              </mc:Fallback>
            </mc:AlternateContent>
          </a:graphicData>
        </a:graphic>
      </p:graphicFrame>
      <p:graphicFrame>
        <p:nvGraphicFramePr>
          <p:cNvPr id="17412" name="Object 15"/>
          <p:cNvGraphicFramePr>
            <a:graphicFrameLocks noChangeAspect="1"/>
          </p:cNvGraphicFramePr>
          <p:nvPr/>
        </p:nvGraphicFramePr>
        <p:xfrm>
          <a:off x="5215890" y="5575935"/>
          <a:ext cx="1773555" cy="420370"/>
        </p:xfrm>
        <a:graphic>
          <a:graphicData uri="http://schemas.openxmlformats.org/presentationml/2006/ole">
            <mc:AlternateContent xmlns:mc="http://schemas.openxmlformats.org/markup-compatibility/2006">
              <mc:Choice xmlns:v="urn:schemas-microsoft-com:vml" Requires="v">
                <p:oleObj spid="_x0000_s3212" name="" r:id="rId16" imgW="965200" imgH="228600" progId="Equation.3">
                  <p:embed/>
                </p:oleObj>
              </mc:Choice>
              <mc:Fallback>
                <p:oleObj name="" r:id="rId16" imgW="965200" imgH="228600" progId="Equation.3">
                  <p:embed/>
                  <p:pic>
                    <p:nvPicPr>
                      <p:cNvPr id="0" name="图片 3211"/>
                      <p:cNvPicPr/>
                      <p:nvPr/>
                    </p:nvPicPr>
                    <p:blipFill>
                      <a:blip r:embed="rId17"/>
                      <a:stretch>
                        <a:fillRect/>
                      </a:stretch>
                    </p:blipFill>
                    <p:spPr>
                      <a:xfrm>
                        <a:off x="5215890" y="5575935"/>
                        <a:ext cx="1773555" cy="4203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89"/>
                                        </p:tgtEl>
                                        <p:attrNameLst>
                                          <p:attrName>style.visibility</p:attrName>
                                        </p:attrNameLst>
                                      </p:cBhvr>
                                      <p:to>
                                        <p:strVal val="visible"/>
                                      </p:to>
                                    </p:set>
                                    <p:animEffect transition="in" filter="wipe(left)">
                                      <p:cBhvr>
                                        <p:cTn id="7" dur="500"/>
                                        <p:tgtEl>
                                          <p:spTgt spid="542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90"/>
                                        </p:tgtEl>
                                        <p:attrNameLst>
                                          <p:attrName>style.visibility</p:attrName>
                                        </p:attrNameLst>
                                      </p:cBhvr>
                                      <p:to>
                                        <p:strVal val="visible"/>
                                      </p:to>
                                    </p:set>
                                    <p:animEffect transition="in" filter="wipe(left)">
                                      <p:cBhvr>
                                        <p:cTn id="12" dur="500"/>
                                        <p:tgtEl>
                                          <p:spTgt spid="54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91"/>
                                        </p:tgtEl>
                                        <p:attrNameLst>
                                          <p:attrName>style.visibility</p:attrName>
                                        </p:attrNameLst>
                                      </p:cBhvr>
                                      <p:to>
                                        <p:strVal val="visible"/>
                                      </p:to>
                                    </p:set>
                                    <p:animEffect transition="in" filter="wipe(left)">
                                      <p:cBhvr>
                                        <p:cTn id="17" dur="500"/>
                                        <p:tgtEl>
                                          <p:spTgt spid="542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wipe(left)">
                                      <p:cBhvr>
                                        <p:cTn id="22" dur="500"/>
                                        <p:tgtEl>
                                          <p:spTgt spid="174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1"/>
                                        </p:tgtEl>
                                        <p:attrNameLst>
                                          <p:attrName>style.visibility</p:attrName>
                                        </p:attrNameLst>
                                      </p:cBhvr>
                                      <p:to>
                                        <p:strVal val="visible"/>
                                      </p:to>
                                    </p:set>
                                    <p:animEffect transition="in" filter="wipe(left)">
                                      <p:cBhvr>
                                        <p:cTn id="27" dur="500"/>
                                        <p:tgtEl>
                                          <p:spTgt spid="17411"/>
                                        </p:tgtEl>
                                      </p:cBhvr>
                                    </p:animEffect>
                                  </p:childTnLst>
                                </p:cTn>
                              </p:par>
                              <p:par>
                                <p:cTn id="28" presetID="22" presetClass="entr" presetSubtype="8" fill="hold" nodeType="withEffect">
                                  <p:stCondLst>
                                    <p:cond delay="0"/>
                                  </p:stCondLst>
                                  <p:childTnLst>
                                    <p:set>
                                      <p:cBhvr>
                                        <p:cTn id="29" dur="1" fill="hold">
                                          <p:stCondLst>
                                            <p:cond delay="0"/>
                                          </p:stCondLst>
                                        </p:cTn>
                                        <p:tgtEl>
                                          <p:spTgt spid="17412"/>
                                        </p:tgtEl>
                                        <p:attrNameLst>
                                          <p:attrName>style.visibility</p:attrName>
                                        </p:attrNameLst>
                                      </p:cBhvr>
                                      <p:to>
                                        <p:strVal val="visible"/>
                                      </p:to>
                                    </p:set>
                                    <p:animEffect transition="in" filter="wipe(left)">
                                      <p:cBhvr>
                                        <p:cTn id="30"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6" name="Group 13"/>
          <p:cNvGrpSpPr/>
          <p:nvPr/>
        </p:nvGrpSpPr>
        <p:grpSpPr>
          <a:xfrm>
            <a:off x="825500" y="946150"/>
            <a:ext cx="7950200" cy="3448050"/>
            <a:chOff x="520" y="479"/>
            <a:chExt cx="5008" cy="2172"/>
          </a:xfrm>
        </p:grpSpPr>
        <p:sp>
          <p:nvSpPr>
            <p:cNvPr id="21511" name="Text Box 9"/>
            <p:cNvSpPr txBox="1"/>
            <p:nvPr>
              <p:custDataLst>
                <p:tags r:id="rId1"/>
              </p:custDataLst>
            </p:nvPr>
          </p:nvSpPr>
          <p:spPr>
            <a:xfrm>
              <a:off x="524" y="479"/>
              <a:ext cx="4996" cy="87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1D41D5"/>
                  </a:solidFill>
                  <a:latin typeface="黑体" panose="02010609060101010101" pitchFamily="49" charset="-122"/>
                  <a:ea typeface="黑体" panose="02010609060101010101" pitchFamily="49" charset="-122"/>
                </a:rPr>
                <a:t>例</a:t>
              </a:r>
              <a:r>
                <a:rPr lang="en-US" altLang="zh-CN" sz="2800" b="1" dirty="0">
                  <a:solidFill>
                    <a:srgbClr val="1D41D5"/>
                  </a:solidFill>
                  <a:latin typeface="Times New Roman" panose="02020603050405020304" pitchFamily="18" charset="0"/>
                  <a:ea typeface="黑体" panose="02010609060101010101" pitchFamily="49" charset="-122"/>
                  <a:cs typeface="Times New Roman" panose="02020603050405020304" pitchFamily="18" charset="0"/>
                </a:rPr>
                <a:t>8.2.7 </a:t>
              </a:r>
              <a:r>
                <a:rPr lang="zh-CN" altLang="en-US" sz="2800" b="1" dirty="0">
                  <a:latin typeface="Times New Roman" panose="02020603050405020304" pitchFamily="18" charset="0"/>
                </a:rPr>
                <a:t>有甲</a:t>
              </a:r>
              <a:r>
                <a:rPr lang="zh-CN" altLang="en-US" sz="2800" b="1" dirty="0">
                  <a:latin typeface="Times New Roman" panose="02020603050405020304" pitchFamily="18" charset="0"/>
                  <a:sym typeface="Math1" pitchFamily="2" charset="2"/>
                </a:rPr>
                <a:t>、</a:t>
              </a:r>
              <a:r>
                <a:rPr lang="zh-CN" altLang="en-US" sz="2800" b="1" dirty="0">
                  <a:latin typeface="Times New Roman" panose="02020603050405020304" pitchFamily="18" charset="0"/>
                </a:rPr>
                <a:t>乙两台机床加工相同的产品, 从这两台机床加工的产品中随机地抽取若干件, 测得产品直径(单位:</a:t>
              </a:r>
              <a:r>
                <a:rPr lang="en-US" altLang="zh-CN" sz="2800" b="1" i="1" dirty="0">
                  <a:latin typeface="Times New Roman" panose="02020603050405020304" pitchFamily="18" charset="0"/>
                  <a:cs typeface="Times New Roman" panose="02020603050405020304" pitchFamily="18" charset="0"/>
                </a:rPr>
                <a:t>mm</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为</a:t>
              </a:r>
              <a:endParaRPr lang="zh-CN" altLang="en-US" sz="2800" b="1" dirty="0">
                <a:latin typeface="Times New Roman" panose="02020603050405020304" pitchFamily="18" charset="0"/>
              </a:endParaRPr>
            </a:p>
          </p:txBody>
        </p:sp>
        <p:sp>
          <p:nvSpPr>
            <p:cNvPr id="21512" name="Text Box 10"/>
            <p:cNvSpPr txBox="1"/>
            <p:nvPr>
              <p:custDataLst>
                <p:tags r:id="rId2"/>
              </p:custDataLst>
            </p:nvPr>
          </p:nvSpPr>
          <p:spPr>
            <a:xfrm>
              <a:off x="520" y="1257"/>
              <a:ext cx="50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机床甲: 20.5, 19.8, 19.7, 20.4, 20.1, 20.0, 19.0, 19.9</a:t>
              </a:r>
              <a:endParaRPr lang="zh-CN" altLang="en-US" sz="2800" b="1" dirty="0">
                <a:latin typeface="Times New Roman" panose="02020603050405020304" pitchFamily="18" charset="0"/>
              </a:endParaRPr>
            </a:p>
          </p:txBody>
        </p:sp>
        <p:sp>
          <p:nvSpPr>
            <p:cNvPr id="21513" name="Text Box 11"/>
            <p:cNvSpPr txBox="1"/>
            <p:nvPr>
              <p:custDataLst>
                <p:tags r:id="rId3"/>
              </p:custDataLst>
            </p:nvPr>
          </p:nvSpPr>
          <p:spPr>
            <a:xfrm>
              <a:off x="528" y="1536"/>
              <a:ext cx="500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机床乙: 19.7, 20.8, 20.5, 19.8, 19.4, 20.6, 19.2, </a:t>
              </a:r>
              <a:endParaRPr lang="zh-CN" altLang="en-US" sz="2800" b="1" dirty="0">
                <a:latin typeface="Times New Roman" panose="02020603050405020304" pitchFamily="18" charset="0"/>
              </a:endParaRPr>
            </a:p>
          </p:txBody>
        </p:sp>
        <p:sp>
          <p:nvSpPr>
            <p:cNvPr id="21514" name="Text Box 12"/>
            <p:cNvSpPr txBox="1"/>
            <p:nvPr>
              <p:custDataLst>
                <p:tags r:id="rId4"/>
              </p:custDataLst>
            </p:nvPr>
          </p:nvSpPr>
          <p:spPr>
            <a:xfrm>
              <a:off x="524" y="1786"/>
              <a:ext cx="4896" cy="8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试比较甲</a:t>
              </a:r>
              <a:r>
                <a:rPr lang="zh-CN" altLang="en-US" sz="2800" b="1" dirty="0">
                  <a:latin typeface="Times New Roman" panose="02020603050405020304" pitchFamily="18" charset="0"/>
                  <a:sym typeface="Math1" pitchFamily="2" charset="2"/>
                </a:rPr>
                <a:t>、</a:t>
              </a:r>
              <a:r>
                <a:rPr lang="zh-CN" altLang="en-US" sz="2800" b="1" dirty="0">
                  <a:latin typeface="Times New Roman" panose="02020603050405020304" pitchFamily="18" charset="0"/>
                </a:rPr>
                <a:t>乙两台机床加工的产品直径有无显著差异? </a:t>
              </a:r>
              <a:r>
                <a:rPr lang="zh-CN" altLang="en-US" sz="2800" b="1" dirty="0">
                  <a:latin typeface="Times New Roman" panose="02020603050405020304" pitchFamily="18" charset="0"/>
                  <a:sym typeface="Math1" pitchFamily="2" charset="2"/>
                </a:rPr>
                <a:t>假定</a:t>
              </a:r>
              <a:r>
                <a:rPr lang="zh-CN" altLang="en-US" sz="2800" b="1" dirty="0">
                  <a:latin typeface="Times New Roman" panose="02020603050405020304" pitchFamily="18" charset="0"/>
                </a:rPr>
                <a:t>两台机床加工的产品直径都服从正态分布, 且总体方差相等.</a:t>
              </a:r>
              <a:endParaRPr lang="zh-CN" altLang="en-US" sz="2800" b="1" dirty="0">
                <a:latin typeface="Times New Roman" panose="02020603050405020304" pitchFamily="18" charset="0"/>
              </a:endParaRPr>
            </a:p>
          </p:txBody>
        </p:sp>
      </p:grpSp>
      <p:sp>
        <p:nvSpPr>
          <p:cNvPr id="76814" name="Text Box 14"/>
          <p:cNvSpPr txBox="1"/>
          <p:nvPr>
            <p:custDataLst>
              <p:tags r:id="rId5"/>
            </p:custDataLst>
          </p:nvPr>
        </p:nvSpPr>
        <p:spPr>
          <a:xfrm>
            <a:off x="831850" y="4418013"/>
            <a:ext cx="1219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76815" name="Object 15"/>
          <p:cNvGraphicFramePr>
            <a:graphicFrameLocks noChangeAspect="1"/>
          </p:cNvGraphicFramePr>
          <p:nvPr>
            <p:custDataLst>
              <p:tags r:id="rId6"/>
            </p:custDataLst>
          </p:nvPr>
        </p:nvGraphicFramePr>
        <p:xfrm>
          <a:off x="1508125" y="4514850"/>
          <a:ext cx="6896100" cy="1016000"/>
        </p:xfrm>
        <a:graphic>
          <a:graphicData uri="http://schemas.openxmlformats.org/presentationml/2006/ole">
            <mc:AlternateContent xmlns:mc="http://schemas.openxmlformats.org/markup-compatibility/2006">
              <mc:Choice xmlns:v="urn:schemas-microsoft-com:vml" Requires="v">
                <p:oleObj spid="_x0000_s3184" name="" r:id="rId7" imgW="6896100" imgH="1016000" progId="Equation.3">
                  <p:embed/>
                </p:oleObj>
              </mc:Choice>
              <mc:Fallback>
                <p:oleObj name="" r:id="rId7" imgW="6896100" imgH="1016000" progId="Equation.3">
                  <p:embed/>
                  <p:pic>
                    <p:nvPicPr>
                      <p:cNvPr id="0" name="图片 3183"/>
                      <p:cNvPicPr/>
                      <p:nvPr/>
                    </p:nvPicPr>
                    <p:blipFill>
                      <a:blip r:embed="rId8"/>
                      <a:stretch>
                        <a:fillRect/>
                      </a:stretch>
                    </p:blipFill>
                    <p:spPr>
                      <a:xfrm>
                        <a:off x="1508125" y="4514850"/>
                        <a:ext cx="6896100" cy="1016000"/>
                      </a:xfrm>
                      <a:prstGeom prst="rect">
                        <a:avLst/>
                      </a:prstGeom>
                      <a:noFill/>
                      <a:ln w="38100">
                        <a:noFill/>
                        <a:miter/>
                      </a:ln>
                    </p:spPr>
                  </p:pic>
                </p:oleObj>
              </mc:Fallback>
            </mc:AlternateContent>
          </a:graphicData>
        </a:graphic>
      </p:graphicFrame>
      <p:graphicFrame>
        <p:nvGraphicFramePr>
          <p:cNvPr id="76816" name="Object 16"/>
          <p:cNvGraphicFramePr>
            <a:graphicFrameLocks noChangeAspect="1"/>
          </p:cNvGraphicFramePr>
          <p:nvPr>
            <p:custDataLst>
              <p:tags r:id="rId9"/>
            </p:custDataLst>
          </p:nvPr>
        </p:nvGraphicFramePr>
        <p:xfrm>
          <a:off x="5087938" y="5021263"/>
          <a:ext cx="3162300" cy="469900"/>
        </p:xfrm>
        <a:graphic>
          <a:graphicData uri="http://schemas.openxmlformats.org/presentationml/2006/ole">
            <mc:AlternateContent xmlns:mc="http://schemas.openxmlformats.org/markup-compatibility/2006">
              <mc:Choice xmlns:v="urn:schemas-microsoft-com:vml" Requires="v">
                <p:oleObj spid="_x0000_s3179" name="" r:id="rId10" imgW="3162300" imgH="469900" progId="Equation.3">
                  <p:embed/>
                </p:oleObj>
              </mc:Choice>
              <mc:Fallback>
                <p:oleObj name="" r:id="rId10" imgW="3162300" imgH="469900" progId="Equation.3">
                  <p:embed/>
                  <p:pic>
                    <p:nvPicPr>
                      <p:cNvPr id="0" name="图片 3178"/>
                      <p:cNvPicPr/>
                      <p:nvPr/>
                    </p:nvPicPr>
                    <p:blipFill>
                      <a:blip r:embed="rId11"/>
                      <a:stretch>
                        <a:fillRect/>
                      </a:stretch>
                    </p:blipFill>
                    <p:spPr>
                      <a:xfrm>
                        <a:off x="5087938" y="5021263"/>
                        <a:ext cx="3162300" cy="469900"/>
                      </a:xfrm>
                      <a:prstGeom prst="rect">
                        <a:avLst/>
                      </a:prstGeom>
                      <a:noFill/>
                      <a:ln w="38100">
                        <a:noFill/>
                        <a:miter/>
                      </a:ln>
                    </p:spPr>
                  </p:pic>
                </p:oleObj>
              </mc:Fallback>
            </mc:AlternateContent>
          </a:graphicData>
        </a:graphic>
      </p:graphicFrame>
      <p:graphicFrame>
        <p:nvGraphicFramePr>
          <p:cNvPr id="21510" name="Object 17"/>
          <p:cNvGraphicFramePr>
            <a:graphicFrameLocks noChangeAspect="1"/>
          </p:cNvGraphicFramePr>
          <p:nvPr>
            <p:custDataLst>
              <p:tags r:id="rId12"/>
            </p:custDataLst>
          </p:nvPr>
        </p:nvGraphicFramePr>
        <p:xfrm>
          <a:off x="4545013" y="3927475"/>
          <a:ext cx="1498600" cy="393700"/>
        </p:xfrm>
        <a:graphic>
          <a:graphicData uri="http://schemas.openxmlformats.org/presentationml/2006/ole">
            <mc:AlternateContent xmlns:mc="http://schemas.openxmlformats.org/markup-compatibility/2006">
              <mc:Choice xmlns:v="urn:schemas-microsoft-com:vml" Requires="v">
                <p:oleObj spid="_x0000_s3186" name="" r:id="rId13" imgW="1497965" imgH="393700" progId="Equation.3">
                  <p:embed/>
                </p:oleObj>
              </mc:Choice>
              <mc:Fallback>
                <p:oleObj name="" r:id="rId13" imgW="1497965" imgH="393700" progId="Equation.3">
                  <p:embed/>
                  <p:pic>
                    <p:nvPicPr>
                      <p:cNvPr id="0" name="图片 3185"/>
                      <p:cNvPicPr/>
                      <p:nvPr/>
                    </p:nvPicPr>
                    <p:blipFill>
                      <a:blip r:embed="rId14"/>
                      <a:stretch>
                        <a:fillRect/>
                      </a:stretch>
                    </p:blipFill>
                    <p:spPr>
                      <a:xfrm>
                        <a:off x="4545013" y="3927475"/>
                        <a:ext cx="149860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wipe(left)">
                                      <p:cBhvr>
                                        <p:cTn id="7" dur="500"/>
                                        <p:tgtEl>
                                          <p:spTgt spid="768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15"/>
                                        </p:tgtEl>
                                        <p:attrNameLst>
                                          <p:attrName>style.visibility</p:attrName>
                                        </p:attrNameLst>
                                      </p:cBhvr>
                                      <p:to>
                                        <p:strVal val="visible"/>
                                      </p:to>
                                    </p:set>
                                    <p:animEffect transition="in" filter="wipe(left)">
                                      <p:cBhvr>
                                        <p:cTn id="12" dur="500"/>
                                        <p:tgtEl>
                                          <p:spTgt spid="76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16"/>
                                        </p:tgtEl>
                                        <p:attrNameLst>
                                          <p:attrName>style.visibility</p:attrName>
                                        </p:attrNameLst>
                                      </p:cBhvr>
                                      <p:to>
                                        <p:strVal val="visible"/>
                                      </p:to>
                                    </p:set>
                                    <p:animEffect transition="in" filter="wipe(left)">
                                      <p:cBhvr>
                                        <p:cTn id="17" dur="500"/>
                                        <p:tgtEl>
                                          <p:spTgt spid="76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30" name="Object 39"/>
          <p:cNvGraphicFramePr>
            <a:graphicFrameLocks noChangeAspect="1"/>
          </p:cNvGraphicFramePr>
          <p:nvPr>
            <p:custDataLst>
              <p:tags r:id="rId1"/>
            </p:custDataLst>
          </p:nvPr>
        </p:nvGraphicFramePr>
        <p:xfrm>
          <a:off x="684213" y="476885"/>
          <a:ext cx="6286500" cy="444500"/>
        </p:xfrm>
        <a:graphic>
          <a:graphicData uri="http://schemas.openxmlformats.org/presentationml/2006/ole">
            <mc:AlternateContent xmlns:mc="http://schemas.openxmlformats.org/markup-compatibility/2006">
              <mc:Choice xmlns:v="urn:schemas-microsoft-com:vml" Requires="v">
                <p:oleObj spid="_x0000_s3182" name="" r:id="rId2" imgW="6286500" imgH="444500" progId="Equation.3">
                  <p:embed/>
                </p:oleObj>
              </mc:Choice>
              <mc:Fallback>
                <p:oleObj name="" r:id="rId2" imgW="6286500" imgH="444500" progId="Equation.3">
                  <p:embed/>
                  <p:pic>
                    <p:nvPicPr>
                      <p:cNvPr id="0" name="图片 3181"/>
                      <p:cNvPicPr/>
                      <p:nvPr/>
                    </p:nvPicPr>
                    <p:blipFill>
                      <a:blip r:embed="rId3"/>
                      <a:stretch>
                        <a:fillRect/>
                      </a:stretch>
                    </p:blipFill>
                    <p:spPr>
                      <a:xfrm>
                        <a:off x="684213" y="476885"/>
                        <a:ext cx="6286500" cy="444500"/>
                      </a:xfrm>
                      <a:prstGeom prst="rect">
                        <a:avLst/>
                      </a:prstGeom>
                      <a:noFill/>
                      <a:ln w="38100">
                        <a:noFill/>
                        <a:miter/>
                      </a:ln>
                    </p:spPr>
                  </p:pic>
                </p:oleObj>
              </mc:Fallback>
            </mc:AlternateContent>
          </a:graphicData>
        </a:graphic>
      </p:graphicFrame>
      <p:graphicFrame>
        <p:nvGraphicFramePr>
          <p:cNvPr id="78888" name="Object 40"/>
          <p:cNvGraphicFramePr>
            <a:graphicFrameLocks noChangeAspect="1"/>
          </p:cNvGraphicFramePr>
          <p:nvPr>
            <p:custDataLst>
              <p:tags r:id="rId4"/>
            </p:custDataLst>
          </p:nvPr>
        </p:nvGraphicFramePr>
        <p:xfrm>
          <a:off x="1401763" y="1102360"/>
          <a:ext cx="965200" cy="419100"/>
        </p:xfrm>
        <a:graphic>
          <a:graphicData uri="http://schemas.openxmlformats.org/presentationml/2006/ole">
            <mc:AlternateContent xmlns:mc="http://schemas.openxmlformats.org/markup-compatibility/2006">
              <mc:Choice xmlns:v="urn:schemas-microsoft-com:vml" Requires="v">
                <p:oleObj spid="_x0000_s3183" name="" r:id="rId5" imgW="965200" imgH="419100" progId="Equation.3">
                  <p:embed/>
                </p:oleObj>
              </mc:Choice>
              <mc:Fallback>
                <p:oleObj name="" r:id="rId5" imgW="965200" imgH="419100" progId="Equation.3">
                  <p:embed/>
                  <p:pic>
                    <p:nvPicPr>
                      <p:cNvPr id="0" name="图片 3182"/>
                      <p:cNvPicPr/>
                      <p:nvPr/>
                    </p:nvPicPr>
                    <p:blipFill>
                      <a:blip r:embed="rId6"/>
                      <a:stretch>
                        <a:fillRect/>
                      </a:stretch>
                    </p:blipFill>
                    <p:spPr>
                      <a:xfrm>
                        <a:off x="1401763" y="1102360"/>
                        <a:ext cx="965200" cy="419100"/>
                      </a:xfrm>
                      <a:prstGeom prst="rect">
                        <a:avLst/>
                      </a:prstGeom>
                      <a:noFill/>
                      <a:ln w="38100">
                        <a:noFill/>
                        <a:miter/>
                      </a:ln>
                    </p:spPr>
                  </p:pic>
                </p:oleObj>
              </mc:Fallback>
            </mc:AlternateContent>
          </a:graphicData>
        </a:graphic>
      </p:graphicFrame>
      <p:graphicFrame>
        <p:nvGraphicFramePr>
          <p:cNvPr id="78889" name="Object 41"/>
          <p:cNvGraphicFramePr>
            <a:graphicFrameLocks noChangeAspect="1"/>
          </p:cNvGraphicFramePr>
          <p:nvPr>
            <p:custDataLst>
              <p:tags r:id="rId7"/>
            </p:custDataLst>
          </p:nvPr>
        </p:nvGraphicFramePr>
        <p:xfrm>
          <a:off x="2760663" y="1122998"/>
          <a:ext cx="1676400" cy="368300"/>
        </p:xfrm>
        <a:graphic>
          <a:graphicData uri="http://schemas.openxmlformats.org/presentationml/2006/ole">
            <mc:AlternateContent xmlns:mc="http://schemas.openxmlformats.org/markup-compatibility/2006">
              <mc:Choice xmlns:v="urn:schemas-microsoft-com:vml" Requires="v">
                <p:oleObj spid="_x0000_s3185" name="" r:id="rId8" imgW="1676400" imgH="368300" progId="Equation.3">
                  <p:embed/>
                </p:oleObj>
              </mc:Choice>
              <mc:Fallback>
                <p:oleObj name="" r:id="rId8" imgW="1676400" imgH="368300" progId="Equation.3">
                  <p:embed/>
                  <p:pic>
                    <p:nvPicPr>
                      <p:cNvPr id="0" name="图片 3184"/>
                      <p:cNvPicPr/>
                      <p:nvPr/>
                    </p:nvPicPr>
                    <p:blipFill>
                      <a:blip r:embed="rId9"/>
                      <a:stretch>
                        <a:fillRect/>
                      </a:stretch>
                    </p:blipFill>
                    <p:spPr>
                      <a:xfrm>
                        <a:off x="2760663" y="1122998"/>
                        <a:ext cx="1676400" cy="368300"/>
                      </a:xfrm>
                      <a:prstGeom prst="rect">
                        <a:avLst/>
                      </a:prstGeom>
                      <a:noFill/>
                      <a:ln w="38100">
                        <a:noFill/>
                        <a:miter/>
                      </a:ln>
                    </p:spPr>
                  </p:pic>
                </p:oleObj>
              </mc:Fallback>
            </mc:AlternateContent>
          </a:graphicData>
        </a:graphic>
      </p:graphicFrame>
      <p:graphicFrame>
        <p:nvGraphicFramePr>
          <p:cNvPr id="78890" name="Object 42"/>
          <p:cNvGraphicFramePr>
            <a:graphicFrameLocks noChangeAspect="1"/>
          </p:cNvGraphicFramePr>
          <p:nvPr>
            <p:custDataLst>
              <p:tags r:id="rId10"/>
            </p:custDataLst>
          </p:nvPr>
        </p:nvGraphicFramePr>
        <p:xfrm>
          <a:off x="4595813" y="1005523"/>
          <a:ext cx="1676400" cy="508000"/>
        </p:xfrm>
        <a:graphic>
          <a:graphicData uri="http://schemas.openxmlformats.org/presentationml/2006/ole">
            <mc:AlternateContent xmlns:mc="http://schemas.openxmlformats.org/markup-compatibility/2006">
              <mc:Choice xmlns:v="urn:schemas-microsoft-com:vml" Requires="v">
                <p:oleObj spid="_x0000_s3190" name="" r:id="rId11" imgW="1676400" imgH="508000" progId="Equation.3">
                  <p:embed/>
                </p:oleObj>
              </mc:Choice>
              <mc:Fallback>
                <p:oleObj name="" r:id="rId11" imgW="1676400" imgH="508000" progId="Equation.3">
                  <p:embed/>
                  <p:pic>
                    <p:nvPicPr>
                      <p:cNvPr id="0" name="图片 3189"/>
                      <p:cNvPicPr/>
                      <p:nvPr/>
                    </p:nvPicPr>
                    <p:blipFill>
                      <a:blip r:embed="rId12"/>
                      <a:stretch>
                        <a:fillRect/>
                      </a:stretch>
                    </p:blipFill>
                    <p:spPr>
                      <a:xfrm>
                        <a:off x="4595813" y="1005523"/>
                        <a:ext cx="1676400" cy="508000"/>
                      </a:xfrm>
                      <a:prstGeom prst="rect">
                        <a:avLst/>
                      </a:prstGeom>
                      <a:noFill/>
                      <a:ln w="38100">
                        <a:noFill/>
                        <a:miter/>
                      </a:ln>
                    </p:spPr>
                  </p:pic>
                </p:oleObj>
              </mc:Fallback>
            </mc:AlternateContent>
          </a:graphicData>
        </a:graphic>
      </p:graphicFrame>
      <p:graphicFrame>
        <p:nvGraphicFramePr>
          <p:cNvPr id="78891" name="Object 43"/>
          <p:cNvGraphicFramePr>
            <a:graphicFrameLocks noChangeAspect="1"/>
          </p:cNvGraphicFramePr>
          <p:nvPr>
            <p:custDataLst>
              <p:tags r:id="rId13"/>
            </p:custDataLst>
          </p:nvPr>
        </p:nvGraphicFramePr>
        <p:xfrm>
          <a:off x="1389063" y="1737360"/>
          <a:ext cx="990600" cy="419100"/>
        </p:xfrm>
        <a:graphic>
          <a:graphicData uri="http://schemas.openxmlformats.org/presentationml/2006/ole">
            <mc:AlternateContent xmlns:mc="http://schemas.openxmlformats.org/markup-compatibility/2006">
              <mc:Choice xmlns:v="urn:schemas-microsoft-com:vml" Requires="v">
                <p:oleObj spid="_x0000_s3187" name="" r:id="rId14" imgW="990600" imgH="419100" progId="Equation.3">
                  <p:embed/>
                </p:oleObj>
              </mc:Choice>
              <mc:Fallback>
                <p:oleObj name="" r:id="rId14" imgW="990600" imgH="419100" progId="Equation.3">
                  <p:embed/>
                  <p:pic>
                    <p:nvPicPr>
                      <p:cNvPr id="0" name="图片 3186"/>
                      <p:cNvPicPr/>
                      <p:nvPr/>
                    </p:nvPicPr>
                    <p:blipFill>
                      <a:blip r:embed="rId15"/>
                      <a:stretch>
                        <a:fillRect/>
                      </a:stretch>
                    </p:blipFill>
                    <p:spPr>
                      <a:xfrm>
                        <a:off x="1389063" y="1737360"/>
                        <a:ext cx="990600" cy="419100"/>
                      </a:xfrm>
                      <a:prstGeom prst="rect">
                        <a:avLst/>
                      </a:prstGeom>
                      <a:noFill/>
                      <a:ln w="38100">
                        <a:noFill/>
                        <a:miter/>
                      </a:ln>
                    </p:spPr>
                  </p:pic>
                </p:oleObj>
              </mc:Fallback>
            </mc:AlternateContent>
          </a:graphicData>
        </a:graphic>
      </p:graphicFrame>
      <p:graphicFrame>
        <p:nvGraphicFramePr>
          <p:cNvPr id="78892" name="Object 44"/>
          <p:cNvGraphicFramePr>
            <a:graphicFrameLocks noChangeAspect="1"/>
          </p:cNvGraphicFramePr>
          <p:nvPr>
            <p:custDataLst>
              <p:tags r:id="rId16"/>
            </p:custDataLst>
          </p:nvPr>
        </p:nvGraphicFramePr>
        <p:xfrm>
          <a:off x="2760663" y="1745298"/>
          <a:ext cx="1676400" cy="393700"/>
        </p:xfrm>
        <a:graphic>
          <a:graphicData uri="http://schemas.openxmlformats.org/presentationml/2006/ole">
            <mc:AlternateContent xmlns:mc="http://schemas.openxmlformats.org/markup-compatibility/2006">
              <mc:Choice xmlns:v="urn:schemas-microsoft-com:vml" Requires="v">
                <p:oleObj spid="_x0000_s3191" name="" r:id="rId17" imgW="1675765" imgH="393700" progId="Equation.3">
                  <p:embed/>
                </p:oleObj>
              </mc:Choice>
              <mc:Fallback>
                <p:oleObj name="" r:id="rId17" imgW="1675765" imgH="393700" progId="Equation.3">
                  <p:embed/>
                  <p:pic>
                    <p:nvPicPr>
                      <p:cNvPr id="0" name="图片 3190"/>
                      <p:cNvPicPr/>
                      <p:nvPr/>
                    </p:nvPicPr>
                    <p:blipFill>
                      <a:blip r:embed="rId18"/>
                      <a:stretch>
                        <a:fillRect/>
                      </a:stretch>
                    </p:blipFill>
                    <p:spPr>
                      <a:xfrm>
                        <a:off x="2760663" y="1745298"/>
                        <a:ext cx="1676400" cy="393700"/>
                      </a:xfrm>
                      <a:prstGeom prst="rect">
                        <a:avLst/>
                      </a:prstGeom>
                      <a:noFill/>
                      <a:ln w="38100">
                        <a:noFill/>
                        <a:miter/>
                      </a:ln>
                    </p:spPr>
                  </p:pic>
                </p:oleObj>
              </mc:Fallback>
            </mc:AlternateContent>
          </a:graphicData>
        </a:graphic>
      </p:graphicFrame>
      <p:graphicFrame>
        <p:nvGraphicFramePr>
          <p:cNvPr id="78893" name="Object 45"/>
          <p:cNvGraphicFramePr>
            <a:graphicFrameLocks noChangeAspect="1"/>
          </p:cNvGraphicFramePr>
          <p:nvPr>
            <p:custDataLst>
              <p:tags r:id="rId19"/>
            </p:custDataLst>
          </p:nvPr>
        </p:nvGraphicFramePr>
        <p:xfrm>
          <a:off x="4748213" y="1619885"/>
          <a:ext cx="1701800" cy="508000"/>
        </p:xfrm>
        <a:graphic>
          <a:graphicData uri="http://schemas.openxmlformats.org/presentationml/2006/ole">
            <mc:AlternateContent xmlns:mc="http://schemas.openxmlformats.org/markup-compatibility/2006">
              <mc:Choice xmlns:v="urn:schemas-microsoft-com:vml" Requires="v">
                <p:oleObj spid="_x0000_s3192" name="" r:id="rId20" imgW="1701800" imgH="508000" progId="Equation.3">
                  <p:embed/>
                </p:oleObj>
              </mc:Choice>
              <mc:Fallback>
                <p:oleObj name="" r:id="rId20" imgW="1701800" imgH="508000" progId="Equation.3">
                  <p:embed/>
                  <p:pic>
                    <p:nvPicPr>
                      <p:cNvPr id="0" name="图片 3191"/>
                      <p:cNvPicPr/>
                      <p:nvPr/>
                    </p:nvPicPr>
                    <p:blipFill>
                      <a:blip r:embed="rId21"/>
                      <a:stretch>
                        <a:fillRect/>
                      </a:stretch>
                    </p:blipFill>
                    <p:spPr>
                      <a:xfrm>
                        <a:off x="4748213" y="1619885"/>
                        <a:ext cx="1701800" cy="508000"/>
                      </a:xfrm>
                      <a:prstGeom prst="rect">
                        <a:avLst/>
                      </a:prstGeom>
                      <a:noFill/>
                      <a:ln w="38100">
                        <a:noFill/>
                        <a:miter/>
                      </a:ln>
                    </p:spPr>
                  </p:pic>
                </p:oleObj>
              </mc:Fallback>
            </mc:AlternateContent>
          </a:graphicData>
        </a:graphic>
      </p:graphicFrame>
      <p:graphicFrame>
        <p:nvGraphicFramePr>
          <p:cNvPr id="78894" name="Object 46"/>
          <p:cNvGraphicFramePr>
            <a:graphicFrameLocks noChangeAspect="1"/>
          </p:cNvGraphicFramePr>
          <p:nvPr>
            <p:custDataLst>
              <p:tags r:id="rId22"/>
            </p:custDataLst>
          </p:nvPr>
        </p:nvGraphicFramePr>
        <p:xfrm>
          <a:off x="957263" y="2234248"/>
          <a:ext cx="5473700" cy="914400"/>
        </p:xfrm>
        <a:graphic>
          <a:graphicData uri="http://schemas.openxmlformats.org/presentationml/2006/ole">
            <mc:AlternateContent xmlns:mc="http://schemas.openxmlformats.org/markup-compatibility/2006">
              <mc:Choice xmlns:v="urn:schemas-microsoft-com:vml" Requires="v">
                <p:oleObj spid="_x0000_s3189" name="" r:id="rId23" imgW="5448300" imgH="885825" progId="Equation.3">
                  <p:embed/>
                </p:oleObj>
              </mc:Choice>
              <mc:Fallback>
                <p:oleObj name="" r:id="rId23" imgW="5448300" imgH="885825" progId="Equation.3">
                  <p:embed/>
                  <p:pic>
                    <p:nvPicPr>
                      <p:cNvPr id="0" name="图片 3188"/>
                      <p:cNvPicPr/>
                      <p:nvPr/>
                    </p:nvPicPr>
                    <p:blipFill>
                      <a:blip r:embed="rId24"/>
                      <a:stretch>
                        <a:fillRect/>
                      </a:stretch>
                    </p:blipFill>
                    <p:spPr>
                      <a:xfrm>
                        <a:off x="957263" y="2234248"/>
                        <a:ext cx="5473700" cy="914400"/>
                      </a:xfrm>
                      <a:prstGeom prst="rect">
                        <a:avLst/>
                      </a:prstGeom>
                      <a:noFill/>
                      <a:ln w="38100">
                        <a:noFill/>
                        <a:miter/>
                      </a:ln>
                    </p:spPr>
                  </p:pic>
                </p:oleObj>
              </mc:Fallback>
            </mc:AlternateContent>
          </a:graphicData>
        </a:graphic>
      </p:graphicFrame>
      <p:graphicFrame>
        <p:nvGraphicFramePr>
          <p:cNvPr id="78895" name="Object 47"/>
          <p:cNvGraphicFramePr>
            <a:graphicFrameLocks noChangeAspect="1"/>
          </p:cNvGraphicFramePr>
          <p:nvPr>
            <p:custDataLst>
              <p:tags r:id="rId25"/>
            </p:custDataLst>
          </p:nvPr>
        </p:nvGraphicFramePr>
        <p:xfrm>
          <a:off x="1476375" y="3216910"/>
          <a:ext cx="4535488" cy="571500"/>
        </p:xfrm>
        <a:graphic>
          <a:graphicData uri="http://schemas.openxmlformats.org/presentationml/2006/ole">
            <mc:AlternateContent xmlns:mc="http://schemas.openxmlformats.org/markup-compatibility/2006">
              <mc:Choice xmlns:v="urn:schemas-microsoft-com:vml" Requires="v">
                <p:oleObj spid="_x0000_s3188" name="" r:id="rId26" imgW="1816100" imgH="228600" progId="Equation.3">
                  <p:embed/>
                </p:oleObj>
              </mc:Choice>
              <mc:Fallback>
                <p:oleObj name="" r:id="rId26" imgW="1816100" imgH="228600" progId="Equation.3">
                  <p:embed/>
                  <p:pic>
                    <p:nvPicPr>
                      <p:cNvPr id="0" name="图片 3187"/>
                      <p:cNvPicPr/>
                      <p:nvPr/>
                    </p:nvPicPr>
                    <p:blipFill>
                      <a:blip r:embed="rId27"/>
                      <a:stretch>
                        <a:fillRect/>
                      </a:stretch>
                    </p:blipFill>
                    <p:spPr>
                      <a:xfrm>
                        <a:off x="1476375" y="3216910"/>
                        <a:ext cx="4535488" cy="571500"/>
                      </a:xfrm>
                      <a:prstGeom prst="rect">
                        <a:avLst/>
                      </a:prstGeom>
                      <a:noFill/>
                      <a:ln w="38100">
                        <a:noFill/>
                        <a:miter/>
                      </a:ln>
                    </p:spPr>
                  </p:pic>
                </p:oleObj>
              </mc:Fallback>
            </mc:AlternateContent>
          </a:graphicData>
        </a:graphic>
      </p:graphicFrame>
      <p:graphicFrame>
        <p:nvGraphicFramePr>
          <p:cNvPr id="78896" name="Object 48"/>
          <p:cNvGraphicFramePr>
            <a:graphicFrameLocks noChangeAspect="1"/>
          </p:cNvGraphicFramePr>
          <p:nvPr>
            <p:custDataLst>
              <p:tags r:id="rId28"/>
            </p:custDataLst>
          </p:nvPr>
        </p:nvGraphicFramePr>
        <p:xfrm>
          <a:off x="1690688" y="3859848"/>
          <a:ext cx="1873250" cy="1698625"/>
        </p:xfrm>
        <a:graphic>
          <a:graphicData uri="http://schemas.openxmlformats.org/presentationml/2006/ole">
            <mc:AlternateContent xmlns:mc="http://schemas.openxmlformats.org/markup-compatibility/2006">
              <mc:Choice xmlns:v="urn:schemas-microsoft-com:vml" Requires="v">
                <p:oleObj spid="_x0000_s3148" name="" r:id="rId29" imgW="923925" imgH="838200" progId="Equation.3">
                  <p:embed/>
                </p:oleObj>
              </mc:Choice>
              <mc:Fallback>
                <p:oleObj name="" r:id="rId29" imgW="923925" imgH="838200" progId="Equation.3">
                  <p:embed/>
                  <p:pic>
                    <p:nvPicPr>
                      <p:cNvPr id="0" name="图片 3147"/>
                      <p:cNvPicPr/>
                      <p:nvPr/>
                    </p:nvPicPr>
                    <p:blipFill>
                      <a:blip r:embed="rId30"/>
                      <a:stretch>
                        <a:fillRect/>
                      </a:stretch>
                    </p:blipFill>
                    <p:spPr>
                      <a:xfrm>
                        <a:off x="1690688" y="3859848"/>
                        <a:ext cx="1873250" cy="1698625"/>
                      </a:xfrm>
                      <a:prstGeom prst="rect">
                        <a:avLst/>
                      </a:prstGeom>
                      <a:noFill/>
                      <a:ln w="38100">
                        <a:noFill/>
                        <a:miter/>
                      </a:ln>
                    </p:spPr>
                  </p:pic>
                </p:oleObj>
              </mc:Fallback>
            </mc:AlternateContent>
          </a:graphicData>
        </a:graphic>
      </p:graphicFrame>
      <p:graphicFrame>
        <p:nvGraphicFramePr>
          <p:cNvPr id="78897" name="Object 49"/>
          <p:cNvGraphicFramePr>
            <a:graphicFrameLocks noChangeAspect="1"/>
          </p:cNvGraphicFramePr>
          <p:nvPr>
            <p:custDataLst>
              <p:tags r:id="rId31"/>
            </p:custDataLst>
          </p:nvPr>
        </p:nvGraphicFramePr>
        <p:xfrm>
          <a:off x="3565525" y="4509135"/>
          <a:ext cx="2374900" cy="436563"/>
        </p:xfrm>
        <a:graphic>
          <a:graphicData uri="http://schemas.openxmlformats.org/presentationml/2006/ole">
            <mc:AlternateContent xmlns:mc="http://schemas.openxmlformats.org/markup-compatibility/2006">
              <mc:Choice xmlns:v="urn:schemas-microsoft-com:vml" Requires="v">
                <p:oleObj spid="_x0000_s3149" name="" r:id="rId32" imgW="1104900" imgH="203200" progId="Equation.3">
                  <p:embed/>
                </p:oleObj>
              </mc:Choice>
              <mc:Fallback>
                <p:oleObj name="" r:id="rId32" imgW="1104900" imgH="203200" progId="Equation.3">
                  <p:embed/>
                  <p:pic>
                    <p:nvPicPr>
                      <p:cNvPr id="0" name="图片 3148"/>
                      <p:cNvPicPr/>
                      <p:nvPr/>
                    </p:nvPicPr>
                    <p:blipFill>
                      <a:blip r:embed="rId33"/>
                      <a:stretch>
                        <a:fillRect/>
                      </a:stretch>
                    </p:blipFill>
                    <p:spPr>
                      <a:xfrm>
                        <a:off x="3565525" y="4509135"/>
                        <a:ext cx="2374900" cy="436563"/>
                      </a:xfrm>
                      <a:prstGeom prst="rect">
                        <a:avLst/>
                      </a:prstGeom>
                      <a:noFill/>
                      <a:ln w="38100">
                        <a:noFill/>
                        <a:miter/>
                      </a:ln>
                    </p:spPr>
                  </p:pic>
                </p:oleObj>
              </mc:Fallback>
            </mc:AlternateContent>
          </a:graphicData>
        </a:graphic>
      </p:graphicFrame>
      <p:graphicFrame>
        <p:nvGraphicFramePr>
          <p:cNvPr id="78898" name="Object 50"/>
          <p:cNvGraphicFramePr>
            <a:graphicFrameLocks noChangeAspect="1"/>
          </p:cNvGraphicFramePr>
          <p:nvPr>
            <p:custDataLst>
              <p:tags r:id="rId34"/>
            </p:custDataLst>
          </p:nvPr>
        </p:nvGraphicFramePr>
        <p:xfrm>
          <a:off x="5940425" y="4496435"/>
          <a:ext cx="2260600" cy="444500"/>
        </p:xfrm>
        <a:graphic>
          <a:graphicData uri="http://schemas.openxmlformats.org/presentationml/2006/ole">
            <mc:AlternateContent xmlns:mc="http://schemas.openxmlformats.org/markup-compatibility/2006">
              <mc:Choice xmlns:v="urn:schemas-microsoft-com:vml" Requires="v">
                <p:oleObj spid="_x0000_s3147" name="" r:id="rId35" imgW="2260600" imgH="444500" progId="Equation.3">
                  <p:embed/>
                </p:oleObj>
              </mc:Choice>
              <mc:Fallback>
                <p:oleObj name="" r:id="rId35" imgW="2260600" imgH="444500" progId="Equation.3">
                  <p:embed/>
                  <p:pic>
                    <p:nvPicPr>
                      <p:cNvPr id="0" name="图片 3146"/>
                      <p:cNvPicPr/>
                      <p:nvPr/>
                    </p:nvPicPr>
                    <p:blipFill>
                      <a:blip r:embed="rId36"/>
                      <a:stretch>
                        <a:fillRect/>
                      </a:stretch>
                    </p:blipFill>
                    <p:spPr>
                      <a:xfrm>
                        <a:off x="5940425" y="4496435"/>
                        <a:ext cx="2260600" cy="444500"/>
                      </a:xfrm>
                      <a:prstGeom prst="rect">
                        <a:avLst/>
                      </a:prstGeom>
                      <a:noFill/>
                      <a:ln w="38100">
                        <a:noFill/>
                        <a:miter/>
                      </a:ln>
                    </p:spPr>
                  </p:pic>
                </p:oleObj>
              </mc:Fallback>
            </mc:AlternateContent>
          </a:graphicData>
        </a:graphic>
      </p:graphicFrame>
      <p:sp>
        <p:nvSpPr>
          <p:cNvPr id="78899" name="Text Box 51"/>
          <p:cNvSpPr txBox="1"/>
          <p:nvPr>
            <p:custDataLst>
              <p:tags r:id="rId37"/>
            </p:custDataLst>
          </p:nvPr>
        </p:nvSpPr>
        <p:spPr>
          <a:xfrm>
            <a:off x="1524000" y="5553710"/>
            <a:ext cx="6858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800" b="1" dirty="0">
              <a:latin typeface="Times New Roman" panose="02020603050405020304" pitchFamily="18" charset="0"/>
            </a:endParaRPr>
          </a:p>
        </p:txBody>
      </p:sp>
      <p:sp>
        <p:nvSpPr>
          <p:cNvPr id="78900" name="Rectangle 52"/>
          <p:cNvSpPr/>
          <p:nvPr>
            <p:custDataLst>
              <p:tags r:id="rId38"/>
            </p:custDataLst>
          </p:nvPr>
        </p:nvSpPr>
        <p:spPr>
          <a:xfrm>
            <a:off x="990600" y="5652135"/>
            <a:ext cx="75946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rPr>
              <a:t>即甲</a:t>
            </a:r>
            <a:r>
              <a:rPr lang="zh-CN" altLang="en-US" sz="2800" b="1" dirty="0">
                <a:latin typeface="Times New Roman" panose="02020603050405020304" pitchFamily="18" charset="0"/>
                <a:sym typeface="Math1" pitchFamily="2" charset="2"/>
              </a:rPr>
              <a:t>、</a:t>
            </a:r>
            <a:r>
              <a:rPr lang="zh-CN" altLang="en-US" sz="2800" b="1" dirty="0">
                <a:latin typeface="Times New Roman" panose="02020603050405020304" pitchFamily="18" charset="0"/>
              </a:rPr>
              <a:t>乙两台机床加工的产品直径无显著差异.  </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88"/>
                                        </p:tgtEl>
                                        <p:attrNameLst>
                                          <p:attrName>style.visibility</p:attrName>
                                        </p:attrNameLst>
                                      </p:cBhvr>
                                      <p:to>
                                        <p:strVal val="visible"/>
                                      </p:to>
                                    </p:set>
                                    <p:animEffect transition="in" filter="wipe(left)">
                                      <p:cBhvr>
                                        <p:cTn id="7" dur="500"/>
                                        <p:tgtEl>
                                          <p:spTgt spid="788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89"/>
                                        </p:tgtEl>
                                        <p:attrNameLst>
                                          <p:attrName>style.visibility</p:attrName>
                                        </p:attrNameLst>
                                      </p:cBhvr>
                                      <p:to>
                                        <p:strVal val="visible"/>
                                      </p:to>
                                    </p:set>
                                    <p:animEffect transition="in" filter="wipe(left)">
                                      <p:cBhvr>
                                        <p:cTn id="12" dur="500"/>
                                        <p:tgtEl>
                                          <p:spTgt spid="788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90"/>
                                        </p:tgtEl>
                                        <p:attrNameLst>
                                          <p:attrName>style.visibility</p:attrName>
                                        </p:attrNameLst>
                                      </p:cBhvr>
                                      <p:to>
                                        <p:strVal val="visible"/>
                                      </p:to>
                                    </p:set>
                                    <p:animEffect transition="in" filter="wipe(left)">
                                      <p:cBhvr>
                                        <p:cTn id="17" dur="500"/>
                                        <p:tgtEl>
                                          <p:spTgt spid="788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91"/>
                                        </p:tgtEl>
                                        <p:attrNameLst>
                                          <p:attrName>style.visibility</p:attrName>
                                        </p:attrNameLst>
                                      </p:cBhvr>
                                      <p:to>
                                        <p:strVal val="visible"/>
                                      </p:to>
                                    </p:set>
                                    <p:animEffect transition="in" filter="wipe(left)">
                                      <p:cBhvr>
                                        <p:cTn id="22" dur="500"/>
                                        <p:tgtEl>
                                          <p:spTgt spid="788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8892"/>
                                        </p:tgtEl>
                                        <p:attrNameLst>
                                          <p:attrName>style.visibility</p:attrName>
                                        </p:attrNameLst>
                                      </p:cBhvr>
                                      <p:to>
                                        <p:strVal val="visible"/>
                                      </p:to>
                                    </p:set>
                                    <p:animEffect transition="in" filter="wipe(left)">
                                      <p:cBhvr>
                                        <p:cTn id="27" dur="500"/>
                                        <p:tgtEl>
                                          <p:spTgt spid="788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893"/>
                                        </p:tgtEl>
                                        <p:attrNameLst>
                                          <p:attrName>style.visibility</p:attrName>
                                        </p:attrNameLst>
                                      </p:cBhvr>
                                      <p:to>
                                        <p:strVal val="visible"/>
                                      </p:to>
                                    </p:set>
                                    <p:animEffect transition="in" filter="wipe(left)">
                                      <p:cBhvr>
                                        <p:cTn id="32" dur="500"/>
                                        <p:tgtEl>
                                          <p:spTgt spid="788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8894"/>
                                        </p:tgtEl>
                                        <p:attrNameLst>
                                          <p:attrName>style.visibility</p:attrName>
                                        </p:attrNameLst>
                                      </p:cBhvr>
                                      <p:to>
                                        <p:strVal val="visible"/>
                                      </p:to>
                                    </p:set>
                                    <p:animEffect transition="in" filter="wipe(left)">
                                      <p:cBhvr>
                                        <p:cTn id="37" dur="500"/>
                                        <p:tgtEl>
                                          <p:spTgt spid="788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8895"/>
                                        </p:tgtEl>
                                        <p:attrNameLst>
                                          <p:attrName>style.visibility</p:attrName>
                                        </p:attrNameLst>
                                      </p:cBhvr>
                                      <p:to>
                                        <p:strVal val="visible"/>
                                      </p:to>
                                    </p:set>
                                    <p:animEffect transition="in" filter="wipe(left)">
                                      <p:cBhvr>
                                        <p:cTn id="42" dur="500"/>
                                        <p:tgtEl>
                                          <p:spTgt spid="788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8896"/>
                                        </p:tgtEl>
                                        <p:attrNameLst>
                                          <p:attrName>style.visibility</p:attrName>
                                        </p:attrNameLst>
                                      </p:cBhvr>
                                      <p:to>
                                        <p:strVal val="visible"/>
                                      </p:to>
                                    </p:set>
                                    <p:animEffect transition="in" filter="wipe(left)">
                                      <p:cBhvr>
                                        <p:cTn id="47" dur="500"/>
                                        <p:tgtEl>
                                          <p:spTgt spid="788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8897"/>
                                        </p:tgtEl>
                                        <p:attrNameLst>
                                          <p:attrName>style.visibility</p:attrName>
                                        </p:attrNameLst>
                                      </p:cBhvr>
                                      <p:to>
                                        <p:strVal val="visible"/>
                                      </p:to>
                                    </p:set>
                                    <p:animEffect transition="in" filter="wipe(left)">
                                      <p:cBhvr>
                                        <p:cTn id="52" dur="500"/>
                                        <p:tgtEl>
                                          <p:spTgt spid="7889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8898"/>
                                        </p:tgtEl>
                                        <p:attrNameLst>
                                          <p:attrName>style.visibility</p:attrName>
                                        </p:attrNameLst>
                                      </p:cBhvr>
                                      <p:to>
                                        <p:strVal val="visible"/>
                                      </p:to>
                                    </p:set>
                                    <p:animEffect transition="in" filter="wipe(left)">
                                      <p:cBhvr>
                                        <p:cTn id="57" dur="500"/>
                                        <p:tgtEl>
                                          <p:spTgt spid="788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nodePh="1">
                                  <p:stCondLst>
                                    <p:cond delay="0"/>
                                  </p:stCondLst>
                                  <p:endCondLst>
                                    <p:cond evt="begin" delay="0">
                                      <p:tn val="60"/>
                                    </p:cond>
                                  </p:endCondLst>
                                  <p:childTnLst>
                                    <p:set>
                                      <p:cBhvr>
                                        <p:cTn id="61" dur="1" fill="hold">
                                          <p:stCondLst>
                                            <p:cond delay="0"/>
                                          </p:stCondLst>
                                        </p:cTn>
                                        <p:tgtEl>
                                          <p:spTgt spid="78899"/>
                                        </p:tgtEl>
                                        <p:attrNameLst>
                                          <p:attrName>style.visibility</p:attrName>
                                        </p:attrNameLst>
                                      </p:cBhvr>
                                      <p:to>
                                        <p:strVal val="visible"/>
                                      </p:to>
                                    </p:set>
                                    <p:animEffect transition="in" filter="wipe(left)">
                                      <p:cBhvr>
                                        <p:cTn id="62" dur="500"/>
                                        <p:tgtEl>
                                          <p:spTgt spid="7889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8900"/>
                                        </p:tgtEl>
                                        <p:attrNameLst>
                                          <p:attrName>style.visibility</p:attrName>
                                        </p:attrNameLst>
                                      </p:cBhvr>
                                      <p:to>
                                        <p:strVal val="visible"/>
                                      </p:to>
                                    </p:set>
                                    <p:animEffect transition="in" filter="wipe(left)">
                                      <p:cBhvr>
                                        <p:cTn id="67" dur="500"/>
                                        <p:tgtEl>
                                          <p:spTgt spid="7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99" grpId="0"/>
      <p:bldP spid="789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31"/>
          <p:cNvSpPr txBox="1"/>
          <p:nvPr>
            <p:custDataLst>
              <p:tags r:id="rId1"/>
            </p:custDataLst>
          </p:nvPr>
        </p:nvSpPr>
        <p:spPr>
          <a:xfrm>
            <a:off x="607695" y="676910"/>
            <a:ext cx="8002905" cy="2306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ts val="0"/>
              </a:spcBef>
              <a:buNone/>
            </a:pPr>
            <a:r>
              <a:rPr lang="zh-CN" altLang="en-US" sz="2400" b="1" dirty="0">
                <a:solidFill>
                  <a:srgbClr val="1D41D5"/>
                </a:solidFill>
                <a:latin typeface="黑体" panose="02010609060101010101" pitchFamily="49" charset="-122"/>
                <a:ea typeface="黑体" panose="02010609060101010101" pitchFamily="49" charset="-122"/>
              </a:rPr>
              <a:t>例</a:t>
            </a:r>
            <a:r>
              <a:rPr lang="en-US" altLang="zh-CN" sz="2400" b="1" dirty="0">
                <a:solidFill>
                  <a:srgbClr val="1D41D5"/>
                </a:solidFill>
                <a:latin typeface="Times New Roman" panose="02020603050405020304" pitchFamily="18" charset="0"/>
                <a:ea typeface="黑体" panose="02010609060101010101" pitchFamily="49" charset="-122"/>
              </a:rPr>
              <a:t>8.2.6</a:t>
            </a:r>
            <a:r>
              <a:rPr lang="zh-CN" altLang="en-US" sz="2400" b="1" dirty="0">
                <a:latin typeface="Times New Roman" panose="02020603050405020304" pitchFamily="18" charset="0"/>
              </a:rPr>
              <a:t>  在平炉上进行一项试验以确定改变操作方法的建议是否会增加钢的得率, 试验是在同一只平炉上进行的. 每炼一炉钢时除操作方法外, 其它条件都尽可能做到相同.先采用标准方法炼一炉, 然后用建议的新方法炼一炉, 以后交替进行, 各炼了10炉, 其钢</a:t>
            </a:r>
            <a:r>
              <a:rPr lang="zh-CN" altLang="en-US" sz="2400" b="1" dirty="0">
                <a:latin typeface="Times New Roman" panose="02020603050405020304" pitchFamily="18" charset="0"/>
              </a:rPr>
              <a:t>的得率分别为</a:t>
            </a:r>
            <a:r>
              <a:rPr lang="zh-CN" altLang="en-US" sz="2400" b="1" dirty="0">
                <a:latin typeface="Times New Roman" panose="02020603050405020304" pitchFamily="18" charset="0"/>
                <a:sym typeface="Wingdings" panose="05000000000000000000" pitchFamily="2" charset="2"/>
              </a:rPr>
              <a:t>(1)标准方法: </a:t>
            </a:r>
            <a:endParaRPr lang="zh-CN" altLang="en-US" sz="2400" b="1" dirty="0">
              <a:latin typeface="Times New Roman" panose="02020603050405020304" pitchFamily="18" charset="0"/>
              <a:sym typeface="Wingdings" panose="05000000000000000000" pitchFamily="2" charset="2"/>
            </a:endParaRPr>
          </a:p>
          <a:p>
            <a:pPr marL="0" lvl="0" indent="0" eaLnBrk="1" hangingPunct="1">
              <a:lnSpc>
                <a:spcPct val="100000"/>
              </a:lnSpc>
              <a:spcBef>
                <a:spcPts val="0"/>
              </a:spcBef>
              <a:buNone/>
            </a:pPr>
            <a:r>
              <a:rPr lang="zh-CN" altLang="en-US" sz="2400" b="1" dirty="0">
                <a:latin typeface="Times New Roman" panose="02020603050405020304" pitchFamily="18" charset="0"/>
                <a:sym typeface="Wingdings" panose="05000000000000000000" pitchFamily="2" charset="2"/>
              </a:rPr>
              <a:t>78.1, 72.4, 76.2, 74.3, 77.4, 78.4, 76.0, 75.5, 76.7, 77.3; </a:t>
            </a:r>
            <a:endParaRPr lang="zh-CN" altLang="en-US" sz="2400" b="1" dirty="0">
              <a:latin typeface="Times New Roman" panose="02020603050405020304" pitchFamily="18" charset="0"/>
              <a:sym typeface="Wingdings" panose="05000000000000000000" pitchFamily="2" charset="2"/>
            </a:endParaRPr>
          </a:p>
        </p:txBody>
      </p:sp>
      <p:sp>
        <p:nvSpPr>
          <p:cNvPr id="18435" name="Rectangle 32"/>
          <p:cNvSpPr/>
          <p:nvPr>
            <p:custDataLst>
              <p:tags r:id="rId2"/>
            </p:custDataLst>
          </p:nvPr>
        </p:nvSpPr>
        <p:spPr>
          <a:xfrm>
            <a:off x="621665" y="3009900"/>
            <a:ext cx="8145780"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0000"/>
              </a:lnSpc>
              <a:spcBef>
                <a:spcPts val="0"/>
              </a:spcBef>
              <a:buNone/>
            </a:pPr>
            <a:r>
              <a:rPr lang="zh-CN" altLang="en-US" sz="2400" b="1" dirty="0">
                <a:latin typeface="Times New Roman" panose="02020603050405020304" pitchFamily="18" charset="0"/>
                <a:sym typeface="Wingdings" panose="05000000000000000000" pitchFamily="2" charset="2"/>
              </a:rPr>
              <a:t>(2)新方法:</a:t>
            </a:r>
            <a:endParaRPr lang="zh-CN" altLang="en-US" sz="2400" b="1" dirty="0">
              <a:latin typeface="Times New Roman" panose="02020603050405020304" pitchFamily="18" charset="0"/>
              <a:sym typeface="Wingdings" panose="05000000000000000000" pitchFamily="2" charset="2"/>
            </a:endParaRPr>
          </a:p>
          <a:p>
            <a:pPr marL="0" lvl="0" indent="0" eaLnBrk="1" hangingPunct="1">
              <a:lnSpc>
                <a:spcPct val="100000"/>
              </a:lnSpc>
              <a:spcBef>
                <a:spcPts val="0"/>
              </a:spcBef>
              <a:buNone/>
            </a:pPr>
            <a:r>
              <a:rPr lang="zh-CN" altLang="en-US" sz="2400" b="1" dirty="0">
                <a:latin typeface="Times New Roman" panose="02020603050405020304" pitchFamily="18" charset="0"/>
                <a:sym typeface="Wingdings" panose="05000000000000000000" pitchFamily="2" charset="2"/>
              </a:rPr>
              <a:t>79.1, 81.0, 77.3, 79.1, 80.0, 7</a:t>
            </a:r>
            <a:r>
              <a:rPr lang="en-US" altLang="zh-CN" sz="2400" b="1" dirty="0">
                <a:latin typeface="Times New Roman" panose="02020603050405020304" pitchFamily="18" charset="0"/>
                <a:sym typeface="Wingdings" panose="05000000000000000000" pitchFamily="2" charset="2"/>
              </a:rPr>
              <a:t>9</a:t>
            </a:r>
            <a:r>
              <a:rPr lang="zh-CN" altLang="en-US" sz="2400" b="1" dirty="0">
                <a:latin typeface="Times New Roman" panose="02020603050405020304" pitchFamily="18" charset="0"/>
                <a:sym typeface="Wingdings" panose="05000000000000000000" pitchFamily="2" charset="2"/>
              </a:rPr>
              <a:t>.1, 79.1, 77.3, 80.2, 82.1; </a:t>
            </a:r>
            <a:endParaRPr lang="zh-CN" altLang="en-US" sz="2400" b="1" dirty="0">
              <a:latin typeface="Times New Roman" panose="02020603050405020304" pitchFamily="18" charset="0"/>
              <a:sym typeface="Wingdings" panose="05000000000000000000" pitchFamily="2" charset="2"/>
            </a:endParaRPr>
          </a:p>
          <a:p>
            <a:pPr marL="0" lvl="0" indent="0" eaLnBrk="1" hangingPunct="1">
              <a:lnSpc>
                <a:spcPct val="100000"/>
              </a:lnSpc>
              <a:spcBef>
                <a:spcPts val="0"/>
              </a:spcBef>
              <a:buNone/>
            </a:pPr>
            <a:r>
              <a:rPr lang="zh-CN" altLang="en-US" sz="2400" b="1" dirty="0">
                <a:latin typeface="Times New Roman" panose="02020603050405020304" pitchFamily="18" charset="0"/>
                <a:sym typeface="Wingdings" panose="05000000000000000000" pitchFamily="2" charset="2"/>
              </a:rPr>
              <a:t>设这两个样本相互独立, 且分别来自正态总体</a:t>
            </a:r>
            <a:endParaRPr lang="zh-CN" altLang="en-US" sz="2400" b="1" dirty="0">
              <a:latin typeface="Times New Roman" panose="02020603050405020304" pitchFamily="18" charset="0"/>
              <a:sym typeface="Wingdings" panose="05000000000000000000" pitchFamily="2" charset="2"/>
            </a:endParaRPr>
          </a:p>
        </p:txBody>
      </p:sp>
      <p:graphicFrame>
        <p:nvGraphicFramePr>
          <p:cNvPr id="18436" name="Object 33"/>
          <p:cNvGraphicFramePr>
            <a:graphicFrameLocks noChangeAspect="1"/>
          </p:cNvGraphicFramePr>
          <p:nvPr>
            <p:custDataLst>
              <p:tags r:id="rId3"/>
            </p:custDataLst>
          </p:nvPr>
        </p:nvGraphicFramePr>
        <p:xfrm>
          <a:off x="1352550" y="4246880"/>
          <a:ext cx="3188970" cy="426085"/>
        </p:xfrm>
        <a:graphic>
          <a:graphicData uri="http://schemas.openxmlformats.org/presentationml/2006/ole">
            <mc:AlternateContent xmlns:mc="http://schemas.openxmlformats.org/markup-compatibility/2006">
              <mc:Choice xmlns:v="urn:schemas-microsoft-com:vml" Requires="v">
                <p:oleObj spid="_x0000_s3210" name="" r:id="rId4" imgW="3517900" imgH="469900" progId="Equation.3">
                  <p:embed/>
                </p:oleObj>
              </mc:Choice>
              <mc:Fallback>
                <p:oleObj name="" r:id="rId4" imgW="3517900" imgH="469900" progId="Equation.3">
                  <p:embed/>
                  <p:pic>
                    <p:nvPicPr>
                      <p:cNvPr id="0" name="图片 3209"/>
                      <p:cNvPicPr/>
                      <p:nvPr/>
                    </p:nvPicPr>
                    <p:blipFill>
                      <a:blip r:embed="rId5"/>
                      <a:stretch>
                        <a:fillRect/>
                      </a:stretch>
                    </p:blipFill>
                    <p:spPr>
                      <a:xfrm>
                        <a:off x="1352550" y="4246880"/>
                        <a:ext cx="3188970" cy="426085"/>
                      </a:xfrm>
                      <a:prstGeom prst="rect">
                        <a:avLst/>
                      </a:prstGeom>
                      <a:noFill/>
                      <a:ln w="38100">
                        <a:noFill/>
                        <a:miter/>
                      </a:ln>
                    </p:spPr>
                  </p:pic>
                </p:oleObj>
              </mc:Fallback>
            </mc:AlternateContent>
          </a:graphicData>
        </a:graphic>
      </p:graphicFrame>
      <p:graphicFrame>
        <p:nvGraphicFramePr>
          <p:cNvPr id="18437" name="Object 34"/>
          <p:cNvGraphicFramePr>
            <a:graphicFrameLocks noChangeAspect="1"/>
          </p:cNvGraphicFramePr>
          <p:nvPr>
            <p:custDataLst>
              <p:tags r:id="rId6"/>
            </p:custDataLst>
          </p:nvPr>
        </p:nvGraphicFramePr>
        <p:xfrm>
          <a:off x="4780280" y="4232910"/>
          <a:ext cx="2769870" cy="423545"/>
        </p:xfrm>
        <a:graphic>
          <a:graphicData uri="http://schemas.openxmlformats.org/presentationml/2006/ole">
            <mc:AlternateContent xmlns:mc="http://schemas.openxmlformats.org/markup-compatibility/2006">
              <mc:Choice xmlns:v="urn:schemas-microsoft-com:vml" Requires="v">
                <p:oleObj spid="_x0000_s3208" name="" r:id="rId7" imgW="3073400" imgH="469900" progId="Equation.3">
                  <p:embed/>
                </p:oleObj>
              </mc:Choice>
              <mc:Fallback>
                <p:oleObj name="" r:id="rId7" imgW="3073400" imgH="469900" progId="Equation.3">
                  <p:embed/>
                  <p:pic>
                    <p:nvPicPr>
                      <p:cNvPr id="0" name="图片 3207"/>
                      <p:cNvPicPr/>
                      <p:nvPr/>
                    </p:nvPicPr>
                    <p:blipFill>
                      <a:blip r:embed="rId8"/>
                      <a:stretch>
                        <a:fillRect/>
                      </a:stretch>
                    </p:blipFill>
                    <p:spPr>
                      <a:xfrm>
                        <a:off x="4780280" y="4232910"/>
                        <a:ext cx="2769870" cy="423545"/>
                      </a:xfrm>
                      <a:prstGeom prst="rect">
                        <a:avLst/>
                      </a:prstGeom>
                      <a:noFill/>
                      <a:ln w="38100">
                        <a:noFill/>
                        <a:miter/>
                      </a:ln>
                    </p:spPr>
                  </p:pic>
                </p:oleObj>
              </mc:Fallback>
            </mc:AlternateContent>
          </a:graphicData>
        </a:graphic>
      </p:graphicFrame>
      <p:sp>
        <p:nvSpPr>
          <p:cNvPr id="18438" name="Text Box 35"/>
          <p:cNvSpPr txBox="1"/>
          <p:nvPr>
            <p:custDataLst>
              <p:tags r:id="rId9"/>
            </p:custDataLst>
          </p:nvPr>
        </p:nvSpPr>
        <p:spPr>
          <a:xfrm>
            <a:off x="873125" y="4791393"/>
            <a:ext cx="6553200" cy="5340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50000"/>
              </a:spcBef>
              <a:buNone/>
            </a:pPr>
            <a:r>
              <a:rPr lang="zh-CN" altLang="en-US" sz="2400" b="1" dirty="0">
                <a:latin typeface="Times New Roman" panose="02020603050405020304" pitchFamily="18" charset="0"/>
              </a:rPr>
              <a:t>问建议的新操作方法能否提高得率?</a:t>
            </a:r>
            <a:endParaRPr lang="zh-CN" altLang="en-US" sz="2400" b="1" dirty="0">
              <a:latin typeface="Times New Roman" panose="02020603050405020304" pitchFamily="18" charset="0"/>
            </a:endParaRPr>
          </a:p>
        </p:txBody>
      </p:sp>
      <p:graphicFrame>
        <p:nvGraphicFramePr>
          <p:cNvPr id="18439" name="Object 36"/>
          <p:cNvGraphicFramePr>
            <a:graphicFrameLocks noChangeAspect="1"/>
          </p:cNvGraphicFramePr>
          <p:nvPr>
            <p:custDataLst>
              <p:tags r:id="rId10"/>
            </p:custDataLst>
          </p:nvPr>
        </p:nvGraphicFramePr>
        <p:xfrm>
          <a:off x="5816600" y="4916805"/>
          <a:ext cx="1741805" cy="350520"/>
        </p:xfrm>
        <a:graphic>
          <a:graphicData uri="http://schemas.openxmlformats.org/presentationml/2006/ole">
            <mc:AlternateContent xmlns:mc="http://schemas.openxmlformats.org/markup-compatibility/2006">
              <mc:Choice xmlns:v="urn:schemas-microsoft-com:vml" Requires="v">
                <p:oleObj spid="_x0000_s3213" name="" r:id="rId11" imgW="2146300" imgH="431800" progId="Equation.3">
                  <p:embed/>
                </p:oleObj>
              </mc:Choice>
              <mc:Fallback>
                <p:oleObj name="" r:id="rId11" imgW="2146300" imgH="431800" progId="Equation.3">
                  <p:embed/>
                  <p:pic>
                    <p:nvPicPr>
                      <p:cNvPr id="0" name="图片 3212"/>
                      <p:cNvPicPr/>
                      <p:nvPr/>
                    </p:nvPicPr>
                    <p:blipFill>
                      <a:blip r:embed="rId12"/>
                      <a:stretch>
                        <a:fillRect/>
                      </a:stretch>
                    </p:blipFill>
                    <p:spPr>
                      <a:xfrm>
                        <a:off x="5816600" y="4916805"/>
                        <a:ext cx="1741805" cy="35052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1"/>
          <p:cNvGraphicFramePr>
            <a:graphicFrameLocks noChangeAspect="1"/>
          </p:cNvGraphicFramePr>
          <p:nvPr/>
        </p:nvGraphicFramePr>
        <p:xfrm>
          <a:off x="3229928" y="404495"/>
          <a:ext cx="4160520" cy="546735"/>
        </p:xfrm>
        <a:graphic>
          <a:graphicData uri="http://schemas.openxmlformats.org/presentationml/2006/ole">
            <mc:AlternateContent xmlns:mc="http://schemas.openxmlformats.org/markup-compatibility/2006">
              <mc:Choice xmlns:v="urn:schemas-microsoft-com:vml" Requires="v">
                <p:oleObj spid="_x0000_s4" name="" r:id="rId1" imgW="2032000" imgH="266700" progId="Equation.DSMT4">
                  <p:embed/>
                </p:oleObj>
              </mc:Choice>
              <mc:Fallback>
                <p:oleObj name="" r:id="rId1" imgW="2032000" imgH="266700" progId="Equation.DSMT4">
                  <p:embed/>
                  <p:pic>
                    <p:nvPicPr>
                      <p:cNvPr id="0" name="图片 3174"/>
                      <p:cNvPicPr/>
                      <p:nvPr/>
                    </p:nvPicPr>
                    <p:blipFill>
                      <a:blip r:embed="rId2"/>
                      <a:stretch>
                        <a:fillRect/>
                      </a:stretch>
                    </p:blipFill>
                    <p:spPr>
                      <a:xfrm>
                        <a:off x="3229928" y="404495"/>
                        <a:ext cx="4160520" cy="546735"/>
                      </a:xfrm>
                      <a:prstGeom prst="rect">
                        <a:avLst/>
                      </a:prstGeom>
                      <a:noFill/>
                      <a:ln w="38100">
                        <a:noFill/>
                        <a:miter/>
                      </a:ln>
                    </p:spPr>
                  </p:pic>
                </p:oleObj>
              </mc:Fallback>
            </mc:AlternateContent>
          </a:graphicData>
        </a:graphic>
      </p:graphicFrame>
      <p:sp>
        <p:nvSpPr>
          <p:cNvPr id="19458" name="Text Box 17"/>
          <p:cNvSpPr txBox="1"/>
          <p:nvPr>
            <p:custDataLst>
              <p:tags r:id="rId3"/>
            </p:custDataLst>
          </p:nvPr>
        </p:nvSpPr>
        <p:spPr>
          <a:xfrm>
            <a:off x="323850" y="403225"/>
            <a:ext cx="1219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Times New Roman" panose="02020603050405020304" pitchFamily="18" charset="0"/>
                <a:ea typeface="黑体" panose="02010609060101010101" pitchFamily="49" charset="-122"/>
              </a:rPr>
              <a:t>解</a:t>
            </a:r>
            <a:endParaRPr lang="zh-CN" altLang="en-US" sz="2400" b="1" dirty="0">
              <a:latin typeface="Times New Roman" panose="02020603050405020304" pitchFamily="18" charset="0"/>
              <a:ea typeface="黑体" panose="02010609060101010101" pitchFamily="49" charset="-122"/>
            </a:endParaRPr>
          </a:p>
        </p:txBody>
      </p:sp>
      <p:graphicFrame>
        <p:nvGraphicFramePr>
          <p:cNvPr id="75803" name="Object 27"/>
          <p:cNvGraphicFramePr>
            <a:graphicFrameLocks noChangeAspect="1"/>
          </p:cNvGraphicFramePr>
          <p:nvPr>
            <p:custDataLst>
              <p:tags r:id="rId4"/>
            </p:custDataLst>
          </p:nvPr>
        </p:nvGraphicFramePr>
        <p:xfrm>
          <a:off x="5398770" y="2468245"/>
          <a:ext cx="3514725" cy="381000"/>
        </p:xfrm>
        <a:graphic>
          <a:graphicData uri="http://schemas.openxmlformats.org/presentationml/2006/ole">
            <mc:AlternateContent xmlns:mc="http://schemas.openxmlformats.org/markup-compatibility/2006">
              <mc:Choice xmlns:v="urn:schemas-microsoft-com:vml" Requires="v">
                <p:oleObj spid="_x0000_s3168" name="" r:id="rId5" imgW="4102100" imgH="444500" progId="Equation.3">
                  <p:embed/>
                </p:oleObj>
              </mc:Choice>
              <mc:Fallback>
                <p:oleObj name="" r:id="rId5" imgW="4102100" imgH="444500" progId="Equation.3">
                  <p:embed/>
                  <p:pic>
                    <p:nvPicPr>
                      <p:cNvPr id="0" name="图片 3167"/>
                      <p:cNvPicPr/>
                      <p:nvPr/>
                    </p:nvPicPr>
                    <p:blipFill>
                      <a:blip r:embed="rId6"/>
                      <a:stretch>
                        <a:fillRect/>
                      </a:stretch>
                    </p:blipFill>
                    <p:spPr>
                      <a:xfrm>
                        <a:off x="5398770" y="2468245"/>
                        <a:ext cx="3514725" cy="381000"/>
                      </a:xfrm>
                      <a:prstGeom prst="rect">
                        <a:avLst/>
                      </a:prstGeom>
                      <a:noFill/>
                      <a:ln w="38100">
                        <a:noFill/>
                        <a:miter/>
                      </a:ln>
                    </p:spPr>
                  </p:pic>
                </p:oleObj>
              </mc:Fallback>
            </mc:AlternateContent>
          </a:graphicData>
        </a:graphic>
      </p:graphicFrame>
      <p:sp>
        <p:nvSpPr>
          <p:cNvPr id="19468" name="Text Box 19"/>
          <p:cNvSpPr txBox="1"/>
          <p:nvPr/>
        </p:nvSpPr>
        <p:spPr>
          <a:xfrm>
            <a:off x="862013" y="401638"/>
            <a:ext cx="27559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Times New Roman" panose="02020603050405020304" pitchFamily="18" charset="0"/>
              </a:rPr>
              <a:t>需要检验假设</a:t>
            </a:r>
            <a:endParaRPr lang="zh-CN" altLang="en-US" sz="2400" b="1" dirty="0">
              <a:latin typeface="Times New Roman" panose="02020603050405020304" pitchFamily="18" charset="0"/>
            </a:endParaRPr>
          </a:p>
        </p:txBody>
      </p:sp>
      <p:graphicFrame>
        <p:nvGraphicFramePr>
          <p:cNvPr id="19469" name="对象 1"/>
          <p:cNvGraphicFramePr>
            <a:graphicFrameLocks noChangeAspect="1"/>
          </p:cNvGraphicFramePr>
          <p:nvPr/>
        </p:nvGraphicFramePr>
        <p:xfrm>
          <a:off x="3099435" y="384175"/>
          <a:ext cx="5459095" cy="546735"/>
        </p:xfrm>
        <a:graphic>
          <a:graphicData uri="http://schemas.openxmlformats.org/presentationml/2006/ole">
            <mc:AlternateContent xmlns:mc="http://schemas.openxmlformats.org/markup-compatibility/2006">
              <mc:Choice xmlns:v="urn:schemas-microsoft-com:vml" Requires="v">
                <p:oleObj spid="_x0000_s3175" name="" r:id="rId7" imgW="2667000" imgH="266700" progId="Equation.DSMT4">
                  <p:embed/>
                </p:oleObj>
              </mc:Choice>
              <mc:Fallback>
                <p:oleObj name="" r:id="rId7" imgW="2667000" imgH="266700" progId="Equation.DSMT4">
                  <p:embed/>
                  <p:pic>
                    <p:nvPicPr>
                      <p:cNvPr id="0" name="图片 3174"/>
                      <p:cNvPicPr/>
                      <p:nvPr/>
                    </p:nvPicPr>
                    <p:blipFill>
                      <a:blip r:embed="rId8"/>
                      <a:stretch>
                        <a:fillRect/>
                      </a:stretch>
                    </p:blipFill>
                    <p:spPr>
                      <a:xfrm>
                        <a:off x="3099435" y="384175"/>
                        <a:ext cx="5459095" cy="546735"/>
                      </a:xfrm>
                      <a:prstGeom prst="rect">
                        <a:avLst/>
                      </a:prstGeom>
                      <a:solidFill>
                        <a:schemeClr val="accent1">
                          <a:lumMod val="20000"/>
                          <a:lumOff val="80000"/>
                        </a:schemeClr>
                      </a:solidFill>
                      <a:ln w="38100">
                        <a:noFill/>
                        <a:miter/>
                      </a:ln>
                    </p:spPr>
                  </p:pic>
                </p:oleObj>
              </mc:Fallback>
            </mc:AlternateContent>
          </a:graphicData>
        </a:graphic>
      </p:graphicFrame>
      <p:sp>
        <p:nvSpPr>
          <p:cNvPr id="2" name="文本框 1"/>
          <p:cNvSpPr txBox="1"/>
          <p:nvPr/>
        </p:nvSpPr>
        <p:spPr>
          <a:xfrm>
            <a:off x="911860" y="1237615"/>
            <a:ext cx="3048000" cy="460375"/>
          </a:xfrm>
          <a:prstGeom prst="rect">
            <a:avLst/>
          </a:prstGeom>
          <a:noFill/>
        </p:spPr>
        <p:txBody>
          <a:bodyPr wrap="square" rtlCol="0">
            <a:spAutoFit/>
          </a:bodyPr>
          <a:p>
            <a:r>
              <a:rPr lang="zh-CN" altLang="en-US" sz="2400" b="1"/>
              <a:t>检验统计量为</a:t>
            </a:r>
            <a:endParaRPr lang="zh-CN" altLang="en-US" sz="2400" b="1"/>
          </a:p>
        </p:txBody>
      </p:sp>
      <p:graphicFrame>
        <p:nvGraphicFramePr>
          <p:cNvPr id="9272" name="Object 56"/>
          <p:cNvGraphicFramePr>
            <a:graphicFrameLocks noChangeAspect="1"/>
          </p:cNvGraphicFramePr>
          <p:nvPr>
            <p:custDataLst>
              <p:tags r:id="rId9"/>
            </p:custDataLst>
          </p:nvPr>
        </p:nvGraphicFramePr>
        <p:xfrm>
          <a:off x="3169603" y="1020128"/>
          <a:ext cx="3823335" cy="1283335"/>
        </p:xfrm>
        <a:graphic>
          <a:graphicData uri="http://schemas.openxmlformats.org/presentationml/2006/ole">
            <mc:AlternateContent xmlns:mc="http://schemas.openxmlformats.org/markup-compatibility/2006">
              <mc:Choice xmlns:v="urn:schemas-microsoft-com:vml" Requires="v">
                <p:oleObj spid="_x0000_s3207" name="" r:id="rId10" imgW="2057400" imgH="685800" progId="Equation.3">
                  <p:embed/>
                </p:oleObj>
              </mc:Choice>
              <mc:Fallback>
                <p:oleObj name="" r:id="rId10" imgW="2057400" imgH="685800" progId="Equation.3">
                  <p:embed/>
                  <p:pic>
                    <p:nvPicPr>
                      <p:cNvPr id="0" name="图片 3206"/>
                      <p:cNvPicPr/>
                      <p:nvPr/>
                    </p:nvPicPr>
                    <p:blipFill>
                      <a:blip r:embed="rId11"/>
                      <a:stretch>
                        <a:fillRect/>
                      </a:stretch>
                    </p:blipFill>
                    <p:spPr>
                      <a:xfrm>
                        <a:off x="3169603" y="1020128"/>
                        <a:ext cx="3823335" cy="1283335"/>
                      </a:xfrm>
                      <a:prstGeom prst="rect">
                        <a:avLst/>
                      </a:prstGeom>
                      <a:noFill/>
                      <a:ln w="38100">
                        <a:noFill/>
                        <a:miter/>
                      </a:ln>
                    </p:spPr>
                  </p:pic>
                </p:oleObj>
              </mc:Fallback>
            </mc:AlternateContent>
          </a:graphicData>
        </a:graphic>
      </p:graphicFrame>
      <p:graphicFrame>
        <p:nvGraphicFramePr>
          <p:cNvPr id="74769" name="Object 17"/>
          <p:cNvGraphicFramePr>
            <a:graphicFrameLocks noChangeAspect="1"/>
          </p:cNvGraphicFramePr>
          <p:nvPr>
            <p:custDataLst>
              <p:tags r:id="rId12"/>
            </p:custDataLst>
          </p:nvPr>
        </p:nvGraphicFramePr>
        <p:xfrm>
          <a:off x="1972945" y="2426970"/>
          <a:ext cx="3371215" cy="459740"/>
        </p:xfrm>
        <a:graphic>
          <a:graphicData uri="http://schemas.openxmlformats.org/presentationml/2006/ole">
            <mc:AlternateContent xmlns:mc="http://schemas.openxmlformats.org/markup-compatibility/2006">
              <mc:Choice xmlns:v="urn:schemas-microsoft-com:vml" Requires="v">
                <p:oleObj spid="_x0000_s3180" name="" r:id="rId13" imgW="1676400" imgH="228600" progId="Equation.3">
                  <p:embed/>
                </p:oleObj>
              </mc:Choice>
              <mc:Fallback>
                <p:oleObj name="" r:id="rId13" imgW="1676400" imgH="228600" progId="Equation.3">
                  <p:embed/>
                  <p:pic>
                    <p:nvPicPr>
                      <p:cNvPr id="0" name="图片 3179"/>
                      <p:cNvPicPr/>
                      <p:nvPr/>
                    </p:nvPicPr>
                    <p:blipFill>
                      <a:blip r:embed="rId14"/>
                      <a:stretch>
                        <a:fillRect/>
                      </a:stretch>
                    </p:blipFill>
                    <p:spPr>
                      <a:xfrm>
                        <a:off x="1972945" y="2426970"/>
                        <a:ext cx="3371215" cy="459740"/>
                      </a:xfrm>
                      <a:prstGeom prst="rect">
                        <a:avLst/>
                      </a:prstGeom>
                      <a:noFill/>
                      <a:ln w="38100">
                        <a:noFill/>
                        <a:miter/>
                      </a:ln>
                    </p:spPr>
                  </p:pic>
                </p:oleObj>
              </mc:Fallback>
            </mc:AlternateContent>
          </a:graphicData>
        </a:graphic>
      </p:graphicFrame>
      <p:sp>
        <p:nvSpPr>
          <p:cNvPr id="20490" name="Rectangle 19"/>
          <p:cNvSpPr/>
          <p:nvPr/>
        </p:nvSpPr>
        <p:spPr>
          <a:xfrm>
            <a:off x="268605" y="2383790"/>
            <a:ext cx="171323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宋体" panose="02010600030101010101" pitchFamily="2" charset="-122"/>
              </a:rPr>
              <a:t>其拒绝域为</a:t>
            </a:r>
            <a:endParaRPr lang="zh-CN" altLang="en-US" sz="2400" b="1" dirty="0">
              <a:latin typeface="宋体" panose="02010600030101010101" pitchFamily="2" charset="-122"/>
            </a:endParaRPr>
          </a:p>
        </p:txBody>
      </p:sp>
      <p:graphicFrame>
        <p:nvGraphicFramePr>
          <p:cNvPr id="5" name="Object 20"/>
          <p:cNvGraphicFramePr>
            <a:graphicFrameLocks noChangeAspect="1"/>
          </p:cNvGraphicFramePr>
          <p:nvPr>
            <p:custDataLst>
              <p:tags r:id="rId15"/>
            </p:custDataLst>
          </p:nvPr>
        </p:nvGraphicFramePr>
        <p:xfrm>
          <a:off x="1968500" y="3075305"/>
          <a:ext cx="970280" cy="360045"/>
        </p:xfrm>
        <a:graphic>
          <a:graphicData uri="http://schemas.openxmlformats.org/presentationml/2006/ole">
            <mc:AlternateContent xmlns:mc="http://schemas.openxmlformats.org/markup-compatibility/2006">
              <mc:Choice xmlns:v="urn:schemas-microsoft-com:vml" Requires="v">
                <p:oleObj spid="_x0000_s6" name="" r:id="rId16" imgW="1130300" imgH="419100" progId="Equation.3">
                  <p:embed/>
                </p:oleObj>
              </mc:Choice>
              <mc:Fallback>
                <p:oleObj name="" r:id="rId16" imgW="1130300" imgH="419100" progId="Equation.3">
                  <p:embed/>
                  <p:pic>
                    <p:nvPicPr>
                      <p:cNvPr id="0" name="图片 3175"/>
                      <p:cNvPicPr/>
                      <p:nvPr/>
                    </p:nvPicPr>
                    <p:blipFill>
                      <a:blip r:embed="rId17"/>
                      <a:stretch>
                        <a:fillRect/>
                      </a:stretch>
                    </p:blipFill>
                    <p:spPr>
                      <a:xfrm>
                        <a:off x="1968500" y="3075305"/>
                        <a:ext cx="970280" cy="360045"/>
                      </a:xfrm>
                      <a:prstGeom prst="rect">
                        <a:avLst/>
                      </a:prstGeom>
                      <a:noFill/>
                      <a:ln w="38100">
                        <a:noFill/>
                        <a:miter/>
                      </a:ln>
                    </p:spPr>
                  </p:pic>
                </p:oleObj>
              </mc:Fallback>
            </mc:AlternateContent>
          </a:graphicData>
        </a:graphic>
      </p:graphicFrame>
      <p:graphicFrame>
        <p:nvGraphicFramePr>
          <p:cNvPr id="7" name="Object 21"/>
          <p:cNvGraphicFramePr>
            <a:graphicFrameLocks noChangeAspect="1"/>
          </p:cNvGraphicFramePr>
          <p:nvPr>
            <p:custDataLst>
              <p:tags r:id="rId18"/>
            </p:custDataLst>
          </p:nvPr>
        </p:nvGraphicFramePr>
        <p:xfrm>
          <a:off x="3492500" y="3095625"/>
          <a:ext cx="1390650" cy="339090"/>
        </p:xfrm>
        <a:graphic>
          <a:graphicData uri="http://schemas.openxmlformats.org/presentationml/2006/ole">
            <mc:AlternateContent xmlns:mc="http://schemas.openxmlformats.org/markup-compatibility/2006">
              <mc:Choice xmlns:v="urn:schemas-microsoft-com:vml" Requires="v">
                <p:oleObj spid="_x0000_s8" name="" r:id="rId19" imgW="1511300" imgH="368300" progId="Equation.3">
                  <p:embed/>
                </p:oleObj>
              </mc:Choice>
              <mc:Fallback>
                <p:oleObj name="" r:id="rId19" imgW="1511300" imgH="368300" progId="Equation.3">
                  <p:embed/>
                  <p:pic>
                    <p:nvPicPr>
                      <p:cNvPr id="0" name="图片 3173"/>
                      <p:cNvPicPr/>
                      <p:nvPr/>
                    </p:nvPicPr>
                    <p:blipFill>
                      <a:blip r:embed="rId20"/>
                      <a:stretch>
                        <a:fillRect/>
                      </a:stretch>
                    </p:blipFill>
                    <p:spPr>
                      <a:xfrm>
                        <a:off x="3492500" y="3095625"/>
                        <a:ext cx="1390650" cy="339090"/>
                      </a:xfrm>
                      <a:prstGeom prst="rect">
                        <a:avLst/>
                      </a:prstGeom>
                      <a:noFill/>
                      <a:ln w="38100">
                        <a:noFill/>
                        <a:miter/>
                      </a:ln>
                    </p:spPr>
                  </p:pic>
                </p:oleObj>
              </mc:Fallback>
            </mc:AlternateContent>
          </a:graphicData>
        </a:graphic>
      </p:graphicFrame>
      <p:graphicFrame>
        <p:nvGraphicFramePr>
          <p:cNvPr id="9" name="Object 22"/>
          <p:cNvGraphicFramePr>
            <a:graphicFrameLocks noChangeAspect="1"/>
          </p:cNvGraphicFramePr>
          <p:nvPr>
            <p:custDataLst>
              <p:tags r:id="rId21"/>
            </p:custDataLst>
          </p:nvPr>
        </p:nvGraphicFramePr>
        <p:xfrm>
          <a:off x="5245100" y="2978150"/>
          <a:ext cx="1457960" cy="441960"/>
        </p:xfrm>
        <a:graphic>
          <a:graphicData uri="http://schemas.openxmlformats.org/presentationml/2006/ole">
            <mc:AlternateContent xmlns:mc="http://schemas.openxmlformats.org/markup-compatibility/2006">
              <mc:Choice xmlns:v="urn:schemas-microsoft-com:vml" Requires="v">
                <p:oleObj spid="_x0000_s10" name="" r:id="rId22" imgW="1676400" imgH="508000" progId="Equation.3">
                  <p:embed/>
                </p:oleObj>
              </mc:Choice>
              <mc:Fallback>
                <p:oleObj name="" r:id="rId22" imgW="1676400" imgH="508000" progId="Equation.3">
                  <p:embed/>
                  <p:pic>
                    <p:nvPicPr>
                      <p:cNvPr id="0" name="图片 3170"/>
                      <p:cNvPicPr/>
                      <p:nvPr/>
                    </p:nvPicPr>
                    <p:blipFill>
                      <a:blip r:embed="rId23"/>
                      <a:stretch>
                        <a:fillRect/>
                      </a:stretch>
                    </p:blipFill>
                    <p:spPr>
                      <a:xfrm>
                        <a:off x="5245100" y="2978150"/>
                        <a:ext cx="1457960" cy="441960"/>
                      </a:xfrm>
                      <a:prstGeom prst="rect">
                        <a:avLst/>
                      </a:prstGeom>
                      <a:noFill/>
                      <a:ln w="38100">
                        <a:noFill/>
                        <a:miter/>
                      </a:ln>
                    </p:spPr>
                  </p:pic>
                </p:oleObj>
              </mc:Fallback>
            </mc:AlternateContent>
          </a:graphicData>
        </a:graphic>
      </p:graphicFrame>
      <p:graphicFrame>
        <p:nvGraphicFramePr>
          <p:cNvPr id="11" name="Object 23"/>
          <p:cNvGraphicFramePr>
            <a:graphicFrameLocks noChangeAspect="1"/>
          </p:cNvGraphicFramePr>
          <p:nvPr>
            <p:custDataLst>
              <p:tags r:id="rId24"/>
            </p:custDataLst>
          </p:nvPr>
        </p:nvGraphicFramePr>
        <p:xfrm>
          <a:off x="1955800" y="3709670"/>
          <a:ext cx="956310" cy="346710"/>
        </p:xfrm>
        <a:graphic>
          <a:graphicData uri="http://schemas.openxmlformats.org/presentationml/2006/ole">
            <mc:AlternateContent xmlns:mc="http://schemas.openxmlformats.org/markup-compatibility/2006">
              <mc:Choice xmlns:v="urn:schemas-microsoft-com:vml" Requires="v">
                <p:oleObj spid="_x0000_s12" name="" r:id="rId25" imgW="1155700" imgH="419100" progId="Equation.3">
                  <p:embed/>
                </p:oleObj>
              </mc:Choice>
              <mc:Fallback>
                <p:oleObj name="" r:id="rId25" imgW="1155700" imgH="419100" progId="Equation.3">
                  <p:embed/>
                  <p:pic>
                    <p:nvPicPr>
                      <p:cNvPr id="0" name="图片 3171"/>
                      <p:cNvPicPr/>
                      <p:nvPr/>
                    </p:nvPicPr>
                    <p:blipFill>
                      <a:blip r:embed="rId26"/>
                      <a:stretch>
                        <a:fillRect/>
                      </a:stretch>
                    </p:blipFill>
                    <p:spPr>
                      <a:xfrm>
                        <a:off x="1955800" y="3709670"/>
                        <a:ext cx="956310" cy="346710"/>
                      </a:xfrm>
                      <a:prstGeom prst="rect">
                        <a:avLst/>
                      </a:prstGeom>
                      <a:noFill/>
                      <a:ln w="38100">
                        <a:noFill/>
                        <a:miter/>
                      </a:ln>
                    </p:spPr>
                  </p:pic>
                </p:oleObj>
              </mc:Fallback>
            </mc:AlternateContent>
          </a:graphicData>
        </a:graphic>
      </p:graphicFrame>
      <p:graphicFrame>
        <p:nvGraphicFramePr>
          <p:cNvPr id="13" name="Object 24"/>
          <p:cNvGraphicFramePr>
            <a:graphicFrameLocks noChangeAspect="1"/>
          </p:cNvGraphicFramePr>
          <p:nvPr>
            <p:custDataLst>
              <p:tags r:id="rId27"/>
            </p:custDataLst>
          </p:nvPr>
        </p:nvGraphicFramePr>
        <p:xfrm>
          <a:off x="3498850" y="3717925"/>
          <a:ext cx="1367790" cy="359410"/>
        </p:xfrm>
        <a:graphic>
          <a:graphicData uri="http://schemas.openxmlformats.org/presentationml/2006/ole">
            <mc:AlternateContent xmlns:mc="http://schemas.openxmlformats.org/markup-compatibility/2006">
              <mc:Choice xmlns:v="urn:schemas-microsoft-com:vml" Requires="v">
                <p:oleObj spid="_x0000_s14" name="" r:id="rId28" imgW="1497965" imgH="393700" progId="Equation.3">
                  <p:embed/>
                </p:oleObj>
              </mc:Choice>
              <mc:Fallback>
                <p:oleObj name="" r:id="rId28" imgW="1497965" imgH="393700" progId="Equation.3">
                  <p:embed/>
                  <p:pic>
                    <p:nvPicPr>
                      <p:cNvPr id="0" name="图片 3176"/>
                      <p:cNvPicPr/>
                      <p:nvPr/>
                    </p:nvPicPr>
                    <p:blipFill>
                      <a:blip r:embed="rId29"/>
                      <a:stretch>
                        <a:fillRect/>
                      </a:stretch>
                    </p:blipFill>
                    <p:spPr>
                      <a:xfrm>
                        <a:off x="3498850" y="3717925"/>
                        <a:ext cx="1367790" cy="359410"/>
                      </a:xfrm>
                      <a:prstGeom prst="rect">
                        <a:avLst/>
                      </a:prstGeom>
                      <a:noFill/>
                      <a:ln w="38100">
                        <a:noFill/>
                        <a:miter/>
                      </a:ln>
                    </p:spPr>
                  </p:pic>
                </p:oleObj>
              </mc:Fallback>
            </mc:AlternateContent>
          </a:graphicData>
        </a:graphic>
      </p:graphicFrame>
      <p:graphicFrame>
        <p:nvGraphicFramePr>
          <p:cNvPr id="15" name="Object 25"/>
          <p:cNvGraphicFramePr>
            <a:graphicFrameLocks noChangeAspect="1"/>
          </p:cNvGraphicFramePr>
          <p:nvPr>
            <p:custDataLst>
              <p:tags r:id="rId30"/>
            </p:custDataLst>
          </p:nvPr>
        </p:nvGraphicFramePr>
        <p:xfrm>
          <a:off x="5232400" y="3613150"/>
          <a:ext cx="1537335" cy="459105"/>
        </p:xfrm>
        <a:graphic>
          <a:graphicData uri="http://schemas.openxmlformats.org/presentationml/2006/ole">
            <mc:AlternateContent xmlns:mc="http://schemas.openxmlformats.org/markup-compatibility/2006">
              <mc:Choice xmlns:v="urn:schemas-microsoft-com:vml" Requires="v">
                <p:oleObj spid="_x0000_s16" name="" r:id="rId31" imgW="1701800" imgH="508000" progId="Equation.3">
                  <p:embed/>
                </p:oleObj>
              </mc:Choice>
              <mc:Fallback>
                <p:oleObj name="" r:id="rId31" imgW="1701800" imgH="508000" progId="Equation.3">
                  <p:embed/>
                  <p:pic>
                    <p:nvPicPr>
                      <p:cNvPr id="0" name="图片 3172"/>
                      <p:cNvPicPr/>
                      <p:nvPr/>
                    </p:nvPicPr>
                    <p:blipFill>
                      <a:blip r:embed="rId32"/>
                      <a:stretch>
                        <a:fillRect/>
                      </a:stretch>
                    </p:blipFill>
                    <p:spPr>
                      <a:xfrm>
                        <a:off x="5232400" y="3613150"/>
                        <a:ext cx="1537335" cy="459105"/>
                      </a:xfrm>
                      <a:prstGeom prst="rect">
                        <a:avLst/>
                      </a:prstGeom>
                      <a:noFill/>
                      <a:ln w="38100">
                        <a:noFill/>
                        <a:miter/>
                      </a:ln>
                    </p:spPr>
                  </p:pic>
                </p:oleObj>
              </mc:Fallback>
            </mc:AlternateContent>
          </a:graphicData>
        </a:graphic>
      </p:graphicFrame>
      <p:graphicFrame>
        <p:nvGraphicFramePr>
          <p:cNvPr id="17" name="Object 26"/>
          <p:cNvGraphicFramePr>
            <a:graphicFrameLocks noChangeAspect="1"/>
          </p:cNvGraphicFramePr>
          <p:nvPr>
            <p:custDataLst>
              <p:tags r:id="rId33"/>
            </p:custDataLst>
          </p:nvPr>
        </p:nvGraphicFramePr>
        <p:xfrm>
          <a:off x="1376045" y="4213860"/>
          <a:ext cx="5305425" cy="837565"/>
        </p:xfrm>
        <a:graphic>
          <a:graphicData uri="http://schemas.openxmlformats.org/presentationml/2006/ole">
            <mc:AlternateContent xmlns:mc="http://schemas.openxmlformats.org/markup-compatibility/2006">
              <mc:Choice xmlns:v="urn:schemas-microsoft-com:vml" Requires="v">
                <p:oleObj spid="_x0000_s18" name="" r:id="rId34" imgW="5762625" imgH="885825" progId="Equation.3">
                  <p:embed/>
                </p:oleObj>
              </mc:Choice>
              <mc:Fallback>
                <p:oleObj name="" r:id="rId34" imgW="5762625" imgH="885825" progId="Equation.3">
                  <p:embed/>
                  <p:pic>
                    <p:nvPicPr>
                      <p:cNvPr id="0" name="图片 3169"/>
                      <p:cNvPicPr/>
                      <p:nvPr/>
                    </p:nvPicPr>
                    <p:blipFill>
                      <a:blip r:embed="rId35">
                        <a:clrChange>
                          <a:clrFrom>
                            <a:srgbClr val="000000"/>
                          </a:clrFrom>
                          <a:clrTo>
                            <a:srgbClr val="040000"/>
                          </a:clrTo>
                        </a:clrChange>
                      </a:blip>
                      <a:stretch>
                        <a:fillRect/>
                      </a:stretch>
                    </p:blipFill>
                    <p:spPr>
                      <a:xfrm>
                        <a:off x="1376045" y="4213860"/>
                        <a:ext cx="5305425" cy="837565"/>
                      </a:xfrm>
                      <a:prstGeom prst="rect">
                        <a:avLst/>
                      </a:prstGeom>
                      <a:noFill/>
                      <a:ln w="38100">
                        <a:noFill/>
                        <a:miter/>
                      </a:ln>
                    </p:spPr>
                  </p:pic>
                </p:oleObj>
              </mc:Fallback>
            </mc:AlternateContent>
          </a:graphicData>
        </a:graphic>
      </p:graphicFrame>
      <p:graphicFrame>
        <p:nvGraphicFramePr>
          <p:cNvPr id="74761" name="Object 9"/>
          <p:cNvGraphicFramePr>
            <a:graphicFrameLocks noChangeAspect="1"/>
          </p:cNvGraphicFramePr>
          <p:nvPr>
            <p:custDataLst>
              <p:tags r:id="rId36"/>
            </p:custDataLst>
          </p:nvPr>
        </p:nvGraphicFramePr>
        <p:xfrm>
          <a:off x="1704340" y="5170805"/>
          <a:ext cx="5735955" cy="1181735"/>
        </p:xfrm>
        <a:graphic>
          <a:graphicData uri="http://schemas.openxmlformats.org/presentationml/2006/ole">
            <mc:AlternateContent xmlns:mc="http://schemas.openxmlformats.org/markup-compatibility/2006">
              <mc:Choice xmlns:v="urn:schemas-microsoft-com:vml" Requires="v">
                <p:oleObj spid="_x0000_s3166" name="" r:id="rId37" imgW="3111500" imgH="634365" progId="Equation.3">
                  <p:embed/>
                </p:oleObj>
              </mc:Choice>
              <mc:Fallback>
                <p:oleObj name="" r:id="rId37" imgW="3111500" imgH="634365" progId="Equation.3">
                  <p:embed/>
                  <p:pic>
                    <p:nvPicPr>
                      <p:cNvPr id="0" name="图片 3165"/>
                      <p:cNvPicPr/>
                      <p:nvPr/>
                    </p:nvPicPr>
                    <p:blipFill>
                      <a:blip r:embed="rId38"/>
                      <a:stretch>
                        <a:fillRect/>
                      </a:stretch>
                    </p:blipFill>
                    <p:spPr>
                      <a:xfrm>
                        <a:off x="1704340" y="5170805"/>
                        <a:ext cx="5735955" cy="1181735"/>
                      </a:xfrm>
                      <a:prstGeom prst="rect">
                        <a:avLst/>
                      </a:prstGeom>
                      <a:noFill/>
                      <a:ln w="38100">
                        <a:noFill/>
                        <a:miter/>
                      </a:ln>
                    </p:spPr>
                  </p:pic>
                </p:oleObj>
              </mc:Fallback>
            </mc:AlternateContent>
          </a:graphicData>
        </a:graphic>
      </p:graphicFrame>
      <p:graphicFrame>
        <p:nvGraphicFramePr>
          <p:cNvPr id="74764" name="Object 12"/>
          <p:cNvGraphicFramePr>
            <a:graphicFrameLocks noChangeAspect="1"/>
          </p:cNvGraphicFramePr>
          <p:nvPr>
            <p:custDataLst>
              <p:tags r:id="rId39"/>
            </p:custDataLst>
          </p:nvPr>
        </p:nvGraphicFramePr>
        <p:xfrm>
          <a:off x="532130" y="6457950"/>
          <a:ext cx="1856105" cy="365125"/>
        </p:xfrm>
        <a:graphic>
          <a:graphicData uri="http://schemas.openxmlformats.org/presentationml/2006/ole">
            <mc:AlternateContent xmlns:mc="http://schemas.openxmlformats.org/markup-compatibility/2006">
              <mc:Choice xmlns:v="urn:schemas-microsoft-com:vml" Requires="v">
                <p:oleObj spid="_x0000_s3167" name="" r:id="rId40" imgW="2260600" imgH="444500" progId="Equation.3">
                  <p:embed/>
                </p:oleObj>
              </mc:Choice>
              <mc:Fallback>
                <p:oleObj name="" r:id="rId40" imgW="2260600" imgH="444500" progId="Equation.3">
                  <p:embed/>
                  <p:pic>
                    <p:nvPicPr>
                      <p:cNvPr id="0" name="图片 3166"/>
                      <p:cNvPicPr/>
                      <p:nvPr/>
                    </p:nvPicPr>
                    <p:blipFill>
                      <a:blip r:embed="rId41"/>
                      <a:stretch>
                        <a:fillRect/>
                      </a:stretch>
                    </p:blipFill>
                    <p:spPr>
                      <a:xfrm>
                        <a:off x="532130" y="6457950"/>
                        <a:ext cx="1856105" cy="365125"/>
                      </a:xfrm>
                      <a:prstGeom prst="rect">
                        <a:avLst/>
                      </a:prstGeom>
                      <a:noFill/>
                      <a:ln w="38100">
                        <a:noFill/>
                        <a:miter/>
                      </a:ln>
                    </p:spPr>
                  </p:pic>
                </p:oleObj>
              </mc:Fallback>
            </mc:AlternateContent>
          </a:graphicData>
        </a:graphic>
      </p:graphicFrame>
      <p:sp>
        <p:nvSpPr>
          <p:cNvPr id="74765" name="Text Box 13"/>
          <p:cNvSpPr txBox="1"/>
          <p:nvPr>
            <p:custDataLst>
              <p:tags r:id="rId42"/>
            </p:custDataLst>
          </p:nvPr>
        </p:nvSpPr>
        <p:spPr>
          <a:xfrm>
            <a:off x="2431733" y="6410008"/>
            <a:ext cx="7543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Times New Roman" panose="02020603050405020304" pitchFamily="18" charset="0"/>
              </a:rPr>
              <a:t>即认为建议的新操作方法较原来的方法为优.</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8"/>
                                        </p:tgtEl>
                                        <p:attrNameLst>
                                          <p:attrName>style.visibility</p:attrName>
                                        </p:attrNameLst>
                                      </p:cBhvr>
                                      <p:to>
                                        <p:strVal val="visible"/>
                                      </p:to>
                                    </p:set>
                                    <p:animEffect transition="in" filter="wipe(left)">
                                      <p:cBhvr>
                                        <p:cTn id="7" dur="500"/>
                                        <p:tgtEl>
                                          <p:spTgt spid="194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469"/>
                                        </p:tgtEl>
                                        <p:attrNameLst>
                                          <p:attrName>style.visibility</p:attrName>
                                        </p:attrNameLst>
                                      </p:cBhvr>
                                      <p:to>
                                        <p:strVal val="visible"/>
                                      </p:to>
                                    </p:set>
                                    <p:animEffect transition="in" filter="wipe(left)">
                                      <p:cBhvr>
                                        <p:cTn id="16" dur="500"/>
                                        <p:tgtEl>
                                          <p:spTgt spid="194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272"/>
                                        </p:tgtEl>
                                        <p:attrNameLst>
                                          <p:attrName>style.visibility</p:attrName>
                                        </p:attrNameLst>
                                      </p:cBhvr>
                                      <p:to>
                                        <p:strVal val="visible"/>
                                      </p:to>
                                    </p:set>
                                    <p:animEffect transition="in" filter="wipe(left)">
                                      <p:cBhvr>
                                        <p:cTn id="26" dur="500"/>
                                        <p:tgtEl>
                                          <p:spTgt spid="92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490"/>
                                        </p:tgtEl>
                                        <p:attrNameLst>
                                          <p:attrName>style.visibility</p:attrName>
                                        </p:attrNameLst>
                                      </p:cBhvr>
                                      <p:to>
                                        <p:strVal val="visible"/>
                                      </p:to>
                                    </p:set>
                                    <p:animEffect transition="in" filter="wipe(left)">
                                      <p:cBhvr>
                                        <p:cTn id="31" dur="500"/>
                                        <p:tgtEl>
                                          <p:spTgt spid="2049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4769"/>
                                        </p:tgtEl>
                                        <p:attrNameLst>
                                          <p:attrName>style.visibility</p:attrName>
                                        </p:attrNameLst>
                                      </p:cBhvr>
                                      <p:to>
                                        <p:strVal val="visible"/>
                                      </p:to>
                                    </p:set>
                                    <p:animEffect transition="in" filter="wipe(left)">
                                      <p:cBhvr>
                                        <p:cTn id="36" dur="500"/>
                                        <p:tgtEl>
                                          <p:spTgt spid="7476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5803"/>
                                        </p:tgtEl>
                                        <p:attrNameLst>
                                          <p:attrName>style.visibility</p:attrName>
                                        </p:attrNameLst>
                                      </p:cBhvr>
                                      <p:to>
                                        <p:strVal val="visible"/>
                                      </p:to>
                                    </p:set>
                                    <p:animEffect transition="in" filter="wipe(left)">
                                      <p:cBhvr>
                                        <p:cTn id="41" dur="500"/>
                                        <p:tgtEl>
                                          <p:spTgt spid="7580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lef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left)">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74761"/>
                                        </p:tgtEl>
                                        <p:attrNameLst>
                                          <p:attrName>style.visibility</p:attrName>
                                        </p:attrNameLst>
                                      </p:cBhvr>
                                      <p:to>
                                        <p:strVal val="visible"/>
                                      </p:to>
                                    </p:set>
                                    <p:animEffect transition="in" filter="wipe(left)">
                                      <p:cBhvr>
                                        <p:cTn id="81" dur="500"/>
                                        <p:tgtEl>
                                          <p:spTgt spid="7476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4764"/>
                                        </p:tgtEl>
                                        <p:attrNameLst>
                                          <p:attrName>style.visibility</p:attrName>
                                        </p:attrNameLst>
                                      </p:cBhvr>
                                      <p:to>
                                        <p:strVal val="visible"/>
                                      </p:to>
                                    </p:set>
                                    <p:animEffect transition="in" filter="wipe(left)">
                                      <p:cBhvr>
                                        <p:cTn id="86" dur="500"/>
                                        <p:tgtEl>
                                          <p:spTgt spid="7476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4765"/>
                                        </p:tgtEl>
                                        <p:attrNameLst>
                                          <p:attrName>style.visibility</p:attrName>
                                        </p:attrNameLst>
                                      </p:cBhvr>
                                      <p:to>
                                        <p:strVal val="visible"/>
                                      </p:to>
                                    </p:set>
                                    <p:animEffect transition="in" filter="wipe(left)">
                                      <p:cBhvr>
                                        <p:cTn id="91" dur="500"/>
                                        <p:tgtEl>
                                          <p:spTgt spid="74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p:bldP spid="74765" grpId="0"/>
      <p:bldP spid="2" grpId="0"/>
      <p:bldP spid="204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300" name="Rectangle 4"/>
          <p:cNvSpPr>
            <a:spLocks noChangeArrowheads="1"/>
          </p:cNvSpPr>
          <p:nvPr>
            <p:custDataLst>
              <p:tags r:id="rId1"/>
            </p:custDataLst>
          </p:nvPr>
        </p:nvSpPr>
        <p:spPr bwMode="auto">
          <a:xfrm>
            <a:off x="909638" y="165100"/>
            <a:ext cx="5462270" cy="460375"/>
          </a:xfrm>
          <a:prstGeom prst="rect">
            <a:avLst/>
          </a:prstGeom>
          <a:noFill/>
          <a:ln w="9525">
            <a:noFill/>
            <a:miter lim="800000"/>
          </a:ln>
          <a:effectLst/>
        </p:spPr>
        <p:txBody>
          <a:bodyPr wrap="non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（二）</a:t>
            </a:r>
            <a:r>
              <a:rPr kumimoji="1"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两个正态总体方差比的假设检验</a:t>
            </a:r>
            <a:endParaRPr kumimoji="1"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22537" name="Rectangle 5"/>
          <p:cNvSpPr/>
          <p:nvPr>
            <p:custDataLst>
              <p:tags r:id="rId2"/>
            </p:custDataLst>
          </p:nvPr>
        </p:nvSpPr>
        <p:spPr>
          <a:xfrm>
            <a:off x="887413" y="627063"/>
            <a:ext cx="6530340" cy="460375"/>
          </a:xfrm>
          <a:prstGeom prst="rect">
            <a:avLst/>
          </a:prstGeom>
          <a:noFill/>
          <a:ln w="9525">
            <a:noFill/>
          </a:ln>
        </p:spPr>
        <p:txBody>
          <a:bodyPr wrap="none">
            <a:spAutoFit/>
          </a:bodyPr>
          <a:p>
            <a:pPr>
              <a:spcBef>
                <a:spcPct val="50000"/>
              </a:spcBef>
            </a:pPr>
            <a:r>
              <a:rPr lang="en-US" altLang="zh-CN" sz="2400" b="1" dirty="0">
                <a:solidFill>
                  <a:srgbClr val="0000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．均值</a:t>
            </a:r>
            <a:r>
              <a:rPr lang="en-US" altLang="zh-CN" sz="2400" b="1" i="1" dirty="0">
                <a:solidFill>
                  <a:srgbClr val="0000FF"/>
                </a:solidFill>
                <a:latin typeface="Times New Roman" panose="02020603050405020304" pitchFamily="18" charset="0"/>
              </a:rPr>
              <a:t>μ</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μ</a:t>
            </a:r>
            <a:r>
              <a:rPr lang="en-US" altLang="zh-CN" sz="2400" b="1" baseline="-25000"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已知时，方差比            的假设检验</a:t>
            </a:r>
            <a:endParaRPr lang="zh-CN" altLang="en-US" sz="2400" b="1" dirty="0">
              <a:solidFill>
                <a:srgbClr val="0000FF"/>
              </a:solidFill>
              <a:latin typeface="Times New Roman" panose="02020603050405020304" pitchFamily="18" charset="0"/>
            </a:endParaRPr>
          </a:p>
        </p:txBody>
      </p:sp>
      <p:graphicFrame>
        <p:nvGraphicFramePr>
          <p:cNvPr id="22530" name="Object 6"/>
          <p:cNvGraphicFramePr/>
          <p:nvPr>
            <p:custDataLst>
              <p:tags r:id="rId3"/>
            </p:custDataLst>
          </p:nvPr>
        </p:nvGraphicFramePr>
        <p:xfrm>
          <a:off x="4881563" y="590550"/>
          <a:ext cx="965200" cy="444500"/>
        </p:xfrm>
        <a:graphic>
          <a:graphicData uri="http://schemas.openxmlformats.org/presentationml/2006/ole">
            <mc:AlternateContent xmlns:mc="http://schemas.openxmlformats.org/markup-compatibility/2006">
              <mc:Choice xmlns:v="urn:schemas-microsoft-com:vml" Requires="v">
                <p:oleObj spid="_x0000_s3230" name="" r:id="rId4" imgW="964565" imgH="444500" progId="Equation.DSMT4">
                  <p:embed/>
                </p:oleObj>
              </mc:Choice>
              <mc:Fallback>
                <p:oleObj name="" r:id="rId4" imgW="964565" imgH="444500" progId="Equation.DSMT4">
                  <p:embed/>
                  <p:pic>
                    <p:nvPicPr>
                      <p:cNvPr id="0" name="图片 3229"/>
                      <p:cNvPicPr/>
                      <p:nvPr/>
                    </p:nvPicPr>
                    <p:blipFill>
                      <a:blip r:embed="rId5"/>
                      <a:stretch>
                        <a:fillRect/>
                      </a:stretch>
                    </p:blipFill>
                    <p:spPr>
                      <a:xfrm>
                        <a:off x="4881563" y="590550"/>
                        <a:ext cx="965200" cy="444500"/>
                      </a:xfrm>
                      <a:prstGeom prst="rect">
                        <a:avLst/>
                      </a:prstGeom>
                      <a:noFill/>
                      <a:ln w="38100">
                        <a:noFill/>
                        <a:miter/>
                      </a:ln>
                    </p:spPr>
                  </p:pic>
                </p:oleObj>
              </mc:Fallback>
            </mc:AlternateContent>
          </a:graphicData>
        </a:graphic>
      </p:graphicFrame>
      <p:sp>
        <p:nvSpPr>
          <p:cNvPr id="183303" name="Text Box 7"/>
          <p:cNvSpPr txBox="1"/>
          <p:nvPr>
            <p:custDataLst>
              <p:tags r:id="rId6"/>
            </p:custDataLst>
          </p:nvPr>
        </p:nvSpPr>
        <p:spPr>
          <a:xfrm>
            <a:off x="6350" y="2792413"/>
            <a:ext cx="14262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sp>
        <p:nvSpPr>
          <p:cNvPr id="183304" name="Text Box 8"/>
          <p:cNvSpPr txBox="1"/>
          <p:nvPr>
            <p:custDataLst>
              <p:tags r:id="rId7"/>
            </p:custDataLst>
          </p:nvPr>
        </p:nvSpPr>
        <p:spPr>
          <a:xfrm>
            <a:off x="1624013" y="2792413"/>
            <a:ext cx="134366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sp>
        <p:nvSpPr>
          <p:cNvPr id="183305" name="Text Box 9"/>
          <p:cNvSpPr txBox="1"/>
          <p:nvPr>
            <p:custDataLst>
              <p:tags r:id="rId8"/>
            </p:custDataLst>
          </p:nvPr>
        </p:nvSpPr>
        <p:spPr>
          <a:xfrm>
            <a:off x="45720" y="5393055"/>
            <a:ext cx="1350010" cy="460375"/>
          </a:xfrm>
          <a:prstGeom prst="rect">
            <a:avLst/>
          </a:prstGeom>
          <a:noFill/>
          <a:ln w="9525">
            <a:noFill/>
          </a:ln>
        </p:spPr>
        <p:txBody>
          <a:bodyPr wrap="none">
            <a:spAutoFit/>
          </a:bodyPr>
          <a:p>
            <a:pPr algn="l"/>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dirty="0">
              <a:latin typeface="Times New Roman" panose="02020603050405020304" pitchFamily="18" charset="0"/>
              <a:sym typeface="Math1"/>
            </a:endParaRPr>
          </a:p>
        </p:txBody>
      </p:sp>
      <p:sp>
        <p:nvSpPr>
          <p:cNvPr id="183306" name="Text Box 10"/>
          <p:cNvSpPr txBox="1"/>
          <p:nvPr>
            <p:custDataLst>
              <p:tags r:id="rId9"/>
            </p:custDataLst>
          </p:nvPr>
        </p:nvSpPr>
        <p:spPr>
          <a:xfrm>
            <a:off x="1504950" y="5680075"/>
            <a:ext cx="14262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&gt;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sp>
        <p:nvSpPr>
          <p:cNvPr id="183307" name="Text Box 11"/>
          <p:cNvSpPr txBox="1"/>
          <p:nvPr>
            <p:custDataLst>
              <p:tags r:id="rId10"/>
            </p:custDataLst>
          </p:nvPr>
        </p:nvSpPr>
        <p:spPr>
          <a:xfrm>
            <a:off x="57150" y="4054793"/>
            <a:ext cx="1350010" cy="460375"/>
          </a:xfrm>
          <a:prstGeom prst="rect">
            <a:avLst/>
          </a:prstGeom>
          <a:noFill/>
          <a:ln w="9525">
            <a:noFill/>
          </a:ln>
        </p:spPr>
        <p:txBody>
          <a:bodyPr wrap="none">
            <a:spAutoFit/>
          </a:bodyPr>
          <a:p>
            <a:pPr algn="l"/>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dirty="0">
              <a:latin typeface="Times New Roman" panose="02020603050405020304" pitchFamily="18" charset="0"/>
              <a:sym typeface="Math1"/>
            </a:endParaRPr>
          </a:p>
        </p:txBody>
      </p:sp>
      <p:sp>
        <p:nvSpPr>
          <p:cNvPr id="183308" name="Text Box 12"/>
          <p:cNvSpPr txBox="1"/>
          <p:nvPr>
            <p:custDataLst>
              <p:tags r:id="rId11"/>
            </p:custDataLst>
          </p:nvPr>
        </p:nvSpPr>
        <p:spPr>
          <a:xfrm>
            <a:off x="1530350" y="4341813"/>
            <a:ext cx="14262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&lt;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grpSp>
        <p:nvGrpSpPr>
          <p:cNvPr id="2" name="Group 15"/>
          <p:cNvGrpSpPr/>
          <p:nvPr/>
        </p:nvGrpSpPr>
        <p:grpSpPr>
          <a:xfrm>
            <a:off x="133350" y="5224463"/>
            <a:ext cx="8839200" cy="1587"/>
            <a:chOff x="192" y="3168"/>
            <a:chExt cx="5568" cy="1"/>
          </a:xfrm>
        </p:grpSpPr>
        <p:sp>
          <p:nvSpPr>
            <p:cNvPr id="22559" name="Line 16"/>
            <p:cNvSpPr/>
            <p:nvPr>
              <p:custDataLst>
                <p:tags r:id="rId12"/>
              </p:custDataLst>
            </p:nvPr>
          </p:nvSpPr>
          <p:spPr>
            <a:xfrm flipV="1">
              <a:off x="192" y="3168"/>
              <a:ext cx="1920" cy="1"/>
            </a:xfrm>
            <a:prstGeom prst="line">
              <a:avLst/>
            </a:prstGeom>
            <a:ln w="9525" cap="flat" cmpd="sng">
              <a:solidFill>
                <a:schemeClr val="tx1"/>
              </a:solidFill>
              <a:prstDash val="solid"/>
              <a:headEnd type="none" w="med" len="med"/>
              <a:tailEnd type="none" w="med" len="med"/>
            </a:ln>
          </p:spPr>
        </p:sp>
        <p:sp>
          <p:nvSpPr>
            <p:cNvPr id="22560" name="Line 17"/>
            <p:cNvSpPr/>
            <p:nvPr>
              <p:custDataLst>
                <p:tags r:id="rId13"/>
              </p:custDataLst>
            </p:nvPr>
          </p:nvSpPr>
          <p:spPr>
            <a:xfrm flipV="1">
              <a:off x="4128" y="3168"/>
              <a:ext cx="1632" cy="0"/>
            </a:xfrm>
            <a:prstGeom prst="line">
              <a:avLst/>
            </a:prstGeom>
            <a:ln w="9525" cap="flat" cmpd="sng">
              <a:solidFill>
                <a:schemeClr val="tx1"/>
              </a:solidFill>
              <a:prstDash val="solid"/>
              <a:headEnd type="none" w="med" len="med"/>
              <a:tailEnd type="none" w="med" len="med"/>
            </a:ln>
          </p:spPr>
        </p:sp>
      </p:grpSp>
      <p:grpSp>
        <p:nvGrpSpPr>
          <p:cNvPr id="3" name="Group 18"/>
          <p:cNvGrpSpPr/>
          <p:nvPr/>
        </p:nvGrpSpPr>
        <p:grpSpPr>
          <a:xfrm>
            <a:off x="133350" y="3851275"/>
            <a:ext cx="8839200" cy="1588"/>
            <a:chOff x="192" y="2112"/>
            <a:chExt cx="5568" cy="1"/>
          </a:xfrm>
        </p:grpSpPr>
        <p:sp>
          <p:nvSpPr>
            <p:cNvPr id="22557" name="Line 19"/>
            <p:cNvSpPr/>
            <p:nvPr>
              <p:custDataLst>
                <p:tags r:id="rId14"/>
              </p:custDataLst>
            </p:nvPr>
          </p:nvSpPr>
          <p:spPr>
            <a:xfrm flipV="1">
              <a:off x="192" y="2112"/>
              <a:ext cx="1920" cy="1"/>
            </a:xfrm>
            <a:prstGeom prst="line">
              <a:avLst/>
            </a:prstGeom>
            <a:ln w="9525" cap="flat" cmpd="sng">
              <a:solidFill>
                <a:schemeClr val="tx1"/>
              </a:solidFill>
              <a:prstDash val="solid"/>
              <a:headEnd type="none" w="med" len="med"/>
              <a:tailEnd type="none" w="med" len="med"/>
            </a:ln>
          </p:spPr>
        </p:sp>
        <p:sp>
          <p:nvSpPr>
            <p:cNvPr id="22558" name="Line 20"/>
            <p:cNvSpPr/>
            <p:nvPr>
              <p:custDataLst>
                <p:tags r:id="rId15"/>
              </p:custDataLst>
            </p:nvPr>
          </p:nvSpPr>
          <p:spPr>
            <a:xfrm flipV="1">
              <a:off x="4128" y="2112"/>
              <a:ext cx="1632" cy="0"/>
            </a:xfrm>
            <a:prstGeom prst="line">
              <a:avLst/>
            </a:prstGeom>
            <a:ln w="9525" cap="flat" cmpd="sng">
              <a:solidFill>
                <a:schemeClr val="tx1"/>
              </a:solidFill>
              <a:prstDash val="solid"/>
              <a:headEnd type="none" w="med" len="med"/>
              <a:tailEnd type="none" w="med" len="med"/>
            </a:ln>
          </p:spPr>
        </p:sp>
      </p:grpSp>
      <p:sp>
        <p:nvSpPr>
          <p:cNvPr id="183324" name="Line 28"/>
          <p:cNvSpPr/>
          <p:nvPr>
            <p:custDataLst>
              <p:tags r:id="rId16"/>
            </p:custDataLst>
          </p:nvPr>
        </p:nvSpPr>
        <p:spPr>
          <a:xfrm>
            <a:off x="133350" y="6596063"/>
            <a:ext cx="8839200" cy="0"/>
          </a:xfrm>
          <a:prstGeom prst="line">
            <a:avLst/>
          </a:prstGeom>
          <a:ln w="9525" cap="flat" cmpd="sng">
            <a:solidFill>
              <a:schemeClr val="tx1"/>
            </a:solidFill>
            <a:prstDash val="solid"/>
            <a:headEnd type="none" w="med" len="med"/>
            <a:tailEnd type="none" w="med" len="med"/>
          </a:ln>
        </p:spPr>
      </p:sp>
      <p:grpSp>
        <p:nvGrpSpPr>
          <p:cNvPr id="4" name="Group 29"/>
          <p:cNvGrpSpPr/>
          <p:nvPr/>
        </p:nvGrpSpPr>
        <p:grpSpPr>
          <a:xfrm>
            <a:off x="133350" y="1185863"/>
            <a:ext cx="8839200" cy="5411787"/>
            <a:chOff x="192" y="720"/>
            <a:chExt cx="5568" cy="3409"/>
          </a:xfrm>
        </p:grpSpPr>
        <p:sp>
          <p:nvSpPr>
            <p:cNvPr id="22548" name="Line 30"/>
            <p:cNvSpPr/>
            <p:nvPr>
              <p:custDataLst>
                <p:tags r:id="rId17"/>
              </p:custDataLst>
            </p:nvPr>
          </p:nvSpPr>
          <p:spPr>
            <a:xfrm>
              <a:off x="1104" y="720"/>
              <a:ext cx="0" cy="3408"/>
            </a:xfrm>
            <a:prstGeom prst="line">
              <a:avLst/>
            </a:prstGeom>
            <a:ln w="9525" cap="flat" cmpd="sng">
              <a:solidFill>
                <a:schemeClr val="tx1"/>
              </a:solidFill>
              <a:prstDash val="solid"/>
              <a:headEnd type="none" w="med" len="med"/>
              <a:tailEnd type="none" w="med" len="med"/>
            </a:ln>
          </p:spPr>
        </p:sp>
        <p:sp>
          <p:nvSpPr>
            <p:cNvPr id="22549" name="Line 31"/>
            <p:cNvSpPr/>
            <p:nvPr>
              <p:custDataLst>
                <p:tags r:id="rId18"/>
              </p:custDataLst>
            </p:nvPr>
          </p:nvSpPr>
          <p:spPr>
            <a:xfrm>
              <a:off x="2112" y="720"/>
              <a:ext cx="0" cy="3408"/>
            </a:xfrm>
            <a:prstGeom prst="line">
              <a:avLst/>
            </a:prstGeom>
            <a:ln w="9525" cap="flat" cmpd="sng">
              <a:solidFill>
                <a:schemeClr val="tx1"/>
              </a:solidFill>
              <a:prstDash val="solid"/>
              <a:headEnd type="none" w="med" len="med"/>
              <a:tailEnd type="none" w="med" len="med"/>
            </a:ln>
          </p:spPr>
        </p:sp>
        <p:sp>
          <p:nvSpPr>
            <p:cNvPr id="22550" name="Line 32"/>
            <p:cNvSpPr/>
            <p:nvPr>
              <p:custDataLst>
                <p:tags r:id="rId19"/>
              </p:custDataLst>
            </p:nvPr>
          </p:nvSpPr>
          <p:spPr>
            <a:xfrm>
              <a:off x="4128" y="720"/>
              <a:ext cx="0" cy="3409"/>
            </a:xfrm>
            <a:prstGeom prst="line">
              <a:avLst/>
            </a:prstGeom>
            <a:ln w="9525" cap="flat" cmpd="sng">
              <a:solidFill>
                <a:schemeClr val="tx1"/>
              </a:solidFill>
              <a:prstDash val="solid"/>
              <a:headEnd type="none" w="med" len="med"/>
              <a:tailEnd type="none" w="med" len="med"/>
            </a:ln>
          </p:spPr>
        </p:sp>
        <p:sp>
          <p:nvSpPr>
            <p:cNvPr id="22551" name="Text Box 33"/>
            <p:cNvSpPr txBox="1"/>
            <p:nvPr>
              <p:custDataLst>
                <p:tags r:id="rId20"/>
              </p:custDataLst>
            </p:nvPr>
          </p:nvSpPr>
          <p:spPr>
            <a:xfrm>
              <a:off x="230" y="812"/>
              <a:ext cx="694" cy="523"/>
            </a:xfrm>
            <a:prstGeom prst="rect">
              <a:avLst/>
            </a:prstGeom>
            <a:noFill/>
            <a:ln w="9525">
              <a:noFill/>
            </a:ln>
          </p:spPr>
          <p:txBody>
            <a:bodyPr wrap="none">
              <a:spAutoFit/>
            </a:bodyPr>
            <a:p>
              <a:r>
                <a:rPr lang="zh-CN" altLang="en-US" sz="2400" b="1" dirty="0">
                  <a:latin typeface="Times New Roman" panose="02020603050405020304" pitchFamily="18" charset="0"/>
                </a:rPr>
                <a:t>原假设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22552" name="Text Box 34"/>
            <p:cNvSpPr txBox="1"/>
            <p:nvPr>
              <p:custDataLst>
                <p:tags r:id="rId21"/>
              </p:custDataLst>
            </p:nvPr>
          </p:nvSpPr>
          <p:spPr>
            <a:xfrm>
              <a:off x="1134" y="798"/>
              <a:ext cx="886" cy="523"/>
            </a:xfrm>
            <a:prstGeom prst="rect">
              <a:avLst/>
            </a:prstGeom>
            <a:noFill/>
            <a:ln w="9525">
              <a:noFill/>
            </a:ln>
          </p:spPr>
          <p:txBody>
            <a:bodyPr wrap="none">
              <a:spAutoFit/>
            </a:bodyPr>
            <a:p>
              <a:r>
                <a:rPr lang="zh-CN" altLang="en-US" sz="2400" b="1" dirty="0">
                  <a:latin typeface="Times New Roman" panose="02020603050405020304" pitchFamily="18" charset="0"/>
                </a:rPr>
                <a:t>备择假设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22553" name="Text Box 35"/>
            <p:cNvSpPr txBox="1"/>
            <p:nvPr>
              <p:custDataLst>
                <p:tags r:id="rId22"/>
              </p:custDataLst>
            </p:nvPr>
          </p:nvSpPr>
          <p:spPr>
            <a:xfrm>
              <a:off x="2574" y="916"/>
              <a:ext cx="1079" cy="290"/>
            </a:xfrm>
            <a:prstGeom prst="rect">
              <a:avLst/>
            </a:prstGeom>
            <a:noFill/>
            <a:ln w="9525">
              <a:noFill/>
            </a:ln>
          </p:spPr>
          <p:txBody>
            <a:bodyPr wrap="none">
              <a:spAutoFit/>
            </a:bodyPr>
            <a:p>
              <a:pPr algn="ctr"/>
              <a:r>
                <a:rPr lang="zh-CN" altLang="en-US" sz="2400" b="1" dirty="0">
                  <a:latin typeface="Times New Roman" panose="02020603050405020304" pitchFamily="18" charset="0"/>
                </a:rPr>
                <a:t>检验统计量</a:t>
              </a:r>
              <a:endParaRPr lang="zh-CN" altLang="en-US" sz="2400" b="1" dirty="0">
                <a:latin typeface="Times New Roman" panose="02020603050405020304" pitchFamily="18" charset="0"/>
              </a:endParaRPr>
            </a:p>
          </p:txBody>
        </p:sp>
        <p:sp>
          <p:nvSpPr>
            <p:cNvPr id="22554" name="Text Box 36"/>
            <p:cNvSpPr txBox="1"/>
            <p:nvPr>
              <p:custDataLst>
                <p:tags r:id="rId23"/>
              </p:custDataLst>
            </p:nvPr>
          </p:nvSpPr>
          <p:spPr>
            <a:xfrm>
              <a:off x="4512" y="934"/>
              <a:ext cx="694" cy="290"/>
            </a:xfrm>
            <a:prstGeom prst="rect">
              <a:avLst/>
            </a:prstGeom>
            <a:noFill/>
            <a:ln w="9525">
              <a:noFill/>
            </a:ln>
          </p:spPr>
          <p:txBody>
            <a:bodyPr wrap="none">
              <a:spAutoFit/>
            </a:bodyPr>
            <a:p>
              <a:r>
                <a:rPr lang="zh-CN" altLang="en-US" sz="2400" b="1" dirty="0">
                  <a:latin typeface="Times New Roman" panose="02020603050405020304" pitchFamily="18" charset="0"/>
                </a:rPr>
                <a:t>拒绝域</a:t>
              </a:r>
              <a:endParaRPr lang="zh-CN" altLang="en-US" sz="2400" b="1" dirty="0">
                <a:latin typeface="Times New Roman" panose="02020603050405020304" pitchFamily="18" charset="0"/>
              </a:endParaRPr>
            </a:p>
          </p:txBody>
        </p:sp>
        <p:sp>
          <p:nvSpPr>
            <p:cNvPr id="22555" name="Line 37"/>
            <p:cNvSpPr/>
            <p:nvPr>
              <p:custDataLst>
                <p:tags r:id="rId24"/>
              </p:custDataLst>
            </p:nvPr>
          </p:nvSpPr>
          <p:spPr>
            <a:xfrm>
              <a:off x="192" y="1440"/>
              <a:ext cx="5568" cy="0"/>
            </a:xfrm>
            <a:prstGeom prst="line">
              <a:avLst/>
            </a:prstGeom>
            <a:ln w="9525" cap="flat" cmpd="sng">
              <a:solidFill>
                <a:schemeClr val="tx1"/>
              </a:solidFill>
              <a:prstDash val="solid"/>
              <a:headEnd type="none" w="med" len="med"/>
              <a:tailEnd type="none" w="med" len="med"/>
            </a:ln>
          </p:spPr>
        </p:sp>
        <p:sp>
          <p:nvSpPr>
            <p:cNvPr id="22556" name="Line 38"/>
            <p:cNvSpPr/>
            <p:nvPr>
              <p:custDataLst>
                <p:tags r:id="rId25"/>
              </p:custDataLst>
            </p:nvPr>
          </p:nvSpPr>
          <p:spPr>
            <a:xfrm>
              <a:off x="192" y="720"/>
              <a:ext cx="5568" cy="0"/>
            </a:xfrm>
            <a:prstGeom prst="line">
              <a:avLst/>
            </a:prstGeom>
            <a:ln w="9525" cap="flat" cmpd="sng">
              <a:solidFill>
                <a:schemeClr val="tx1"/>
              </a:solidFill>
              <a:prstDash val="solid"/>
              <a:headEnd type="none" w="med" len="med"/>
              <a:tailEnd type="none" w="med" len="med"/>
            </a:ln>
          </p:spPr>
        </p:sp>
      </p:grpSp>
      <p:graphicFrame>
        <p:nvGraphicFramePr>
          <p:cNvPr id="183335" name="Object 39"/>
          <p:cNvGraphicFramePr/>
          <p:nvPr>
            <p:custDataLst>
              <p:tags r:id="rId26"/>
            </p:custDataLst>
          </p:nvPr>
        </p:nvGraphicFramePr>
        <p:xfrm>
          <a:off x="3389631" y="3576956"/>
          <a:ext cx="2831465" cy="1777365"/>
        </p:xfrm>
        <a:graphic>
          <a:graphicData uri="http://schemas.openxmlformats.org/presentationml/2006/ole">
            <mc:AlternateContent xmlns:mc="http://schemas.openxmlformats.org/markup-compatibility/2006">
              <mc:Choice xmlns:v="urn:schemas-microsoft-com:vml" Requires="v">
                <p:oleObj spid="_x0000_s3234" name="" r:id="rId27" imgW="2831465" imgH="1777365" progId="Equation.DSMT4">
                  <p:embed/>
                </p:oleObj>
              </mc:Choice>
              <mc:Fallback>
                <p:oleObj name="" r:id="rId27" imgW="2831465" imgH="1777365" progId="Equation.DSMT4">
                  <p:embed/>
                  <p:pic>
                    <p:nvPicPr>
                      <p:cNvPr id="0" name="图片 3233"/>
                      <p:cNvPicPr/>
                      <p:nvPr/>
                    </p:nvPicPr>
                    <p:blipFill>
                      <a:blip r:embed="rId28"/>
                      <a:stretch>
                        <a:fillRect/>
                      </a:stretch>
                    </p:blipFill>
                    <p:spPr>
                      <a:xfrm>
                        <a:off x="3389631" y="3576956"/>
                        <a:ext cx="2831465" cy="1777365"/>
                      </a:xfrm>
                      <a:prstGeom prst="rect">
                        <a:avLst/>
                      </a:prstGeom>
                      <a:noFill/>
                      <a:ln w="38100">
                        <a:noFill/>
                        <a:miter/>
                      </a:ln>
                    </p:spPr>
                  </p:pic>
                </p:oleObj>
              </mc:Fallback>
            </mc:AlternateContent>
          </a:graphicData>
        </a:graphic>
      </p:graphicFrame>
      <p:graphicFrame>
        <p:nvGraphicFramePr>
          <p:cNvPr id="183336" name="Object 40"/>
          <p:cNvGraphicFramePr/>
          <p:nvPr>
            <p:custDataLst>
              <p:tags r:id="rId29"/>
            </p:custDataLst>
          </p:nvPr>
        </p:nvGraphicFramePr>
        <p:xfrm>
          <a:off x="6794500" y="2424113"/>
          <a:ext cx="1757363" cy="508000"/>
        </p:xfrm>
        <a:graphic>
          <a:graphicData uri="http://schemas.openxmlformats.org/presentationml/2006/ole">
            <mc:AlternateContent xmlns:mc="http://schemas.openxmlformats.org/markup-compatibility/2006">
              <mc:Choice xmlns:v="urn:schemas-microsoft-com:vml" Requires="v">
                <p:oleObj spid="_x0000_s3235" name="" r:id="rId30" imgW="1892300" imgH="508000" progId="Equation.DSMT4">
                  <p:embed/>
                </p:oleObj>
              </mc:Choice>
              <mc:Fallback>
                <p:oleObj name="" r:id="rId30" imgW="1892300" imgH="508000" progId="Equation.DSMT4">
                  <p:embed/>
                  <p:pic>
                    <p:nvPicPr>
                      <p:cNvPr id="0" name="图片 3234"/>
                      <p:cNvPicPr/>
                      <p:nvPr/>
                    </p:nvPicPr>
                    <p:blipFill>
                      <a:blip r:embed="rId31"/>
                      <a:stretch>
                        <a:fillRect/>
                      </a:stretch>
                    </p:blipFill>
                    <p:spPr>
                      <a:xfrm>
                        <a:off x="6794500" y="2424113"/>
                        <a:ext cx="1757363" cy="508000"/>
                      </a:xfrm>
                      <a:prstGeom prst="rect">
                        <a:avLst/>
                      </a:prstGeom>
                      <a:noFill/>
                      <a:ln w="38100">
                        <a:noFill/>
                        <a:miter/>
                      </a:ln>
                    </p:spPr>
                  </p:pic>
                </p:oleObj>
              </mc:Fallback>
            </mc:AlternateContent>
          </a:graphicData>
        </a:graphic>
      </p:graphicFrame>
      <p:graphicFrame>
        <p:nvGraphicFramePr>
          <p:cNvPr id="183337" name="Object 41"/>
          <p:cNvGraphicFramePr/>
          <p:nvPr>
            <p:custDataLst>
              <p:tags r:id="rId32"/>
            </p:custDataLst>
          </p:nvPr>
        </p:nvGraphicFramePr>
        <p:xfrm>
          <a:off x="6800850" y="3125788"/>
          <a:ext cx="1844675" cy="520700"/>
        </p:xfrm>
        <a:graphic>
          <a:graphicData uri="http://schemas.openxmlformats.org/presentationml/2006/ole">
            <mc:AlternateContent xmlns:mc="http://schemas.openxmlformats.org/markup-compatibility/2006">
              <mc:Choice xmlns:v="urn:schemas-microsoft-com:vml" Requires="v">
                <p:oleObj spid="_x0000_s3236" name="" r:id="rId33" imgW="2183765" imgH="520700" progId="Equation.DSMT4">
                  <p:embed/>
                </p:oleObj>
              </mc:Choice>
              <mc:Fallback>
                <p:oleObj name="" r:id="rId33" imgW="2183765" imgH="520700" progId="Equation.DSMT4">
                  <p:embed/>
                  <p:pic>
                    <p:nvPicPr>
                      <p:cNvPr id="0" name="图片 3235"/>
                      <p:cNvPicPr/>
                      <p:nvPr/>
                    </p:nvPicPr>
                    <p:blipFill>
                      <a:blip r:embed="rId34"/>
                      <a:stretch>
                        <a:fillRect/>
                      </a:stretch>
                    </p:blipFill>
                    <p:spPr>
                      <a:xfrm>
                        <a:off x="6800850" y="3125788"/>
                        <a:ext cx="1844675" cy="520700"/>
                      </a:xfrm>
                      <a:prstGeom prst="rect">
                        <a:avLst/>
                      </a:prstGeom>
                      <a:noFill/>
                      <a:ln w="38100">
                        <a:noFill/>
                        <a:miter/>
                      </a:ln>
                    </p:spPr>
                  </p:pic>
                </p:oleObj>
              </mc:Fallback>
            </mc:AlternateContent>
          </a:graphicData>
        </a:graphic>
      </p:graphicFrame>
      <p:graphicFrame>
        <p:nvGraphicFramePr>
          <p:cNvPr id="183338" name="Object 42"/>
          <p:cNvGraphicFramePr/>
          <p:nvPr>
            <p:custDataLst>
              <p:tags r:id="rId35"/>
            </p:custDataLst>
          </p:nvPr>
        </p:nvGraphicFramePr>
        <p:xfrm>
          <a:off x="6818313" y="4311650"/>
          <a:ext cx="1738312" cy="393700"/>
        </p:xfrm>
        <a:graphic>
          <a:graphicData uri="http://schemas.openxmlformats.org/presentationml/2006/ole">
            <mc:AlternateContent xmlns:mc="http://schemas.openxmlformats.org/markup-compatibility/2006">
              <mc:Choice xmlns:v="urn:schemas-microsoft-com:vml" Requires="v">
                <p:oleObj spid="_x0000_s3237" name="" r:id="rId36" imgW="1891665" imgH="393700" progId="Equation.DSMT4">
                  <p:embed/>
                </p:oleObj>
              </mc:Choice>
              <mc:Fallback>
                <p:oleObj name="" r:id="rId36" imgW="1891665" imgH="393700" progId="Equation.DSMT4">
                  <p:embed/>
                  <p:pic>
                    <p:nvPicPr>
                      <p:cNvPr id="0" name="图片 3236"/>
                      <p:cNvPicPr/>
                      <p:nvPr/>
                    </p:nvPicPr>
                    <p:blipFill>
                      <a:blip r:embed="rId37"/>
                      <a:stretch>
                        <a:fillRect/>
                      </a:stretch>
                    </p:blipFill>
                    <p:spPr>
                      <a:xfrm>
                        <a:off x="6818313" y="4311650"/>
                        <a:ext cx="1738312" cy="393700"/>
                      </a:xfrm>
                      <a:prstGeom prst="rect">
                        <a:avLst/>
                      </a:prstGeom>
                      <a:noFill/>
                      <a:ln w="38100">
                        <a:noFill/>
                        <a:miter/>
                      </a:ln>
                    </p:spPr>
                  </p:pic>
                </p:oleObj>
              </mc:Fallback>
            </mc:AlternateContent>
          </a:graphicData>
        </a:graphic>
      </p:graphicFrame>
      <p:graphicFrame>
        <p:nvGraphicFramePr>
          <p:cNvPr id="183339" name="Object 43"/>
          <p:cNvGraphicFramePr/>
          <p:nvPr>
            <p:custDataLst>
              <p:tags r:id="rId38"/>
            </p:custDataLst>
          </p:nvPr>
        </p:nvGraphicFramePr>
        <p:xfrm>
          <a:off x="6915150" y="5688013"/>
          <a:ext cx="1714500" cy="393700"/>
        </p:xfrm>
        <a:graphic>
          <a:graphicData uri="http://schemas.openxmlformats.org/presentationml/2006/ole">
            <mc:AlternateContent xmlns:mc="http://schemas.openxmlformats.org/markup-compatibility/2006">
              <mc:Choice xmlns:v="urn:schemas-microsoft-com:vml" Requires="v">
                <p:oleObj spid="_x0000_s3239" name="" r:id="rId39" imgW="1713865" imgH="393700" progId="Equation.DSMT4">
                  <p:embed/>
                </p:oleObj>
              </mc:Choice>
              <mc:Fallback>
                <p:oleObj name="" r:id="rId39" imgW="1713865" imgH="393700" progId="Equation.DSMT4">
                  <p:embed/>
                  <p:pic>
                    <p:nvPicPr>
                      <p:cNvPr id="0" name="图片 3238"/>
                      <p:cNvPicPr/>
                      <p:nvPr/>
                    </p:nvPicPr>
                    <p:blipFill>
                      <a:blip r:embed="rId40"/>
                      <a:stretch>
                        <a:fillRect/>
                      </a:stretch>
                    </p:blipFill>
                    <p:spPr>
                      <a:xfrm>
                        <a:off x="6915150" y="5688013"/>
                        <a:ext cx="1714500" cy="393700"/>
                      </a:xfrm>
                      <a:prstGeom prst="rect">
                        <a:avLst/>
                      </a:prstGeom>
                      <a:noFill/>
                      <a:ln w="38100">
                        <a:noFill/>
                        <a:miter/>
                      </a:ln>
                    </p:spPr>
                  </p:pic>
                </p:oleObj>
              </mc:Fallback>
            </mc:AlternateContent>
          </a:graphicData>
        </a:graphic>
      </p:graphicFrame>
      <p:sp>
        <p:nvSpPr>
          <p:cNvPr id="5" name="Text Box 11"/>
          <p:cNvSpPr txBox="1"/>
          <p:nvPr>
            <p:custDataLst>
              <p:tags r:id="rId41"/>
            </p:custDataLst>
          </p:nvPr>
        </p:nvSpPr>
        <p:spPr>
          <a:xfrm>
            <a:off x="40640" y="4612323"/>
            <a:ext cx="1546860" cy="460375"/>
          </a:xfrm>
          <a:prstGeom prst="rect">
            <a:avLst/>
          </a:prstGeom>
          <a:noFill/>
          <a:ln w="9525">
            <a:noFill/>
          </a:ln>
        </p:spPr>
        <p:txBody>
          <a:bodyPr wrap="none">
            <a:spAutoFit/>
          </a:bodyPr>
          <a:p>
            <a:pPr algn="l"/>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a:t>
            </a:r>
            <a:endParaRPr lang="en-US" altLang="zh-CN" sz="2400" b="1" dirty="0">
              <a:latin typeface="Times New Roman" panose="02020603050405020304" pitchFamily="18" charset="0"/>
              <a:sym typeface="Math1"/>
            </a:endParaRPr>
          </a:p>
        </p:txBody>
      </p:sp>
      <p:sp>
        <p:nvSpPr>
          <p:cNvPr id="6" name="Text Box 9"/>
          <p:cNvSpPr txBox="1"/>
          <p:nvPr>
            <p:custDataLst>
              <p:tags r:id="rId42"/>
            </p:custDataLst>
          </p:nvPr>
        </p:nvSpPr>
        <p:spPr>
          <a:xfrm>
            <a:off x="45720" y="5895340"/>
            <a:ext cx="1546860" cy="460375"/>
          </a:xfrm>
          <a:prstGeom prst="rect">
            <a:avLst/>
          </a:prstGeom>
          <a:noFill/>
          <a:ln w="9525">
            <a:noFill/>
          </a:ln>
        </p:spPr>
        <p:txBody>
          <a:bodyPr wrap="none">
            <a:spAutoFit/>
          </a:bodyPr>
          <a:p>
            <a:pPr algn="l"/>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a:t>
            </a:r>
            <a:endParaRPr lang="en-US" altLang="zh-CN" sz="2400" b="1" dirty="0">
              <a:latin typeface="Times New Roman" panose="02020603050405020304" pitchFamily="18" charset="0"/>
              <a:sym typeface="Math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3303"/>
                                        </p:tgtEl>
                                        <p:attrNameLst>
                                          <p:attrName>style.visibility</p:attrName>
                                        </p:attrNameLst>
                                      </p:cBhvr>
                                      <p:to>
                                        <p:strVal val="visible"/>
                                      </p:to>
                                    </p:set>
                                    <p:animEffect transition="in" filter="blinds(vertical)">
                                      <p:cBhvr>
                                        <p:cTn id="12" dur="500"/>
                                        <p:tgtEl>
                                          <p:spTgt spid="1833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3304"/>
                                        </p:tgtEl>
                                        <p:attrNameLst>
                                          <p:attrName>style.visibility</p:attrName>
                                        </p:attrNameLst>
                                      </p:cBhvr>
                                      <p:to>
                                        <p:strVal val="visible"/>
                                      </p:to>
                                    </p:set>
                                    <p:animEffect transition="in" filter="blinds(vertical)">
                                      <p:cBhvr>
                                        <p:cTn id="17" dur="500"/>
                                        <p:tgtEl>
                                          <p:spTgt spid="1833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335"/>
                                        </p:tgtEl>
                                        <p:attrNameLst>
                                          <p:attrName>style.visibility</p:attrName>
                                        </p:attrNameLst>
                                      </p:cBhvr>
                                      <p:to>
                                        <p:strVal val="visible"/>
                                      </p:to>
                                    </p:set>
                                    <p:animEffect transition="in" filter="blinds(horizontal)">
                                      <p:cBhvr>
                                        <p:cTn id="22" dur="500"/>
                                        <p:tgtEl>
                                          <p:spTgt spid="1833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3336"/>
                                        </p:tgtEl>
                                        <p:attrNameLst>
                                          <p:attrName>style.visibility</p:attrName>
                                        </p:attrNameLst>
                                      </p:cBhvr>
                                      <p:to>
                                        <p:strVal val="visible"/>
                                      </p:to>
                                    </p:set>
                                    <p:animEffect transition="in" filter="blinds(horizontal)">
                                      <p:cBhvr>
                                        <p:cTn id="27" dur="500"/>
                                        <p:tgtEl>
                                          <p:spTgt spid="183336"/>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83337"/>
                                        </p:tgtEl>
                                        <p:attrNameLst>
                                          <p:attrName>style.visibility</p:attrName>
                                        </p:attrNameLst>
                                      </p:cBhvr>
                                      <p:to>
                                        <p:strVal val="visible"/>
                                      </p:to>
                                    </p:set>
                                    <p:anim to="" calcmode="lin" valueType="num">
                                      <p:cBhvr>
                                        <p:cTn id="32" dur="1" fill="hold"/>
                                        <p:tgtEl>
                                          <p:spTgt spid="183337"/>
                                        </p:tgtEl>
                                        <p:attrNameLst>
                                          <p:attrName>style.visibility</p:attrName>
                                        </p:attrNameLst>
                                      </p:cBhvr>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3307"/>
                                        </p:tgtEl>
                                        <p:attrNameLst>
                                          <p:attrName>style.visibility</p:attrName>
                                        </p:attrNameLst>
                                      </p:cBhvr>
                                      <p:to>
                                        <p:strVal val="visible"/>
                                      </p:to>
                                    </p:set>
                                    <p:animEffect transition="in" filter="blinds(vertical)">
                                      <p:cBhvr>
                                        <p:cTn id="42" dur="500"/>
                                        <p:tgtEl>
                                          <p:spTgt spid="1833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3308"/>
                                        </p:tgtEl>
                                        <p:attrNameLst>
                                          <p:attrName>style.visibility</p:attrName>
                                        </p:attrNameLst>
                                      </p:cBhvr>
                                      <p:to>
                                        <p:strVal val="visible"/>
                                      </p:to>
                                    </p:set>
                                    <p:animEffect transition="in" filter="blinds(vertical)">
                                      <p:cBhvr>
                                        <p:cTn id="47" dur="500"/>
                                        <p:tgtEl>
                                          <p:spTgt spid="18330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3338"/>
                                        </p:tgtEl>
                                        <p:attrNameLst>
                                          <p:attrName>style.visibility</p:attrName>
                                        </p:attrNameLst>
                                      </p:cBhvr>
                                      <p:to>
                                        <p:strVal val="visible"/>
                                      </p:to>
                                    </p:set>
                                    <p:animEffect transition="in" filter="blinds(horizontal)">
                                      <p:cBhvr>
                                        <p:cTn id="52" dur="500"/>
                                        <p:tgtEl>
                                          <p:spTgt spid="1833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vertic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183305"/>
                                        </p:tgtEl>
                                        <p:attrNameLst>
                                          <p:attrName>style.visibility</p:attrName>
                                        </p:attrNameLst>
                                      </p:cBhvr>
                                      <p:to>
                                        <p:strVal val="visible"/>
                                      </p:to>
                                    </p:set>
                                    <p:animEffect transition="in" filter="blinds(vertical)">
                                      <p:cBhvr>
                                        <p:cTn id="67" dur="500"/>
                                        <p:tgtEl>
                                          <p:spTgt spid="18330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183306"/>
                                        </p:tgtEl>
                                        <p:attrNameLst>
                                          <p:attrName>style.visibility</p:attrName>
                                        </p:attrNameLst>
                                      </p:cBhvr>
                                      <p:to>
                                        <p:strVal val="visible"/>
                                      </p:to>
                                    </p:set>
                                    <p:animEffect transition="in" filter="blinds(vertical)">
                                      <p:cBhvr>
                                        <p:cTn id="72" dur="500"/>
                                        <p:tgtEl>
                                          <p:spTgt spid="183306"/>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183324"/>
                                        </p:tgtEl>
                                        <p:attrNameLst>
                                          <p:attrName>style.visibility</p:attrName>
                                        </p:attrNameLst>
                                      </p:cBhvr>
                                      <p:to>
                                        <p:strVal val="visible"/>
                                      </p:to>
                                    </p:set>
                                    <p:animEffect transition="in" filter="blinds(horizontal)">
                                      <p:cBhvr>
                                        <p:cTn id="76" dur="500"/>
                                        <p:tgtEl>
                                          <p:spTgt spid="183324"/>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83339"/>
                                        </p:tgtEl>
                                        <p:attrNameLst>
                                          <p:attrName>style.visibility</p:attrName>
                                        </p:attrNameLst>
                                      </p:cBhvr>
                                      <p:to>
                                        <p:strVal val="visible"/>
                                      </p:to>
                                    </p:set>
                                    <p:animEffect transition="in" filter="blinds(horizontal)">
                                      <p:cBhvr>
                                        <p:cTn id="81" dur="500"/>
                                        <p:tgtEl>
                                          <p:spTgt spid="183339"/>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5"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blinds(vertical)">
                                      <p:cBhvr>
                                        <p:cTn id="8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p:bldP spid="183304" grpId="0"/>
      <p:bldP spid="183305" grpId="0"/>
      <p:bldP spid="183306" grpId="0"/>
      <p:bldP spid="183307" grpId="0"/>
      <p:bldP spid="183308"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37"/>
          <p:cNvGrpSpPr/>
          <p:nvPr/>
        </p:nvGrpSpPr>
        <p:grpSpPr>
          <a:xfrm>
            <a:off x="293688" y="6049328"/>
            <a:ext cx="5078413" cy="460375"/>
            <a:chOff x="185" y="2428"/>
            <a:chExt cx="3199" cy="290"/>
          </a:xfrm>
        </p:grpSpPr>
        <p:sp>
          <p:nvSpPr>
            <p:cNvPr id="10" name="Rectangle 18"/>
            <p:cNvSpPr/>
            <p:nvPr>
              <p:custDataLst>
                <p:tags r:id="rId1"/>
              </p:custDataLst>
            </p:nvPr>
          </p:nvSpPr>
          <p:spPr>
            <a:xfrm>
              <a:off x="185" y="2428"/>
              <a:ext cx="3199" cy="290"/>
            </a:xfrm>
            <a:prstGeom prst="rect">
              <a:avLst/>
            </a:prstGeom>
            <a:noFill/>
            <a:ln w="9525">
              <a:noFill/>
            </a:ln>
          </p:spPr>
          <p:txBody>
            <a:bodyPr wrap="none">
              <a:spAutoFit/>
            </a:bodyPr>
            <a:p>
              <a:pPr>
                <a:spcBef>
                  <a:spcPct val="50000"/>
                </a:spcBef>
              </a:pPr>
              <a:r>
                <a:rPr lang="zh-CN" altLang="en-US" sz="2400" b="1" dirty="0">
                  <a:latin typeface="Times New Roman" panose="02020603050405020304" pitchFamily="18" charset="0"/>
                </a:rPr>
                <a:t>对于给定的显著性水平    ，拒绝域为</a:t>
              </a:r>
              <a:endParaRPr lang="zh-CN" altLang="en-US" sz="2400" b="1" dirty="0">
                <a:latin typeface="Times New Roman" panose="02020603050405020304" pitchFamily="18" charset="0"/>
              </a:endParaRPr>
            </a:p>
          </p:txBody>
        </p:sp>
        <p:graphicFrame>
          <p:nvGraphicFramePr>
            <p:cNvPr id="11" name="Object 19"/>
            <p:cNvGraphicFramePr/>
            <p:nvPr>
              <p:custDataLst>
                <p:tags r:id="rId2"/>
              </p:custDataLst>
            </p:nvPr>
          </p:nvGraphicFramePr>
          <p:xfrm>
            <a:off x="2201" y="2505"/>
            <a:ext cx="160" cy="144"/>
          </p:xfrm>
          <a:graphic>
            <a:graphicData uri="http://schemas.openxmlformats.org/presentationml/2006/ole">
              <mc:AlternateContent xmlns:mc="http://schemas.openxmlformats.org/markup-compatibility/2006">
                <mc:Choice xmlns:v="urn:schemas-microsoft-com:vml" Requires="v">
                  <p:oleObj spid="_x0000_s12" name="" r:id="rId3" imgW="254000" imgH="228600" progId="Equation.DSMT4">
                    <p:embed/>
                  </p:oleObj>
                </mc:Choice>
                <mc:Fallback>
                  <p:oleObj name="" r:id="rId3" imgW="254000" imgH="228600" progId="Equation.DSMT4">
                    <p:embed/>
                    <p:pic>
                      <p:nvPicPr>
                        <p:cNvPr id="0" name="图片 3108"/>
                        <p:cNvPicPr/>
                        <p:nvPr/>
                      </p:nvPicPr>
                      <p:blipFill>
                        <a:blip r:embed="rId4"/>
                        <a:stretch>
                          <a:fillRect/>
                        </a:stretch>
                      </p:blipFill>
                      <p:spPr>
                        <a:xfrm>
                          <a:off x="2201" y="2505"/>
                          <a:ext cx="160" cy="144"/>
                        </a:xfrm>
                        <a:prstGeom prst="rect">
                          <a:avLst/>
                        </a:prstGeom>
                        <a:noFill/>
                        <a:ln w="38100">
                          <a:noFill/>
                          <a:miter/>
                        </a:ln>
                      </p:spPr>
                    </p:pic>
                  </p:oleObj>
                </mc:Fallback>
              </mc:AlternateContent>
            </a:graphicData>
          </a:graphic>
        </p:graphicFrame>
      </p:grpSp>
      <p:graphicFrame>
        <p:nvGraphicFramePr>
          <p:cNvPr id="13" name="Object 20"/>
          <p:cNvGraphicFramePr/>
          <p:nvPr>
            <p:custDataLst>
              <p:tags r:id="rId5"/>
            </p:custDataLst>
          </p:nvPr>
        </p:nvGraphicFramePr>
        <p:xfrm>
          <a:off x="5327650" y="6120765"/>
          <a:ext cx="2413000" cy="444500"/>
        </p:xfrm>
        <a:graphic>
          <a:graphicData uri="http://schemas.openxmlformats.org/presentationml/2006/ole">
            <mc:AlternateContent xmlns:mc="http://schemas.openxmlformats.org/markup-compatibility/2006">
              <mc:Choice xmlns:v="urn:schemas-microsoft-com:vml" Requires="v">
                <p:oleObj spid="_x0000_s14" name="" r:id="rId6" imgW="2411730" imgH="444500" progId="Equation.DSMT4">
                  <p:embed/>
                </p:oleObj>
              </mc:Choice>
              <mc:Fallback>
                <p:oleObj name="" r:id="rId6" imgW="2411730" imgH="444500" progId="Equation.DSMT4">
                  <p:embed/>
                  <p:pic>
                    <p:nvPicPr>
                      <p:cNvPr id="0" name="图片 3109"/>
                      <p:cNvPicPr/>
                      <p:nvPr/>
                    </p:nvPicPr>
                    <p:blipFill>
                      <a:blip r:embed="rId7"/>
                      <a:stretch>
                        <a:fillRect/>
                      </a:stretch>
                    </p:blipFill>
                    <p:spPr>
                      <a:xfrm>
                        <a:off x="5327650" y="6120765"/>
                        <a:ext cx="2413000" cy="444500"/>
                      </a:xfrm>
                      <a:prstGeom prst="rect">
                        <a:avLst/>
                      </a:prstGeom>
                      <a:solidFill>
                        <a:schemeClr val="accent4">
                          <a:lumMod val="40000"/>
                          <a:lumOff val="60000"/>
                        </a:schemeClr>
                      </a:solidFill>
                      <a:ln w="38100">
                        <a:solidFill>
                          <a:schemeClr val="tx2">
                            <a:lumMod val="20000"/>
                            <a:lumOff val="80000"/>
                          </a:schemeClr>
                        </a:solidFill>
                        <a:miter/>
                      </a:ln>
                    </p:spPr>
                  </p:pic>
                </p:oleObj>
              </mc:Fallback>
            </mc:AlternateContent>
          </a:graphicData>
        </a:graphic>
      </p:graphicFrame>
      <p:graphicFrame>
        <p:nvGraphicFramePr>
          <p:cNvPr id="7193" name="Object 25"/>
          <p:cNvGraphicFramePr>
            <a:graphicFrameLocks noChangeAspect="1"/>
          </p:cNvGraphicFramePr>
          <p:nvPr>
            <p:custDataLst>
              <p:tags r:id="rId8"/>
            </p:custDataLst>
          </p:nvPr>
        </p:nvGraphicFramePr>
        <p:xfrm>
          <a:off x="677863" y="3459480"/>
          <a:ext cx="4961890" cy="469900"/>
        </p:xfrm>
        <a:graphic>
          <a:graphicData uri="http://schemas.openxmlformats.org/presentationml/2006/ole">
            <mc:AlternateContent xmlns:mc="http://schemas.openxmlformats.org/markup-compatibility/2006">
              <mc:Choice xmlns:v="urn:schemas-microsoft-com:vml" Requires="v">
                <p:oleObj spid="_x0000_s3102" name="" r:id="rId9" imgW="2451100" imgH="228600" progId="Equation.3">
                  <p:embed/>
                </p:oleObj>
              </mc:Choice>
              <mc:Fallback>
                <p:oleObj name="" r:id="rId9" imgW="2451100" imgH="228600" progId="Equation.3">
                  <p:embed/>
                  <p:pic>
                    <p:nvPicPr>
                      <p:cNvPr id="0" name="图片 3101"/>
                      <p:cNvPicPr/>
                      <p:nvPr/>
                    </p:nvPicPr>
                    <p:blipFill>
                      <a:blip r:embed="rId10"/>
                      <a:stretch>
                        <a:fillRect/>
                      </a:stretch>
                    </p:blipFill>
                    <p:spPr>
                      <a:xfrm>
                        <a:off x="677863" y="3459480"/>
                        <a:ext cx="4961890" cy="469900"/>
                      </a:xfrm>
                      <a:prstGeom prst="rect">
                        <a:avLst/>
                      </a:prstGeom>
                      <a:noFill/>
                      <a:ln w="38100">
                        <a:noFill/>
                        <a:miter/>
                      </a:ln>
                    </p:spPr>
                  </p:pic>
                </p:oleObj>
              </mc:Fallback>
            </mc:AlternateContent>
          </a:graphicData>
        </a:graphic>
      </p:graphicFrame>
      <p:sp>
        <p:nvSpPr>
          <p:cNvPr id="170000" name="矩形 169999"/>
          <p:cNvSpPr/>
          <p:nvPr>
            <p:custDataLst>
              <p:tags r:id="rId11"/>
            </p:custDataLst>
          </p:nvPr>
        </p:nvSpPr>
        <p:spPr>
          <a:xfrm>
            <a:off x="279400" y="4185285"/>
            <a:ext cx="3579495" cy="534035"/>
          </a:xfrm>
          <a:prstGeom prst="rect">
            <a:avLst/>
          </a:prstGeom>
          <a:noFill/>
          <a:ln w="9525">
            <a:noFill/>
          </a:ln>
        </p:spPr>
        <p:txBody>
          <a:bodyPr wrap="none" anchor="t" anchorCtr="0">
            <a:spAutoFit/>
          </a:bodyPr>
          <a:p>
            <a:pPr>
              <a:lnSpc>
                <a:spcPct val="120000"/>
              </a:lnSpc>
              <a:spcBef>
                <a:spcPct val="50000"/>
              </a:spcBef>
            </a:pPr>
            <a:r>
              <a:rPr lang="zh-CN" altLang="en-US" sz="2400" b="1" dirty="0">
                <a:latin typeface="Times New Roman" panose="02020603050405020304" pitchFamily="18" charset="0"/>
                <a:ea typeface="楷体_GB2312" pitchFamily="49" charset="-122"/>
              </a:rPr>
              <a:t>当</a:t>
            </a:r>
            <a:r>
              <a:rPr lang="en-US" altLang="zh-CN" sz="2400" b="1" i="1">
                <a:latin typeface="Times New Roman" panose="02020603050405020304" pitchFamily="18" charset="0"/>
                <a:ea typeface="楷体_GB2312" pitchFamily="49" charset="-122"/>
              </a:rPr>
              <a:t>H</a:t>
            </a:r>
            <a:r>
              <a:rPr lang="en-US" altLang="zh-CN" sz="2400" b="1" baseline="-2500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成立时，检验统计量</a:t>
            </a:r>
            <a:endParaRPr lang="zh-CN" altLang="en-US" sz="2400" b="1" dirty="0">
              <a:latin typeface="Times New Roman" panose="02020603050405020304" pitchFamily="18" charset="0"/>
              <a:ea typeface="楷体_GB2312" pitchFamily="49" charset="-122"/>
            </a:endParaRPr>
          </a:p>
        </p:txBody>
      </p:sp>
      <p:graphicFrame>
        <p:nvGraphicFramePr>
          <p:cNvPr id="170001" name="对象 170000"/>
          <p:cNvGraphicFramePr/>
          <p:nvPr>
            <p:custDataLst>
              <p:tags r:id="rId12"/>
            </p:custDataLst>
          </p:nvPr>
        </p:nvGraphicFramePr>
        <p:xfrm>
          <a:off x="2807177" y="4928394"/>
          <a:ext cx="2666365" cy="853440"/>
        </p:xfrm>
        <a:graphic>
          <a:graphicData uri="http://schemas.openxmlformats.org/presentationml/2006/ole">
            <mc:AlternateContent xmlns:mc="http://schemas.openxmlformats.org/markup-compatibility/2006">
              <mc:Choice xmlns:v="urn:schemas-microsoft-com:vml" Requires="v">
                <p:oleObj spid="_x0000_s3138" name="" r:id="rId13" imgW="2819400" imgH="901700" progId="Equation.DSMT4">
                  <p:embed/>
                </p:oleObj>
              </mc:Choice>
              <mc:Fallback>
                <p:oleObj name="" r:id="rId13" imgW="2819400" imgH="901700" progId="Equation.DSMT4">
                  <p:embed/>
                  <p:pic>
                    <p:nvPicPr>
                      <p:cNvPr id="0" name="图片 3137"/>
                      <p:cNvPicPr/>
                      <p:nvPr/>
                    </p:nvPicPr>
                    <p:blipFill>
                      <a:blip r:embed="rId14"/>
                      <a:stretch>
                        <a:fillRect/>
                      </a:stretch>
                    </p:blipFill>
                    <p:spPr>
                      <a:xfrm>
                        <a:off x="2807177" y="4928394"/>
                        <a:ext cx="2666365" cy="853440"/>
                      </a:xfrm>
                      <a:prstGeom prst="rect">
                        <a:avLst/>
                      </a:prstGeom>
                      <a:noFill/>
                      <a:ln w="38100">
                        <a:noFill/>
                        <a:miter/>
                      </a:ln>
                    </p:spPr>
                  </p:pic>
                </p:oleObj>
              </mc:Fallback>
            </mc:AlternateContent>
          </a:graphicData>
        </a:graphic>
      </p:graphicFrame>
      <p:graphicFrame>
        <p:nvGraphicFramePr>
          <p:cNvPr id="48" name="对象 47"/>
          <p:cNvGraphicFramePr/>
          <p:nvPr>
            <p:custDataLst>
              <p:tags r:id="rId15"/>
            </p:custDataLst>
          </p:nvPr>
        </p:nvGraphicFramePr>
        <p:xfrm>
          <a:off x="1282225" y="463074"/>
          <a:ext cx="3387090" cy="853440"/>
        </p:xfrm>
        <a:graphic>
          <a:graphicData uri="http://schemas.openxmlformats.org/presentationml/2006/ole">
            <mc:AlternateContent xmlns:mc="http://schemas.openxmlformats.org/markup-compatibility/2006">
              <mc:Choice xmlns:v="urn:schemas-microsoft-com:vml" Requires="v">
                <p:oleObj spid="_x0000_s49" name="" r:id="rId16" imgW="3581400" imgH="901700" progId="Equation.DSMT4">
                  <p:embed/>
                </p:oleObj>
              </mc:Choice>
              <mc:Fallback>
                <p:oleObj name="" r:id="rId16" imgW="3581400" imgH="901700" progId="Equation.DSMT4">
                  <p:embed/>
                  <p:pic>
                    <p:nvPicPr>
                      <p:cNvPr id="0" name="图片 3137"/>
                      <p:cNvPicPr/>
                      <p:nvPr/>
                    </p:nvPicPr>
                    <p:blipFill>
                      <a:blip r:embed="rId17"/>
                      <a:stretch>
                        <a:fillRect/>
                      </a:stretch>
                    </p:blipFill>
                    <p:spPr>
                      <a:xfrm>
                        <a:off x="1282225" y="463074"/>
                        <a:ext cx="3387090" cy="853440"/>
                      </a:xfrm>
                      <a:prstGeom prst="rect">
                        <a:avLst/>
                      </a:prstGeom>
                      <a:noFill/>
                      <a:ln w="38100">
                        <a:noFill/>
                        <a:miter/>
                      </a:ln>
                    </p:spPr>
                  </p:pic>
                </p:oleObj>
              </mc:Fallback>
            </mc:AlternateContent>
          </a:graphicData>
        </a:graphic>
      </p:graphicFrame>
      <p:sp>
        <p:nvSpPr>
          <p:cNvPr id="50" name="Rectangle 11"/>
          <p:cNvSpPr/>
          <p:nvPr>
            <p:custDataLst>
              <p:tags r:id="rId18"/>
            </p:custDataLst>
          </p:nvPr>
        </p:nvSpPr>
        <p:spPr>
          <a:xfrm>
            <a:off x="2819400" y="2510155"/>
            <a:ext cx="1600200" cy="609600"/>
          </a:xfrm>
          <a:prstGeom prst="rect">
            <a:avLst/>
          </a:prstGeom>
          <a:solidFill>
            <a:srgbClr val="FF6600"/>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aphicFrame>
        <p:nvGraphicFramePr>
          <p:cNvPr id="51" name="Object 2"/>
          <p:cNvGraphicFramePr>
            <a:graphicFrameLocks noChangeAspect="1"/>
          </p:cNvGraphicFramePr>
          <p:nvPr/>
        </p:nvGraphicFramePr>
        <p:xfrm>
          <a:off x="508635" y="1606550"/>
          <a:ext cx="7967980" cy="1425575"/>
        </p:xfrm>
        <a:graphic>
          <a:graphicData uri="http://schemas.openxmlformats.org/presentationml/2006/ole">
            <mc:AlternateContent xmlns:mc="http://schemas.openxmlformats.org/markup-compatibility/2006">
              <mc:Choice xmlns:v="urn:schemas-microsoft-com:vml" Requires="v">
                <p:oleObj spid="_x0000_s52" name="" r:id="rId19" imgW="3810000" imgH="673100" progId="Equation.3">
                  <p:embed/>
                </p:oleObj>
              </mc:Choice>
              <mc:Fallback>
                <p:oleObj name="" r:id="rId19" imgW="3810000" imgH="673100" progId="Equation.3">
                  <p:embed/>
                  <p:pic>
                    <p:nvPicPr>
                      <p:cNvPr id="0" name="图片 3100"/>
                      <p:cNvPicPr/>
                      <p:nvPr/>
                    </p:nvPicPr>
                    <p:blipFill>
                      <a:blip r:embed="rId20"/>
                      <a:stretch>
                        <a:fillRect/>
                      </a:stretch>
                    </p:blipFill>
                    <p:spPr>
                      <a:xfrm>
                        <a:off x="508635" y="1606550"/>
                        <a:ext cx="7967980" cy="14255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fill="hold"/>
                                        <p:tgtEl>
                                          <p:spTgt spid="50"/>
                                        </p:tgtEl>
                                        <p:attrNameLst>
                                          <p:attrName>ppt_w</p:attrName>
                                        </p:attrNameLst>
                                      </p:cBhvr>
                                      <p:tavLst>
                                        <p:tav tm="0">
                                          <p:val>
                                            <p:fltVal val="0.000000"/>
                                          </p:val>
                                        </p:tav>
                                        <p:tav tm="100000">
                                          <p:val>
                                            <p:strVal val="#ppt_w"/>
                                          </p:val>
                                        </p:tav>
                                      </p:tavLst>
                                    </p:anim>
                                    <p:anim calcmode="lin" valueType="num">
                                      <p:cBhvr>
                                        <p:cTn id="17"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93"/>
                                        </p:tgtEl>
                                        <p:attrNameLst>
                                          <p:attrName>style.visibility</p:attrName>
                                        </p:attrNameLst>
                                      </p:cBhvr>
                                      <p:to>
                                        <p:strVal val="visible"/>
                                      </p:to>
                                    </p:set>
                                    <p:animEffect transition="in" filter="wipe(left)">
                                      <p:cBhvr>
                                        <p:cTn id="22" dur="500"/>
                                        <p:tgtEl>
                                          <p:spTgt spid="71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0000"/>
                                        </p:tgtEl>
                                        <p:attrNameLst>
                                          <p:attrName>style.visibility</p:attrName>
                                        </p:attrNameLst>
                                      </p:cBhvr>
                                      <p:to>
                                        <p:strVal val="visible"/>
                                      </p:to>
                                    </p:set>
                                    <p:animEffect transition="in" filter="blinds(horizontal)">
                                      <p:cBhvr>
                                        <p:cTn id="27" dur="500"/>
                                        <p:tgtEl>
                                          <p:spTgt spid="1700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0001"/>
                                        </p:tgtEl>
                                        <p:attrNameLst>
                                          <p:attrName>style.visibility</p:attrName>
                                        </p:attrNameLst>
                                      </p:cBhvr>
                                      <p:to>
                                        <p:strVal val="visible"/>
                                      </p:to>
                                    </p:set>
                                    <p:animEffect transition="in" filter="blinds(horizontal)">
                                      <p:cBhvr>
                                        <p:cTn id="32" dur="500"/>
                                        <p:tgtEl>
                                          <p:spTgt spid="1700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0" grpId="0"/>
      <p:bldP spid="5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60" name="Rectangle 4"/>
          <p:cNvSpPr/>
          <p:nvPr>
            <p:custDataLst>
              <p:tags r:id="rId1"/>
            </p:custDataLst>
          </p:nvPr>
        </p:nvSpPr>
        <p:spPr>
          <a:xfrm>
            <a:off x="887413" y="413703"/>
            <a:ext cx="6682740" cy="460375"/>
          </a:xfrm>
          <a:prstGeom prst="rect">
            <a:avLst/>
          </a:prstGeom>
          <a:noFill/>
          <a:ln w="9525">
            <a:noFill/>
          </a:ln>
        </p:spPr>
        <p:txBody>
          <a:bodyPr wrap="none">
            <a:spAutoFit/>
          </a:bodyPr>
          <a:p>
            <a:pPr>
              <a:spcBef>
                <a:spcPct val="50000"/>
              </a:spcBef>
            </a:pPr>
            <a:r>
              <a:rPr lang="en-US" altLang="zh-CN" sz="2400" b="1"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．均值</a:t>
            </a:r>
            <a:r>
              <a:rPr lang="en-US" altLang="zh-CN" sz="2400" b="1" i="1" dirty="0">
                <a:solidFill>
                  <a:srgbClr val="0000FF"/>
                </a:solidFill>
                <a:latin typeface="Times New Roman" panose="02020603050405020304" pitchFamily="18" charset="0"/>
              </a:rPr>
              <a:t>μ</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μ</a:t>
            </a:r>
            <a:r>
              <a:rPr lang="en-US" altLang="zh-CN" sz="2400" b="1" baseline="-25000"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未知时，方差比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的假设检验</a:t>
            </a:r>
            <a:endParaRPr lang="zh-CN" altLang="en-US" sz="2400" b="1" dirty="0">
              <a:solidFill>
                <a:srgbClr val="0000FF"/>
              </a:solidFill>
              <a:latin typeface="Times New Roman" panose="02020603050405020304" pitchFamily="18" charset="0"/>
            </a:endParaRPr>
          </a:p>
        </p:txBody>
      </p:sp>
      <p:graphicFrame>
        <p:nvGraphicFramePr>
          <p:cNvPr id="23554" name="Object 5"/>
          <p:cNvGraphicFramePr/>
          <p:nvPr>
            <p:custDataLst>
              <p:tags r:id="rId2"/>
            </p:custDataLst>
          </p:nvPr>
        </p:nvGraphicFramePr>
        <p:xfrm>
          <a:off x="4951413" y="381953"/>
          <a:ext cx="965200" cy="444500"/>
        </p:xfrm>
        <a:graphic>
          <a:graphicData uri="http://schemas.openxmlformats.org/presentationml/2006/ole">
            <mc:AlternateContent xmlns:mc="http://schemas.openxmlformats.org/markup-compatibility/2006">
              <mc:Choice xmlns:v="urn:schemas-microsoft-com:vml" Requires="v">
                <p:oleObj spid="_x0000_s3238" name="" r:id="rId3" imgW="964565" imgH="444500" progId="Equation.DSMT4">
                  <p:embed/>
                </p:oleObj>
              </mc:Choice>
              <mc:Fallback>
                <p:oleObj name="" r:id="rId3" imgW="964565" imgH="444500" progId="Equation.DSMT4">
                  <p:embed/>
                  <p:pic>
                    <p:nvPicPr>
                      <p:cNvPr id="0" name="图片 3237"/>
                      <p:cNvPicPr/>
                      <p:nvPr/>
                    </p:nvPicPr>
                    <p:blipFill>
                      <a:blip r:embed="rId4"/>
                      <a:stretch>
                        <a:fillRect/>
                      </a:stretch>
                    </p:blipFill>
                    <p:spPr>
                      <a:xfrm>
                        <a:off x="4951413" y="381953"/>
                        <a:ext cx="965200" cy="444500"/>
                      </a:xfrm>
                      <a:prstGeom prst="rect">
                        <a:avLst/>
                      </a:prstGeom>
                      <a:noFill/>
                      <a:ln w="38100">
                        <a:noFill/>
                        <a:miter/>
                      </a:ln>
                    </p:spPr>
                  </p:pic>
                </p:oleObj>
              </mc:Fallback>
            </mc:AlternateContent>
          </a:graphicData>
        </a:graphic>
      </p:graphicFrame>
      <p:sp>
        <p:nvSpPr>
          <p:cNvPr id="184326" name="Text Box 6"/>
          <p:cNvSpPr txBox="1"/>
          <p:nvPr>
            <p:custDataLst>
              <p:tags r:id="rId5"/>
            </p:custDataLst>
          </p:nvPr>
        </p:nvSpPr>
        <p:spPr>
          <a:xfrm>
            <a:off x="63500" y="2793365"/>
            <a:ext cx="14262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sp>
        <p:nvSpPr>
          <p:cNvPr id="184327" name="Text Box 7"/>
          <p:cNvSpPr txBox="1"/>
          <p:nvPr>
            <p:custDataLst>
              <p:tags r:id="rId6"/>
            </p:custDataLst>
          </p:nvPr>
        </p:nvSpPr>
        <p:spPr>
          <a:xfrm>
            <a:off x="1681163" y="2793365"/>
            <a:ext cx="134366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sp>
        <p:nvSpPr>
          <p:cNvPr id="184328" name="Text Box 8"/>
          <p:cNvSpPr txBox="1"/>
          <p:nvPr>
            <p:custDataLst>
              <p:tags r:id="rId7"/>
            </p:custDataLst>
          </p:nvPr>
        </p:nvSpPr>
        <p:spPr>
          <a:xfrm>
            <a:off x="174625" y="5394008"/>
            <a:ext cx="1273810" cy="460375"/>
          </a:xfrm>
          <a:prstGeom prst="rect">
            <a:avLst/>
          </a:prstGeom>
          <a:noFill/>
          <a:ln w="9525">
            <a:noFill/>
          </a:ln>
        </p:spPr>
        <p:txBody>
          <a:bodyPr wrap="none">
            <a:spAutoFit/>
          </a:bodyPr>
          <a:p>
            <a:pPr algn="l"/>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dirty="0">
              <a:latin typeface="Times New Roman" panose="02020603050405020304" pitchFamily="18" charset="0"/>
              <a:sym typeface="Math1"/>
            </a:endParaRPr>
          </a:p>
        </p:txBody>
      </p:sp>
      <p:sp>
        <p:nvSpPr>
          <p:cNvPr id="184329" name="Text Box 9"/>
          <p:cNvSpPr txBox="1"/>
          <p:nvPr>
            <p:custDataLst>
              <p:tags r:id="rId8"/>
            </p:custDataLst>
          </p:nvPr>
        </p:nvSpPr>
        <p:spPr>
          <a:xfrm>
            <a:off x="1562100" y="5681028"/>
            <a:ext cx="14262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&gt;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sp>
        <p:nvSpPr>
          <p:cNvPr id="184330" name="Text Box 10"/>
          <p:cNvSpPr txBox="1"/>
          <p:nvPr>
            <p:custDataLst>
              <p:tags r:id="rId9"/>
            </p:custDataLst>
          </p:nvPr>
        </p:nvSpPr>
        <p:spPr>
          <a:xfrm>
            <a:off x="114300" y="4055745"/>
            <a:ext cx="1350010" cy="460375"/>
          </a:xfrm>
          <a:prstGeom prst="rect">
            <a:avLst/>
          </a:prstGeom>
          <a:noFill/>
          <a:ln w="9525">
            <a:noFill/>
          </a:ln>
        </p:spPr>
        <p:txBody>
          <a:bodyPr wrap="none">
            <a:spAutoFit/>
          </a:bodyPr>
          <a:p>
            <a:pPr algn="l"/>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dirty="0">
              <a:latin typeface="Times New Roman" panose="02020603050405020304" pitchFamily="18" charset="0"/>
              <a:sym typeface="Math1"/>
            </a:endParaRPr>
          </a:p>
        </p:txBody>
      </p:sp>
      <p:sp>
        <p:nvSpPr>
          <p:cNvPr id="184331" name="Text Box 11"/>
          <p:cNvSpPr txBox="1"/>
          <p:nvPr>
            <p:custDataLst>
              <p:tags r:id="rId10"/>
            </p:custDataLst>
          </p:nvPr>
        </p:nvSpPr>
        <p:spPr>
          <a:xfrm>
            <a:off x="1587500" y="4342765"/>
            <a:ext cx="1426210" cy="460375"/>
          </a:xfrm>
          <a:prstGeom prst="rect">
            <a:avLst/>
          </a:prstGeom>
          <a:noFill/>
          <a:ln w="9525">
            <a:noFill/>
          </a:ln>
        </p:spPr>
        <p:txBody>
          <a:bodyPr wrap="none">
            <a:spAutoFit/>
          </a:bodyPr>
          <a:p>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&lt;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endParaRPr lang="en-US" altLang="zh-CN" sz="2400" b="1" baseline="30000" dirty="0">
              <a:latin typeface="Times New Roman" panose="02020603050405020304" pitchFamily="18" charset="0"/>
              <a:sym typeface="Math1"/>
            </a:endParaRPr>
          </a:p>
        </p:txBody>
      </p:sp>
      <p:grpSp>
        <p:nvGrpSpPr>
          <p:cNvPr id="2" name="Group 14"/>
          <p:cNvGrpSpPr/>
          <p:nvPr/>
        </p:nvGrpSpPr>
        <p:grpSpPr>
          <a:xfrm>
            <a:off x="190500" y="5225415"/>
            <a:ext cx="8839200" cy="1588"/>
            <a:chOff x="192" y="3168"/>
            <a:chExt cx="5568" cy="1"/>
          </a:xfrm>
        </p:grpSpPr>
        <p:sp>
          <p:nvSpPr>
            <p:cNvPr id="23582" name="Line 15"/>
            <p:cNvSpPr/>
            <p:nvPr>
              <p:custDataLst>
                <p:tags r:id="rId11"/>
              </p:custDataLst>
            </p:nvPr>
          </p:nvSpPr>
          <p:spPr>
            <a:xfrm flipV="1">
              <a:off x="192" y="3168"/>
              <a:ext cx="1920" cy="1"/>
            </a:xfrm>
            <a:prstGeom prst="line">
              <a:avLst/>
            </a:prstGeom>
            <a:ln w="9525" cap="flat" cmpd="sng">
              <a:solidFill>
                <a:schemeClr val="tx1"/>
              </a:solidFill>
              <a:prstDash val="solid"/>
              <a:headEnd type="none" w="med" len="med"/>
              <a:tailEnd type="none" w="med" len="med"/>
            </a:ln>
          </p:spPr>
        </p:sp>
        <p:sp>
          <p:nvSpPr>
            <p:cNvPr id="23583" name="Line 16"/>
            <p:cNvSpPr/>
            <p:nvPr>
              <p:custDataLst>
                <p:tags r:id="rId12"/>
              </p:custDataLst>
            </p:nvPr>
          </p:nvSpPr>
          <p:spPr>
            <a:xfrm flipV="1">
              <a:off x="4128" y="3168"/>
              <a:ext cx="1632" cy="0"/>
            </a:xfrm>
            <a:prstGeom prst="line">
              <a:avLst/>
            </a:prstGeom>
            <a:ln w="9525" cap="flat" cmpd="sng">
              <a:solidFill>
                <a:schemeClr val="tx1"/>
              </a:solidFill>
              <a:prstDash val="solid"/>
              <a:headEnd type="none" w="med" len="med"/>
              <a:tailEnd type="none" w="med" len="med"/>
            </a:ln>
          </p:spPr>
        </p:sp>
      </p:grpSp>
      <p:grpSp>
        <p:nvGrpSpPr>
          <p:cNvPr id="3" name="Group 17"/>
          <p:cNvGrpSpPr/>
          <p:nvPr/>
        </p:nvGrpSpPr>
        <p:grpSpPr>
          <a:xfrm>
            <a:off x="190500" y="3852228"/>
            <a:ext cx="8839200" cy="1587"/>
            <a:chOff x="192" y="2112"/>
            <a:chExt cx="5568" cy="1"/>
          </a:xfrm>
        </p:grpSpPr>
        <p:sp>
          <p:nvSpPr>
            <p:cNvPr id="23580" name="Line 18"/>
            <p:cNvSpPr/>
            <p:nvPr>
              <p:custDataLst>
                <p:tags r:id="rId13"/>
              </p:custDataLst>
            </p:nvPr>
          </p:nvSpPr>
          <p:spPr>
            <a:xfrm flipV="1">
              <a:off x="192" y="2112"/>
              <a:ext cx="1920" cy="1"/>
            </a:xfrm>
            <a:prstGeom prst="line">
              <a:avLst/>
            </a:prstGeom>
            <a:ln w="9525" cap="flat" cmpd="sng">
              <a:solidFill>
                <a:schemeClr val="tx1"/>
              </a:solidFill>
              <a:prstDash val="solid"/>
              <a:headEnd type="none" w="med" len="med"/>
              <a:tailEnd type="none" w="med" len="med"/>
            </a:ln>
          </p:spPr>
        </p:sp>
        <p:sp>
          <p:nvSpPr>
            <p:cNvPr id="23581" name="Line 19"/>
            <p:cNvSpPr/>
            <p:nvPr>
              <p:custDataLst>
                <p:tags r:id="rId14"/>
              </p:custDataLst>
            </p:nvPr>
          </p:nvSpPr>
          <p:spPr>
            <a:xfrm flipV="1">
              <a:off x="4128" y="2112"/>
              <a:ext cx="1632" cy="0"/>
            </a:xfrm>
            <a:prstGeom prst="line">
              <a:avLst/>
            </a:prstGeom>
            <a:ln w="9525" cap="flat" cmpd="sng">
              <a:solidFill>
                <a:schemeClr val="tx1"/>
              </a:solidFill>
              <a:prstDash val="solid"/>
              <a:headEnd type="none" w="med" len="med"/>
              <a:tailEnd type="none" w="med" len="med"/>
            </a:ln>
          </p:spPr>
        </p:sp>
      </p:grpSp>
      <p:sp>
        <p:nvSpPr>
          <p:cNvPr id="184347" name="Line 27"/>
          <p:cNvSpPr/>
          <p:nvPr>
            <p:custDataLst>
              <p:tags r:id="rId15"/>
            </p:custDataLst>
          </p:nvPr>
        </p:nvSpPr>
        <p:spPr>
          <a:xfrm>
            <a:off x="190500" y="6597015"/>
            <a:ext cx="8839200" cy="0"/>
          </a:xfrm>
          <a:prstGeom prst="line">
            <a:avLst/>
          </a:prstGeom>
          <a:ln w="9525" cap="flat" cmpd="sng">
            <a:solidFill>
              <a:schemeClr val="tx1"/>
            </a:solidFill>
            <a:prstDash val="solid"/>
            <a:headEnd type="none" w="med" len="med"/>
            <a:tailEnd type="none" w="med" len="med"/>
          </a:ln>
        </p:spPr>
      </p:sp>
      <p:grpSp>
        <p:nvGrpSpPr>
          <p:cNvPr id="4" name="Group 28"/>
          <p:cNvGrpSpPr/>
          <p:nvPr/>
        </p:nvGrpSpPr>
        <p:grpSpPr>
          <a:xfrm>
            <a:off x="190500" y="1186815"/>
            <a:ext cx="8839200" cy="5411788"/>
            <a:chOff x="192" y="720"/>
            <a:chExt cx="5568" cy="3409"/>
          </a:xfrm>
        </p:grpSpPr>
        <p:sp>
          <p:nvSpPr>
            <p:cNvPr id="23571" name="Line 29"/>
            <p:cNvSpPr/>
            <p:nvPr>
              <p:custDataLst>
                <p:tags r:id="rId16"/>
              </p:custDataLst>
            </p:nvPr>
          </p:nvSpPr>
          <p:spPr>
            <a:xfrm>
              <a:off x="1104" y="720"/>
              <a:ext cx="0" cy="3408"/>
            </a:xfrm>
            <a:prstGeom prst="line">
              <a:avLst/>
            </a:prstGeom>
            <a:ln w="9525" cap="flat" cmpd="sng">
              <a:solidFill>
                <a:schemeClr val="tx1"/>
              </a:solidFill>
              <a:prstDash val="solid"/>
              <a:headEnd type="none" w="med" len="med"/>
              <a:tailEnd type="none" w="med" len="med"/>
            </a:ln>
          </p:spPr>
        </p:sp>
        <p:sp>
          <p:nvSpPr>
            <p:cNvPr id="23572" name="Line 30"/>
            <p:cNvSpPr/>
            <p:nvPr>
              <p:custDataLst>
                <p:tags r:id="rId17"/>
              </p:custDataLst>
            </p:nvPr>
          </p:nvSpPr>
          <p:spPr>
            <a:xfrm>
              <a:off x="2112" y="720"/>
              <a:ext cx="0" cy="3408"/>
            </a:xfrm>
            <a:prstGeom prst="line">
              <a:avLst/>
            </a:prstGeom>
            <a:ln w="9525" cap="flat" cmpd="sng">
              <a:solidFill>
                <a:schemeClr val="tx1"/>
              </a:solidFill>
              <a:prstDash val="solid"/>
              <a:headEnd type="none" w="med" len="med"/>
              <a:tailEnd type="none" w="med" len="med"/>
            </a:ln>
          </p:spPr>
        </p:sp>
        <p:sp>
          <p:nvSpPr>
            <p:cNvPr id="23573" name="Line 31"/>
            <p:cNvSpPr/>
            <p:nvPr>
              <p:custDataLst>
                <p:tags r:id="rId18"/>
              </p:custDataLst>
            </p:nvPr>
          </p:nvSpPr>
          <p:spPr>
            <a:xfrm>
              <a:off x="4128" y="720"/>
              <a:ext cx="0" cy="3409"/>
            </a:xfrm>
            <a:prstGeom prst="line">
              <a:avLst/>
            </a:prstGeom>
            <a:ln w="9525" cap="flat" cmpd="sng">
              <a:solidFill>
                <a:schemeClr val="tx1"/>
              </a:solidFill>
              <a:prstDash val="solid"/>
              <a:headEnd type="none" w="med" len="med"/>
              <a:tailEnd type="none" w="med" len="med"/>
            </a:ln>
          </p:spPr>
        </p:sp>
        <p:sp>
          <p:nvSpPr>
            <p:cNvPr id="23574" name="Text Box 32"/>
            <p:cNvSpPr txBox="1"/>
            <p:nvPr>
              <p:custDataLst>
                <p:tags r:id="rId19"/>
              </p:custDataLst>
            </p:nvPr>
          </p:nvSpPr>
          <p:spPr>
            <a:xfrm>
              <a:off x="230" y="812"/>
              <a:ext cx="694" cy="523"/>
            </a:xfrm>
            <a:prstGeom prst="rect">
              <a:avLst/>
            </a:prstGeom>
            <a:noFill/>
            <a:ln w="9525">
              <a:noFill/>
            </a:ln>
          </p:spPr>
          <p:txBody>
            <a:bodyPr wrap="none">
              <a:spAutoFit/>
            </a:bodyPr>
            <a:p>
              <a:r>
                <a:rPr lang="zh-CN" altLang="en-US" sz="2400" b="1" dirty="0">
                  <a:latin typeface="Times New Roman" panose="02020603050405020304" pitchFamily="18" charset="0"/>
                </a:rPr>
                <a:t>原假设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23575" name="Text Box 33"/>
            <p:cNvSpPr txBox="1"/>
            <p:nvPr>
              <p:custDataLst>
                <p:tags r:id="rId20"/>
              </p:custDataLst>
            </p:nvPr>
          </p:nvSpPr>
          <p:spPr>
            <a:xfrm>
              <a:off x="1134" y="798"/>
              <a:ext cx="886" cy="523"/>
            </a:xfrm>
            <a:prstGeom prst="rect">
              <a:avLst/>
            </a:prstGeom>
            <a:noFill/>
            <a:ln w="9525">
              <a:noFill/>
            </a:ln>
          </p:spPr>
          <p:txBody>
            <a:bodyPr wrap="none">
              <a:spAutoFit/>
            </a:bodyPr>
            <a:p>
              <a:r>
                <a:rPr lang="zh-CN" altLang="en-US" sz="2400" b="1" dirty="0">
                  <a:latin typeface="Times New Roman" panose="02020603050405020304" pitchFamily="18" charset="0"/>
                </a:rPr>
                <a:t>备择假设</a:t>
              </a:r>
              <a:endParaRPr lang="zh-CN" altLang="en-US" sz="2400" b="1" dirty="0">
                <a:latin typeface="Times New Roman" panose="02020603050405020304" pitchFamily="18" charset="0"/>
              </a:endParaRPr>
            </a:p>
            <a:p>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23576" name="Text Box 34"/>
            <p:cNvSpPr txBox="1"/>
            <p:nvPr>
              <p:custDataLst>
                <p:tags r:id="rId21"/>
              </p:custDataLst>
            </p:nvPr>
          </p:nvSpPr>
          <p:spPr>
            <a:xfrm>
              <a:off x="2574" y="871"/>
              <a:ext cx="1079" cy="290"/>
            </a:xfrm>
            <a:prstGeom prst="rect">
              <a:avLst/>
            </a:prstGeom>
            <a:noFill/>
            <a:ln w="9525">
              <a:noFill/>
            </a:ln>
          </p:spPr>
          <p:txBody>
            <a:bodyPr wrap="none">
              <a:spAutoFit/>
            </a:bodyPr>
            <a:p>
              <a:pPr algn="ctr"/>
              <a:r>
                <a:rPr lang="zh-CN" altLang="en-US" sz="2400" b="1" dirty="0">
                  <a:latin typeface="Times New Roman" panose="02020603050405020304" pitchFamily="18" charset="0"/>
                </a:rPr>
                <a:t>检验统计量</a:t>
              </a:r>
              <a:endParaRPr lang="zh-CN" altLang="en-US" sz="2400" b="1" dirty="0">
                <a:latin typeface="Times New Roman" panose="02020603050405020304" pitchFamily="18" charset="0"/>
              </a:endParaRPr>
            </a:p>
          </p:txBody>
        </p:sp>
        <p:sp>
          <p:nvSpPr>
            <p:cNvPr id="23577" name="Text Box 35"/>
            <p:cNvSpPr txBox="1"/>
            <p:nvPr>
              <p:custDataLst>
                <p:tags r:id="rId22"/>
              </p:custDataLst>
            </p:nvPr>
          </p:nvSpPr>
          <p:spPr>
            <a:xfrm>
              <a:off x="4512" y="934"/>
              <a:ext cx="694" cy="290"/>
            </a:xfrm>
            <a:prstGeom prst="rect">
              <a:avLst/>
            </a:prstGeom>
            <a:noFill/>
            <a:ln w="9525">
              <a:noFill/>
            </a:ln>
          </p:spPr>
          <p:txBody>
            <a:bodyPr wrap="none">
              <a:spAutoFit/>
            </a:bodyPr>
            <a:p>
              <a:r>
                <a:rPr lang="zh-CN" altLang="en-US" sz="2400" b="1" dirty="0">
                  <a:latin typeface="Times New Roman" panose="02020603050405020304" pitchFamily="18" charset="0"/>
                </a:rPr>
                <a:t>拒绝域</a:t>
              </a:r>
              <a:endParaRPr lang="zh-CN" altLang="en-US" sz="2400" b="1" dirty="0">
                <a:latin typeface="Times New Roman" panose="02020603050405020304" pitchFamily="18" charset="0"/>
              </a:endParaRPr>
            </a:p>
          </p:txBody>
        </p:sp>
        <p:sp>
          <p:nvSpPr>
            <p:cNvPr id="23578" name="Line 36"/>
            <p:cNvSpPr/>
            <p:nvPr>
              <p:custDataLst>
                <p:tags r:id="rId23"/>
              </p:custDataLst>
            </p:nvPr>
          </p:nvSpPr>
          <p:spPr>
            <a:xfrm>
              <a:off x="192" y="1440"/>
              <a:ext cx="5568" cy="0"/>
            </a:xfrm>
            <a:prstGeom prst="line">
              <a:avLst/>
            </a:prstGeom>
            <a:ln w="9525" cap="flat" cmpd="sng">
              <a:solidFill>
                <a:schemeClr val="tx1"/>
              </a:solidFill>
              <a:prstDash val="solid"/>
              <a:headEnd type="none" w="med" len="med"/>
              <a:tailEnd type="none" w="med" len="med"/>
            </a:ln>
          </p:spPr>
        </p:sp>
        <p:sp>
          <p:nvSpPr>
            <p:cNvPr id="23579" name="Line 37"/>
            <p:cNvSpPr/>
            <p:nvPr>
              <p:custDataLst>
                <p:tags r:id="rId24"/>
              </p:custDataLst>
            </p:nvPr>
          </p:nvSpPr>
          <p:spPr>
            <a:xfrm>
              <a:off x="192" y="720"/>
              <a:ext cx="5568" cy="0"/>
            </a:xfrm>
            <a:prstGeom prst="line">
              <a:avLst/>
            </a:prstGeom>
            <a:ln w="9525" cap="flat" cmpd="sng">
              <a:solidFill>
                <a:schemeClr val="tx1"/>
              </a:solidFill>
              <a:prstDash val="solid"/>
              <a:headEnd type="none" w="med" len="med"/>
              <a:tailEnd type="none" w="med" len="med"/>
            </a:ln>
          </p:spPr>
        </p:sp>
      </p:grpSp>
      <p:graphicFrame>
        <p:nvGraphicFramePr>
          <p:cNvPr id="184358" name="Object 38"/>
          <p:cNvGraphicFramePr/>
          <p:nvPr>
            <p:custDataLst>
              <p:tags r:id="rId25"/>
            </p:custDataLst>
          </p:nvPr>
        </p:nvGraphicFramePr>
        <p:xfrm>
          <a:off x="4046538" y="3998278"/>
          <a:ext cx="1270000" cy="901700"/>
        </p:xfrm>
        <a:graphic>
          <a:graphicData uri="http://schemas.openxmlformats.org/presentationml/2006/ole">
            <mc:AlternateContent xmlns:mc="http://schemas.openxmlformats.org/markup-compatibility/2006">
              <mc:Choice xmlns:v="urn:schemas-microsoft-com:vml" Requires="v">
                <p:oleObj spid="_x0000_s3185" name="" r:id="rId26" imgW="1270000" imgH="901700" progId="Equation.DSMT4">
                  <p:embed/>
                </p:oleObj>
              </mc:Choice>
              <mc:Fallback>
                <p:oleObj name="" r:id="rId26" imgW="1270000" imgH="901700" progId="Equation.DSMT4">
                  <p:embed/>
                  <p:pic>
                    <p:nvPicPr>
                      <p:cNvPr id="0" name="图片 3184"/>
                      <p:cNvPicPr/>
                      <p:nvPr/>
                    </p:nvPicPr>
                    <p:blipFill>
                      <a:blip r:embed="rId27"/>
                      <a:stretch>
                        <a:fillRect/>
                      </a:stretch>
                    </p:blipFill>
                    <p:spPr>
                      <a:xfrm>
                        <a:off x="4046538" y="3998278"/>
                        <a:ext cx="1270000" cy="901700"/>
                      </a:xfrm>
                      <a:prstGeom prst="rect">
                        <a:avLst/>
                      </a:prstGeom>
                      <a:noFill/>
                      <a:ln w="38100">
                        <a:noFill/>
                        <a:miter/>
                      </a:ln>
                    </p:spPr>
                  </p:pic>
                </p:oleObj>
              </mc:Fallback>
            </mc:AlternateContent>
          </a:graphicData>
        </a:graphic>
      </p:graphicFrame>
      <p:graphicFrame>
        <p:nvGraphicFramePr>
          <p:cNvPr id="184359" name="Object 39"/>
          <p:cNvGraphicFramePr/>
          <p:nvPr>
            <p:custDataLst>
              <p:tags r:id="rId28"/>
            </p:custDataLst>
          </p:nvPr>
        </p:nvGraphicFramePr>
        <p:xfrm>
          <a:off x="6508750" y="2456815"/>
          <a:ext cx="2365375" cy="508000"/>
        </p:xfrm>
        <a:graphic>
          <a:graphicData uri="http://schemas.openxmlformats.org/presentationml/2006/ole">
            <mc:AlternateContent xmlns:mc="http://schemas.openxmlformats.org/markup-compatibility/2006">
              <mc:Choice xmlns:v="urn:schemas-microsoft-com:vml" Requires="v">
                <p:oleObj spid="_x0000_s3189" name="" r:id="rId29" imgW="2692400" imgH="508000" progId="Equation.DSMT4">
                  <p:embed/>
                </p:oleObj>
              </mc:Choice>
              <mc:Fallback>
                <p:oleObj name="" r:id="rId29" imgW="2692400" imgH="508000" progId="Equation.DSMT4">
                  <p:embed/>
                  <p:pic>
                    <p:nvPicPr>
                      <p:cNvPr id="0" name="图片 3188"/>
                      <p:cNvPicPr/>
                      <p:nvPr/>
                    </p:nvPicPr>
                    <p:blipFill>
                      <a:blip r:embed="rId30"/>
                      <a:stretch>
                        <a:fillRect/>
                      </a:stretch>
                    </p:blipFill>
                    <p:spPr>
                      <a:xfrm>
                        <a:off x="6508750" y="2456815"/>
                        <a:ext cx="2365375" cy="508000"/>
                      </a:xfrm>
                      <a:prstGeom prst="rect">
                        <a:avLst/>
                      </a:prstGeom>
                      <a:noFill/>
                      <a:ln w="38100">
                        <a:noFill/>
                        <a:miter/>
                      </a:ln>
                    </p:spPr>
                  </p:pic>
                </p:oleObj>
              </mc:Fallback>
            </mc:AlternateContent>
          </a:graphicData>
        </a:graphic>
      </p:graphicFrame>
      <p:graphicFrame>
        <p:nvGraphicFramePr>
          <p:cNvPr id="184360" name="Object 40"/>
          <p:cNvGraphicFramePr/>
          <p:nvPr>
            <p:custDataLst>
              <p:tags r:id="rId31"/>
            </p:custDataLst>
          </p:nvPr>
        </p:nvGraphicFramePr>
        <p:xfrm>
          <a:off x="6478588" y="3112453"/>
          <a:ext cx="2438400" cy="520700"/>
        </p:xfrm>
        <a:graphic>
          <a:graphicData uri="http://schemas.openxmlformats.org/presentationml/2006/ole">
            <mc:AlternateContent xmlns:mc="http://schemas.openxmlformats.org/markup-compatibility/2006">
              <mc:Choice xmlns:v="urn:schemas-microsoft-com:vml" Requires="v">
                <p:oleObj spid="_x0000_s3188" name="" r:id="rId32" imgW="2983230" imgH="520700" progId="Equation.DSMT4">
                  <p:embed/>
                </p:oleObj>
              </mc:Choice>
              <mc:Fallback>
                <p:oleObj name="" r:id="rId32" imgW="2983230" imgH="520700" progId="Equation.DSMT4">
                  <p:embed/>
                  <p:pic>
                    <p:nvPicPr>
                      <p:cNvPr id="0" name="图片 3187"/>
                      <p:cNvPicPr/>
                      <p:nvPr/>
                    </p:nvPicPr>
                    <p:blipFill>
                      <a:blip r:embed="rId33"/>
                      <a:stretch>
                        <a:fillRect/>
                      </a:stretch>
                    </p:blipFill>
                    <p:spPr>
                      <a:xfrm>
                        <a:off x="6478588" y="3112453"/>
                        <a:ext cx="2438400" cy="520700"/>
                      </a:xfrm>
                      <a:prstGeom prst="rect">
                        <a:avLst/>
                      </a:prstGeom>
                      <a:noFill/>
                      <a:ln w="38100">
                        <a:noFill/>
                        <a:miter/>
                      </a:ln>
                    </p:spPr>
                  </p:pic>
                </p:oleObj>
              </mc:Fallback>
            </mc:AlternateContent>
          </a:graphicData>
        </a:graphic>
      </p:graphicFrame>
      <p:graphicFrame>
        <p:nvGraphicFramePr>
          <p:cNvPr id="184361" name="Object 41"/>
          <p:cNvGraphicFramePr/>
          <p:nvPr>
            <p:custDataLst>
              <p:tags r:id="rId34"/>
            </p:custDataLst>
          </p:nvPr>
        </p:nvGraphicFramePr>
        <p:xfrm>
          <a:off x="6508750" y="4293553"/>
          <a:ext cx="2446338" cy="393700"/>
        </p:xfrm>
        <a:graphic>
          <a:graphicData uri="http://schemas.openxmlformats.org/presentationml/2006/ole">
            <mc:AlternateContent xmlns:mc="http://schemas.openxmlformats.org/markup-compatibility/2006">
              <mc:Choice xmlns:v="urn:schemas-microsoft-com:vml" Requires="v">
                <p:oleObj spid="_x0000_s3187" name="" r:id="rId35" imgW="2691130" imgH="393700" progId="Equation.DSMT4">
                  <p:embed/>
                </p:oleObj>
              </mc:Choice>
              <mc:Fallback>
                <p:oleObj name="" r:id="rId35" imgW="2691130" imgH="393700" progId="Equation.DSMT4">
                  <p:embed/>
                  <p:pic>
                    <p:nvPicPr>
                      <p:cNvPr id="0" name="图片 3186"/>
                      <p:cNvPicPr/>
                      <p:nvPr/>
                    </p:nvPicPr>
                    <p:blipFill>
                      <a:blip r:embed="rId36"/>
                      <a:stretch>
                        <a:fillRect/>
                      </a:stretch>
                    </p:blipFill>
                    <p:spPr>
                      <a:xfrm>
                        <a:off x="6508750" y="4293553"/>
                        <a:ext cx="2446338" cy="393700"/>
                      </a:xfrm>
                      <a:prstGeom prst="rect">
                        <a:avLst/>
                      </a:prstGeom>
                      <a:noFill/>
                      <a:ln w="38100">
                        <a:noFill/>
                        <a:miter/>
                      </a:ln>
                    </p:spPr>
                  </p:pic>
                </p:oleObj>
              </mc:Fallback>
            </mc:AlternateContent>
          </a:graphicData>
        </a:graphic>
      </p:graphicFrame>
      <p:graphicFrame>
        <p:nvGraphicFramePr>
          <p:cNvPr id="184362" name="Object 42"/>
          <p:cNvGraphicFramePr/>
          <p:nvPr>
            <p:custDataLst>
              <p:tags r:id="rId37"/>
            </p:custDataLst>
          </p:nvPr>
        </p:nvGraphicFramePr>
        <p:xfrm>
          <a:off x="6538913" y="5739765"/>
          <a:ext cx="2514600" cy="393700"/>
        </p:xfrm>
        <a:graphic>
          <a:graphicData uri="http://schemas.openxmlformats.org/presentationml/2006/ole">
            <mc:AlternateContent xmlns:mc="http://schemas.openxmlformats.org/markup-compatibility/2006">
              <mc:Choice xmlns:v="urn:schemas-microsoft-com:vml" Requires="v">
                <p:oleObj spid="_x0000_s3186" name="" r:id="rId38" imgW="2513330" imgH="393700" progId="Equation.DSMT4">
                  <p:embed/>
                </p:oleObj>
              </mc:Choice>
              <mc:Fallback>
                <p:oleObj name="" r:id="rId38" imgW="2513330" imgH="393700" progId="Equation.DSMT4">
                  <p:embed/>
                  <p:pic>
                    <p:nvPicPr>
                      <p:cNvPr id="0" name="图片 3185"/>
                      <p:cNvPicPr/>
                      <p:nvPr/>
                    </p:nvPicPr>
                    <p:blipFill>
                      <a:blip r:embed="rId39"/>
                      <a:stretch>
                        <a:fillRect/>
                      </a:stretch>
                    </p:blipFill>
                    <p:spPr>
                      <a:xfrm>
                        <a:off x="6538913" y="5739765"/>
                        <a:ext cx="2514600" cy="393700"/>
                      </a:xfrm>
                      <a:prstGeom prst="rect">
                        <a:avLst/>
                      </a:prstGeom>
                      <a:noFill/>
                      <a:ln w="38100">
                        <a:noFill/>
                        <a:miter/>
                      </a:ln>
                    </p:spPr>
                  </p:pic>
                </p:oleObj>
              </mc:Fallback>
            </mc:AlternateContent>
          </a:graphicData>
        </a:graphic>
      </p:graphicFrame>
      <p:sp>
        <p:nvSpPr>
          <p:cNvPr id="5" name="Text Box 10"/>
          <p:cNvSpPr txBox="1"/>
          <p:nvPr>
            <p:custDataLst>
              <p:tags r:id="rId40"/>
            </p:custDataLst>
          </p:nvPr>
        </p:nvSpPr>
        <p:spPr>
          <a:xfrm>
            <a:off x="97790" y="4613275"/>
            <a:ext cx="1546860" cy="460375"/>
          </a:xfrm>
          <a:prstGeom prst="rect">
            <a:avLst/>
          </a:prstGeom>
          <a:noFill/>
          <a:ln w="9525">
            <a:noFill/>
          </a:ln>
        </p:spPr>
        <p:txBody>
          <a:bodyPr wrap="none">
            <a:spAutoFit/>
          </a:bodyPr>
          <a:p>
            <a:pPr algn="l"/>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a:t>
            </a:r>
            <a:endParaRPr lang="en-US" altLang="zh-CN" sz="2400" b="1" dirty="0">
              <a:latin typeface="Times New Roman" panose="02020603050405020304" pitchFamily="18" charset="0"/>
              <a:sym typeface="Math1"/>
            </a:endParaRPr>
          </a:p>
        </p:txBody>
      </p:sp>
      <p:sp>
        <p:nvSpPr>
          <p:cNvPr id="6" name="Text Box 8"/>
          <p:cNvSpPr txBox="1"/>
          <p:nvPr>
            <p:custDataLst>
              <p:tags r:id="rId41"/>
            </p:custDataLst>
          </p:nvPr>
        </p:nvSpPr>
        <p:spPr>
          <a:xfrm>
            <a:off x="86360" y="5951538"/>
            <a:ext cx="1546860" cy="460375"/>
          </a:xfrm>
          <a:prstGeom prst="rect">
            <a:avLst/>
          </a:prstGeom>
          <a:noFill/>
          <a:ln w="9525">
            <a:noFill/>
          </a:ln>
        </p:spPr>
        <p:txBody>
          <a:bodyPr wrap="none">
            <a:spAutoFit/>
          </a:bodyPr>
          <a:p>
            <a:pPr algn="l"/>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1</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Math1"/>
              </a:rPr>
              <a:t> </a:t>
            </a:r>
            <a:r>
              <a:rPr lang="en-US" altLang="zh-CN" sz="2400" b="1" baseline="-25000" dirty="0">
                <a:latin typeface="Times New Roman" panose="02020603050405020304" pitchFamily="18" charset="0"/>
                <a:sym typeface="Math1"/>
              </a:rPr>
              <a:t>2</a:t>
            </a:r>
            <a:r>
              <a:rPr lang="en-US" altLang="zh-CN" sz="2400" b="1" baseline="30000" dirty="0">
                <a:latin typeface="Times New Roman" panose="02020603050405020304" pitchFamily="18" charset="0"/>
                <a:sym typeface="Math1"/>
              </a:rPr>
              <a:t>2</a:t>
            </a:r>
            <a:r>
              <a:rPr lang="en-US" altLang="zh-CN" sz="2400" b="1" dirty="0">
                <a:latin typeface="Times New Roman" panose="02020603050405020304" pitchFamily="18" charset="0"/>
                <a:sym typeface="Math1"/>
              </a:rPr>
              <a:t>)</a:t>
            </a:r>
            <a:endParaRPr lang="en-US" altLang="zh-CN" sz="2400" b="1" dirty="0">
              <a:latin typeface="Times New Roman" panose="02020603050405020304" pitchFamily="18" charset="0"/>
              <a:sym typeface="Math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326"/>
                                        </p:tgtEl>
                                        <p:attrNameLst>
                                          <p:attrName>style.visibility</p:attrName>
                                        </p:attrNameLst>
                                      </p:cBhvr>
                                      <p:to>
                                        <p:strVal val="visible"/>
                                      </p:to>
                                    </p:set>
                                    <p:animEffect transition="in" filter="blinds(vertical)">
                                      <p:cBhvr>
                                        <p:cTn id="12" dur="500"/>
                                        <p:tgtEl>
                                          <p:spTgt spid="184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4327"/>
                                        </p:tgtEl>
                                        <p:attrNameLst>
                                          <p:attrName>style.visibility</p:attrName>
                                        </p:attrNameLst>
                                      </p:cBhvr>
                                      <p:to>
                                        <p:strVal val="visible"/>
                                      </p:to>
                                    </p:set>
                                    <p:animEffect transition="in" filter="blinds(vertical)">
                                      <p:cBhvr>
                                        <p:cTn id="17" dur="500"/>
                                        <p:tgtEl>
                                          <p:spTgt spid="1843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58"/>
                                        </p:tgtEl>
                                        <p:attrNameLst>
                                          <p:attrName>style.visibility</p:attrName>
                                        </p:attrNameLst>
                                      </p:cBhvr>
                                      <p:to>
                                        <p:strVal val="visible"/>
                                      </p:to>
                                    </p:set>
                                    <p:animEffect transition="in" filter="blinds(horizontal)">
                                      <p:cBhvr>
                                        <p:cTn id="22" dur="500"/>
                                        <p:tgtEl>
                                          <p:spTgt spid="1843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59"/>
                                        </p:tgtEl>
                                        <p:attrNameLst>
                                          <p:attrName>style.visibility</p:attrName>
                                        </p:attrNameLst>
                                      </p:cBhvr>
                                      <p:to>
                                        <p:strVal val="visible"/>
                                      </p:to>
                                    </p:set>
                                    <p:animEffect transition="in" filter="blinds(horizontal)">
                                      <p:cBhvr>
                                        <p:cTn id="27" dur="500"/>
                                        <p:tgtEl>
                                          <p:spTgt spid="1843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4360"/>
                                        </p:tgtEl>
                                        <p:attrNameLst>
                                          <p:attrName>style.visibility</p:attrName>
                                        </p:attrNameLst>
                                      </p:cBhvr>
                                      <p:to>
                                        <p:strVal val="visible"/>
                                      </p:to>
                                    </p:set>
                                    <p:animEffect transition="in" filter="blinds(horizontal)">
                                      <p:cBhvr>
                                        <p:cTn id="32" dur="500"/>
                                        <p:tgtEl>
                                          <p:spTgt spid="1843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84330"/>
                                        </p:tgtEl>
                                        <p:attrNameLst>
                                          <p:attrName>style.visibility</p:attrName>
                                        </p:attrNameLst>
                                      </p:cBhvr>
                                      <p:to>
                                        <p:strVal val="visible"/>
                                      </p:to>
                                    </p:set>
                                    <p:animEffect transition="in" filter="blinds(vertical)">
                                      <p:cBhvr>
                                        <p:cTn id="42" dur="500"/>
                                        <p:tgtEl>
                                          <p:spTgt spid="1843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4331"/>
                                        </p:tgtEl>
                                        <p:attrNameLst>
                                          <p:attrName>style.visibility</p:attrName>
                                        </p:attrNameLst>
                                      </p:cBhvr>
                                      <p:to>
                                        <p:strVal val="visible"/>
                                      </p:to>
                                    </p:set>
                                    <p:animEffect transition="in" filter="blinds(vertical)">
                                      <p:cBhvr>
                                        <p:cTn id="47" dur="500"/>
                                        <p:tgtEl>
                                          <p:spTgt spid="1843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4361"/>
                                        </p:tgtEl>
                                        <p:attrNameLst>
                                          <p:attrName>style.visibility</p:attrName>
                                        </p:attrNameLst>
                                      </p:cBhvr>
                                      <p:to>
                                        <p:strVal val="visible"/>
                                      </p:to>
                                    </p:set>
                                    <p:animEffect transition="in" filter="blinds(horizontal)">
                                      <p:cBhvr>
                                        <p:cTn id="52" dur="500"/>
                                        <p:tgtEl>
                                          <p:spTgt spid="18436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vertic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184328"/>
                                        </p:tgtEl>
                                        <p:attrNameLst>
                                          <p:attrName>style.visibility</p:attrName>
                                        </p:attrNameLst>
                                      </p:cBhvr>
                                      <p:to>
                                        <p:strVal val="visible"/>
                                      </p:to>
                                    </p:set>
                                    <p:animEffect transition="in" filter="blinds(vertical)">
                                      <p:cBhvr>
                                        <p:cTn id="67" dur="500"/>
                                        <p:tgtEl>
                                          <p:spTgt spid="18432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184329"/>
                                        </p:tgtEl>
                                        <p:attrNameLst>
                                          <p:attrName>style.visibility</p:attrName>
                                        </p:attrNameLst>
                                      </p:cBhvr>
                                      <p:to>
                                        <p:strVal val="visible"/>
                                      </p:to>
                                    </p:set>
                                    <p:animEffect transition="in" filter="blinds(vertical)">
                                      <p:cBhvr>
                                        <p:cTn id="72" dur="500"/>
                                        <p:tgtEl>
                                          <p:spTgt spid="184329"/>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184347"/>
                                        </p:tgtEl>
                                        <p:attrNameLst>
                                          <p:attrName>style.visibility</p:attrName>
                                        </p:attrNameLst>
                                      </p:cBhvr>
                                      <p:to>
                                        <p:strVal val="visible"/>
                                      </p:to>
                                    </p:set>
                                    <p:animEffect transition="in" filter="blinds(horizontal)">
                                      <p:cBhvr>
                                        <p:cTn id="76" dur="500"/>
                                        <p:tgtEl>
                                          <p:spTgt spid="18434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84362"/>
                                        </p:tgtEl>
                                        <p:attrNameLst>
                                          <p:attrName>style.visibility</p:attrName>
                                        </p:attrNameLst>
                                      </p:cBhvr>
                                      <p:to>
                                        <p:strVal val="visible"/>
                                      </p:to>
                                    </p:set>
                                    <p:animEffect transition="in" filter="blinds(horizontal)">
                                      <p:cBhvr>
                                        <p:cTn id="81" dur="500"/>
                                        <p:tgtEl>
                                          <p:spTgt spid="18436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5"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blinds(vertical)">
                                      <p:cBhvr>
                                        <p:cTn id="8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p:bldP spid="184327" grpId="0"/>
      <p:bldP spid="184328" grpId="0"/>
      <p:bldP spid="184329" grpId="0"/>
      <p:bldP spid="184330" grpId="0"/>
      <p:bldP spid="184331"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220" name="Object 28"/>
          <p:cNvGraphicFramePr>
            <a:graphicFrameLocks noChangeAspect="1"/>
          </p:cNvGraphicFramePr>
          <p:nvPr>
            <p:custDataLst>
              <p:tags r:id="rId1"/>
            </p:custDataLst>
          </p:nvPr>
        </p:nvGraphicFramePr>
        <p:xfrm>
          <a:off x="3143250" y="925830"/>
          <a:ext cx="5016500" cy="520700"/>
        </p:xfrm>
        <a:graphic>
          <a:graphicData uri="http://schemas.openxmlformats.org/presentationml/2006/ole">
            <mc:AlternateContent xmlns:mc="http://schemas.openxmlformats.org/markup-compatibility/2006">
              <mc:Choice xmlns:v="urn:schemas-microsoft-com:vml" Requires="v">
                <p:oleObj spid="_x0000_s3112" name="" r:id="rId2" imgW="5000625" imgH="504825" progId="Equation.3">
                  <p:embed/>
                </p:oleObj>
              </mc:Choice>
              <mc:Fallback>
                <p:oleObj name="" r:id="rId2" imgW="5000625" imgH="504825" progId="Equation.3">
                  <p:embed/>
                  <p:pic>
                    <p:nvPicPr>
                      <p:cNvPr id="0" name="图片 3111"/>
                      <p:cNvPicPr/>
                      <p:nvPr/>
                    </p:nvPicPr>
                    <p:blipFill>
                      <a:blip r:embed="rId3">
                        <a:clrChange>
                          <a:clrFrom>
                            <a:srgbClr val="000000"/>
                          </a:clrFrom>
                          <a:clrTo>
                            <a:srgbClr val="FF0000"/>
                          </a:clrTo>
                        </a:clrChange>
                      </a:blip>
                      <a:stretch>
                        <a:fillRect/>
                      </a:stretch>
                    </p:blipFill>
                    <p:spPr>
                      <a:xfrm>
                        <a:off x="3143250" y="925830"/>
                        <a:ext cx="5016500" cy="520700"/>
                      </a:xfrm>
                      <a:prstGeom prst="rect">
                        <a:avLst/>
                      </a:prstGeom>
                      <a:noFill/>
                      <a:ln w="38100">
                        <a:noFill/>
                        <a:miter/>
                      </a:ln>
                    </p:spPr>
                  </p:pic>
                </p:oleObj>
              </mc:Fallback>
            </mc:AlternateContent>
          </a:graphicData>
        </a:graphic>
      </p:graphicFrame>
      <p:sp>
        <p:nvSpPr>
          <p:cNvPr id="8223" name="Rectangle 31"/>
          <p:cNvSpPr/>
          <p:nvPr>
            <p:custDataLst>
              <p:tags r:id="rId4"/>
            </p:custDataLst>
          </p:nvPr>
        </p:nvSpPr>
        <p:spPr>
          <a:xfrm>
            <a:off x="838200" y="946468"/>
            <a:ext cx="24463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sym typeface="Math1" pitchFamily="2" charset="2"/>
              </a:rPr>
              <a:t>需要检验假设:</a:t>
            </a:r>
            <a:endParaRPr lang="zh-CN" altLang="en-US" sz="2800" b="1" dirty="0">
              <a:latin typeface="Times New Roman" panose="02020603050405020304" pitchFamily="18" charset="0"/>
              <a:sym typeface="Math1" pitchFamily="2" charset="2"/>
            </a:endParaRPr>
          </a:p>
        </p:txBody>
      </p:sp>
      <p:sp>
        <p:nvSpPr>
          <p:cNvPr id="2" name="文本框 1"/>
          <p:cNvSpPr txBox="1"/>
          <p:nvPr/>
        </p:nvSpPr>
        <p:spPr>
          <a:xfrm>
            <a:off x="492125" y="295910"/>
            <a:ext cx="6171565" cy="521970"/>
          </a:xfrm>
          <a:prstGeom prst="rect">
            <a:avLst/>
          </a:prstGeom>
          <a:noFill/>
        </p:spPr>
        <p:txBody>
          <a:bodyPr wrap="square" rtlCol="0">
            <a:spAutoFit/>
          </a:bodyPr>
          <a:p>
            <a:r>
              <a:rPr lang="zh-CN" altLang="en-US" sz="2800" b="1">
                <a:solidFill>
                  <a:srgbClr val="FF0000"/>
                </a:solidFill>
              </a:rPr>
              <a:t>以右边假设为例，推导拒绝域如下：</a:t>
            </a:r>
            <a:endParaRPr lang="zh-CN" altLang="en-US" sz="2800" b="1">
              <a:solidFill>
                <a:srgbClr val="FF0000"/>
              </a:solidFill>
            </a:endParaRPr>
          </a:p>
        </p:txBody>
      </p:sp>
      <p:graphicFrame>
        <p:nvGraphicFramePr>
          <p:cNvPr id="33794" name="Object 2050"/>
          <p:cNvGraphicFramePr>
            <a:graphicFrameLocks noChangeAspect="1"/>
          </p:cNvGraphicFramePr>
          <p:nvPr/>
        </p:nvGraphicFramePr>
        <p:xfrm>
          <a:off x="914400" y="1735138"/>
          <a:ext cx="2349500" cy="444500"/>
        </p:xfrm>
        <a:graphic>
          <a:graphicData uri="http://schemas.openxmlformats.org/presentationml/2006/ole">
            <mc:AlternateContent xmlns:mc="http://schemas.openxmlformats.org/markup-compatibility/2006">
              <mc:Choice xmlns:v="urn:schemas-microsoft-com:vml" Requires="v">
                <p:oleObj spid="_x0000_s3095" name="" r:id="rId5" imgW="2349500" imgH="444500" progId="Equation.3">
                  <p:embed/>
                </p:oleObj>
              </mc:Choice>
              <mc:Fallback>
                <p:oleObj name="" r:id="rId5" imgW="2349500" imgH="444500" progId="Equation.3">
                  <p:embed/>
                  <p:pic>
                    <p:nvPicPr>
                      <p:cNvPr id="0" name="图片 3094"/>
                      <p:cNvPicPr/>
                      <p:nvPr/>
                    </p:nvPicPr>
                    <p:blipFill>
                      <a:blip r:embed="rId6"/>
                      <a:stretch>
                        <a:fillRect/>
                      </a:stretch>
                    </p:blipFill>
                    <p:spPr>
                      <a:xfrm>
                        <a:off x="914400" y="1735138"/>
                        <a:ext cx="2349500" cy="444500"/>
                      </a:xfrm>
                      <a:prstGeom prst="rect">
                        <a:avLst/>
                      </a:prstGeom>
                      <a:noFill/>
                      <a:ln w="38100">
                        <a:noFill/>
                        <a:miter/>
                      </a:ln>
                    </p:spPr>
                  </p:pic>
                </p:oleObj>
              </mc:Fallback>
            </mc:AlternateContent>
          </a:graphicData>
        </a:graphic>
      </p:graphicFrame>
      <p:graphicFrame>
        <p:nvGraphicFramePr>
          <p:cNvPr id="94211" name="Object 2051"/>
          <p:cNvGraphicFramePr>
            <a:graphicFrameLocks noChangeAspect="1"/>
          </p:cNvGraphicFramePr>
          <p:nvPr>
            <p:custDataLst>
              <p:tags r:id="rId7"/>
            </p:custDataLst>
          </p:nvPr>
        </p:nvGraphicFramePr>
        <p:xfrm>
          <a:off x="3078163" y="1631950"/>
          <a:ext cx="4241800" cy="508000"/>
        </p:xfrm>
        <a:graphic>
          <a:graphicData uri="http://schemas.openxmlformats.org/presentationml/2006/ole">
            <mc:AlternateContent xmlns:mc="http://schemas.openxmlformats.org/markup-compatibility/2006">
              <mc:Choice xmlns:v="urn:schemas-microsoft-com:vml" Requires="v">
                <p:oleObj spid="_x0000_s3087" name="" r:id="rId8" imgW="4241800" imgH="508000" progId="Equation.3">
                  <p:embed/>
                </p:oleObj>
              </mc:Choice>
              <mc:Fallback>
                <p:oleObj name="" r:id="rId8" imgW="4241800" imgH="508000" progId="Equation.3">
                  <p:embed/>
                  <p:pic>
                    <p:nvPicPr>
                      <p:cNvPr id="0" name="图片 3086"/>
                      <p:cNvPicPr/>
                      <p:nvPr/>
                    </p:nvPicPr>
                    <p:blipFill>
                      <a:blip r:embed="rId9"/>
                      <a:stretch>
                        <a:fillRect/>
                      </a:stretch>
                    </p:blipFill>
                    <p:spPr>
                      <a:xfrm>
                        <a:off x="3078163" y="1631950"/>
                        <a:ext cx="4241800" cy="508000"/>
                      </a:xfrm>
                      <a:prstGeom prst="rect">
                        <a:avLst/>
                      </a:prstGeom>
                      <a:noFill/>
                      <a:ln w="38100">
                        <a:noFill/>
                        <a:miter/>
                      </a:ln>
                    </p:spPr>
                  </p:pic>
                </p:oleObj>
              </mc:Fallback>
            </mc:AlternateContent>
          </a:graphicData>
        </a:graphic>
      </p:graphicFrame>
      <p:graphicFrame>
        <p:nvGraphicFramePr>
          <p:cNvPr id="94212" name="Object 2052"/>
          <p:cNvGraphicFramePr>
            <a:graphicFrameLocks noChangeAspect="1"/>
          </p:cNvGraphicFramePr>
          <p:nvPr>
            <p:custDataLst>
              <p:tags r:id="rId10"/>
            </p:custDataLst>
          </p:nvPr>
        </p:nvGraphicFramePr>
        <p:xfrm>
          <a:off x="925513" y="2509838"/>
          <a:ext cx="2324100" cy="431800"/>
        </p:xfrm>
        <a:graphic>
          <a:graphicData uri="http://schemas.openxmlformats.org/presentationml/2006/ole">
            <mc:AlternateContent xmlns:mc="http://schemas.openxmlformats.org/markup-compatibility/2006">
              <mc:Choice xmlns:v="urn:schemas-microsoft-com:vml" Requires="v">
                <p:oleObj spid="_x0000_s3080" name="" r:id="rId11" imgW="2324100" imgH="431800" progId="Equation.3">
                  <p:embed/>
                </p:oleObj>
              </mc:Choice>
              <mc:Fallback>
                <p:oleObj name="" r:id="rId11" imgW="2324100" imgH="431800" progId="Equation.3">
                  <p:embed/>
                  <p:pic>
                    <p:nvPicPr>
                      <p:cNvPr id="0" name="图片 3079"/>
                      <p:cNvPicPr/>
                      <p:nvPr/>
                    </p:nvPicPr>
                    <p:blipFill>
                      <a:blip r:embed="rId12"/>
                      <a:stretch>
                        <a:fillRect/>
                      </a:stretch>
                    </p:blipFill>
                    <p:spPr>
                      <a:xfrm>
                        <a:off x="925513" y="2509838"/>
                        <a:ext cx="2324100" cy="431800"/>
                      </a:xfrm>
                      <a:prstGeom prst="rect">
                        <a:avLst/>
                      </a:prstGeom>
                      <a:noFill/>
                      <a:ln w="38100">
                        <a:noFill/>
                        <a:miter/>
                      </a:ln>
                    </p:spPr>
                  </p:pic>
                </p:oleObj>
              </mc:Fallback>
            </mc:AlternateContent>
          </a:graphicData>
        </a:graphic>
      </p:graphicFrame>
      <p:graphicFrame>
        <p:nvGraphicFramePr>
          <p:cNvPr id="94214" name="Object 2054"/>
          <p:cNvGraphicFramePr>
            <a:graphicFrameLocks noChangeAspect="1"/>
          </p:cNvGraphicFramePr>
          <p:nvPr>
            <p:custDataLst>
              <p:tags r:id="rId13"/>
            </p:custDataLst>
          </p:nvPr>
        </p:nvGraphicFramePr>
        <p:xfrm>
          <a:off x="3132138" y="2449513"/>
          <a:ext cx="4254500" cy="508000"/>
        </p:xfrm>
        <a:graphic>
          <a:graphicData uri="http://schemas.openxmlformats.org/presentationml/2006/ole">
            <mc:AlternateContent xmlns:mc="http://schemas.openxmlformats.org/markup-compatibility/2006">
              <mc:Choice xmlns:v="urn:schemas-microsoft-com:vml" Requires="v">
                <p:oleObj spid="_x0000_s3089" name="" r:id="rId14" imgW="4254500" imgH="508000" progId="Equation.3">
                  <p:embed/>
                </p:oleObj>
              </mc:Choice>
              <mc:Fallback>
                <p:oleObj name="" r:id="rId14" imgW="4254500" imgH="508000" progId="Equation.3">
                  <p:embed/>
                  <p:pic>
                    <p:nvPicPr>
                      <p:cNvPr id="0" name="图片 3088"/>
                      <p:cNvPicPr/>
                      <p:nvPr/>
                    </p:nvPicPr>
                    <p:blipFill>
                      <a:blip r:embed="rId15"/>
                      <a:stretch>
                        <a:fillRect/>
                      </a:stretch>
                    </p:blipFill>
                    <p:spPr>
                      <a:xfrm>
                        <a:off x="3132138" y="2449513"/>
                        <a:ext cx="4254500" cy="508000"/>
                      </a:xfrm>
                      <a:prstGeom prst="rect">
                        <a:avLst/>
                      </a:prstGeom>
                      <a:noFill/>
                      <a:ln w="38100">
                        <a:noFill/>
                        <a:miter/>
                      </a:ln>
                    </p:spPr>
                  </p:pic>
                </p:oleObj>
              </mc:Fallback>
            </mc:AlternateContent>
          </a:graphicData>
        </a:graphic>
      </p:graphicFrame>
      <p:graphicFrame>
        <p:nvGraphicFramePr>
          <p:cNvPr id="94215" name="Object 2055"/>
          <p:cNvGraphicFramePr>
            <a:graphicFrameLocks noChangeAspect="1"/>
          </p:cNvGraphicFramePr>
          <p:nvPr>
            <p:custDataLst>
              <p:tags r:id="rId16"/>
            </p:custDataLst>
          </p:nvPr>
        </p:nvGraphicFramePr>
        <p:xfrm>
          <a:off x="914400" y="3388995"/>
          <a:ext cx="2324100" cy="431800"/>
        </p:xfrm>
        <a:graphic>
          <a:graphicData uri="http://schemas.openxmlformats.org/presentationml/2006/ole">
            <mc:AlternateContent xmlns:mc="http://schemas.openxmlformats.org/markup-compatibility/2006">
              <mc:Choice xmlns:v="urn:schemas-microsoft-com:vml" Requires="v">
                <p:oleObj spid="_x0000_s3090" name="" r:id="rId17" imgW="2324100" imgH="431800" progId="Equation.3">
                  <p:embed/>
                </p:oleObj>
              </mc:Choice>
              <mc:Fallback>
                <p:oleObj name="" r:id="rId17" imgW="2324100" imgH="431800" progId="Equation.3">
                  <p:embed/>
                  <p:pic>
                    <p:nvPicPr>
                      <p:cNvPr id="0" name="图片 3089"/>
                      <p:cNvPicPr/>
                      <p:nvPr/>
                    </p:nvPicPr>
                    <p:blipFill>
                      <a:blip r:embed="rId12"/>
                      <a:stretch>
                        <a:fillRect/>
                      </a:stretch>
                    </p:blipFill>
                    <p:spPr>
                      <a:xfrm>
                        <a:off x="914400" y="3388995"/>
                        <a:ext cx="2324100" cy="431800"/>
                      </a:xfrm>
                      <a:prstGeom prst="rect">
                        <a:avLst/>
                      </a:prstGeom>
                      <a:noFill/>
                      <a:ln w="38100">
                        <a:noFill/>
                        <a:miter/>
                      </a:ln>
                    </p:spPr>
                  </p:pic>
                </p:oleObj>
              </mc:Fallback>
            </mc:AlternateContent>
          </a:graphicData>
        </a:graphic>
      </p:graphicFrame>
      <p:graphicFrame>
        <p:nvGraphicFramePr>
          <p:cNvPr id="94216" name="Object 2056"/>
          <p:cNvGraphicFramePr>
            <a:graphicFrameLocks noChangeAspect="1"/>
          </p:cNvGraphicFramePr>
          <p:nvPr>
            <p:custDataLst>
              <p:tags r:id="rId18"/>
            </p:custDataLst>
          </p:nvPr>
        </p:nvGraphicFramePr>
        <p:xfrm>
          <a:off x="3124200" y="3116580"/>
          <a:ext cx="4013200" cy="967740"/>
        </p:xfrm>
        <a:graphic>
          <a:graphicData uri="http://schemas.openxmlformats.org/presentationml/2006/ole">
            <mc:AlternateContent xmlns:mc="http://schemas.openxmlformats.org/markup-compatibility/2006">
              <mc:Choice xmlns:v="urn:schemas-microsoft-com:vml" Requires="v">
                <p:oleObj spid="_x0000_s3091" name="" r:id="rId19" imgW="4248150" imgH="1009650" progId="Equation.3">
                  <p:embed/>
                </p:oleObj>
              </mc:Choice>
              <mc:Fallback>
                <p:oleObj name="" r:id="rId19" imgW="4248150" imgH="1009650" progId="Equation.3">
                  <p:embed/>
                  <p:pic>
                    <p:nvPicPr>
                      <p:cNvPr id="0" name="图片 3090"/>
                      <p:cNvPicPr/>
                      <p:nvPr/>
                    </p:nvPicPr>
                    <p:blipFill>
                      <a:blip r:embed="rId20"/>
                      <a:stretch>
                        <a:fillRect/>
                      </a:stretch>
                    </p:blipFill>
                    <p:spPr>
                      <a:xfrm>
                        <a:off x="3124200" y="3116580"/>
                        <a:ext cx="4013200" cy="967740"/>
                      </a:xfrm>
                      <a:prstGeom prst="rect">
                        <a:avLst/>
                      </a:prstGeom>
                      <a:noFill/>
                      <a:ln w="38100">
                        <a:noFill/>
                        <a:miter/>
                      </a:ln>
                    </p:spPr>
                  </p:pic>
                </p:oleObj>
              </mc:Fallback>
            </mc:AlternateContent>
          </a:graphicData>
        </a:graphic>
      </p:graphicFrame>
      <p:graphicFrame>
        <p:nvGraphicFramePr>
          <p:cNvPr id="94217" name="Object 2057"/>
          <p:cNvGraphicFramePr>
            <a:graphicFrameLocks noChangeAspect="1"/>
          </p:cNvGraphicFramePr>
          <p:nvPr>
            <p:custDataLst>
              <p:tags r:id="rId21"/>
            </p:custDataLst>
          </p:nvPr>
        </p:nvGraphicFramePr>
        <p:xfrm>
          <a:off x="2148205" y="4132580"/>
          <a:ext cx="3962400" cy="961390"/>
        </p:xfrm>
        <a:graphic>
          <a:graphicData uri="http://schemas.openxmlformats.org/presentationml/2006/ole">
            <mc:AlternateContent xmlns:mc="http://schemas.openxmlformats.org/markup-compatibility/2006">
              <mc:Choice xmlns:v="urn:schemas-microsoft-com:vml" Requires="v">
                <p:oleObj spid="_x0000_s3084" name="" r:id="rId22" imgW="2019300" imgH="482600" progId="Equation.3">
                  <p:embed/>
                </p:oleObj>
              </mc:Choice>
              <mc:Fallback>
                <p:oleObj name="" r:id="rId22" imgW="2019300" imgH="482600" progId="Equation.3">
                  <p:embed/>
                  <p:pic>
                    <p:nvPicPr>
                      <p:cNvPr id="0" name="图片 3083"/>
                      <p:cNvPicPr/>
                      <p:nvPr/>
                    </p:nvPicPr>
                    <p:blipFill>
                      <a:blip r:embed="rId23"/>
                      <a:stretch>
                        <a:fillRect/>
                      </a:stretch>
                    </p:blipFill>
                    <p:spPr>
                      <a:xfrm>
                        <a:off x="2148205" y="4132580"/>
                        <a:ext cx="3962400" cy="961390"/>
                      </a:xfrm>
                      <a:prstGeom prst="rect">
                        <a:avLst/>
                      </a:prstGeom>
                      <a:noFill/>
                      <a:ln w="38100">
                        <a:noFill/>
                        <a:miter/>
                      </a:ln>
                    </p:spPr>
                  </p:pic>
                </p:oleObj>
              </mc:Fallback>
            </mc:AlternateContent>
          </a:graphicData>
        </a:graphic>
      </p:graphicFrame>
      <p:graphicFrame>
        <p:nvGraphicFramePr>
          <p:cNvPr id="94218" name="Object 2058"/>
          <p:cNvGraphicFramePr>
            <a:graphicFrameLocks noChangeAspect="1"/>
          </p:cNvGraphicFramePr>
          <p:nvPr>
            <p:custDataLst>
              <p:tags r:id="rId24"/>
            </p:custDataLst>
          </p:nvPr>
        </p:nvGraphicFramePr>
        <p:xfrm>
          <a:off x="927100" y="5242878"/>
          <a:ext cx="4102100" cy="431800"/>
        </p:xfrm>
        <a:graphic>
          <a:graphicData uri="http://schemas.openxmlformats.org/presentationml/2006/ole">
            <mc:AlternateContent xmlns:mc="http://schemas.openxmlformats.org/markup-compatibility/2006">
              <mc:Choice xmlns:v="urn:schemas-microsoft-com:vml" Requires="v">
                <p:oleObj spid="_x0000_s3094" name="" r:id="rId25" imgW="4102100" imgH="431800" progId="Equation.3">
                  <p:embed/>
                </p:oleObj>
              </mc:Choice>
              <mc:Fallback>
                <p:oleObj name="" r:id="rId25" imgW="4102100" imgH="431800" progId="Equation.3">
                  <p:embed/>
                  <p:pic>
                    <p:nvPicPr>
                      <p:cNvPr id="0" name="图片 3093"/>
                      <p:cNvPicPr/>
                      <p:nvPr/>
                    </p:nvPicPr>
                    <p:blipFill>
                      <a:blip r:embed="rId26"/>
                      <a:stretch>
                        <a:fillRect/>
                      </a:stretch>
                    </p:blipFill>
                    <p:spPr>
                      <a:xfrm>
                        <a:off x="927100" y="5242878"/>
                        <a:ext cx="4102100" cy="431800"/>
                      </a:xfrm>
                      <a:prstGeom prst="rect">
                        <a:avLst/>
                      </a:prstGeom>
                      <a:noFill/>
                      <a:ln w="38100">
                        <a:noFill/>
                        <a:miter/>
                      </a:ln>
                    </p:spPr>
                  </p:pic>
                </p:oleObj>
              </mc:Fallback>
            </mc:AlternateContent>
          </a:graphicData>
        </a:graphic>
      </p:graphicFrame>
      <p:graphicFrame>
        <p:nvGraphicFramePr>
          <p:cNvPr id="94219" name="Object 2059"/>
          <p:cNvGraphicFramePr>
            <a:graphicFrameLocks noChangeAspect="1"/>
          </p:cNvGraphicFramePr>
          <p:nvPr>
            <p:custDataLst>
              <p:tags r:id="rId27"/>
            </p:custDataLst>
          </p:nvPr>
        </p:nvGraphicFramePr>
        <p:xfrm>
          <a:off x="929640" y="5990590"/>
          <a:ext cx="3423285" cy="477520"/>
        </p:xfrm>
        <a:graphic>
          <a:graphicData uri="http://schemas.openxmlformats.org/presentationml/2006/ole">
            <mc:AlternateContent xmlns:mc="http://schemas.openxmlformats.org/markup-compatibility/2006">
              <mc:Choice xmlns:v="urn:schemas-microsoft-com:vml" Requires="v">
                <p:oleObj spid="_x0000_s3093" name="" r:id="rId28" imgW="1638300" imgH="228600" progId="Equation.3">
                  <p:embed/>
                </p:oleObj>
              </mc:Choice>
              <mc:Fallback>
                <p:oleObj name="" r:id="rId28" imgW="1638300" imgH="228600" progId="Equation.3">
                  <p:embed/>
                  <p:pic>
                    <p:nvPicPr>
                      <p:cNvPr id="0" name="图片 3092"/>
                      <p:cNvPicPr/>
                      <p:nvPr/>
                    </p:nvPicPr>
                    <p:blipFill>
                      <a:blip r:embed="rId29"/>
                      <a:stretch>
                        <a:fillRect/>
                      </a:stretch>
                    </p:blipFill>
                    <p:spPr>
                      <a:xfrm>
                        <a:off x="929640" y="5990590"/>
                        <a:ext cx="3423285" cy="477520"/>
                      </a:xfrm>
                      <a:prstGeom prst="rect">
                        <a:avLst/>
                      </a:prstGeom>
                      <a:noFill/>
                      <a:ln w="38100">
                        <a:noFill/>
                        <a:miter/>
                      </a:ln>
                    </p:spPr>
                  </p:pic>
                </p:oleObj>
              </mc:Fallback>
            </mc:AlternateContent>
          </a:graphicData>
        </a:graphic>
      </p:graphicFrame>
      <p:graphicFrame>
        <p:nvGraphicFramePr>
          <p:cNvPr id="94220" name="Object 2060"/>
          <p:cNvGraphicFramePr>
            <a:graphicFrameLocks noChangeAspect="1"/>
          </p:cNvGraphicFramePr>
          <p:nvPr>
            <p:custDataLst>
              <p:tags r:id="rId30"/>
            </p:custDataLst>
          </p:nvPr>
        </p:nvGraphicFramePr>
        <p:xfrm>
          <a:off x="4065905" y="5729605"/>
          <a:ext cx="2876550" cy="967105"/>
        </p:xfrm>
        <a:graphic>
          <a:graphicData uri="http://schemas.openxmlformats.org/presentationml/2006/ole">
            <mc:AlternateContent xmlns:mc="http://schemas.openxmlformats.org/markup-compatibility/2006">
              <mc:Choice xmlns:v="urn:schemas-microsoft-com:vml" Requires="v">
                <p:oleObj spid="_x0000_s3092" name="" r:id="rId31" imgW="1511300" imgH="508000" progId="Equation.3">
                  <p:embed/>
                </p:oleObj>
              </mc:Choice>
              <mc:Fallback>
                <p:oleObj name="" r:id="rId31" imgW="1511300" imgH="508000" progId="Equation.3">
                  <p:embed/>
                  <p:pic>
                    <p:nvPicPr>
                      <p:cNvPr id="0" name="图片 3091"/>
                      <p:cNvPicPr/>
                      <p:nvPr/>
                    </p:nvPicPr>
                    <p:blipFill>
                      <a:blip r:embed="rId32"/>
                      <a:stretch>
                        <a:fillRect/>
                      </a:stretch>
                    </p:blipFill>
                    <p:spPr>
                      <a:xfrm>
                        <a:off x="4065905" y="5729605"/>
                        <a:ext cx="2876550" cy="9671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23"/>
                                        </p:tgtEl>
                                        <p:attrNameLst>
                                          <p:attrName>style.visibility</p:attrName>
                                        </p:attrNameLst>
                                      </p:cBhvr>
                                      <p:to>
                                        <p:strVal val="visible"/>
                                      </p:to>
                                    </p:set>
                                    <p:animEffect transition="in" filter="wipe(left)">
                                      <p:cBhvr>
                                        <p:cTn id="7" dur="500"/>
                                        <p:tgtEl>
                                          <p:spTgt spid="82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20"/>
                                        </p:tgtEl>
                                        <p:attrNameLst>
                                          <p:attrName>style.visibility</p:attrName>
                                        </p:attrNameLst>
                                      </p:cBhvr>
                                      <p:to>
                                        <p:strVal val="visible"/>
                                      </p:to>
                                    </p:set>
                                    <p:animEffect transition="in" filter="wipe(left)">
                                      <p:cBhvr>
                                        <p:cTn id="12" dur="500"/>
                                        <p:tgtEl>
                                          <p:spTgt spid="8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4"/>
                                        </p:tgtEl>
                                        <p:attrNameLst>
                                          <p:attrName>style.visibility</p:attrName>
                                        </p:attrNameLst>
                                      </p:cBhvr>
                                      <p:to>
                                        <p:strVal val="visible"/>
                                      </p:to>
                                    </p:set>
                                    <p:animEffect transition="in" filter="wipe(left)">
                                      <p:cBhvr>
                                        <p:cTn id="17" dur="500"/>
                                        <p:tgtEl>
                                          <p:spTgt spid="337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211"/>
                                        </p:tgtEl>
                                        <p:attrNameLst>
                                          <p:attrName>style.visibility</p:attrName>
                                        </p:attrNameLst>
                                      </p:cBhvr>
                                      <p:to>
                                        <p:strVal val="visible"/>
                                      </p:to>
                                    </p:set>
                                    <p:animEffect transition="in" filter="wipe(left)">
                                      <p:cBhvr>
                                        <p:cTn id="22" dur="500"/>
                                        <p:tgtEl>
                                          <p:spTgt spid="942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12"/>
                                        </p:tgtEl>
                                        <p:attrNameLst>
                                          <p:attrName>style.visibility</p:attrName>
                                        </p:attrNameLst>
                                      </p:cBhvr>
                                      <p:to>
                                        <p:strVal val="visible"/>
                                      </p:to>
                                    </p:set>
                                    <p:animEffect transition="in" filter="wipe(left)">
                                      <p:cBhvr>
                                        <p:cTn id="27" dur="500"/>
                                        <p:tgtEl>
                                          <p:spTgt spid="942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214"/>
                                        </p:tgtEl>
                                        <p:attrNameLst>
                                          <p:attrName>style.visibility</p:attrName>
                                        </p:attrNameLst>
                                      </p:cBhvr>
                                      <p:to>
                                        <p:strVal val="visible"/>
                                      </p:to>
                                    </p:set>
                                    <p:animEffect transition="in" filter="wipe(left)">
                                      <p:cBhvr>
                                        <p:cTn id="32" dur="500"/>
                                        <p:tgtEl>
                                          <p:spTgt spid="942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15"/>
                                        </p:tgtEl>
                                        <p:attrNameLst>
                                          <p:attrName>style.visibility</p:attrName>
                                        </p:attrNameLst>
                                      </p:cBhvr>
                                      <p:to>
                                        <p:strVal val="visible"/>
                                      </p:to>
                                    </p:set>
                                    <p:animEffect transition="in" filter="wipe(left)">
                                      <p:cBhvr>
                                        <p:cTn id="37" dur="500"/>
                                        <p:tgtEl>
                                          <p:spTgt spid="942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4216"/>
                                        </p:tgtEl>
                                        <p:attrNameLst>
                                          <p:attrName>style.visibility</p:attrName>
                                        </p:attrNameLst>
                                      </p:cBhvr>
                                      <p:to>
                                        <p:strVal val="visible"/>
                                      </p:to>
                                    </p:set>
                                    <p:animEffect transition="in" filter="wipe(left)">
                                      <p:cBhvr>
                                        <p:cTn id="42" dur="500"/>
                                        <p:tgtEl>
                                          <p:spTgt spid="942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4217"/>
                                        </p:tgtEl>
                                        <p:attrNameLst>
                                          <p:attrName>style.visibility</p:attrName>
                                        </p:attrNameLst>
                                      </p:cBhvr>
                                      <p:to>
                                        <p:strVal val="visible"/>
                                      </p:to>
                                    </p:set>
                                    <p:animEffect transition="in" filter="wipe(left)">
                                      <p:cBhvr>
                                        <p:cTn id="47" dur="500"/>
                                        <p:tgtEl>
                                          <p:spTgt spid="942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4218"/>
                                        </p:tgtEl>
                                        <p:attrNameLst>
                                          <p:attrName>style.visibility</p:attrName>
                                        </p:attrNameLst>
                                      </p:cBhvr>
                                      <p:to>
                                        <p:strVal val="visible"/>
                                      </p:to>
                                    </p:set>
                                    <p:animEffect transition="in" filter="wipe(left)">
                                      <p:cBhvr>
                                        <p:cTn id="52" dur="500"/>
                                        <p:tgtEl>
                                          <p:spTgt spid="942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4219"/>
                                        </p:tgtEl>
                                        <p:attrNameLst>
                                          <p:attrName>style.visibility</p:attrName>
                                        </p:attrNameLst>
                                      </p:cBhvr>
                                      <p:to>
                                        <p:strVal val="visible"/>
                                      </p:to>
                                    </p:set>
                                    <p:animEffect transition="in" filter="wipe(left)">
                                      <p:cBhvr>
                                        <p:cTn id="57" dur="500"/>
                                        <p:tgtEl>
                                          <p:spTgt spid="942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4220"/>
                                        </p:tgtEl>
                                        <p:attrNameLst>
                                          <p:attrName>style.visibility</p:attrName>
                                        </p:attrNameLst>
                                      </p:cBhvr>
                                      <p:to>
                                        <p:strVal val="visible"/>
                                      </p:to>
                                    </p:set>
                                    <p:animEffect transition="in" filter="wipe(left)">
                                      <p:cBhvr>
                                        <p:cTn id="62" dur="500"/>
                                        <p:tgtEl>
                                          <p:spTgt spid="94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8" name="Object 2"/>
          <p:cNvGraphicFramePr>
            <a:graphicFrameLocks noChangeAspect="1"/>
          </p:cNvGraphicFramePr>
          <p:nvPr/>
        </p:nvGraphicFramePr>
        <p:xfrm>
          <a:off x="901700" y="1633855"/>
          <a:ext cx="6642100" cy="1054100"/>
        </p:xfrm>
        <a:graphic>
          <a:graphicData uri="http://schemas.openxmlformats.org/presentationml/2006/ole">
            <mc:AlternateContent xmlns:mc="http://schemas.openxmlformats.org/markup-compatibility/2006">
              <mc:Choice xmlns:v="urn:schemas-microsoft-com:vml" Requires="v">
                <p:oleObj spid="_x0000_s3081" name="" r:id="rId1" imgW="6642100" imgH="1054100" progId="Equation.3">
                  <p:embed/>
                </p:oleObj>
              </mc:Choice>
              <mc:Fallback>
                <p:oleObj name="" r:id="rId1" imgW="6642100" imgH="1054100" progId="Equation.3">
                  <p:embed/>
                  <p:pic>
                    <p:nvPicPr>
                      <p:cNvPr id="0" name="图片 3080"/>
                      <p:cNvPicPr/>
                      <p:nvPr/>
                    </p:nvPicPr>
                    <p:blipFill>
                      <a:blip r:embed="rId2"/>
                      <a:stretch>
                        <a:fillRect/>
                      </a:stretch>
                    </p:blipFill>
                    <p:spPr>
                      <a:xfrm>
                        <a:off x="901700" y="1633855"/>
                        <a:ext cx="6642100" cy="1054100"/>
                      </a:xfrm>
                      <a:prstGeom prst="rect">
                        <a:avLst/>
                      </a:prstGeom>
                      <a:noFill/>
                      <a:ln w="38100">
                        <a:noFill/>
                        <a:miter/>
                      </a:ln>
                    </p:spPr>
                  </p:pic>
                </p:oleObj>
              </mc:Fallback>
            </mc:AlternateContent>
          </a:graphicData>
        </a:graphic>
      </p:graphicFrame>
      <p:graphicFrame>
        <p:nvGraphicFramePr>
          <p:cNvPr id="95235" name="Object 3"/>
          <p:cNvGraphicFramePr>
            <a:graphicFrameLocks noChangeAspect="1"/>
          </p:cNvGraphicFramePr>
          <p:nvPr>
            <p:custDataLst>
              <p:tags r:id="rId3"/>
            </p:custDataLst>
          </p:nvPr>
        </p:nvGraphicFramePr>
        <p:xfrm>
          <a:off x="1025843" y="4178935"/>
          <a:ext cx="5439410" cy="507365"/>
        </p:xfrm>
        <a:graphic>
          <a:graphicData uri="http://schemas.openxmlformats.org/presentationml/2006/ole">
            <mc:AlternateContent xmlns:mc="http://schemas.openxmlformats.org/markup-compatibility/2006">
              <mc:Choice xmlns:v="urn:schemas-microsoft-com:vml" Requires="v">
                <p:oleObj spid="_x0000_s3082" name="" r:id="rId4" imgW="2451100" imgH="228600" progId="Equation.3">
                  <p:embed/>
                </p:oleObj>
              </mc:Choice>
              <mc:Fallback>
                <p:oleObj name="" r:id="rId4" imgW="2451100" imgH="228600" progId="Equation.3">
                  <p:embed/>
                  <p:pic>
                    <p:nvPicPr>
                      <p:cNvPr id="0" name="图片 3081"/>
                      <p:cNvPicPr/>
                      <p:nvPr/>
                    </p:nvPicPr>
                    <p:blipFill>
                      <a:blip r:embed="rId5"/>
                      <a:stretch>
                        <a:fillRect/>
                      </a:stretch>
                    </p:blipFill>
                    <p:spPr>
                      <a:xfrm>
                        <a:off x="1025843" y="4178935"/>
                        <a:ext cx="5439410" cy="507365"/>
                      </a:xfrm>
                      <a:prstGeom prst="rect">
                        <a:avLst/>
                      </a:prstGeom>
                      <a:noFill/>
                      <a:ln w="38100">
                        <a:noFill/>
                        <a:miter/>
                      </a:ln>
                    </p:spPr>
                  </p:pic>
                </p:oleObj>
              </mc:Fallback>
            </mc:AlternateContent>
          </a:graphicData>
        </a:graphic>
      </p:graphicFrame>
      <p:graphicFrame>
        <p:nvGraphicFramePr>
          <p:cNvPr id="95236" name="Object 4"/>
          <p:cNvGraphicFramePr>
            <a:graphicFrameLocks noChangeAspect="1"/>
          </p:cNvGraphicFramePr>
          <p:nvPr>
            <p:custDataLst>
              <p:tags r:id="rId6"/>
            </p:custDataLst>
          </p:nvPr>
        </p:nvGraphicFramePr>
        <p:xfrm>
          <a:off x="914400" y="2819400"/>
          <a:ext cx="5080000" cy="1066800"/>
        </p:xfrm>
        <a:graphic>
          <a:graphicData uri="http://schemas.openxmlformats.org/presentationml/2006/ole">
            <mc:AlternateContent xmlns:mc="http://schemas.openxmlformats.org/markup-compatibility/2006">
              <mc:Choice xmlns:v="urn:schemas-microsoft-com:vml" Requires="v">
                <p:oleObj spid="_x0000_s3085" name="" r:id="rId7" imgW="5057775" imgH="1047750" progId="Equation.3">
                  <p:embed/>
                </p:oleObj>
              </mc:Choice>
              <mc:Fallback>
                <p:oleObj name="" r:id="rId7" imgW="5057775" imgH="1047750" progId="Equation.3">
                  <p:embed/>
                  <p:pic>
                    <p:nvPicPr>
                      <p:cNvPr id="0" name="图片 3084"/>
                      <p:cNvPicPr/>
                      <p:nvPr/>
                    </p:nvPicPr>
                    <p:blipFill>
                      <a:blip r:embed="rId8">
                        <a:clrChange>
                          <a:clrFrom>
                            <a:srgbClr val="000000"/>
                          </a:clrFrom>
                          <a:clrTo>
                            <a:srgbClr val="0000FF"/>
                          </a:clrTo>
                        </a:clrChange>
                      </a:blip>
                      <a:stretch>
                        <a:fillRect/>
                      </a:stretch>
                    </p:blipFill>
                    <p:spPr>
                      <a:xfrm>
                        <a:off x="914400" y="2819400"/>
                        <a:ext cx="5080000" cy="1066800"/>
                      </a:xfrm>
                      <a:prstGeom prst="rect">
                        <a:avLst/>
                      </a:prstGeom>
                      <a:noFill/>
                      <a:ln w="38100">
                        <a:noFill/>
                        <a:miter/>
                      </a:ln>
                    </p:spPr>
                  </p:pic>
                </p:oleObj>
              </mc:Fallback>
            </mc:AlternateContent>
          </a:graphicData>
        </a:graphic>
      </p:graphicFrame>
      <p:graphicFrame>
        <p:nvGraphicFramePr>
          <p:cNvPr id="95238" name="Object 6"/>
          <p:cNvGraphicFramePr>
            <a:graphicFrameLocks noChangeAspect="1"/>
          </p:cNvGraphicFramePr>
          <p:nvPr>
            <p:custDataLst>
              <p:tags r:id="rId9"/>
            </p:custDataLst>
          </p:nvPr>
        </p:nvGraphicFramePr>
        <p:xfrm>
          <a:off x="2675890" y="5800090"/>
          <a:ext cx="3410585" cy="960120"/>
        </p:xfrm>
        <a:graphic>
          <a:graphicData uri="http://schemas.openxmlformats.org/presentationml/2006/ole">
            <mc:AlternateContent xmlns:mc="http://schemas.openxmlformats.org/markup-compatibility/2006">
              <mc:Choice xmlns:v="urn:schemas-microsoft-com:vml" Requires="v">
                <p:oleObj spid="_x0000_s3086" name="" r:id="rId10" imgW="1714500" imgH="482600" progId="Equation.3">
                  <p:embed/>
                </p:oleObj>
              </mc:Choice>
              <mc:Fallback>
                <p:oleObj name="" r:id="rId10" imgW="1714500" imgH="482600" progId="Equation.3">
                  <p:embed/>
                  <p:pic>
                    <p:nvPicPr>
                      <p:cNvPr id="0" name="图片 3085"/>
                      <p:cNvPicPr/>
                      <p:nvPr/>
                    </p:nvPicPr>
                    <p:blipFill>
                      <a:blip r:embed="rId11"/>
                      <a:stretch>
                        <a:fillRect/>
                      </a:stretch>
                    </p:blipFill>
                    <p:spPr>
                      <a:xfrm>
                        <a:off x="2675890" y="5800090"/>
                        <a:ext cx="3410585" cy="960120"/>
                      </a:xfrm>
                      <a:prstGeom prst="rect">
                        <a:avLst/>
                      </a:prstGeom>
                      <a:noFill/>
                      <a:ln w="38100">
                        <a:noFill/>
                        <a:miter/>
                      </a:ln>
                    </p:spPr>
                  </p:pic>
                </p:oleObj>
              </mc:Fallback>
            </mc:AlternateContent>
          </a:graphicData>
        </a:graphic>
      </p:graphicFrame>
      <p:sp>
        <p:nvSpPr>
          <p:cNvPr id="34822" name="Rectangle 11"/>
          <p:cNvSpPr/>
          <p:nvPr/>
        </p:nvSpPr>
        <p:spPr>
          <a:xfrm>
            <a:off x="838200" y="4980305"/>
            <a:ext cx="4572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rPr>
              <a:t>根据</a:t>
            </a:r>
            <a:r>
              <a:rPr lang="zh-CN" altLang="en-US" sz="2800" b="1" dirty="0">
                <a:solidFill>
                  <a:srgbClr val="FF0000"/>
                </a:solidFill>
                <a:latin typeface="黑体" panose="02010609060101010101" pitchFamily="49" charset="-122"/>
                <a:ea typeface="黑体" panose="02010609060101010101" pitchFamily="49" charset="-122"/>
              </a:rPr>
              <a:t>第六章定理</a:t>
            </a:r>
            <a:r>
              <a:rPr lang="zh-CN" altLang="en-US" sz="2800" b="1" dirty="0">
                <a:latin typeface="Times New Roman" panose="02020603050405020304" pitchFamily="18" charset="0"/>
              </a:rPr>
              <a:t>知</a:t>
            </a:r>
            <a:endParaRPr lang="zh-CN" altLang="en-US" sz="2800" b="1" dirty="0">
              <a:latin typeface="Times New Roman" panose="02020603050405020304" pitchFamily="18" charset="0"/>
            </a:endParaRPr>
          </a:p>
        </p:txBody>
      </p:sp>
      <p:graphicFrame>
        <p:nvGraphicFramePr>
          <p:cNvPr id="94220" name="Object 2060"/>
          <p:cNvGraphicFramePr>
            <a:graphicFrameLocks noChangeAspect="1"/>
          </p:cNvGraphicFramePr>
          <p:nvPr>
            <p:custDataLst>
              <p:tags r:id="rId12"/>
            </p:custDataLst>
          </p:nvPr>
        </p:nvGraphicFramePr>
        <p:xfrm>
          <a:off x="1055688" y="347980"/>
          <a:ext cx="2152015" cy="967105"/>
        </p:xfrm>
        <a:graphic>
          <a:graphicData uri="http://schemas.openxmlformats.org/presentationml/2006/ole">
            <mc:AlternateContent xmlns:mc="http://schemas.openxmlformats.org/markup-compatibility/2006">
              <mc:Choice xmlns:v="urn:schemas-microsoft-com:vml" Requires="v">
                <p:oleObj spid="_x0000_s3092" name="" r:id="rId13" imgW="1130300" imgH="508000" progId="Equation.3">
                  <p:embed/>
                </p:oleObj>
              </mc:Choice>
              <mc:Fallback>
                <p:oleObj name="" r:id="rId13" imgW="1130300" imgH="508000" progId="Equation.3">
                  <p:embed/>
                  <p:pic>
                    <p:nvPicPr>
                      <p:cNvPr id="0" name="图片 3091"/>
                      <p:cNvPicPr/>
                      <p:nvPr/>
                    </p:nvPicPr>
                    <p:blipFill>
                      <a:blip r:embed="rId14"/>
                      <a:stretch>
                        <a:fillRect/>
                      </a:stretch>
                    </p:blipFill>
                    <p:spPr>
                      <a:xfrm>
                        <a:off x="1055688" y="347980"/>
                        <a:ext cx="2152015" cy="9671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220"/>
                                        </p:tgtEl>
                                        <p:attrNameLst>
                                          <p:attrName>style.visibility</p:attrName>
                                        </p:attrNameLst>
                                      </p:cBhvr>
                                      <p:to>
                                        <p:strVal val="visible"/>
                                      </p:to>
                                    </p:set>
                                    <p:animEffect transition="in" filter="wipe(left)">
                                      <p:cBhvr>
                                        <p:cTn id="7" dur="500"/>
                                        <p:tgtEl>
                                          <p:spTgt spid="94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wipe(left)">
                                      <p:cBhvr>
                                        <p:cTn id="12" dur="5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36"/>
                                        </p:tgtEl>
                                        <p:attrNameLst>
                                          <p:attrName>style.visibility</p:attrName>
                                        </p:attrNameLst>
                                      </p:cBhvr>
                                      <p:to>
                                        <p:strVal val="visible"/>
                                      </p:to>
                                    </p:set>
                                    <p:animEffect transition="in" filter="wipe(left)">
                                      <p:cBhvr>
                                        <p:cTn id="17" dur="500"/>
                                        <p:tgtEl>
                                          <p:spTgt spid="952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235"/>
                                        </p:tgtEl>
                                        <p:attrNameLst>
                                          <p:attrName>style.visibility</p:attrName>
                                        </p:attrNameLst>
                                      </p:cBhvr>
                                      <p:to>
                                        <p:strVal val="visible"/>
                                      </p:to>
                                    </p:set>
                                    <p:animEffect transition="in" filter="wipe(left)">
                                      <p:cBhvr>
                                        <p:cTn id="22" dur="500"/>
                                        <p:tgtEl>
                                          <p:spTgt spid="952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wipe(left)">
                                      <p:cBhvr>
                                        <p:cTn id="27" dur="500"/>
                                        <p:tgtEl>
                                          <p:spTgt spid="348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5238"/>
                                        </p:tgtEl>
                                        <p:attrNameLst>
                                          <p:attrName>style.visibility</p:attrName>
                                        </p:attrNameLst>
                                      </p:cBhvr>
                                      <p:to>
                                        <p:strVal val="visible"/>
                                      </p:to>
                                    </p:set>
                                    <p:animEffect transition="in" filter="wipe(left)">
                                      <p:cBhvr>
                                        <p:cTn id="32"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89" name="Object 73"/>
          <p:cNvGraphicFramePr>
            <a:graphicFrameLocks noChangeAspect="1"/>
          </p:cNvGraphicFramePr>
          <p:nvPr>
            <p:custDataLst>
              <p:tags r:id="rId1"/>
            </p:custDataLst>
          </p:nvPr>
        </p:nvGraphicFramePr>
        <p:xfrm>
          <a:off x="4227513" y="1832610"/>
          <a:ext cx="3386455" cy="925830"/>
        </p:xfrm>
        <a:graphic>
          <a:graphicData uri="http://schemas.openxmlformats.org/presentationml/2006/ole">
            <mc:AlternateContent xmlns:mc="http://schemas.openxmlformats.org/markup-compatibility/2006">
              <mc:Choice xmlns:v="urn:schemas-microsoft-com:vml" Requires="v">
                <p:oleObj spid="_x0000_s3098" name="" r:id="rId2" imgW="1765300" imgH="482600" progId="Equation.3">
                  <p:embed/>
                </p:oleObj>
              </mc:Choice>
              <mc:Fallback>
                <p:oleObj name="" r:id="rId2" imgW="1765300" imgH="482600" progId="Equation.3">
                  <p:embed/>
                  <p:pic>
                    <p:nvPicPr>
                      <p:cNvPr id="0" name="图片 3097"/>
                      <p:cNvPicPr/>
                      <p:nvPr/>
                    </p:nvPicPr>
                    <p:blipFill>
                      <a:blip r:embed="rId3"/>
                      <a:stretch>
                        <a:fillRect/>
                      </a:stretch>
                    </p:blipFill>
                    <p:spPr>
                      <a:xfrm>
                        <a:off x="4227513" y="1832610"/>
                        <a:ext cx="3386455" cy="925830"/>
                      </a:xfrm>
                      <a:prstGeom prst="rect">
                        <a:avLst/>
                      </a:prstGeom>
                      <a:solidFill>
                        <a:srgbClr val="FFCCFF"/>
                      </a:solidFill>
                      <a:ln w="38100" cap="flat" cmpd="dbl">
                        <a:solidFill>
                          <a:srgbClr val="009999"/>
                        </a:solidFill>
                        <a:prstDash val="solid"/>
                        <a:miter/>
                        <a:headEnd type="none" w="med" len="med"/>
                        <a:tailEnd type="none" w="med" len="med"/>
                      </a:ln>
                    </p:spPr>
                  </p:pic>
                </p:oleObj>
              </mc:Fallback>
            </mc:AlternateContent>
          </a:graphicData>
        </a:graphic>
      </p:graphicFrame>
      <p:sp>
        <p:nvSpPr>
          <p:cNvPr id="9291" name="Text Box 75"/>
          <p:cNvSpPr txBox="1"/>
          <p:nvPr>
            <p:custDataLst>
              <p:tags r:id="rId4"/>
            </p:custDataLst>
          </p:nvPr>
        </p:nvSpPr>
        <p:spPr>
          <a:xfrm>
            <a:off x="838200" y="2009775"/>
            <a:ext cx="510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检验问题的拒绝域为</a:t>
            </a:r>
            <a:endParaRPr lang="zh-CN" altLang="en-US" sz="2800" b="1" dirty="0">
              <a:latin typeface="Times New Roman" panose="02020603050405020304" pitchFamily="18" charset="0"/>
            </a:endParaRPr>
          </a:p>
        </p:txBody>
      </p:sp>
      <p:sp>
        <p:nvSpPr>
          <p:cNvPr id="9292" name="Text Box 76"/>
          <p:cNvSpPr txBox="1"/>
          <p:nvPr>
            <p:custDataLst>
              <p:tags r:id="rId5"/>
            </p:custDataLst>
          </p:nvPr>
        </p:nvSpPr>
        <p:spPr>
          <a:xfrm>
            <a:off x="766445" y="3856355"/>
            <a:ext cx="7190740"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ea typeface="黑体" panose="02010609060101010101" pitchFamily="49" charset="-122"/>
              </a:rPr>
              <a:t>上述在双正态总体均值已知或未知两种情形下，对方差比进行检验的</a:t>
            </a:r>
            <a:r>
              <a:rPr lang="zh-CN" altLang="en-US" sz="2800" b="1" dirty="0">
                <a:latin typeface="Times New Roman" panose="02020603050405020304" pitchFamily="18" charset="0"/>
                <a:ea typeface="黑体" panose="02010609060101010101" pitchFamily="49" charset="-122"/>
              </a:rPr>
              <a:t>方法称为 </a:t>
            </a:r>
            <a:r>
              <a:rPr lang="en-US" altLang="zh-CN" sz="2800" b="1" i="1" dirty="0">
                <a:solidFill>
                  <a:srgbClr val="0000FF"/>
                </a:solidFill>
                <a:latin typeface="Times New Roman" panose="02020603050405020304" pitchFamily="18" charset="0"/>
              </a:rPr>
              <a:t>F </a:t>
            </a:r>
            <a:r>
              <a:rPr lang="zh-CN" altLang="en-US" sz="2800" b="1" dirty="0">
                <a:solidFill>
                  <a:srgbClr val="0000FF"/>
                </a:solidFill>
                <a:latin typeface="Times New Roman" panose="02020603050405020304" pitchFamily="18" charset="0"/>
                <a:ea typeface="黑体" panose="02010609060101010101" pitchFamily="49" charset="-122"/>
              </a:rPr>
              <a:t>检验法</a:t>
            </a:r>
            <a:r>
              <a:rPr lang="zh-CN" altLang="en-US" sz="2800" b="1" dirty="0">
                <a:latin typeface="Times New Roman" panose="02020603050405020304" pitchFamily="18" charset="0"/>
                <a:ea typeface="黑体" panose="02010609060101010101" pitchFamily="49" charset="-122"/>
              </a:rPr>
              <a:t>.</a:t>
            </a:r>
            <a:endParaRPr lang="zh-CN" altLang="en-US" sz="2800" b="1" dirty="0">
              <a:solidFill>
                <a:schemeClr val="accent2"/>
              </a:solidFill>
              <a:latin typeface="Times New Roman" panose="02020603050405020304" pitchFamily="18" charset="0"/>
              <a:ea typeface="黑体" panose="02010609060101010101" pitchFamily="49" charset="-122"/>
            </a:endParaRPr>
          </a:p>
        </p:txBody>
      </p:sp>
      <p:graphicFrame>
        <p:nvGraphicFramePr>
          <p:cNvPr id="35845" name="Object 77"/>
          <p:cNvGraphicFramePr>
            <a:graphicFrameLocks noChangeAspect="1"/>
          </p:cNvGraphicFramePr>
          <p:nvPr>
            <p:custDataLst>
              <p:tags r:id="rId6"/>
            </p:custDataLst>
          </p:nvPr>
        </p:nvGraphicFramePr>
        <p:xfrm>
          <a:off x="1945005" y="803275"/>
          <a:ext cx="3255645" cy="512445"/>
        </p:xfrm>
        <a:graphic>
          <a:graphicData uri="http://schemas.openxmlformats.org/presentationml/2006/ole">
            <mc:AlternateContent xmlns:mc="http://schemas.openxmlformats.org/markup-compatibility/2006">
              <mc:Choice xmlns:v="urn:schemas-microsoft-com:vml" Requires="v">
                <p:oleObj spid="_x0000_s3099" name="" r:id="rId7" imgW="1524000" imgH="228600" progId="Equation.3">
                  <p:embed/>
                </p:oleObj>
              </mc:Choice>
              <mc:Fallback>
                <p:oleObj name="" r:id="rId7" imgW="1524000" imgH="228600" progId="Equation.3">
                  <p:embed/>
                  <p:pic>
                    <p:nvPicPr>
                      <p:cNvPr id="0" name="图片 3098"/>
                      <p:cNvPicPr/>
                      <p:nvPr/>
                    </p:nvPicPr>
                    <p:blipFill>
                      <a:blip r:embed="rId8"/>
                      <a:stretch>
                        <a:fillRect/>
                      </a:stretch>
                    </p:blipFill>
                    <p:spPr>
                      <a:xfrm>
                        <a:off x="1945005" y="803275"/>
                        <a:ext cx="3255645" cy="5124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91"/>
                                        </p:tgtEl>
                                        <p:attrNameLst>
                                          <p:attrName>style.visibility</p:attrName>
                                        </p:attrNameLst>
                                      </p:cBhvr>
                                      <p:to>
                                        <p:strVal val="visible"/>
                                      </p:to>
                                    </p:set>
                                    <p:animEffect transition="in" filter="wipe(left)">
                                      <p:cBhvr>
                                        <p:cTn id="7" dur="500"/>
                                        <p:tgtEl>
                                          <p:spTgt spid="9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89"/>
                                        </p:tgtEl>
                                        <p:attrNameLst>
                                          <p:attrName>style.visibility</p:attrName>
                                        </p:attrNameLst>
                                      </p:cBhvr>
                                      <p:to>
                                        <p:strVal val="visible"/>
                                      </p:to>
                                    </p:set>
                                    <p:animEffect transition="in" filter="wipe(left)">
                                      <p:cBhvr>
                                        <p:cTn id="12" dur="500"/>
                                        <p:tgtEl>
                                          <p:spTgt spid="92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92"/>
                                        </p:tgtEl>
                                        <p:attrNameLst>
                                          <p:attrName>style.visibility</p:attrName>
                                        </p:attrNameLst>
                                      </p:cBhvr>
                                      <p:to>
                                        <p:strVal val="visible"/>
                                      </p:to>
                                    </p:set>
                                    <p:animEffect transition="in" filter="wipe(left)">
                                      <p:cBhvr>
                                        <p:cTn id="17" dur="500"/>
                                        <p:tgtEl>
                                          <p:spTgt spid="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1" grpId="0"/>
      <p:bldP spid="92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8120" y="159385"/>
            <a:ext cx="3048000" cy="460375"/>
          </a:xfrm>
          <a:prstGeom prst="rect">
            <a:avLst/>
          </a:prstGeom>
          <a:noFill/>
        </p:spPr>
        <p:txBody>
          <a:bodyPr wrap="square" rtlCol="0">
            <a:spAutoFit/>
          </a:bodyPr>
          <a:p>
            <a:r>
              <a:rPr lang="zh-CN" altLang="en-US" sz="2400">
                <a:solidFill>
                  <a:srgbClr val="1D41D5"/>
                </a:solidFill>
              </a:rPr>
              <a:t>例</a:t>
            </a:r>
            <a:r>
              <a:rPr lang="en-US" altLang="zh-CN" sz="2400">
                <a:solidFill>
                  <a:srgbClr val="1D41D5"/>
                </a:solidFill>
                <a:latin typeface="Times New Roman" panose="02020603050405020304" pitchFamily="18" charset="0"/>
                <a:cs typeface="Times New Roman" panose="02020603050405020304" pitchFamily="18" charset="0"/>
              </a:rPr>
              <a:t>8.2.8</a:t>
            </a:r>
            <a:endParaRPr lang="en-US" altLang="zh-CN" sz="2400">
              <a:solidFill>
                <a:srgbClr val="1D41D5"/>
              </a:solidFill>
              <a:latin typeface="Times New Roman" panose="02020603050405020304" pitchFamily="18" charset="0"/>
              <a:cs typeface="Times New Roman" panose="02020603050405020304" pitchFamily="18" charset="0"/>
            </a:endParaRPr>
          </a:p>
        </p:txBody>
      </p:sp>
      <p:graphicFrame>
        <p:nvGraphicFramePr>
          <p:cNvPr id="3" name="对象 2">
            <a:hlinkClick r:id="" action="ppaction://ole?verb="/>
          </p:cNvPr>
          <p:cNvGraphicFramePr>
            <a:graphicFrameLocks noChangeAspect="1"/>
          </p:cNvGraphicFramePr>
          <p:nvPr/>
        </p:nvGraphicFramePr>
        <p:xfrm>
          <a:off x="1315720" y="234315"/>
          <a:ext cx="7261225" cy="1969135"/>
        </p:xfrm>
        <a:graphic>
          <a:graphicData uri="http://schemas.openxmlformats.org/presentationml/2006/ole">
            <mc:AlternateContent xmlns:mc="http://schemas.openxmlformats.org/markup-compatibility/2006">
              <mc:Choice xmlns:v="urn:schemas-microsoft-com:vml" Requires="v">
                <p:oleObj spid="_x0000_s1025" name="" r:id="rId1" imgW="4216400" imgH="1143000" progId="Equation.KSEE3">
                  <p:embed/>
                </p:oleObj>
              </mc:Choice>
              <mc:Fallback>
                <p:oleObj name="" r:id="rId1" imgW="4216400" imgH="1143000" progId="Equation.KSEE3">
                  <p:embed/>
                  <p:pic>
                    <p:nvPicPr>
                      <p:cNvPr id="0" name="图片 1024"/>
                      <p:cNvPicPr/>
                      <p:nvPr/>
                    </p:nvPicPr>
                    <p:blipFill>
                      <a:blip r:embed="rId2"/>
                      <a:stretch>
                        <a:fillRect/>
                      </a:stretch>
                    </p:blipFill>
                    <p:spPr>
                      <a:xfrm>
                        <a:off x="1315720" y="234315"/>
                        <a:ext cx="7261225" cy="1969135"/>
                      </a:xfrm>
                      <a:prstGeom prst="rect">
                        <a:avLst/>
                      </a:prstGeom>
                    </p:spPr>
                  </p:pic>
                </p:oleObj>
              </mc:Fallback>
            </mc:AlternateContent>
          </a:graphicData>
        </a:graphic>
      </p:graphicFrame>
      <p:sp>
        <p:nvSpPr>
          <p:cNvPr id="4" name="文本框 3"/>
          <p:cNvSpPr txBox="1"/>
          <p:nvPr>
            <p:custDataLst>
              <p:tags r:id="rId3"/>
            </p:custDataLst>
          </p:nvPr>
        </p:nvSpPr>
        <p:spPr>
          <a:xfrm>
            <a:off x="447040" y="2272665"/>
            <a:ext cx="3048000" cy="460375"/>
          </a:xfrm>
          <a:prstGeom prst="rect">
            <a:avLst/>
          </a:prstGeom>
          <a:noFill/>
        </p:spPr>
        <p:txBody>
          <a:bodyPr wrap="square" rtlCol="0">
            <a:spAutoFit/>
          </a:bodyPr>
          <a:p>
            <a:r>
              <a:rPr lang="zh-CN" altLang="en-US" sz="2400">
                <a:solidFill>
                  <a:srgbClr val="1D41D5"/>
                </a:solidFill>
              </a:rPr>
              <a:t>解</a:t>
            </a:r>
            <a:endParaRPr lang="zh-CN" altLang="en-US" sz="2400">
              <a:solidFill>
                <a:srgbClr val="1D41D5"/>
              </a:solidFill>
            </a:endParaRPr>
          </a:p>
        </p:txBody>
      </p:sp>
      <p:sp>
        <p:nvSpPr>
          <p:cNvPr id="5" name="文本框 4"/>
          <p:cNvSpPr txBox="1"/>
          <p:nvPr/>
        </p:nvSpPr>
        <p:spPr>
          <a:xfrm>
            <a:off x="982345" y="2308225"/>
            <a:ext cx="5830570" cy="429895"/>
          </a:xfrm>
          <a:prstGeom prst="rect">
            <a:avLst/>
          </a:prstGeom>
          <a:noFill/>
        </p:spPr>
        <p:txBody>
          <a:bodyPr wrap="square" rtlCol="0">
            <a:spAutoFit/>
          </a:bodyPr>
          <a:p>
            <a:r>
              <a:rPr lang="zh-CN" altLang="en-US" sz="2200" b="1"/>
              <a:t>设甲乙两煤矿煤的含灰率分别为</a:t>
            </a:r>
            <a:r>
              <a:rPr lang="en-US" altLang="zh-CN" sz="2200" b="1" i="1">
                <a:latin typeface="Times New Roman" panose="02020603050405020304" pitchFamily="18" charset="0"/>
                <a:cs typeface="Times New Roman" panose="02020603050405020304" pitchFamily="18" charset="0"/>
              </a:rPr>
              <a:t>X</a:t>
            </a:r>
            <a:r>
              <a:rPr lang="zh-CN" altLang="en-US" sz="2200" b="1"/>
              <a:t>和</a:t>
            </a:r>
            <a:r>
              <a:rPr lang="en-US" altLang="zh-CN" sz="2200" b="1" i="1">
                <a:latin typeface="Times New Roman" panose="02020603050405020304" pitchFamily="18" charset="0"/>
                <a:cs typeface="Times New Roman" panose="02020603050405020304" pitchFamily="18" charset="0"/>
              </a:rPr>
              <a:t>Y</a:t>
            </a:r>
            <a:r>
              <a:rPr lang="en-US" altLang="zh-CN" sz="2200" b="1">
                <a:latin typeface="Times New Roman" panose="02020603050405020304" pitchFamily="18" charset="0"/>
                <a:cs typeface="Times New Roman" panose="02020603050405020304" pitchFamily="18" charset="0"/>
              </a:rPr>
              <a:t>,</a:t>
            </a:r>
            <a:endParaRPr lang="en-US" altLang="zh-CN" sz="2200" b="1">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
          </p:cNvPr>
          <p:cNvGraphicFramePr>
            <a:graphicFrameLocks noChangeAspect="1"/>
          </p:cNvGraphicFramePr>
          <p:nvPr/>
        </p:nvGraphicFramePr>
        <p:xfrm>
          <a:off x="1019810" y="2812415"/>
          <a:ext cx="6544945" cy="425450"/>
        </p:xfrm>
        <a:graphic>
          <a:graphicData uri="http://schemas.openxmlformats.org/presentationml/2006/ole">
            <mc:AlternateContent xmlns:mc="http://schemas.openxmlformats.org/markup-compatibility/2006">
              <mc:Choice xmlns:v="urn:schemas-microsoft-com:vml" Requires="v">
                <p:oleObj spid="_x0000_s1026" name="" r:id="rId4" imgW="3517265" imgH="228600" progId="Equation.KSEE3">
                  <p:embed/>
                </p:oleObj>
              </mc:Choice>
              <mc:Fallback>
                <p:oleObj name="" r:id="rId4" imgW="3517265" imgH="228600" progId="Equation.KSEE3">
                  <p:embed/>
                  <p:pic>
                    <p:nvPicPr>
                      <p:cNvPr id="0" name="图片 1025"/>
                      <p:cNvPicPr/>
                      <p:nvPr/>
                    </p:nvPicPr>
                    <p:blipFill>
                      <a:blip r:embed="rId5"/>
                      <a:stretch>
                        <a:fillRect/>
                      </a:stretch>
                    </p:blipFill>
                    <p:spPr>
                      <a:xfrm>
                        <a:off x="1019810" y="2812415"/>
                        <a:ext cx="6544945" cy="42545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062990" y="3297873"/>
          <a:ext cx="2966720" cy="426085"/>
        </p:xfrm>
        <a:graphic>
          <a:graphicData uri="http://schemas.openxmlformats.org/presentationml/2006/ole">
            <mc:AlternateContent xmlns:mc="http://schemas.openxmlformats.org/markup-compatibility/2006">
              <mc:Choice xmlns:v="urn:schemas-microsoft-com:vml" Requires="v">
                <p:oleObj spid="_x0000_s6" name="" r:id="rId6" imgW="1562100" imgH="228600" progId="Equation.KSEE3">
                  <p:embed/>
                </p:oleObj>
              </mc:Choice>
              <mc:Fallback>
                <p:oleObj name="" r:id="rId6" imgW="1562100" imgH="228600" progId="Equation.KSEE3">
                  <p:embed/>
                  <p:pic>
                    <p:nvPicPr>
                      <p:cNvPr id="0" name="图片 1025"/>
                      <p:cNvPicPr/>
                      <p:nvPr/>
                    </p:nvPicPr>
                    <p:blipFill>
                      <a:blip r:embed="rId7"/>
                      <a:stretch>
                        <a:fillRect/>
                      </a:stretch>
                    </p:blipFill>
                    <p:spPr>
                      <a:xfrm>
                        <a:off x="1062990" y="3297873"/>
                        <a:ext cx="2966720" cy="42608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099503" y="4311016"/>
          <a:ext cx="5258435" cy="852170"/>
        </p:xfrm>
        <a:graphic>
          <a:graphicData uri="http://schemas.openxmlformats.org/presentationml/2006/ole">
            <mc:AlternateContent xmlns:mc="http://schemas.openxmlformats.org/markup-compatibility/2006">
              <mc:Choice xmlns:v="urn:schemas-microsoft-com:vml" Requires="v">
                <p:oleObj spid="_x0000_s10" name="" r:id="rId8" imgW="2768600" imgH="457200" progId="Equation.KSEE3">
                  <p:embed/>
                </p:oleObj>
              </mc:Choice>
              <mc:Fallback>
                <p:oleObj name="" r:id="rId8" imgW="2768600" imgH="457200" progId="Equation.KSEE3">
                  <p:embed/>
                  <p:pic>
                    <p:nvPicPr>
                      <p:cNvPr id="0" name="图片 1025"/>
                      <p:cNvPicPr/>
                      <p:nvPr/>
                    </p:nvPicPr>
                    <p:blipFill>
                      <a:blip r:embed="rId9"/>
                      <a:stretch>
                        <a:fillRect/>
                      </a:stretch>
                    </p:blipFill>
                    <p:spPr>
                      <a:xfrm>
                        <a:off x="1099503" y="4311016"/>
                        <a:ext cx="5258435" cy="85217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custDataLst>
              <p:tags r:id="rId10"/>
            </p:custDataLst>
          </p:nvPr>
        </p:nvGraphicFramePr>
        <p:xfrm>
          <a:off x="1075055" y="3831590"/>
          <a:ext cx="4775200" cy="449580"/>
        </p:xfrm>
        <a:graphic>
          <a:graphicData uri="http://schemas.openxmlformats.org/presentationml/2006/ole">
            <mc:AlternateContent xmlns:mc="http://schemas.openxmlformats.org/markup-compatibility/2006">
              <mc:Choice xmlns:v="urn:schemas-microsoft-com:vml" Requires="v">
                <p:oleObj spid="_x0000_s12" name="" r:id="rId11" imgW="2514600" imgH="241300" progId="Equation.KSEE3">
                  <p:embed/>
                </p:oleObj>
              </mc:Choice>
              <mc:Fallback>
                <p:oleObj name="" r:id="rId11" imgW="2514600" imgH="241300" progId="Equation.KSEE3">
                  <p:embed/>
                  <p:pic>
                    <p:nvPicPr>
                      <p:cNvPr id="0" name="图片 1025"/>
                      <p:cNvPicPr/>
                      <p:nvPr/>
                    </p:nvPicPr>
                    <p:blipFill>
                      <a:blip r:embed="rId12"/>
                      <a:stretch>
                        <a:fillRect/>
                      </a:stretch>
                    </p:blipFill>
                    <p:spPr>
                      <a:xfrm>
                        <a:off x="1075055" y="3831590"/>
                        <a:ext cx="4775200" cy="449580"/>
                      </a:xfrm>
                      <a:prstGeom prst="rect">
                        <a:avLst/>
                      </a:prstGeom>
                    </p:spPr>
                  </p:pic>
                </p:oleObj>
              </mc:Fallback>
            </mc:AlternateContent>
          </a:graphicData>
        </a:graphic>
      </p:graphicFrame>
      <p:graphicFrame>
        <p:nvGraphicFramePr>
          <p:cNvPr id="13" name="Object 38"/>
          <p:cNvGraphicFramePr/>
          <p:nvPr>
            <p:custDataLst>
              <p:tags r:id="rId13"/>
            </p:custDataLst>
          </p:nvPr>
        </p:nvGraphicFramePr>
        <p:xfrm>
          <a:off x="4338955" y="5763895"/>
          <a:ext cx="4495800" cy="393065"/>
        </p:xfrm>
        <a:graphic>
          <a:graphicData uri="http://schemas.openxmlformats.org/presentationml/2006/ole">
            <mc:AlternateContent xmlns:mc="http://schemas.openxmlformats.org/markup-compatibility/2006">
              <mc:Choice xmlns:v="urn:schemas-microsoft-com:vml" Requires="v">
                <p:oleObj spid="_x0000_s14" name="" r:id="rId14" imgW="4800600" imgH="393700" progId="Equation.DSMT4">
                  <p:embed/>
                </p:oleObj>
              </mc:Choice>
              <mc:Fallback>
                <p:oleObj name="" r:id="rId14" imgW="4800600" imgH="393700" progId="Equation.DSMT4">
                  <p:embed/>
                  <p:pic>
                    <p:nvPicPr>
                      <p:cNvPr id="0" name="图片 3184"/>
                      <p:cNvPicPr/>
                      <p:nvPr/>
                    </p:nvPicPr>
                    <p:blipFill>
                      <a:blip r:embed="rId15"/>
                      <a:stretch>
                        <a:fillRect/>
                      </a:stretch>
                    </p:blipFill>
                    <p:spPr>
                      <a:xfrm>
                        <a:off x="4338955" y="5763895"/>
                        <a:ext cx="4495800" cy="393065"/>
                      </a:xfrm>
                      <a:prstGeom prst="rect">
                        <a:avLst/>
                      </a:prstGeom>
                      <a:noFill/>
                      <a:ln w="38100">
                        <a:noFill/>
                        <a:miter/>
                      </a:ln>
                    </p:spPr>
                  </p:pic>
                </p:oleObj>
              </mc:Fallback>
            </mc:AlternateContent>
          </a:graphicData>
        </a:graphic>
      </p:graphicFrame>
      <p:graphicFrame>
        <p:nvGraphicFramePr>
          <p:cNvPr id="15" name="对象 14">
            <a:hlinkClick r:id="" action="ppaction://ole?verb="/>
          </p:cNvPr>
          <p:cNvGraphicFramePr>
            <a:graphicFrameLocks noChangeAspect="1"/>
          </p:cNvGraphicFramePr>
          <p:nvPr>
            <p:custDataLst>
              <p:tags r:id="rId16"/>
            </p:custDataLst>
          </p:nvPr>
        </p:nvGraphicFramePr>
        <p:xfrm>
          <a:off x="566738" y="5153343"/>
          <a:ext cx="7911465" cy="426085"/>
        </p:xfrm>
        <a:graphic>
          <a:graphicData uri="http://schemas.openxmlformats.org/presentationml/2006/ole">
            <mc:AlternateContent xmlns:mc="http://schemas.openxmlformats.org/markup-compatibility/2006">
              <mc:Choice xmlns:v="urn:schemas-microsoft-com:vml" Requires="v">
                <p:oleObj spid="_x0000_s16" name="" r:id="rId17" imgW="4165600" imgH="228600" progId="Equation.KSEE3">
                  <p:embed/>
                </p:oleObj>
              </mc:Choice>
              <mc:Fallback>
                <p:oleObj name="" r:id="rId17" imgW="4165600" imgH="228600" progId="Equation.KSEE3">
                  <p:embed/>
                  <p:pic>
                    <p:nvPicPr>
                      <p:cNvPr id="0" name="图片 1025"/>
                      <p:cNvPicPr/>
                      <p:nvPr/>
                    </p:nvPicPr>
                    <p:blipFill>
                      <a:blip r:embed="rId18"/>
                      <a:stretch>
                        <a:fillRect/>
                      </a:stretch>
                    </p:blipFill>
                    <p:spPr>
                      <a:xfrm>
                        <a:off x="566738" y="5153343"/>
                        <a:ext cx="7911465" cy="426085"/>
                      </a:xfrm>
                      <a:prstGeom prst="rect">
                        <a:avLst/>
                      </a:prstGeom>
                    </p:spPr>
                  </p:pic>
                </p:oleObj>
              </mc:Fallback>
            </mc:AlternateContent>
          </a:graphicData>
        </a:graphic>
      </p:graphicFrame>
      <p:sp>
        <p:nvSpPr>
          <p:cNvPr id="20" name="文本框 19"/>
          <p:cNvSpPr txBox="1"/>
          <p:nvPr/>
        </p:nvSpPr>
        <p:spPr>
          <a:xfrm>
            <a:off x="69850" y="5734050"/>
            <a:ext cx="4318635" cy="460375"/>
          </a:xfrm>
          <a:prstGeom prst="rect">
            <a:avLst/>
          </a:prstGeom>
          <a:noFill/>
        </p:spPr>
        <p:txBody>
          <a:bodyPr wrap="square" rtlCol="0">
            <a:spAutoFit/>
          </a:bodyPr>
          <a:p>
            <a:r>
              <a:rPr lang="zh-CN" altLang="en-US" sz="2400" b="1"/>
              <a:t>对于显著性水平</a:t>
            </a:r>
            <a:r>
              <a:rPr lang="zh-CN" altLang="en-US" sz="2400" b="1">
                <a:latin typeface="Times New Roman" panose="02020603050405020304" pitchFamily="18" charset="0"/>
                <a:cs typeface="Times New Roman" panose="02020603050405020304" pitchFamily="18" charset="0"/>
              </a:rPr>
              <a:t>α</a:t>
            </a:r>
            <a:r>
              <a:rPr lang="en-US" altLang="zh-CN" sz="2400" b="1">
                <a:latin typeface="Times New Roman" panose="02020603050405020304" pitchFamily="18" charset="0"/>
                <a:cs typeface="Times New Roman" panose="02020603050405020304" pitchFamily="18" charset="0"/>
              </a:rPr>
              <a:t>=0.05, </a:t>
            </a:r>
            <a:r>
              <a:rPr lang="zh-CN" altLang="en-US" sz="2400" b="1">
                <a:cs typeface="Arial" panose="020B0604020202020204" pitchFamily="34" charset="0"/>
              </a:rPr>
              <a:t>查表得</a:t>
            </a:r>
            <a:endParaRPr lang="zh-CN" altLang="en-US" sz="2400" b="1">
              <a:cs typeface="Arial" panose="020B0604020202020204" pitchFamily="34" charset="0"/>
            </a:endParaRPr>
          </a:p>
        </p:txBody>
      </p:sp>
      <p:graphicFrame>
        <p:nvGraphicFramePr>
          <p:cNvPr id="21" name="Object 38"/>
          <p:cNvGraphicFramePr/>
          <p:nvPr>
            <p:custDataLst>
              <p:tags r:id="rId19"/>
            </p:custDataLst>
          </p:nvPr>
        </p:nvGraphicFramePr>
        <p:xfrm>
          <a:off x="445770" y="6130925"/>
          <a:ext cx="7452360" cy="764540"/>
        </p:xfrm>
        <a:graphic>
          <a:graphicData uri="http://schemas.openxmlformats.org/presentationml/2006/ole">
            <mc:AlternateContent xmlns:mc="http://schemas.openxmlformats.org/markup-compatibility/2006">
              <mc:Choice xmlns:v="urn:schemas-microsoft-com:vml" Requires="v">
                <p:oleObj spid="_x0000_s22" name="" r:id="rId20" imgW="7975600" imgH="876300" progId="Equation.DSMT4">
                  <p:embed/>
                </p:oleObj>
              </mc:Choice>
              <mc:Fallback>
                <p:oleObj name="" r:id="rId20" imgW="7975600" imgH="876300" progId="Equation.DSMT4">
                  <p:embed/>
                  <p:pic>
                    <p:nvPicPr>
                      <p:cNvPr id="0" name="图片 3184"/>
                      <p:cNvPicPr/>
                      <p:nvPr/>
                    </p:nvPicPr>
                    <p:blipFill>
                      <a:blip r:embed="rId21"/>
                      <a:stretch>
                        <a:fillRect/>
                      </a:stretch>
                    </p:blipFill>
                    <p:spPr>
                      <a:xfrm>
                        <a:off x="445770" y="6130925"/>
                        <a:ext cx="7452360" cy="764540"/>
                      </a:xfrm>
                      <a:prstGeom prst="rect">
                        <a:avLst/>
                      </a:prstGeom>
                      <a:noFill/>
                      <a:ln w="38100">
                        <a:noFill/>
                        <a:miter/>
                      </a:ln>
                    </p:spPr>
                  </p:pic>
                </p:oleObj>
              </mc:Fallback>
            </mc:AlternateContent>
          </a:graphicData>
        </a:graphic>
      </p:graphicFrame>
      <p:graphicFrame>
        <p:nvGraphicFramePr>
          <p:cNvPr id="23" name="Object 40"/>
          <p:cNvGraphicFramePr>
            <a:graphicFrameLocks noChangeAspect="1"/>
          </p:cNvGraphicFramePr>
          <p:nvPr>
            <p:custDataLst>
              <p:tags r:id="rId22"/>
            </p:custDataLst>
          </p:nvPr>
        </p:nvGraphicFramePr>
        <p:xfrm>
          <a:off x="6501765" y="4534535"/>
          <a:ext cx="807720" cy="403860"/>
        </p:xfrm>
        <a:graphic>
          <a:graphicData uri="http://schemas.openxmlformats.org/presentationml/2006/ole">
            <mc:AlternateContent xmlns:mc="http://schemas.openxmlformats.org/markup-compatibility/2006">
              <mc:Choice xmlns:v="urn:schemas-microsoft-com:vml" Requires="v">
                <p:oleObj spid="_x0000_s24" name="" r:id="rId23" imgW="431800" imgH="215900" progId="Equation.3">
                  <p:embed/>
                </p:oleObj>
              </mc:Choice>
              <mc:Fallback>
                <p:oleObj name="" r:id="rId23" imgW="431800" imgH="215900" progId="Equation.3">
                  <p:embed/>
                  <p:pic>
                    <p:nvPicPr>
                      <p:cNvPr id="0" name="图片 3182"/>
                      <p:cNvPicPr/>
                      <p:nvPr/>
                    </p:nvPicPr>
                    <p:blipFill>
                      <a:blip r:embed="rId24"/>
                      <a:stretch>
                        <a:fillRect/>
                      </a:stretch>
                    </p:blipFill>
                    <p:spPr>
                      <a:xfrm>
                        <a:off x="6501765" y="4534535"/>
                        <a:ext cx="807720" cy="403860"/>
                      </a:xfrm>
                      <a:prstGeom prst="rect">
                        <a:avLst/>
                      </a:prstGeom>
                      <a:noFill/>
                      <a:ln w="38100">
                        <a:noFill/>
                        <a:miter/>
                      </a:ln>
                    </p:spPr>
                  </p:pic>
                </p:oleObj>
              </mc:Fallback>
            </mc:AlternateContent>
          </a:graphicData>
        </a:graphic>
      </p:graphicFrame>
      <p:graphicFrame>
        <p:nvGraphicFramePr>
          <p:cNvPr id="25" name="Object 43"/>
          <p:cNvGraphicFramePr>
            <a:graphicFrameLocks noChangeAspect="1"/>
          </p:cNvGraphicFramePr>
          <p:nvPr>
            <p:custDataLst>
              <p:tags r:id="rId25"/>
            </p:custDataLst>
          </p:nvPr>
        </p:nvGraphicFramePr>
        <p:xfrm>
          <a:off x="7468235" y="4540250"/>
          <a:ext cx="838200" cy="396240"/>
        </p:xfrm>
        <a:graphic>
          <a:graphicData uri="http://schemas.openxmlformats.org/presentationml/2006/ole">
            <mc:AlternateContent xmlns:mc="http://schemas.openxmlformats.org/markup-compatibility/2006">
              <mc:Choice xmlns:v="urn:schemas-microsoft-com:vml" Requires="v">
                <p:oleObj spid="_x0000_s26" name="" r:id="rId26" imgW="457200" imgH="215900" progId="Equation.3">
                  <p:embed/>
                </p:oleObj>
              </mc:Choice>
              <mc:Fallback>
                <p:oleObj name="" r:id="rId26" imgW="457200" imgH="215900" progId="Equation.3">
                  <p:embed/>
                  <p:pic>
                    <p:nvPicPr>
                      <p:cNvPr id="0" name="图片 3186"/>
                      <p:cNvPicPr/>
                      <p:nvPr/>
                    </p:nvPicPr>
                    <p:blipFill>
                      <a:blip r:embed="rId27"/>
                      <a:stretch>
                        <a:fillRect/>
                      </a:stretch>
                    </p:blipFill>
                    <p:spPr>
                      <a:xfrm>
                        <a:off x="7468235" y="4540250"/>
                        <a:ext cx="838200" cy="3962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58" name="Object 38"/>
          <p:cNvGraphicFramePr/>
          <p:nvPr>
            <p:custDataLst>
              <p:tags r:id="rId1"/>
            </p:custDataLst>
          </p:nvPr>
        </p:nvGraphicFramePr>
        <p:xfrm>
          <a:off x="987108" y="3137218"/>
          <a:ext cx="3657600" cy="901700"/>
        </p:xfrm>
        <a:graphic>
          <a:graphicData uri="http://schemas.openxmlformats.org/presentationml/2006/ole">
            <mc:AlternateContent xmlns:mc="http://schemas.openxmlformats.org/markup-compatibility/2006">
              <mc:Choice xmlns:v="urn:schemas-microsoft-com:vml" Requires="v">
                <p:oleObj spid="_x0000_s3185" name="" r:id="rId2" imgW="3657600" imgH="901700" progId="Equation.DSMT4">
                  <p:embed/>
                </p:oleObj>
              </mc:Choice>
              <mc:Fallback>
                <p:oleObj name="" r:id="rId2" imgW="3657600" imgH="901700" progId="Equation.DSMT4">
                  <p:embed/>
                  <p:pic>
                    <p:nvPicPr>
                      <p:cNvPr id="0" name="图片 3184"/>
                      <p:cNvPicPr/>
                      <p:nvPr/>
                    </p:nvPicPr>
                    <p:blipFill>
                      <a:blip r:embed="rId3"/>
                      <a:stretch>
                        <a:fillRect/>
                      </a:stretch>
                    </p:blipFill>
                    <p:spPr>
                      <a:xfrm>
                        <a:off x="987108" y="3137218"/>
                        <a:ext cx="3657600" cy="901700"/>
                      </a:xfrm>
                      <a:prstGeom prst="rect">
                        <a:avLst/>
                      </a:prstGeom>
                      <a:noFill/>
                      <a:ln w="38100">
                        <a:noFill/>
                        <a:miter/>
                      </a:ln>
                    </p:spPr>
                  </p:pic>
                </p:oleObj>
              </mc:Fallback>
            </mc:AlternateContent>
          </a:graphicData>
        </a:graphic>
      </p:graphicFrame>
      <p:graphicFrame>
        <p:nvGraphicFramePr>
          <p:cNvPr id="4" name="Object 38"/>
          <p:cNvGraphicFramePr/>
          <p:nvPr>
            <p:custDataLst>
              <p:tags r:id="rId4"/>
            </p:custDataLst>
          </p:nvPr>
        </p:nvGraphicFramePr>
        <p:xfrm>
          <a:off x="92393" y="4640898"/>
          <a:ext cx="8140700" cy="444500"/>
        </p:xfrm>
        <a:graphic>
          <a:graphicData uri="http://schemas.openxmlformats.org/presentationml/2006/ole">
            <mc:AlternateContent xmlns:mc="http://schemas.openxmlformats.org/markup-compatibility/2006">
              <mc:Choice xmlns:v="urn:schemas-microsoft-com:vml" Requires="v">
                <p:oleObj spid="_x0000_s5" name="" r:id="rId5" imgW="8140700" imgH="444500" progId="Equation.DSMT4">
                  <p:embed/>
                </p:oleObj>
              </mc:Choice>
              <mc:Fallback>
                <p:oleObj name="" r:id="rId5" imgW="8140700" imgH="444500" progId="Equation.DSMT4">
                  <p:embed/>
                  <p:pic>
                    <p:nvPicPr>
                      <p:cNvPr id="0" name="图片 3184"/>
                      <p:cNvPicPr/>
                      <p:nvPr/>
                    </p:nvPicPr>
                    <p:blipFill>
                      <a:blip r:embed="rId6"/>
                      <a:stretch>
                        <a:fillRect/>
                      </a:stretch>
                    </p:blipFill>
                    <p:spPr>
                      <a:xfrm>
                        <a:off x="92393" y="4640898"/>
                        <a:ext cx="8140700" cy="444500"/>
                      </a:xfrm>
                      <a:prstGeom prst="rect">
                        <a:avLst/>
                      </a:prstGeom>
                      <a:noFill/>
                      <a:ln w="38100">
                        <a:noFill/>
                        <a:miter/>
                      </a:ln>
                    </p:spPr>
                  </p:pic>
                </p:oleObj>
              </mc:Fallback>
            </mc:AlternateContent>
          </a:graphicData>
        </a:graphic>
      </p:graphicFrame>
      <p:graphicFrame>
        <p:nvGraphicFramePr>
          <p:cNvPr id="78889" name="Object 41"/>
          <p:cNvGraphicFramePr>
            <a:graphicFrameLocks noChangeAspect="1"/>
          </p:cNvGraphicFramePr>
          <p:nvPr>
            <p:custDataLst>
              <p:tags r:id="rId7"/>
            </p:custDataLst>
          </p:nvPr>
        </p:nvGraphicFramePr>
        <p:xfrm>
          <a:off x="1793875" y="1851660"/>
          <a:ext cx="1179195" cy="401955"/>
        </p:xfrm>
        <a:graphic>
          <a:graphicData uri="http://schemas.openxmlformats.org/presentationml/2006/ole">
            <mc:AlternateContent xmlns:mc="http://schemas.openxmlformats.org/markup-compatibility/2006">
              <mc:Choice xmlns:v="urn:schemas-microsoft-com:vml" Requires="v">
                <p:oleObj spid="_x0000_s6" name="" r:id="rId8" imgW="596900" imgH="203200" progId="Equation.3">
                  <p:embed/>
                </p:oleObj>
              </mc:Choice>
              <mc:Fallback>
                <p:oleObj name="" r:id="rId8" imgW="596900" imgH="203200" progId="Equation.3">
                  <p:embed/>
                  <p:pic>
                    <p:nvPicPr>
                      <p:cNvPr id="0" name="图片 3184"/>
                      <p:cNvPicPr/>
                      <p:nvPr/>
                    </p:nvPicPr>
                    <p:blipFill>
                      <a:blip r:embed="rId9"/>
                      <a:stretch>
                        <a:fillRect/>
                      </a:stretch>
                    </p:blipFill>
                    <p:spPr>
                      <a:xfrm>
                        <a:off x="1793875" y="1851660"/>
                        <a:ext cx="1179195" cy="401955"/>
                      </a:xfrm>
                      <a:prstGeom prst="rect">
                        <a:avLst/>
                      </a:prstGeom>
                      <a:noFill/>
                      <a:ln w="38100">
                        <a:noFill/>
                        <a:miter/>
                      </a:ln>
                    </p:spPr>
                  </p:pic>
                </p:oleObj>
              </mc:Fallback>
            </mc:AlternateContent>
          </a:graphicData>
        </a:graphic>
      </p:graphicFrame>
      <p:graphicFrame>
        <p:nvGraphicFramePr>
          <p:cNvPr id="78890" name="Object 42"/>
          <p:cNvGraphicFramePr>
            <a:graphicFrameLocks noChangeAspect="1"/>
          </p:cNvGraphicFramePr>
          <p:nvPr>
            <p:custDataLst>
              <p:tags r:id="rId10"/>
            </p:custDataLst>
          </p:nvPr>
        </p:nvGraphicFramePr>
        <p:xfrm>
          <a:off x="3101340" y="1772285"/>
          <a:ext cx="1367790" cy="448310"/>
        </p:xfrm>
        <a:graphic>
          <a:graphicData uri="http://schemas.openxmlformats.org/presentationml/2006/ole">
            <mc:AlternateContent xmlns:mc="http://schemas.openxmlformats.org/markup-compatibility/2006">
              <mc:Choice xmlns:v="urn:schemas-microsoft-com:vml" Requires="v">
                <p:oleObj spid="_x0000_s3190" name="" r:id="rId11" imgW="736600" imgH="241300" progId="Equation.3">
                  <p:embed/>
                </p:oleObj>
              </mc:Choice>
              <mc:Fallback>
                <p:oleObj name="" r:id="rId11" imgW="736600" imgH="241300" progId="Equation.3">
                  <p:embed/>
                  <p:pic>
                    <p:nvPicPr>
                      <p:cNvPr id="0" name="图片 3189"/>
                      <p:cNvPicPr/>
                      <p:nvPr/>
                    </p:nvPicPr>
                    <p:blipFill>
                      <a:blip r:embed="rId12"/>
                      <a:stretch>
                        <a:fillRect/>
                      </a:stretch>
                    </p:blipFill>
                    <p:spPr>
                      <a:xfrm>
                        <a:off x="3101340" y="1772285"/>
                        <a:ext cx="1367790" cy="448310"/>
                      </a:xfrm>
                      <a:prstGeom prst="rect">
                        <a:avLst/>
                      </a:prstGeom>
                      <a:noFill/>
                      <a:ln w="38100">
                        <a:noFill/>
                        <a:miter/>
                      </a:ln>
                    </p:spPr>
                  </p:pic>
                </p:oleObj>
              </mc:Fallback>
            </mc:AlternateContent>
          </a:graphicData>
        </a:graphic>
      </p:graphicFrame>
      <p:graphicFrame>
        <p:nvGraphicFramePr>
          <p:cNvPr id="78892" name="Object 44"/>
          <p:cNvGraphicFramePr>
            <a:graphicFrameLocks noChangeAspect="1"/>
          </p:cNvGraphicFramePr>
          <p:nvPr>
            <p:custDataLst>
              <p:tags r:id="rId13"/>
            </p:custDataLst>
          </p:nvPr>
        </p:nvGraphicFramePr>
        <p:xfrm>
          <a:off x="1856740" y="2553970"/>
          <a:ext cx="810895" cy="349885"/>
        </p:xfrm>
        <a:graphic>
          <a:graphicData uri="http://schemas.openxmlformats.org/presentationml/2006/ole">
            <mc:AlternateContent xmlns:mc="http://schemas.openxmlformats.org/markup-compatibility/2006">
              <mc:Choice xmlns:v="urn:schemas-microsoft-com:vml" Requires="v">
                <p:oleObj spid="_x0000_s3191" name="" r:id="rId14" imgW="469900" imgH="203200" progId="Equation.3">
                  <p:embed/>
                </p:oleObj>
              </mc:Choice>
              <mc:Fallback>
                <p:oleObj name="" r:id="rId14" imgW="469900" imgH="203200" progId="Equation.3">
                  <p:embed/>
                  <p:pic>
                    <p:nvPicPr>
                      <p:cNvPr id="0" name="图片 3190"/>
                      <p:cNvPicPr/>
                      <p:nvPr/>
                    </p:nvPicPr>
                    <p:blipFill>
                      <a:blip r:embed="rId15"/>
                      <a:stretch>
                        <a:fillRect/>
                      </a:stretch>
                    </p:blipFill>
                    <p:spPr>
                      <a:xfrm>
                        <a:off x="1856740" y="2553970"/>
                        <a:ext cx="810895" cy="349885"/>
                      </a:xfrm>
                      <a:prstGeom prst="rect">
                        <a:avLst/>
                      </a:prstGeom>
                      <a:noFill/>
                      <a:ln w="38100">
                        <a:noFill/>
                        <a:miter/>
                      </a:ln>
                    </p:spPr>
                  </p:pic>
                </p:oleObj>
              </mc:Fallback>
            </mc:AlternateContent>
          </a:graphicData>
        </a:graphic>
      </p:graphicFrame>
      <p:graphicFrame>
        <p:nvGraphicFramePr>
          <p:cNvPr id="78893" name="Object 45"/>
          <p:cNvGraphicFramePr>
            <a:graphicFrameLocks noChangeAspect="1"/>
          </p:cNvGraphicFramePr>
          <p:nvPr>
            <p:custDataLst>
              <p:tags r:id="rId16"/>
            </p:custDataLst>
          </p:nvPr>
        </p:nvGraphicFramePr>
        <p:xfrm>
          <a:off x="3097530" y="2498090"/>
          <a:ext cx="1301750" cy="412115"/>
        </p:xfrm>
        <a:graphic>
          <a:graphicData uri="http://schemas.openxmlformats.org/presentationml/2006/ole">
            <mc:AlternateContent xmlns:mc="http://schemas.openxmlformats.org/markup-compatibility/2006">
              <mc:Choice xmlns:v="urn:schemas-microsoft-com:vml" Requires="v">
                <p:oleObj spid="_x0000_s3192" name="" r:id="rId17" imgW="762000" imgH="241300" progId="Equation.3">
                  <p:embed/>
                </p:oleObj>
              </mc:Choice>
              <mc:Fallback>
                <p:oleObj name="" r:id="rId17" imgW="762000" imgH="241300" progId="Equation.3">
                  <p:embed/>
                  <p:pic>
                    <p:nvPicPr>
                      <p:cNvPr id="0" name="图片 3191"/>
                      <p:cNvPicPr/>
                      <p:nvPr/>
                    </p:nvPicPr>
                    <p:blipFill>
                      <a:blip r:embed="rId18"/>
                      <a:stretch>
                        <a:fillRect/>
                      </a:stretch>
                    </p:blipFill>
                    <p:spPr>
                      <a:xfrm>
                        <a:off x="3097530" y="2498090"/>
                        <a:ext cx="1301750" cy="4121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89"/>
                                        </p:tgtEl>
                                        <p:attrNameLst>
                                          <p:attrName>style.visibility</p:attrName>
                                        </p:attrNameLst>
                                      </p:cBhvr>
                                      <p:to>
                                        <p:strVal val="visible"/>
                                      </p:to>
                                    </p:set>
                                    <p:animEffect transition="in" filter="wipe(left)">
                                      <p:cBhvr>
                                        <p:cTn id="7" dur="500"/>
                                        <p:tgtEl>
                                          <p:spTgt spid="788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90"/>
                                        </p:tgtEl>
                                        <p:attrNameLst>
                                          <p:attrName>style.visibility</p:attrName>
                                        </p:attrNameLst>
                                      </p:cBhvr>
                                      <p:to>
                                        <p:strVal val="visible"/>
                                      </p:to>
                                    </p:set>
                                    <p:animEffect transition="in" filter="wipe(left)">
                                      <p:cBhvr>
                                        <p:cTn id="12" dur="500"/>
                                        <p:tgtEl>
                                          <p:spTgt spid="788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92"/>
                                        </p:tgtEl>
                                        <p:attrNameLst>
                                          <p:attrName>style.visibility</p:attrName>
                                        </p:attrNameLst>
                                      </p:cBhvr>
                                      <p:to>
                                        <p:strVal val="visible"/>
                                      </p:to>
                                    </p:set>
                                    <p:animEffect transition="in" filter="wipe(left)">
                                      <p:cBhvr>
                                        <p:cTn id="17" dur="500"/>
                                        <p:tgtEl>
                                          <p:spTgt spid="788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93"/>
                                        </p:tgtEl>
                                        <p:attrNameLst>
                                          <p:attrName>style.visibility</p:attrName>
                                        </p:attrNameLst>
                                      </p:cBhvr>
                                      <p:to>
                                        <p:strVal val="visible"/>
                                      </p:to>
                                    </p:set>
                                    <p:animEffect transition="in" filter="wipe(left)">
                                      <p:cBhvr>
                                        <p:cTn id="22" dur="500"/>
                                        <p:tgtEl>
                                          <p:spTgt spid="788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58"/>
                                        </p:tgtEl>
                                        <p:attrNameLst>
                                          <p:attrName>style.visibility</p:attrName>
                                        </p:attrNameLst>
                                      </p:cBhvr>
                                      <p:to>
                                        <p:strVal val="visible"/>
                                      </p:to>
                                    </p:set>
                                    <p:animEffect transition="in" filter="blinds(horizontal)">
                                      <p:cBhvr>
                                        <p:cTn id="27" dur="500"/>
                                        <p:tgtEl>
                                          <p:spTgt spid="1843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8890" name="Object 42"/>
          <p:cNvGraphicFramePr>
            <a:graphicFrameLocks noChangeAspect="1"/>
          </p:cNvGraphicFramePr>
          <p:nvPr>
            <p:custDataLst>
              <p:tags r:id="rId1"/>
            </p:custDataLst>
          </p:nvPr>
        </p:nvGraphicFramePr>
        <p:xfrm>
          <a:off x="1297623" y="3424873"/>
          <a:ext cx="6697345" cy="874395"/>
        </p:xfrm>
        <a:graphic>
          <a:graphicData uri="http://schemas.openxmlformats.org/presentationml/2006/ole">
            <mc:AlternateContent xmlns:mc="http://schemas.openxmlformats.org/markup-compatibility/2006">
              <mc:Choice xmlns:v="urn:schemas-microsoft-com:vml" Requires="v">
                <p:oleObj spid="_x0000_s3190" name="" r:id="rId2" imgW="3606165" imgH="469900" progId="Equation.3">
                  <p:embed/>
                </p:oleObj>
              </mc:Choice>
              <mc:Fallback>
                <p:oleObj name="" r:id="rId2" imgW="3606165" imgH="469900" progId="Equation.3">
                  <p:embed/>
                  <p:pic>
                    <p:nvPicPr>
                      <p:cNvPr id="0" name="图片 3189"/>
                      <p:cNvPicPr/>
                      <p:nvPr/>
                    </p:nvPicPr>
                    <p:blipFill>
                      <a:blip r:embed="rId3"/>
                      <a:stretch>
                        <a:fillRect/>
                      </a:stretch>
                    </p:blipFill>
                    <p:spPr>
                      <a:xfrm>
                        <a:off x="1297623" y="3424873"/>
                        <a:ext cx="6697345" cy="874395"/>
                      </a:xfrm>
                      <a:prstGeom prst="rect">
                        <a:avLst/>
                      </a:prstGeom>
                      <a:noFill/>
                      <a:ln w="38100">
                        <a:noFill/>
                        <a:miter/>
                      </a:ln>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674495" y="4536758"/>
          <a:ext cx="3401060" cy="970915"/>
        </p:xfrm>
        <a:graphic>
          <a:graphicData uri="http://schemas.openxmlformats.org/presentationml/2006/ole">
            <mc:AlternateContent xmlns:mc="http://schemas.openxmlformats.org/markup-compatibility/2006">
              <mc:Choice xmlns:v="urn:schemas-microsoft-com:vml" Requires="v">
                <p:oleObj spid="_x0000_s10" name="" r:id="rId4" imgW="1790700" imgH="520700" progId="Equation.KSEE3">
                  <p:embed/>
                </p:oleObj>
              </mc:Choice>
              <mc:Fallback>
                <p:oleObj name="" r:id="rId4" imgW="1790700" imgH="520700" progId="Equation.KSEE3">
                  <p:embed/>
                  <p:pic>
                    <p:nvPicPr>
                      <p:cNvPr id="0" name="图片 1025"/>
                      <p:cNvPicPr/>
                      <p:nvPr/>
                    </p:nvPicPr>
                    <p:blipFill>
                      <a:blip r:embed="rId5"/>
                      <a:stretch>
                        <a:fillRect/>
                      </a:stretch>
                    </p:blipFill>
                    <p:spPr>
                      <a:xfrm>
                        <a:off x="1674495" y="4536758"/>
                        <a:ext cx="3401060" cy="970915"/>
                      </a:xfrm>
                      <a:prstGeom prst="rect">
                        <a:avLst/>
                      </a:prstGeom>
                    </p:spPr>
                  </p:pic>
                </p:oleObj>
              </mc:Fallback>
            </mc:AlternateContent>
          </a:graphicData>
        </a:graphic>
      </p:graphicFrame>
      <p:graphicFrame>
        <p:nvGraphicFramePr>
          <p:cNvPr id="2" name="Object 38"/>
          <p:cNvGraphicFramePr/>
          <p:nvPr>
            <p:custDataLst>
              <p:tags r:id="rId6"/>
            </p:custDataLst>
          </p:nvPr>
        </p:nvGraphicFramePr>
        <p:xfrm>
          <a:off x="-44132" y="2787968"/>
          <a:ext cx="9131300" cy="419100"/>
        </p:xfrm>
        <a:graphic>
          <a:graphicData uri="http://schemas.openxmlformats.org/presentationml/2006/ole">
            <mc:AlternateContent xmlns:mc="http://schemas.openxmlformats.org/markup-compatibility/2006">
              <mc:Choice xmlns:v="urn:schemas-microsoft-com:vml" Requires="v">
                <p:oleObj spid="_x0000_s3" name="" r:id="rId7" imgW="9131300" imgH="419100" progId="Equation.DSMT4">
                  <p:embed/>
                </p:oleObj>
              </mc:Choice>
              <mc:Fallback>
                <p:oleObj name="" r:id="rId7" imgW="9131300" imgH="419100" progId="Equation.DSMT4">
                  <p:embed/>
                  <p:pic>
                    <p:nvPicPr>
                      <p:cNvPr id="0" name="图片 3184"/>
                      <p:cNvPicPr/>
                      <p:nvPr/>
                    </p:nvPicPr>
                    <p:blipFill>
                      <a:blip r:embed="rId8"/>
                      <a:stretch>
                        <a:fillRect/>
                      </a:stretch>
                    </p:blipFill>
                    <p:spPr>
                      <a:xfrm>
                        <a:off x="-44132" y="2787968"/>
                        <a:ext cx="9131300" cy="419100"/>
                      </a:xfrm>
                      <a:prstGeom prst="rect">
                        <a:avLst/>
                      </a:prstGeom>
                      <a:noFill/>
                      <a:ln w="38100">
                        <a:noFill/>
                        <a:miter/>
                      </a:ln>
                    </p:spPr>
                  </p:pic>
                </p:oleObj>
              </mc:Fallback>
            </mc:AlternateContent>
          </a:graphicData>
        </a:graphic>
      </p:graphicFrame>
      <p:graphicFrame>
        <p:nvGraphicFramePr>
          <p:cNvPr id="4" name="Object 38"/>
          <p:cNvGraphicFramePr/>
          <p:nvPr>
            <p:custDataLst>
              <p:tags r:id="rId9"/>
            </p:custDataLst>
          </p:nvPr>
        </p:nvGraphicFramePr>
        <p:xfrm>
          <a:off x="148908" y="5762943"/>
          <a:ext cx="8458200" cy="927100"/>
        </p:xfrm>
        <a:graphic>
          <a:graphicData uri="http://schemas.openxmlformats.org/presentationml/2006/ole">
            <mc:AlternateContent xmlns:mc="http://schemas.openxmlformats.org/markup-compatibility/2006">
              <mc:Choice xmlns:v="urn:schemas-microsoft-com:vml" Requires="v">
                <p:oleObj spid="_x0000_s5" name="" r:id="rId10" imgW="8458200" imgH="927100" progId="Equation.DSMT4">
                  <p:embed/>
                </p:oleObj>
              </mc:Choice>
              <mc:Fallback>
                <p:oleObj name="" r:id="rId10" imgW="8458200" imgH="927100" progId="Equation.DSMT4">
                  <p:embed/>
                  <p:pic>
                    <p:nvPicPr>
                      <p:cNvPr id="0" name="图片 3184"/>
                      <p:cNvPicPr/>
                      <p:nvPr/>
                    </p:nvPicPr>
                    <p:blipFill>
                      <a:blip r:embed="rId11"/>
                      <a:stretch>
                        <a:fillRect/>
                      </a:stretch>
                    </p:blipFill>
                    <p:spPr>
                      <a:xfrm>
                        <a:off x="148908" y="5762943"/>
                        <a:ext cx="8458200" cy="927100"/>
                      </a:xfrm>
                      <a:prstGeom prst="rect">
                        <a:avLst/>
                      </a:prstGeom>
                      <a:noFill/>
                      <a:ln w="38100">
                        <a:noFill/>
                        <a:miter/>
                      </a:ln>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926465" y="487680"/>
          <a:ext cx="4582160" cy="449580"/>
        </p:xfrm>
        <a:graphic>
          <a:graphicData uri="http://schemas.openxmlformats.org/presentationml/2006/ole">
            <mc:AlternateContent xmlns:mc="http://schemas.openxmlformats.org/markup-compatibility/2006">
              <mc:Choice xmlns:v="urn:schemas-microsoft-com:vml" Requires="v">
                <p:oleObj spid="_x0000_s1026" name="" r:id="rId12" imgW="2413000" imgH="241300" progId="Equation.KSEE3">
                  <p:embed/>
                </p:oleObj>
              </mc:Choice>
              <mc:Fallback>
                <p:oleObj name="" r:id="rId12" imgW="2413000" imgH="241300" progId="Equation.KSEE3">
                  <p:embed/>
                  <p:pic>
                    <p:nvPicPr>
                      <p:cNvPr id="0" name="图片 1025"/>
                      <p:cNvPicPr/>
                      <p:nvPr/>
                    </p:nvPicPr>
                    <p:blipFill>
                      <a:blip r:embed="rId13"/>
                      <a:stretch>
                        <a:fillRect/>
                      </a:stretch>
                    </p:blipFill>
                    <p:spPr>
                      <a:xfrm>
                        <a:off x="926465" y="487680"/>
                        <a:ext cx="4582160" cy="4495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934403" y="1205548"/>
          <a:ext cx="6922135" cy="1420495"/>
        </p:xfrm>
        <a:graphic>
          <a:graphicData uri="http://schemas.openxmlformats.org/presentationml/2006/ole">
            <mc:AlternateContent xmlns:mc="http://schemas.openxmlformats.org/markup-compatibility/2006">
              <mc:Choice xmlns:v="urn:schemas-microsoft-com:vml" Requires="v">
                <p:oleObj spid="_x0000_s7" name="" r:id="rId14" imgW="3644900" imgH="762000" progId="Equation.KSEE3">
                  <p:embed/>
                </p:oleObj>
              </mc:Choice>
              <mc:Fallback>
                <p:oleObj name="" r:id="rId14" imgW="3644900" imgH="762000" progId="Equation.KSEE3">
                  <p:embed/>
                  <p:pic>
                    <p:nvPicPr>
                      <p:cNvPr id="0" name="图片 1025"/>
                      <p:cNvPicPr/>
                      <p:nvPr/>
                    </p:nvPicPr>
                    <p:blipFill>
                      <a:blip r:embed="rId15"/>
                      <a:stretch>
                        <a:fillRect/>
                      </a:stretch>
                    </p:blipFill>
                    <p:spPr>
                      <a:xfrm>
                        <a:off x="934403" y="1205548"/>
                        <a:ext cx="6922135" cy="142049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90"/>
                                        </p:tgtEl>
                                        <p:attrNameLst>
                                          <p:attrName>style.visibility</p:attrName>
                                        </p:attrNameLst>
                                      </p:cBhvr>
                                      <p:to>
                                        <p:strVal val="visible"/>
                                      </p:to>
                                    </p:set>
                                    <p:animEffect transition="in" filter="wipe(left)">
                                      <p:cBhvr>
                                        <p:cTn id="22" dur="500"/>
                                        <p:tgtEl>
                                          <p:spTgt spid="788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custDataLst>
              <p:tags r:id="rId1"/>
            </p:custDataLst>
          </p:nvPr>
        </p:nvSpPr>
        <p:spPr>
          <a:xfrm>
            <a:off x="496888" y="508318"/>
            <a:ext cx="7550150" cy="58356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3200" dirty="0">
                <a:solidFill>
                  <a:schemeClr val="tx1"/>
                </a:solidFill>
              </a:rPr>
              <a:t>三、小结</a:t>
            </a:r>
            <a:endParaRPr lang="zh-CN" altLang="en-US" sz="3200" dirty="0">
              <a:solidFill>
                <a:schemeClr val="tx1"/>
              </a:solidFill>
            </a:endParaRPr>
          </a:p>
        </p:txBody>
      </p:sp>
      <p:sp>
        <p:nvSpPr>
          <p:cNvPr id="105475" name="Text Box 3"/>
          <p:cNvSpPr txBox="1"/>
          <p:nvPr>
            <p:custDataLst>
              <p:tags r:id="rId2"/>
            </p:custDataLst>
          </p:nvPr>
        </p:nvSpPr>
        <p:spPr>
          <a:xfrm>
            <a:off x="914400" y="1738313"/>
            <a:ext cx="7543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正态总体均值的假设检验有:</a:t>
            </a:r>
            <a:endParaRPr lang="zh-CN" altLang="en-US" sz="2800" b="1" dirty="0">
              <a:latin typeface="Times New Roman" panose="02020603050405020304" pitchFamily="18" charset="0"/>
            </a:endParaRPr>
          </a:p>
        </p:txBody>
      </p:sp>
      <p:graphicFrame>
        <p:nvGraphicFramePr>
          <p:cNvPr id="105476" name="Object 4"/>
          <p:cNvGraphicFramePr>
            <a:graphicFrameLocks noChangeAspect="1"/>
          </p:cNvGraphicFramePr>
          <p:nvPr>
            <p:custDataLst>
              <p:tags r:id="rId3"/>
            </p:custDataLst>
          </p:nvPr>
        </p:nvGraphicFramePr>
        <p:xfrm>
          <a:off x="926465" y="2778760"/>
          <a:ext cx="6814820" cy="520700"/>
        </p:xfrm>
        <a:graphic>
          <a:graphicData uri="http://schemas.openxmlformats.org/presentationml/2006/ole">
            <mc:AlternateContent xmlns:mc="http://schemas.openxmlformats.org/markup-compatibility/2006">
              <mc:Choice xmlns:v="urn:schemas-microsoft-com:vml" Requires="v">
                <p:oleObj spid="_x0000_s3246" name="" r:id="rId4" imgW="2984500" imgH="215900" progId="Equation.3">
                  <p:embed/>
                </p:oleObj>
              </mc:Choice>
              <mc:Fallback>
                <p:oleObj name="" r:id="rId4" imgW="2984500" imgH="215900" progId="Equation.3">
                  <p:embed/>
                  <p:pic>
                    <p:nvPicPr>
                      <p:cNvPr id="0" name="图片 3245"/>
                      <p:cNvPicPr/>
                      <p:nvPr/>
                    </p:nvPicPr>
                    <p:blipFill>
                      <a:blip r:embed="rId5"/>
                      <a:stretch>
                        <a:fillRect/>
                      </a:stretch>
                    </p:blipFill>
                    <p:spPr>
                      <a:xfrm>
                        <a:off x="926465" y="2778760"/>
                        <a:ext cx="6814820" cy="520700"/>
                      </a:xfrm>
                      <a:prstGeom prst="rect">
                        <a:avLst/>
                      </a:prstGeom>
                      <a:noFill/>
                      <a:ln w="38100">
                        <a:noFill/>
                        <a:miter/>
                      </a:ln>
                    </p:spPr>
                  </p:pic>
                </p:oleObj>
              </mc:Fallback>
            </mc:AlternateContent>
          </a:graphicData>
        </a:graphic>
      </p:graphicFrame>
      <p:graphicFrame>
        <p:nvGraphicFramePr>
          <p:cNvPr id="105477" name="Object 5"/>
          <p:cNvGraphicFramePr>
            <a:graphicFrameLocks noChangeAspect="1"/>
          </p:cNvGraphicFramePr>
          <p:nvPr>
            <p:custDataLst>
              <p:tags r:id="rId6"/>
            </p:custDataLst>
          </p:nvPr>
        </p:nvGraphicFramePr>
        <p:xfrm>
          <a:off x="915670" y="3615055"/>
          <a:ext cx="7290435" cy="479425"/>
        </p:xfrm>
        <a:graphic>
          <a:graphicData uri="http://schemas.openxmlformats.org/presentationml/2006/ole">
            <mc:AlternateContent xmlns:mc="http://schemas.openxmlformats.org/markup-compatibility/2006">
              <mc:Choice xmlns:v="urn:schemas-microsoft-com:vml" Requires="v">
                <p:oleObj spid="_x0000_s3237" name="" r:id="rId7" imgW="3530600" imgH="215900" progId="Equation.3">
                  <p:embed/>
                </p:oleObj>
              </mc:Choice>
              <mc:Fallback>
                <p:oleObj name="" r:id="rId7" imgW="3530600" imgH="215900" progId="Equation.3">
                  <p:embed/>
                  <p:pic>
                    <p:nvPicPr>
                      <p:cNvPr id="0" name="图片 3236"/>
                      <p:cNvPicPr/>
                      <p:nvPr/>
                    </p:nvPicPr>
                    <p:blipFill>
                      <a:blip r:embed="rId8"/>
                      <a:stretch>
                        <a:fillRect/>
                      </a:stretch>
                    </p:blipFill>
                    <p:spPr>
                      <a:xfrm>
                        <a:off x="915670" y="3615055"/>
                        <a:ext cx="7290435" cy="4794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wipe(left)">
                                      <p:cBhvr>
                                        <p:cTn id="7" dur="500"/>
                                        <p:tgtEl>
                                          <p:spTgt spid="105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5476"/>
                                        </p:tgtEl>
                                        <p:attrNameLst>
                                          <p:attrName>style.visibility</p:attrName>
                                        </p:attrNameLst>
                                      </p:cBhvr>
                                      <p:to>
                                        <p:strVal val="visible"/>
                                      </p:to>
                                    </p:set>
                                    <p:animEffect transition="in" filter="wipe(left)">
                                      <p:cBhvr>
                                        <p:cTn id="12" dur="500"/>
                                        <p:tgtEl>
                                          <p:spTgt spid="1054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5477"/>
                                        </p:tgtEl>
                                        <p:attrNameLst>
                                          <p:attrName>style.visibility</p:attrName>
                                        </p:attrNameLst>
                                      </p:cBhvr>
                                      <p:to>
                                        <p:strVal val="visible"/>
                                      </p:to>
                                    </p:set>
                                    <p:animEffect transition="in" filter="wipe(left)">
                                      <p:cBhvr>
                                        <p:cTn id="17" dur="500"/>
                                        <p:tgtEl>
                                          <p:spTgt spid="10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1" name="Rectangle 3"/>
          <p:cNvSpPr/>
          <p:nvPr>
            <p:custDataLst>
              <p:tags r:id="rId1"/>
            </p:custDataLst>
          </p:nvPr>
        </p:nvSpPr>
        <p:spPr>
          <a:xfrm>
            <a:off x="858838" y="3581400"/>
            <a:ext cx="6553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FF0000"/>
                </a:solidFill>
                <a:latin typeface="宋体" panose="02010600030101010101" pitchFamily="2" charset="-122"/>
              </a:rPr>
              <a:t>正态总体均值、方差的检验法见下表</a:t>
            </a:r>
            <a:endParaRPr lang="zh-CN" altLang="en-US" sz="2800" b="1" dirty="0">
              <a:solidFill>
                <a:srgbClr val="FF0000"/>
              </a:solidFill>
              <a:latin typeface="宋体" panose="02010600030101010101" pitchFamily="2" charset="-122"/>
            </a:endParaRPr>
          </a:p>
        </p:txBody>
      </p:sp>
      <p:graphicFrame>
        <p:nvGraphicFramePr>
          <p:cNvPr id="104452" name="Object 4"/>
          <p:cNvGraphicFramePr>
            <a:graphicFrameLocks noChangeAspect="1"/>
          </p:cNvGraphicFramePr>
          <p:nvPr>
            <p:custDataLst>
              <p:tags r:id="rId2"/>
            </p:custDataLst>
          </p:nvPr>
        </p:nvGraphicFramePr>
        <p:xfrm>
          <a:off x="2339975" y="4221163"/>
          <a:ext cx="2717800" cy="431800"/>
        </p:xfrm>
        <a:graphic>
          <a:graphicData uri="http://schemas.openxmlformats.org/presentationml/2006/ole">
            <mc:AlternateContent xmlns:mc="http://schemas.openxmlformats.org/markup-compatibility/2006">
              <mc:Choice xmlns:v="urn:schemas-microsoft-com:vml" Requires="v">
                <p:oleObj spid="_x0000_s3240" name="" r:id="rId3" imgW="2695575" imgH="409575" progId="Equation.3">
                  <p:embed/>
                </p:oleObj>
              </mc:Choice>
              <mc:Fallback>
                <p:oleObj name="" r:id="rId3" imgW="2695575" imgH="409575" progId="Equation.3">
                  <p:embed/>
                  <p:pic>
                    <p:nvPicPr>
                      <p:cNvPr id="0" name="图片 3239"/>
                      <p:cNvPicPr/>
                      <p:nvPr/>
                    </p:nvPicPr>
                    <p:blipFill>
                      <a:blip r:embed="rId4"/>
                      <a:stretch>
                        <a:fillRect/>
                      </a:stretch>
                    </p:blipFill>
                    <p:spPr>
                      <a:xfrm>
                        <a:off x="2339975" y="4221163"/>
                        <a:ext cx="2717800" cy="431800"/>
                      </a:xfrm>
                      <a:prstGeom prst="rect">
                        <a:avLst/>
                      </a:prstGeom>
                      <a:noFill/>
                      <a:ln w="38100">
                        <a:noFill/>
                        <a:miter/>
                      </a:ln>
                    </p:spPr>
                  </p:pic>
                </p:oleObj>
              </mc:Fallback>
            </mc:AlternateContent>
          </a:graphicData>
        </a:graphic>
      </p:graphicFrame>
      <p:graphicFrame>
        <p:nvGraphicFramePr>
          <p:cNvPr id="104453" name="Object 5"/>
          <p:cNvGraphicFramePr>
            <a:graphicFrameLocks noChangeAspect="1"/>
          </p:cNvGraphicFramePr>
          <p:nvPr>
            <p:custDataLst>
              <p:tags r:id="rId5"/>
            </p:custDataLst>
          </p:nvPr>
        </p:nvGraphicFramePr>
        <p:xfrm>
          <a:off x="928688" y="1816100"/>
          <a:ext cx="7518400" cy="469900"/>
        </p:xfrm>
        <a:graphic>
          <a:graphicData uri="http://schemas.openxmlformats.org/presentationml/2006/ole">
            <mc:AlternateContent xmlns:mc="http://schemas.openxmlformats.org/markup-compatibility/2006">
              <mc:Choice xmlns:v="urn:schemas-microsoft-com:vml" Requires="v">
                <p:oleObj spid="_x0000_s3241" name="" r:id="rId6" imgW="7496175" imgH="447675" progId="Equation.3">
                  <p:embed/>
                </p:oleObj>
              </mc:Choice>
              <mc:Fallback>
                <p:oleObj name="" r:id="rId6" imgW="7496175" imgH="447675" progId="Equation.3">
                  <p:embed/>
                  <p:pic>
                    <p:nvPicPr>
                      <p:cNvPr id="0" name="图片 3240"/>
                      <p:cNvPicPr/>
                      <p:nvPr/>
                    </p:nvPicPr>
                    <p:blipFill>
                      <a:blip r:embed="rId7"/>
                      <a:stretch>
                        <a:fillRect/>
                      </a:stretch>
                    </p:blipFill>
                    <p:spPr>
                      <a:xfrm>
                        <a:off x="928688" y="1816100"/>
                        <a:ext cx="7518400" cy="469900"/>
                      </a:xfrm>
                      <a:prstGeom prst="rect">
                        <a:avLst/>
                      </a:prstGeom>
                      <a:noFill/>
                      <a:ln w="38100">
                        <a:noFill/>
                        <a:miter/>
                      </a:ln>
                    </p:spPr>
                  </p:pic>
                </p:oleObj>
              </mc:Fallback>
            </mc:AlternateContent>
          </a:graphicData>
        </a:graphic>
      </p:graphicFrame>
      <p:graphicFrame>
        <p:nvGraphicFramePr>
          <p:cNvPr id="104454" name="Object 6"/>
          <p:cNvGraphicFramePr>
            <a:graphicFrameLocks noChangeAspect="1"/>
          </p:cNvGraphicFramePr>
          <p:nvPr>
            <p:custDataLst>
              <p:tags r:id="rId8"/>
            </p:custDataLst>
          </p:nvPr>
        </p:nvGraphicFramePr>
        <p:xfrm>
          <a:off x="885190" y="2794635"/>
          <a:ext cx="7842250" cy="516890"/>
        </p:xfrm>
        <a:graphic>
          <a:graphicData uri="http://schemas.openxmlformats.org/presentationml/2006/ole">
            <mc:AlternateContent xmlns:mc="http://schemas.openxmlformats.org/markup-compatibility/2006">
              <mc:Choice xmlns:v="urn:schemas-microsoft-com:vml" Requires="v">
                <p:oleObj spid="_x0000_s3247" name="" r:id="rId9" imgW="3352800" imgH="215900" progId="Equation.3">
                  <p:embed/>
                </p:oleObj>
              </mc:Choice>
              <mc:Fallback>
                <p:oleObj name="" r:id="rId9" imgW="3352800" imgH="215900" progId="Equation.3">
                  <p:embed/>
                  <p:pic>
                    <p:nvPicPr>
                      <p:cNvPr id="0" name="图片 3246"/>
                      <p:cNvPicPr/>
                      <p:nvPr/>
                    </p:nvPicPr>
                    <p:blipFill>
                      <a:blip r:embed="rId10"/>
                      <a:stretch>
                        <a:fillRect/>
                      </a:stretch>
                    </p:blipFill>
                    <p:spPr>
                      <a:xfrm>
                        <a:off x="885190" y="2794635"/>
                        <a:ext cx="7842250" cy="516890"/>
                      </a:xfrm>
                      <a:prstGeom prst="rect">
                        <a:avLst/>
                      </a:prstGeom>
                      <a:noFill/>
                      <a:ln w="38100">
                        <a:noFill/>
                        <a:miter/>
                      </a:ln>
                    </p:spPr>
                  </p:pic>
                </p:oleObj>
              </mc:Fallback>
            </mc:AlternateContent>
          </a:graphicData>
        </a:graphic>
      </p:graphicFrame>
      <p:sp>
        <p:nvSpPr>
          <p:cNvPr id="8" name="Text Box 3"/>
          <p:cNvSpPr txBox="1"/>
          <p:nvPr>
            <p:custDataLst>
              <p:tags r:id="rId11"/>
            </p:custDataLst>
          </p:nvPr>
        </p:nvSpPr>
        <p:spPr>
          <a:xfrm>
            <a:off x="914400" y="981075"/>
            <a:ext cx="7543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正态总体方差的假设检验有:</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wipe(left)">
                                      <p:cBhvr>
                                        <p:cTn id="12" dur="500"/>
                                        <p:tgtEl>
                                          <p:spTgt spid="1044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wipe(left)">
                                      <p:cBhvr>
                                        <p:cTn id="17" dur="500"/>
                                        <p:tgtEl>
                                          <p:spTgt spid="1044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gtEl>
                                        <p:attrNameLst>
                                          <p:attrName>style.visibility</p:attrName>
                                        </p:attrNameLst>
                                      </p:cBhvr>
                                      <p:to>
                                        <p:strVal val="visible"/>
                                      </p:to>
                                    </p:set>
                                    <p:animEffect transition="in" filter="wipe(left)">
                                      <p:cBhvr>
                                        <p:cTn id="22" dur="500"/>
                                        <p:tgtEl>
                                          <p:spTgt spid="10445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4452"/>
                                        </p:tgtEl>
                                        <p:attrNameLst>
                                          <p:attrName>style.visibility</p:attrName>
                                        </p:attrNameLst>
                                      </p:cBhvr>
                                      <p:to>
                                        <p:strVal val="visible"/>
                                      </p:to>
                                    </p:set>
                                    <p:animEffect transition="in" filter="wipe(left)">
                                      <p:cBhvr>
                                        <p:cTn id="26"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6504" name="Group 8"/>
          <p:cNvGraphicFramePr>
            <a:graphicFrameLocks noGrp="1"/>
          </p:cNvGraphicFramePr>
          <p:nvPr>
            <p:custDataLst>
              <p:tags r:id="rId1"/>
            </p:custDataLst>
          </p:nvPr>
        </p:nvGraphicFramePr>
        <p:xfrm>
          <a:off x="609600" y="1336040"/>
          <a:ext cx="8077200" cy="5181600"/>
        </p:xfrm>
        <a:graphic>
          <a:graphicData uri="http://schemas.openxmlformats.org/drawingml/2006/table">
            <a:tbl>
              <a:tblPr/>
              <a:tblGrid>
                <a:gridCol w="457200"/>
                <a:gridCol w="1371600"/>
                <a:gridCol w="2133600"/>
                <a:gridCol w="1981200"/>
                <a:gridCol w="2133600"/>
              </a:tblGrid>
              <a:tr h="939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965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914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1016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1346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r>
            </a:tbl>
          </a:graphicData>
        </a:graphic>
      </p:graphicFrame>
      <p:grpSp>
        <p:nvGrpSpPr>
          <p:cNvPr id="43048" name="Group 73"/>
          <p:cNvGrpSpPr/>
          <p:nvPr/>
        </p:nvGrpSpPr>
        <p:grpSpPr>
          <a:xfrm>
            <a:off x="1155700" y="5260340"/>
            <a:ext cx="7137400" cy="1201738"/>
            <a:chOff x="728" y="2952"/>
            <a:chExt cx="4496" cy="757"/>
          </a:xfrm>
        </p:grpSpPr>
        <p:graphicFrame>
          <p:nvGraphicFramePr>
            <p:cNvPr id="43071" name="Object 63"/>
            <p:cNvGraphicFramePr>
              <a:graphicFrameLocks noChangeAspect="1"/>
            </p:cNvGraphicFramePr>
            <p:nvPr>
              <p:custDataLst>
                <p:tags r:id="rId2"/>
              </p:custDataLst>
            </p:nvPr>
          </p:nvGraphicFramePr>
          <p:xfrm>
            <a:off x="728" y="3024"/>
            <a:ext cx="792" cy="576"/>
          </p:xfrm>
          <a:graphic>
            <a:graphicData uri="http://schemas.openxmlformats.org/presentationml/2006/ole">
              <mc:AlternateContent xmlns:mc="http://schemas.openxmlformats.org/markup-compatibility/2006">
                <mc:Choice xmlns:v="urn:schemas-microsoft-com:vml" Requires="v">
                  <p:oleObj spid="_x0000_s3249" name="" r:id="rId3" imgW="1257300" imgH="914400" progId="Equation.3">
                    <p:embed/>
                  </p:oleObj>
                </mc:Choice>
                <mc:Fallback>
                  <p:oleObj name="" r:id="rId3" imgW="1257300" imgH="914400" progId="Equation.3">
                    <p:embed/>
                    <p:pic>
                      <p:nvPicPr>
                        <p:cNvPr id="0" name="图片 3248"/>
                        <p:cNvPicPr/>
                        <p:nvPr/>
                      </p:nvPicPr>
                      <p:blipFill>
                        <a:blip r:embed="rId4"/>
                        <a:stretch>
                          <a:fillRect/>
                        </a:stretch>
                      </p:blipFill>
                      <p:spPr>
                        <a:xfrm>
                          <a:off x="728" y="3024"/>
                          <a:ext cx="792" cy="576"/>
                        </a:xfrm>
                        <a:prstGeom prst="rect">
                          <a:avLst/>
                        </a:prstGeom>
                        <a:noFill/>
                        <a:ln w="38100">
                          <a:noFill/>
                          <a:miter/>
                        </a:ln>
                      </p:spPr>
                    </p:pic>
                  </p:oleObj>
                </mc:Fallback>
              </mc:AlternateContent>
            </a:graphicData>
          </a:graphic>
        </p:graphicFrame>
        <p:graphicFrame>
          <p:nvGraphicFramePr>
            <p:cNvPr id="43072" name="Object 64"/>
            <p:cNvGraphicFramePr>
              <a:graphicFrameLocks noChangeAspect="1"/>
            </p:cNvGraphicFramePr>
            <p:nvPr>
              <p:custDataLst>
                <p:tags r:id="rId5"/>
              </p:custDataLst>
            </p:nvPr>
          </p:nvGraphicFramePr>
          <p:xfrm>
            <a:off x="3216" y="3072"/>
            <a:ext cx="480" cy="480"/>
          </p:xfrm>
          <a:graphic>
            <a:graphicData uri="http://schemas.openxmlformats.org/presentationml/2006/ole">
              <mc:AlternateContent xmlns:mc="http://schemas.openxmlformats.org/markup-compatibility/2006">
                <mc:Choice xmlns:v="urn:schemas-microsoft-com:vml" Requires="v">
                  <p:oleObj spid="_x0000_s3254" name="" r:id="rId6" imgW="685800" imgH="685800" progId="Equation.3">
                    <p:embed/>
                  </p:oleObj>
                </mc:Choice>
                <mc:Fallback>
                  <p:oleObj name="" r:id="rId6" imgW="685800" imgH="685800" progId="Equation.3">
                    <p:embed/>
                    <p:pic>
                      <p:nvPicPr>
                        <p:cNvPr id="0" name="图片 3253"/>
                        <p:cNvPicPr/>
                        <p:nvPr/>
                      </p:nvPicPr>
                      <p:blipFill>
                        <a:blip r:embed="rId7"/>
                        <a:stretch>
                          <a:fillRect/>
                        </a:stretch>
                      </p:blipFill>
                      <p:spPr>
                        <a:xfrm>
                          <a:off x="3216" y="3072"/>
                          <a:ext cx="480" cy="480"/>
                        </a:xfrm>
                        <a:prstGeom prst="rect">
                          <a:avLst/>
                        </a:prstGeom>
                        <a:noFill/>
                        <a:ln w="38100">
                          <a:noFill/>
                          <a:miter/>
                        </a:ln>
                      </p:spPr>
                    </p:pic>
                  </p:oleObj>
                </mc:Fallback>
              </mc:AlternateContent>
            </a:graphicData>
          </a:graphic>
        </p:graphicFrame>
        <p:graphicFrame>
          <p:nvGraphicFramePr>
            <p:cNvPr id="43073" name="Object 65"/>
            <p:cNvGraphicFramePr>
              <a:graphicFrameLocks noChangeAspect="1"/>
            </p:cNvGraphicFramePr>
            <p:nvPr>
              <p:custDataLst>
                <p:tags r:id="rId8"/>
              </p:custDataLst>
            </p:nvPr>
          </p:nvGraphicFramePr>
          <p:xfrm>
            <a:off x="4252" y="3064"/>
            <a:ext cx="972" cy="551"/>
          </p:xfrm>
          <a:graphic>
            <a:graphicData uri="http://schemas.openxmlformats.org/presentationml/2006/ole">
              <mc:AlternateContent xmlns:mc="http://schemas.openxmlformats.org/markup-compatibility/2006">
                <mc:Choice xmlns:v="urn:schemas-microsoft-com:vml" Requires="v">
                  <p:oleObj spid="_x0000_s3257" name="" r:id="rId9" imgW="1231265" imgH="698500" progId="Equation.3">
                    <p:embed/>
                  </p:oleObj>
                </mc:Choice>
                <mc:Fallback>
                  <p:oleObj name="" r:id="rId9" imgW="1231265" imgH="698500" progId="Equation.3">
                    <p:embed/>
                    <p:pic>
                      <p:nvPicPr>
                        <p:cNvPr id="0" name="图片 3256"/>
                        <p:cNvPicPr/>
                        <p:nvPr/>
                      </p:nvPicPr>
                      <p:blipFill>
                        <a:blip r:embed="rId10"/>
                        <a:stretch>
                          <a:fillRect/>
                        </a:stretch>
                      </p:blipFill>
                      <p:spPr>
                        <a:xfrm>
                          <a:off x="4252" y="3064"/>
                          <a:ext cx="972" cy="551"/>
                        </a:xfrm>
                        <a:prstGeom prst="rect">
                          <a:avLst/>
                        </a:prstGeom>
                        <a:noFill/>
                        <a:ln w="38100">
                          <a:noFill/>
                          <a:miter/>
                        </a:ln>
                      </p:spPr>
                    </p:pic>
                  </p:oleObj>
                </mc:Fallback>
              </mc:AlternateContent>
            </a:graphicData>
          </a:graphic>
        </p:graphicFrame>
        <p:graphicFrame>
          <p:nvGraphicFramePr>
            <p:cNvPr id="43074" name="Object 66"/>
            <p:cNvGraphicFramePr>
              <a:graphicFrameLocks noChangeAspect="1"/>
            </p:cNvGraphicFramePr>
            <p:nvPr>
              <p:custDataLst>
                <p:tags r:id="rId11"/>
              </p:custDataLst>
            </p:nvPr>
          </p:nvGraphicFramePr>
          <p:xfrm>
            <a:off x="1632" y="2952"/>
            <a:ext cx="1152" cy="757"/>
          </p:xfrm>
          <a:graphic>
            <a:graphicData uri="http://schemas.openxmlformats.org/presentationml/2006/ole">
              <mc:AlternateContent xmlns:mc="http://schemas.openxmlformats.org/markup-compatibility/2006">
                <mc:Choice xmlns:v="urn:schemas-microsoft-com:vml" Requires="v">
                  <p:oleObj spid="_x0000_s3251" name="" r:id="rId12" imgW="1701800" imgH="1117600" progId="Equation.3">
                    <p:embed/>
                  </p:oleObj>
                </mc:Choice>
                <mc:Fallback>
                  <p:oleObj name="" r:id="rId12" imgW="1701800" imgH="1117600" progId="Equation.3">
                    <p:embed/>
                    <p:pic>
                      <p:nvPicPr>
                        <p:cNvPr id="0" name="图片 3250"/>
                        <p:cNvPicPr/>
                        <p:nvPr/>
                      </p:nvPicPr>
                      <p:blipFill>
                        <a:blip r:embed="rId13"/>
                        <a:stretch>
                          <a:fillRect/>
                        </a:stretch>
                      </p:blipFill>
                      <p:spPr>
                        <a:xfrm>
                          <a:off x="1632" y="2952"/>
                          <a:ext cx="1152" cy="757"/>
                        </a:xfrm>
                        <a:prstGeom prst="rect">
                          <a:avLst/>
                        </a:prstGeom>
                        <a:noFill/>
                        <a:ln w="38100">
                          <a:noFill/>
                          <a:miter/>
                        </a:ln>
                      </p:spPr>
                    </p:pic>
                  </p:oleObj>
                </mc:Fallback>
              </mc:AlternateContent>
            </a:graphicData>
          </a:graphic>
        </p:graphicFrame>
      </p:grpSp>
      <p:grpSp>
        <p:nvGrpSpPr>
          <p:cNvPr id="43049" name="Group 72"/>
          <p:cNvGrpSpPr/>
          <p:nvPr/>
        </p:nvGrpSpPr>
        <p:grpSpPr>
          <a:xfrm>
            <a:off x="588963" y="1717040"/>
            <a:ext cx="7640637" cy="3429000"/>
            <a:chOff x="371" y="720"/>
            <a:chExt cx="4813" cy="2160"/>
          </a:xfrm>
        </p:grpSpPr>
        <p:graphicFrame>
          <p:nvGraphicFramePr>
            <p:cNvPr id="43050" name="Object 46"/>
            <p:cNvGraphicFramePr>
              <a:graphicFrameLocks noChangeAspect="1"/>
            </p:cNvGraphicFramePr>
            <p:nvPr>
              <p:custDataLst>
                <p:tags r:id="rId14"/>
              </p:custDataLst>
            </p:nvPr>
          </p:nvGraphicFramePr>
          <p:xfrm>
            <a:off x="768" y="720"/>
            <a:ext cx="720" cy="245"/>
          </p:xfrm>
          <a:graphic>
            <a:graphicData uri="http://schemas.openxmlformats.org/presentationml/2006/ole">
              <mc:AlternateContent xmlns:mc="http://schemas.openxmlformats.org/markup-compatibility/2006">
                <mc:Choice xmlns:v="urn:schemas-microsoft-com:vml" Requires="v">
                  <p:oleObj spid="_x0000_s3265" name="" r:id="rId15" imgW="673100" imgH="228600" progId="Equation.3">
                    <p:embed/>
                  </p:oleObj>
                </mc:Choice>
                <mc:Fallback>
                  <p:oleObj name="" r:id="rId15" imgW="673100" imgH="228600" progId="Equation.3">
                    <p:embed/>
                    <p:pic>
                      <p:nvPicPr>
                        <p:cNvPr id="0" name="图片 3264"/>
                        <p:cNvPicPr/>
                        <p:nvPr/>
                      </p:nvPicPr>
                      <p:blipFill>
                        <a:blip r:embed="rId16"/>
                        <a:stretch>
                          <a:fillRect/>
                        </a:stretch>
                      </p:blipFill>
                      <p:spPr>
                        <a:xfrm>
                          <a:off x="768" y="720"/>
                          <a:ext cx="720" cy="245"/>
                        </a:xfrm>
                        <a:prstGeom prst="rect">
                          <a:avLst/>
                        </a:prstGeom>
                        <a:noFill/>
                        <a:ln w="38100">
                          <a:noFill/>
                          <a:miter/>
                        </a:ln>
                      </p:spPr>
                    </p:pic>
                  </p:oleObj>
                </mc:Fallback>
              </mc:AlternateContent>
            </a:graphicData>
          </a:graphic>
        </p:graphicFrame>
        <p:graphicFrame>
          <p:nvGraphicFramePr>
            <p:cNvPr id="43051" name="Object 47"/>
            <p:cNvGraphicFramePr>
              <a:graphicFrameLocks noChangeAspect="1"/>
            </p:cNvGraphicFramePr>
            <p:nvPr>
              <p:custDataLst>
                <p:tags r:id="rId17"/>
              </p:custDataLst>
            </p:nvPr>
          </p:nvGraphicFramePr>
          <p:xfrm>
            <a:off x="1824" y="720"/>
            <a:ext cx="816" cy="208"/>
          </p:xfrm>
          <a:graphic>
            <a:graphicData uri="http://schemas.openxmlformats.org/presentationml/2006/ole">
              <mc:AlternateContent xmlns:mc="http://schemas.openxmlformats.org/markup-compatibility/2006">
                <mc:Choice xmlns:v="urn:schemas-microsoft-com:vml" Requires="v">
                  <p:oleObj spid="_x0000_s3252" name="" r:id="rId18" imgW="799465" imgH="203200" progId="Equation.3">
                    <p:embed/>
                  </p:oleObj>
                </mc:Choice>
                <mc:Fallback>
                  <p:oleObj name="" r:id="rId18" imgW="799465" imgH="203200" progId="Equation.3">
                    <p:embed/>
                    <p:pic>
                      <p:nvPicPr>
                        <p:cNvPr id="0" name="图片 3251"/>
                        <p:cNvPicPr/>
                        <p:nvPr/>
                      </p:nvPicPr>
                      <p:blipFill>
                        <a:blip r:embed="rId19"/>
                        <a:stretch>
                          <a:fillRect/>
                        </a:stretch>
                      </p:blipFill>
                      <p:spPr>
                        <a:xfrm>
                          <a:off x="1824" y="720"/>
                          <a:ext cx="816" cy="208"/>
                        </a:xfrm>
                        <a:prstGeom prst="rect">
                          <a:avLst/>
                        </a:prstGeom>
                        <a:noFill/>
                        <a:ln w="38100">
                          <a:noFill/>
                          <a:miter/>
                        </a:ln>
                      </p:spPr>
                    </p:pic>
                  </p:oleObj>
                </mc:Fallback>
              </mc:AlternateContent>
            </a:graphicData>
          </a:graphic>
        </p:graphicFrame>
        <p:graphicFrame>
          <p:nvGraphicFramePr>
            <p:cNvPr id="43052" name="Object 48"/>
            <p:cNvGraphicFramePr>
              <a:graphicFrameLocks noChangeAspect="1"/>
            </p:cNvGraphicFramePr>
            <p:nvPr>
              <p:custDataLst>
                <p:tags r:id="rId20"/>
              </p:custDataLst>
            </p:nvPr>
          </p:nvGraphicFramePr>
          <p:xfrm>
            <a:off x="3168" y="720"/>
            <a:ext cx="816" cy="217"/>
          </p:xfrm>
          <a:graphic>
            <a:graphicData uri="http://schemas.openxmlformats.org/presentationml/2006/ole">
              <mc:AlternateContent xmlns:mc="http://schemas.openxmlformats.org/markup-compatibility/2006">
                <mc:Choice xmlns:v="urn:schemas-microsoft-com:vml" Requires="v">
                  <p:oleObj spid="_x0000_s3261" name="" r:id="rId21" imgW="812165" imgH="215900" progId="Equation.3">
                    <p:embed/>
                  </p:oleObj>
                </mc:Choice>
                <mc:Fallback>
                  <p:oleObj name="" r:id="rId21" imgW="812165" imgH="215900" progId="Equation.3">
                    <p:embed/>
                    <p:pic>
                      <p:nvPicPr>
                        <p:cNvPr id="0" name="图片 3260"/>
                        <p:cNvPicPr/>
                        <p:nvPr/>
                      </p:nvPicPr>
                      <p:blipFill>
                        <a:blip r:embed="rId22"/>
                        <a:stretch>
                          <a:fillRect/>
                        </a:stretch>
                      </p:blipFill>
                      <p:spPr>
                        <a:xfrm>
                          <a:off x="3168" y="720"/>
                          <a:ext cx="816" cy="217"/>
                        </a:xfrm>
                        <a:prstGeom prst="rect">
                          <a:avLst/>
                        </a:prstGeom>
                        <a:noFill/>
                        <a:ln w="38100">
                          <a:noFill/>
                          <a:miter/>
                        </a:ln>
                      </p:spPr>
                    </p:pic>
                  </p:oleObj>
                </mc:Fallback>
              </mc:AlternateContent>
            </a:graphicData>
          </a:graphic>
        </p:graphicFrame>
        <p:graphicFrame>
          <p:nvGraphicFramePr>
            <p:cNvPr id="43053" name="Object 49"/>
            <p:cNvGraphicFramePr>
              <a:graphicFrameLocks noChangeAspect="1"/>
            </p:cNvGraphicFramePr>
            <p:nvPr>
              <p:custDataLst>
                <p:tags r:id="rId23"/>
              </p:custDataLst>
            </p:nvPr>
          </p:nvGraphicFramePr>
          <p:xfrm>
            <a:off x="4512" y="720"/>
            <a:ext cx="672" cy="206"/>
          </p:xfrm>
          <a:graphic>
            <a:graphicData uri="http://schemas.openxmlformats.org/presentationml/2006/ole">
              <mc:AlternateContent xmlns:mc="http://schemas.openxmlformats.org/markup-compatibility/2006">
                <mc:Choice xmlns:v="urn:schemas-microsoft-com:vml" Requires="v">
                  <p:oleObj spid="_x0000_s3260" name="" r:id="rId24" imgW="494665" imgH="203200" progId="Equation.3">
                    <p:embed/>
                  </p:oleObj>
                </mc:Choice>
                <mc:Fallback>
                  <p:oleObj name="" r:id="rId24" imgW="494665" imgH="203200" progId="Equation.3">
                    <p:embed/>
                    <p:pic>
                      <p:nvPicPr>
                        <p:cNvPr id="0" name="图片 3259"/>
                        <p:cNvPicPr/>
                        <p:nvPr/>
                      </p:nvPicPr>
                      <p:blipFill>
                        <a:blip r:embed="rId25"/>
                        <a:stretch>
                          <a:fillRect/>
                        </a:stretch>
                      </p:blipFill>
                      <p:spPr>
                        <a:xfrm>
                          <a:off x="4512" y="720"/>
                          <a:ext cx="672" cy="206"/>
                        </a:xfrm>
                        <a:prstGeom prst="rect">
                          <a:avLst/>
                        </a:prstGeom>
                        <a:noFill/>
                        <a:ln w="38100">
                          <a:noFill/>
                          <a:miter/>
                        </a:ln>
                      </p:spPr>
                    </p:pic>
                  </p:oleObj>
                </mc:Fallback>
              </mc:AlternateContent>
            </a:graphicData>
          </a:graphic>
        </p:graphicFrame>
        <p:graphicFrame>
          <p:nvGraphicFramePr>
            <p:cNvPr id="43054" name="Object 50"/>
            <p:cNvGraphicFramePr>
              <a:graphicFrameLocks noChangeAspect="1"/>
            </p:cNvGraphicFramePr>
            <p:nvPr>
              <p:custDataLst>
                <p:tags r:id="rId26"/>
              </p:custDataLst>
            </p:nvPr>
          </p:nvGraphicFramePr>
          <p:xfrm>
            <a:off x="912" y="1104"/>
            <a:ext cx="376" cy="560"/>
          </p:xfrm>
          <a:graphic>
            <a:graphicData uri="http://schemas.openxmlformats.org/presentationml/2006/ole">
              <mc:AlternateContent xmlns:mc="http://schemas.openxmlformats.org/markup-compatibility/2006">
                <mc:Choice xmlns:v="urn:schemas-microsoft-com:vml" Requires="v">
                  <p:oleObj spid="_x0000_s3263" name="" r:id="rId27" imgW="596900" imgH="889000" progId="Equation.3">
                    <p:embed/>
                  </p:oleObj>
                </mc:Choice>
                <mc:Fallback>
                  <p:oleObj name="" r:id="rId27" imgW="596900" imgH="889000" progId="Equation.3">
                    <p:embed/>
                    <p:pic>
                      <p:nvPicPr>
                        <p:cNvPr id="0" name="图片 3262"/>
                        <p:cNvPicPr/>
                        <p:nvPr/>
                      </p:nvPicPr>
                      <p:blipFill>
                        <a:blip r:embed="rId28"/>
                        <a:stretch>
                          <a:fillRect/>
                        </a:stretch>
                      </p:blipFill>
                      <p:spPr>
                        <a:xfrm>
                          <a:off x="912" y="1104"/>
                          <a:ext cx="376" cy="560"/>
                        </a:xfrm>
                        <a:prstGeom prst="rect">
                          <a:avLst/>
                        </a:prstGeom>
                        <a:noFill/>
                        <a:ln w="38100">
                          <a:noFill/>
                          <a:miter/>
                        </a:ln>
                      </p:spPr>
                    </p:pic>
                  </p:oleObj>
                </mc:Fallback>
              </mc:AlternateContent>
            </a:graphicData>
          </a:graphic>
        </p:graphicFrame>
        <p:graphicFrame>
          <p:nvGraphicFramePr>
            <p:cNvPr id="43055" name="Object 51"/>
            <p:cNvGraphicFramePr>
              <a:graphicFrameLocks noChangeAspect="1"/>
            </p:cNvGraphicFramePr>
            <p:nvPr>
              <p:custDataLst>
                <p:tags r:id="rId29"/>
              </p:custDataLst>
            </p:nvPr>
          </p:nvGraphicFramePr>
          <p:xfrm>
            <a:off x="908" y="1680"/>
            <a:ext cx="384" cy="560"/>
          </p:xfrm>
          <a:graphic>
            <a:graphicData uri="http://schemas.openxmlformats.org/presentationml/2006/ole">
              <mc:AlternateContent xmlns:mc="http://schemas.openxmlformats.org/markup-compatibility/2006">
                <mc:Choice xmlns:v="urn:schemas-microsoft-com:vml" Requires="v">
                  <p:oleObj spid="_x0000_s3267" name="" r:id="rId30" imgW="609600" imgH="889000" progId="Equation.3">
                    <p:embed/>
                  </p:oleObj>
                </mc:Choice>
                <mc:Fallback>
                  <p:oleObj name="" r:id="rId30" imgW="609600" imgH="889000" progId="Equation.3">
                    <p:embed/>
                    <p:pic>
                      <p:nvPicPr>
                        <p:cNvPr id="0" name="图片 3266"/>
                        <p:cNvPicPr/>
                        <p:nvPr/>
                      </p:nvPicPr>
                      <p:blipFill>
                        <a:blip r:embed="rId31"/>
                        <a:stretch>
                          <a:fillRect/>
                        </a:stretch>
                      </p:blipFill>
                      <p:spPr>
                        <a:xfrm>
                          <a:off x="908" y="1680"/>
                          <a:ext cx="384" cy="560"/>
                        </a:xfrm>
                        <a:prstGeom prst="rect">
                          <a:avLst/>
                        </a:prstGeom>
                        <a:noFill/>
                        <a:ln w="38100">
                          <a:noFill/>
                          <a:miter/>
                        </a:ln>
                      </p:spPr>
                    </p:pic>
                  </p:oleObj>
                </mc:Fallback>
              </mc:AlternateContent>
            </a:graphicData>
          </a:graphic>
        </p:graphicFrame>
        <p:graphicFrame>
          <p:nvGraphicFramePr>
            <p:cNvPr id="43056" name="Object 52"/>
            <p:cNvGraphicFramePr>
              <a:graphicFrameLocks noChangeAspect="1"/>
            </p:cNvGraphicFramePr>
            <p:nvPr>
              <p:custDataLst>
                <p:tags r:id="rId32"/>
              </p:custDataLst>
            </p:nvPr>
          </p:nvGraphicFramePr>
          <p:xfrm>
            <a:off x="848" y="2304"/>
            <a:ext cx="512" cy="576"/>
          </p:xfrm>
          <a:graphic>
            <a:graphicData uri="http://schemas.openxmlformats.org/presentationml/2006/ole">
              <mc:AlternateContent xmlns:mc="http://schemas.openxmlformats.org/markup-compatibility/2006">
                <mc:Choice xmlns:v="urn:schemas-microsoft-com:vml" Requires="v">
                  <p:oleObj spid="_x0000_s3253" name="" r:id="rId33" imgW="812800" imgH="914400" progId="Equation.3">
                    <p:embed/>
                  </p:oleObj>
                </mc:Choice>
                <mc:Fallback>
                  <p:oleObj name="" r:id="rId33" imgW="812800" imgH="914400" progId="Equation.3">
                    <p:embed/>
                    <p:pic>
                      <p:nvPicPr>
                        <p:cNvPr id="0" name="图片 3252"/>
                        <p:cNvPicPr/>
                        <p:nvPr/>
                      </p:nvPicPr>
                      <p:blipFill>
                        <a:blip r:embed="rId34"/>
                        <a:stretch>
                          <a:fillRect/>
                        </a:stretch>
                      </p:blipFill>
                      <p:spPr>
                        <a:xfrm>
                          <a:off x="848" y="2304"/>
                          <a:ext cx="512" cy="576"/>
                        </a:xfrm>
                        <a:prstGeom prst="rect">
                          <a:avLst/>
                        </a:prstGeom>
                        <a:noFill/>
                        <a:ln w="38100">
                          <a:noFill/>
                          <a:miter/>
                        </a:ln>
                      </p:spPr>
                    </p:pic>
                  </p:oleObj>
                </mc:Fallback>
              </mc:AlternateContent>
            </a:graphicData>
          </a:graphic>
        </p:graphicFrame>
        <p:graphicFrame>
          <p:nvGraphicFramePr>
            <p:cNvPr id="43057" name="Object 53"/>
            <p:cNvGraphicFramePr>
              <a:graphicFrameLocks noChangeAspect="1"/>
            </p:cNvGraphicFramePr>
            <p:nvPr>
              <p:custDataLst>
                <p:tags r:id="rId35"/>
              </p:custDataLst>
            </p:nvPr>
          </p:nvGraphicFramePr>
          <p:xfrm>
            <a:off x="1830" y="1189"/>
            <a:ext cx="613" cy="381"/>
          </p:xfrm>
          <a:graphic>
            <a:graphicData uri="http://schemas.openxmlformats.org/presentationml/2006/ole">
              <mc:AlternateContent xmlns:mc="http://schemas.openxmlformats.org/markup-compatibility/2006">
                <mc:Choice xmlns:v="urn:schemas-microsoft-com:vml" Requires="v">
                  <p:oleObj spid="_x0000_s3256" name="" r:id="rId36" imgW="736600" imgH="457200" progId="Equation.3">
                    <p:embed/>
                  </p:oleObj>
                </mc:Choice>
                <mc:Fallback>
                  <p:oleObj name="" r:id="rId36" imgW="736600" imgH="457200" progId="Equation.3">
                    <p:embed/>
                    <p:pic>
                      <p:nvPicPr>
                        <p:cNvPr id="0" name="图片 3255"/>
                        <p:cNvPicPr/>
                        <p:nvPr/>
                      </p:nvPicPr>
                      <p:blipFill>
                        <a:blip r:embed="rId37"/>
                        <a:stretch>
                          <a:fillRect/>
                        </a:stretch>
                      </p:blipFill>
                      <p:spPr>
                        <a:xfrm>
                          <a:off x="1830" y="1189"/>
                          <a:ext cx="613" cy="381"/>
                        </a:xfrm>
                        <a:prstGeom prst="rect">
                          <a:avLst/>
                        </a:prstGeom>
                        <a:noFill/>
                        <a:ln w="38100">
                          <a:noFill/>
                          <a:miter/>
                        </a:ln>
                      </p:spPr>
                    </p:pic>
                  </p:oleObj>
                </mc:Fallback>
              </mc:AlternateContent>
            </a:graphicData>
          </a:graphic>
        </p:graphicFrame>
        <p:graphicFrame>
          <p:nvGraphicFramePr>
            <p:cNvPr id="43058" name="Object 54"/>
            <p:cNvGraphicFramePr>
              <a:graphicFrameLocks noChangeAspect="1"/>
            </p:cNvGraphicFramePr>
            <p:nvPr>
              <p:custDataLst>
                <p:tags r:id="rId38"/>
              </p:custDataLst>
            </p:nvPr>
          </p:nvGraphicFramePr>
          <p:xfrm>
            <a:off x="1920" y="1766"/>
            <a:ext cx="528" cy="346"/>
          </p:xfrm>
          <a:graphic>
            <a:graphicData uri="http://schemas.openxmlformats.org/presentationml/2006/ole">
              <mc:AlternateContent xmlns:mc="http://schemas.openxmlformats.org/markup-compatibility/2006">
                <mc:Choice xmlns:v="urn:schemas-microsoft-com:vml" Requires="v">
                  <p:oleObj spid="_x0000_s3262" name="" r:id="rId39" imgW="698500" imgH="457200" progId="Equation.3">
                    <p:embed/>
                  </p:oleObj>
                </mc:Choice>
                <mc:Fallback>
                  <p:oleObj name="" r:id="rId39" imgW="698500" imgH="457200" progId="Equation.3">
                    <p:embed/>
                    <p:pic>
                      <p:nvPicPr>
                        <p:cNvPr id="0" name="图片 3261"/>
                        <p:cNvPicPr/>
                        <p:nvPr/>
                      </p:nvPicPr>
                      <p:blipFill>
                        <a:blip r:embed="rId40"/>
                        <a:stretch>
                          <a:fillRect/>
                        </a:stretch>
                      </p:blipFill>
                      <p:spPr>
                        <a:xfrm>
                          <a:off x="1920" y="1766"/>
                          <a:ext cx="528" cy="346"/>
                        </a:xfrm>
                        <a:prstGeom prst="rect">
                          <a:avLst/>
                        </a:prstGeom>
                        <a:noFill/>
                        <a:ln w="38100">
                          <a:noFill/>
                          <a:miter/>
                        </a:ln>
                      </p:spPr>
                    </p:pic>
                  </p:oleObj>
                </mc:Fallback>
              </mc:AlternateContent>
            </a:graphicData>
          </a:graphic>
        </p:graphicFrame>
        <p:graphicFrame>
          <p:nvGraphicFramePr>
            <p:cNvPr id="43059" name="Object 55"/>
            <p:cNvGraphicFramePr>
              <a:graphicFrameLocks noChangeAspect="1"/>
            </p:cNvGraphicFramePr>
            <p:nvPr>
              <p:custDataLst>
                <p:tags r:id="rId41"/>
              </p:custDataLst>
            </p:nvPr>
          </p:nvGraphicFramePr>
          <p:xfrm>
            <a:off x="1796" y="2294"/>
            <a:ext cx="703" cy="550"/>
          </p:xfrm>
          <a:graphic>
            <a:graphicData uri="http://schemas.openxmlformats.org/presentationml/2006/ole">
              <mc:AlternateContent xmlns:mc="http://schemas.openxmlformats.org/markup-compatibility/2006">
                <mc:Choice xmlns:v="urn:schemas-microsoft-com:vml" Requires="v">
                  <p:oleObj spid="_x0000_s3266" name="" r:id="rId42" imgW="927100" imgH="723900" progId="Equation.3">
                    <p:embed/>
                  </p:oleObj>
                </mc:Choice>
                <mc:Fallback>
                  <p:oleObj name="" r:id="rId42" imgW="927100" imgH="723900" progId="Equation.3">
                    <p:embed/>
                    <p:pic>
                      <p:nvPicPr>
                        <p:cNvPr id="0" name="图片 3265"/>
                        <p:cNvPicPr/>
                        <p:nvPr/>
                      </p:nvPicPr>
                      <p:blipFill>
                        <a:blip r:embed="rId43"/>
                        <a:stretch>
                          <a:fillRect/>
                        </a:stretch>
                      </p:blipFill>
                      <p:spPr>
                        <a:xfrm>
                          <a:off x="1796" y="2294"/>
                          <a:ext cx="703" cy="550"/>
                        </a:xfrm>
                        <a:prstGeom prst="rect">
                          <a:avLst/>
                        </a:prstGeom>
                        <a:noFill/>
                        <a:ln w="38100">
                          <a:noFill/>
                          <a:miter/>
                        </a:ln>
                      </p:spPr>
                    </p:pic>
                  </p:oleObj>
                </mc:Fallback>
              </mc:AlternateContent>
            </a:graphicData>
          </a:graphic>
        </p:graphicFrame>
        <p:graphicFrame>
          <p:nvGraphicFramePr>
            <p:cNvPr id="43060" name="Object 56"/>
            <p:cNvGraphicFramePr>
              <a:graphicFrameLocks noChangeAspect="1"/>
            </p:cNvGraphicFramePr>
            <p:nvPr>
              <p:custDataLst>
                <p:tags r:id="rId44"/>
              </p:custDataLst>
            </p:nvPr>
          </p:nvGraphicFramePr>
          <p:xfrm>
            <a:off x="3312" y="1152"/>
            <a:ext cx="320" cy="480"/>
          </p:xfrm>
          <a:graphic>
            <a:graphicData uri="http://schemas.openxmlformats.org/presentationml/2006/ole">
              <mc:AlternateContent xmlns:mc="http://schemas.openxmlformats.org/markup-compatibility/2006">
                <mc:Choice xmlns:v="urn:schemas-microsoft-com:vml" Requires="v">
                  <p:oleObj spid="_x0000_s3255" name="" r:id="rId45" imgW="457200" imgH="685800" progId="Equation.3">
                    <p:embed/>
                  </p:oleObj>
                </mc:Choice>
                <mc:Fallback>
                  <p:oleObj name="" r:id="rId45" imgW="457200" imgH="685800" progId="Equation.3">
                    <p:embed/>
                    <p:pic>
                      <p:nvPicPr>
                        <p:cNvPr id="0" name="图片 3254"/>
                        <p:cNvPicPr/>
                        <p:nvPr/>
                      </p:nvPicPr>
                      <p:blipFill>
                        <a:blip r:embed="rId46"/>
                        <a:stretch>
                          <a:fillRect/>
                        </a:stretch>
                      </p:blipFill>
                      <p:spPr>
                        <a:xfrm>
                          <a:off x="3312" y="1152"/>
                          <a:ext cx="320" cy="480"/>
                        </a:xfrm>
                        <a:prstGeom prst="rect">
                          <a:avLst/>
                        </a:prstGeom>
                        <a:noFill/>
                        <a:ln w="38100">
                          <a:noFill/>
                          <a:miter/>
                        </a:ln>
                      </p:spPr>
                    </p:pic>
                  </p:oleObj>
                </mc:Fallback>
              </mc:AlternateContent>
            </a:graphicData>
          </a:graphic>
        </p:graphicFrame>
        <p:graphicFrame>
          <p:nvGraphicFramePr>
            <p:cNvPr id="43061" name="Object 57"/>
            <p:cNvGraphicFramePr>
              <a:graphicFrameLocks noChangeAspect="1"/>
            </p:cNvGraphicFramePr>
            <p:nvPr>
              <p:custDataLst>
                <p:tags r:id="rId47"/>
              </p:custDataLst>
            </p:nvPr>
          </p:nvGraphicFramePr>
          <p:xfrm>
            <a:off x="3270" y="1715"/>
            <a:ext cx="352" cy="528"/>
          </p:xfrm>
          <a:graphic>
            <a:graphicData uri="http://schemas.openxmlformats.org/presentationml/2006/ole">
              <mc:AlternateContent xmlns:mc="http://schemas.openxmlformats.org/markup-compatibility/2006">
                <mc:Choice xmlns:v="urn:schemas-microsoft-com:vml" Requires="v">
                  <p:oleObj spid="_x0000_s3264" name="" r:id="rId48" imgW="457200" imgH="685800" progId="Equation.3">
                    <p:embed/>
                  </p:oleObj>
                </mc:Choice>
                <mc:Fallback>
                  <p:oleObj name="" r:id="rId48" imgW="457200" imgH="685800" progId="Equation.3">
                    <p:embed/>
                    <p:pic>
                      <p:nvPicPr>
                        <p:cNvPr id="0" name="图片 3263"/>
                        <p:cNvPicPr/>
                        <p:nvPr/>
                      </p:nvPicPr>
                      <p:blipFill>
                        <a:blip r:embed="rId46"/>
                        <a:stretch>
                          <a:fillRect/>
                        </a:stretch>
                      </p:blipFill>
                      <p:spPr>
                        <a:xfrm>
                          <a:off x="3270" y="1715"/>
                          <a:ext cx="352" cy="528"/>
                        </a:xfrm>
                        <a:prstGeom prst="rect">
                          <a:avLst/>
                        </a:prstGeom>
                        <a:noFill/>
                        <a:ln w="38100">
                          <a:noFill/>
                          <a:miter/>
                        </a:ln>
                      </p:spPr>
                    </p:pic>
                  </p:oleObj>
                </mc:Fallback>
              </mc:AlternateContent>
            </a:graphicData>
          </a:graphic>
        </p:graphicFrame>
        <p:graphicFrame>
          <p:nvGraphicFramePr>
            <p:cNvPr id="43062" name="Object 58"/>
            <p:cNvGraphicFramePr>
              <a:graphicFrameLocks noChangeAspect="1"/>
            </p:cNvGraphicFramePr>
            <p:nvPr>
              <p:custDataLst>
                <p:tags r:id="rId49"/>
              </p:custDataLst>
            </p:nvPr>
          </p:nvGraphicFramePr>
          <p:xfrm>
            <a:off x="3216" y="2352"/>
            <a:ext cx="480" cy="480"/>
          </p:xfrm>
          <a:graphic>
            <a:graphicData uri="http://schemas.openxmlformats.org/presentationml/2006/ole">
              <mc:AlternateContent xmlns:mc="http://schemas.openxmlformats.org/markup-compatibility/2006">
                <mc:Choice xmlns:v="urn:schemas-microsoft-com:vml" Requires="v">
                  <p:oleObj spid="_x0000_s3250" name="" r:id="rId50" imgW="685800" imgH="685800" progId="Equation.3">
                    <p:embed/>
                  </p:oleObj>
                </mc:Choice>
                <mc:Fallback>
                  <p:oleObj name="" r:id="rId50" imgW="685800" imgH="685800" progId="Equation.3">
                    <p:embed/>
                    <p:pic>
                      <p:nvPicPr>
                        <p:cNvPr id="0" name="图片 3249"/>
                        <p:cNvPicPr/>
                        <p:nvPr/>
                      </p:nvPicPr>
                      <p:blipFill>
                        <a:blip r:embed="rId7"/>
                        <a:stretch>
                          <a:fillRect/>
                        </a:stretch>
                      </p:blipFill>
                      <p:spPr>
                        <a:xfrm>
                          <a:off x="3216" y="2352"/>
                          <a:ext cx="480" cy="480"/>
                        </a:xfrm>
                        <a:prstGeom prst="rect">
                          <a:avLst/>
                        </a:prstGeom>
                        <a:noFill/>
                        <a:ln w="38100">
                          <a:noFill/>
                          <a:miter/>
                        </a:ln>
                      </p:spPr>
                    </p:pic>
                  </p:oleObj>
                </mc:Fallback>
              </mc:AlternateContent>
            </a:graphicData>
          </a:graphic>
        </p:graphicFrame>
        <p:graphicFrame>
          <p:nvGraphicFramePr>
            <p:cNvPr id="43063" name="Object 59"/>
            <p:cNvGraphicFramePr>
              <a:graphicFrameLocks noChangeAspect="1"/>
            </p:cNvGraphicFramePr>
            <p:nvPr>
              <p:custDataLst>
                <p:tags r:id="rId51"/>
              </p:custDataLst>
            </p:nvPr>
          </p:nvGraphicFramePr>
          <p:xfrm>
            <a:off x="4521" y="1104"/>
            <a:ext cx="432" cy="528"/>
          </p:xfrm>
          <a:graphic>
            <a:graphicData uri="http://schemas.openxmlformats.org/presentationml/2006/ole">
              <mc:AlternateContent xmlns:mc="http://schemas.openxmlformats.org/markup-compatibility/2006">
                <mc:Choice xmlns:v="urn:schemas-microsoft-com:vml" Requires="v">
                  <p:oleObj spid="_x0000_s3259" name="" r:id="rId52" imgW="571500" imgH="698500" progId="Equation.3">
                    <p:embed/>
                  </p:oleObj>
                </mc:Choice>
                <mc:Fallback>
                  <p:oleObj name="" r:id="rId52" imgW="571500" imgH="698500" progId="Equation.3">
                    <p:embed/>
                    <p:pic>
                      <p:nvPicPr>
                        <p:cNvPr id="0" name="图片 3258"/>
                        <p:cNvPicPr/>
                        <p:nvPr/>
                      </p:nvPicPr>
                      <p:blipFill>
                        <a:blip r:embed="rId53"/>
                        <a:stretch>
                          <a:fillRect/>
                        </a:stretch>
                      </p:blipFill>
                      <p:spPr>
                        <a:xfrm>
                          <a:off x="4521" y="1104"/>
                          <a:ext cx="432" cy="528"/>
                        </a:xfrm>
                        <a:prstGeom prst="rect">
                          <a:avLst/>
                        </a:prstGeom>
                        <a:noFill/>
                        <a:ln w="38100">
                          <a:noFill/>
                          <a:miter/>
                        </a:ln>
                      </p:spPr>
                    </p:pic>
                  </p:oleObj>
                </mc:Fallback>
              </mc:AlternateContent>
            </a:graphicData>
          </a:graphic>
        </p:graphicFrame>
        <p:graphicFrame>
          <p:nvGraphicFramePr>
            <p:cNvPr id="43064" name="Object 60"/>
            <p:cNvGraphicFramePr>
              <a:graphicFrameLocks noChangeAspect="1"/>
            </p:cNvGraphicFramePr>
            <p:nvPr>
              <p:custDataLst>
                <p:tags r:id="rId54"/>
              </p:custDataLst>
            </p:nvPr>
          </p:nvGraphicFramePr>
          <p:xfrm>
            <a:off x="4416" y="1689"/>
            <a:ext cx="640" cy="518"/>
          </p:xfrm>
          <a:graphic>
            <a:graphicData uri="http://schemas.openxmlformats.org/presentationml/2006/ole">
              <mc:AlternateContent xmlns:mc="http://schemas.openxmlformats.org/markup-compatibility/2006">
                <mc:Choice xmlns:v="urn:schemas-microsoft-com:vml" Requires="v">
                  <p:oleObj spid="_x0000_s3258" name="" r:id="rId55" imgW="862965" imgH="698500" progId="Equation.3">
                    <p:embed/>
                  </p:oleObj>
                </mc:Choice>
                <mc:Fallback>
                  <p:oleObj name="" r:id="rId55" imgW="862965" imgH="698500" progId="Equation.3">
                    <p:embed/>
                    <p:pic>
                      <p:nvPicPr>
                        <p:cNvPr id="0" name="图片 3257"/>
                        <p:cNvPicPr/>
                        <p:nvPr/>
                      </p:nvPicPr>
                      <p:blipFill>
                        <a:blip r:embed="rId56"/>
                        <a:stretch>
                          <a:fillRect/>
                        </a:stretch>
                      </p:blipFill>
                      <p:spPr>
                        <a:xfrm>
                          <a:off x="4416" y="1689"/>
                          <a:ext cx="640" cy="518"/>
                        </a:xfrm>
                        <a:prstGeom prst="rect">
                          <a:avLst/>
                        </a:prstGeom>
                        <a:noFill/>
                        <a:ln w="38100">
                          <a:noFill/>
                          <a:miter/>
                        </a:ln>
                      </p:spPr>
                    </p:pic>
                  </p:oleObj>
                </mc:Fallback>
              </mc:AlternateContent>
            </a:graphicData>
          </a:graphic>
        </p:graphicFrame>
        <p:graphicFrame>
          <p:nvGraphicFramePr>
            <p:cNvPr id="43065" name="Object 61"/>
            <p:cNvGraphicFramePr>
              <a:graphicFrameLocks noChangeAspect="1"/>
            </p:cNvGraphicFramePr>
            <p:nvPr>
              <p:custDataLst>
                <p:tags r:id="rId57"/>
              </p:custDataLst>
            </p:nvPr>
          </p:nvGraphicFramePr>
          <p:xfrm>
            <a:off x="2844" y="1756"/>
            <a:ext cx="72" cy="424"/>
          </p:xfrm>
          <a:graphic>
            <a:graphicData uri="http://schemas.openxmlformats.org/presentationml/2006/ole">
              <mc:AlternateContent xmlns:mc="http://schemas.openxmlformats.org/markup-compatibility/2006">
                <mc:Choice xmlns:v="urn:schemas-microsoft-com:vml" Requires="v">
                  <p:oleObj spid="_x0000_s3269" name="" r:id="rId58" imgW="114300" imgH="673100" progId="Equation.3">
                    <p:embed/>
                  </p:oleObj>
                </mc:Choice>
                <mc:Fallback>
                  <p:oleObj name="" r:id="rId58" imgW="114300" imgH="673100" progId="Equation.3">
                    <p:embed/>
                    <p:pic>
                      <p:nvPicPr>
                        <p:cNvPr id="0" name="图片 3268"/>
                        <p:cNvPicPr/>
                        <p:nvPr/>
                      </p:nvPicPr>
                      <p:blipFill>
                        <a:blip r:embed="rId59"/>
                        <a:stretch>
                          <a:fillRect/>
                        </a:stretch>
                      </p:blipFill>
                      <p:spPr>
                        <a:xfrm>
                          <a:off x="2844" y="1756"/>
                          <a:ext cx="72" cy="424"/>
                        </a:xfrm>
                        <a:prstGeom prst="rect">
                          <a:avLst/>
                        </a:prstGeom>
                        <a:noFill/>
                        <a:ln w="38100">
                          <a:noFill/>
                          <a:miter/>
                        </a:ln>
                      </p:spPr>
                    </p:pic>
                  </p:oleObj>
                </mc:Fallback>
              </mc:AlternateContent>
            </a:graphicData>
          </a:graphic>
        </p:graphicFrame>
        <p:graphicFrame>
          <p:nvGraphicFramePr>
            <p:cNvPr id="43066" name="Object 62"/>
            <p:cNvGraphicFramePr>
              <a:graphicFrameLocks noChangeAspect="1"/>
            </p:cNvGraphicFramePr>
            <p:nvPr>
              <p:custDataLst>
                <p:tags r:id="rId60"/>
              </p:custDataLst>
            </p:nvPr>
          </p:nvGraphicFramePr>
          <p:xfrm>
            <a:off x="4519" y="2304"/>
            <a:ext cx="432" cy="528"/>
          </p:xfrm>
          <a:graphic>
            <a:graphicData uri="http://schemas.openxmlformats.org/presentationml/2006/ole">
              <mc:AlternateContent xmlns:mc="http://schemas.openxmlformats.org/markup-compatibility/2006">
                <mc:Choice xmlns:v="urn:schemas-microsoft-com:vml" Requires="v">
                  <p:oleObj spid="_x0000_s3268" name="" r:id="rId61" imgW="571500" imgH="698500" progId="Equation.3">
                    <p:embed/>
                  </p:oleObj>
                </mc:Choice>
                <mc:Fallback>
                  <p:oleObj name="" r:id="rId61" imgW="571500" imgH="698500" progId="Equation.3">
                    <p:embed/>
                    <p:pic>
                      <p:nvPicPr>
                        <p:cNvPr id="0" name="图片 3267"/>
                        <p:cNvPicPr/>
                        <p:nvPr/>
                      </p:nvPicPr>
                      <p:blipFill>
                        <a:blip r:embed="rId62"/>
                        <a:stretch>
                          <a:fillRect/>
                        </a:stretch>
                      </p:blipFill>
                      <p:spPr>
                        <a:xfrm>
                          <a:off x="4519" y="2304"/>
                          <a:ext cx="432" cy="528"/>
                        </a:xfrm>
                        <a:prstGeom prst="rect">
                          <a:avLst/>
                        </a:prstGeom>
                        <a:noFill/>
                        <a:ln w="38100">
                          <a:noFill/>
                          <a:miter/>
                        </a:ln>
                      </p:spPr>
                    </p:pic>
                  </p:oleObj>
                </mc:Fallback>
              </mc:AlternateContent>
            </a:graphicData>
          </a:graphic>
        </p:graphicFrame>
        <p:grpSp>
          <p:nvGrpSpPr>
            <p:cNvPr id="43067" name="Group 71"/>
            <p:cNvGrpSpPr/>
            <p:nvPr/>
          </p:nvGrpSpPr>
          <p:grpSpPr>
            <a:xfrm>
              <a:off x="371" y="1213"/>
              <a:ext cx="270" cy="1485"/>
              <a:chOff x="371" y="1213"/>
              <a:chExt cx="270" cy="1485"/>
            </a:xfrm>
          </p:grpSpPr>
          <p:sp>
            <p:nvSpPr>
              <p:cNvPr id="43068" name="Rectangle 68"/>
              <p:cNvSpPr/>
              <p:nvPr>
                <p:custDataLst>
                  <p:tags r:id="rId63"/>
                </p:custDataLst>
              </p:nvPr>
            </p:nvSpPr>
            <p:spPr>
              <a:xfrm>
                <a:off x="445" y="244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latin typeface="Times New Roman" panose="02020603050405020304" pitchFamily="18" charset="0"/>
                  </a:rPr>
                  <a:t>3</a:t>
                </a:r>
                <a:endParaRPr lang="zh-CN" altLang="en-US" sz="2000" dirty="0">
                  <a:latin typeface="Times New Roman" panose="02020603050405020304" pitchFamily="18" charset="0"/>
                </a:endParaRPr>
              </a:p>
            </p:txBody>
          </p:sp>
          <p:sp>
            <p:nvSpPr>
              <p:cNvPr id="43069" name="Rectangle 69"/>
              <p:cNvSpPr/>
              <p:nvPr>
                <p:custDataLst>
                  <p:tags r:id="rId64"/>
                </p:custDataLst>
              </p:nvPr>
            </p:nvSpPr>
            <p:spPr>
              <a:xfrm>
                <a:off x="432" y="1863"/>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latin typeface="Times New Roman" panose="02020603050405020304" pitchFamily="18" charset="0"/>
                  </a:rPr>
                  <a:t>2</a:t>
                </a:r>
                <a:endParaRPr lang="zh-CN" altLang="en-US" sz="2000" dirty="0">
                  <a:latin typeface="Times New Roman" panose="02020603050405020304" pitchFamily="18" charset="0"/>
                </a:endParaRPr>
              </a:p>
            </p:txBody>
          </p:sp>
          <p:sp>
            <p:nvSpPr>
              <p:cNvPr id="43070" name="Rectangle 70"/>
              <p:cNvSpPr/>
              <p:nvPr>
                <p:custDataLst>
                  <p:tags r:id="rId65"/>
                </p:custDataLst>
              </p:nvPr>
            </p:nvSpPr>
            <p:spPr>
              <a:xfrm>
                <a:off x="371" y="1213"/>
                <a:ext cx="252"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latin typeface="Times New Roman" panose="02020603050405020304" pitchFamily="18" charset="0"/>
                  </a:rPr>
                  <a:t> </a:t>
                </a:r>
                <a:r>
                  <a:rPr lang="zh-CN" altLang="en-US" sz="2000" dirty="0">
                    <a:latin typeface="Times New Roman" panose="02020603050405020304" pitchFamily="18" charset="0"/>
                  </a:rPr>
                  <a:t>1</a:t>
                </a:r>
                <a:endParaRPr lang="zh-CN" altLang="en-US" sz="2000" dirty="0">
                  <a:latin typeface="Times New Roman" panose="02020603050405020304" pitchFamily="18" charset="0"/>
                </a:endParaRPr>
              </a:p>
            </p:txBody>
          </p:sp>
        </p:grpSp>
      </p:grpSp>
      <p:sp>
        <p:nvSpPr>
          <p:cNvPr id="45060" name="Rectangle 2"/>
          <p:cNvSpPr>
            <a:spLocks noGrp="1"/>
          </p:cNvSpPr>
          <p:nvPr>
            <p:custDataLst>
              <p:tags r:id="rId66"/>
            </p:custDataLst>
          </p:nvPr>
        </p:nvSpPr>
        <p:spPr>
          <a:xfrm>
            <a:off x="3502025" y="568008"/>
            <a:ext cx="2016125" cy="579437"/>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3200" b="1" dirty="0">
                <a:solidFill>
                  <a:schemeClr val="tx1"/>
                </a:solidFill>
                <a:latin typeface="黑体" panose="02010609060101010101" pitchFamily="49" charset="-122"/>
              </a:rPr>
              <a:t>附表</a:t>
            </a:r>
            <a:r>
              <a:rPr lang="zh-CN" altLang="en-US" sz="3200" b="1" dirty="0">
                <a:solidFill>
                  <a:schemeClr val="tx1"/>
                </a:solidFill>
              </a:rPr>
              <a:t>8.1</a:t>
            </a:r>
            <a:endParaRPr lang="en-US" altLang="zh-CN" sz="3200"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25"/>
          <p:cNvGraphicFramePr>
            <a:graphicFrameLocks noChangeAspect="1"/>
          </p:cNvGraphicFramePr>
          <p:nvPr>
            <p:custDataLst>
              <p:tags r:id="rId1"/>
            </p:custDataLst>
          </p:nvPr>
        </p:nvGraphicFramePr>
        <p:xfrm>
          <a:off x="594995" y="302260"/>
          <a:ext cx="5154295" cy="480695"/>
        </p:xfrm>
        <a:graphic>
          <a:graphicData uri="http://schemas.openxmlformats.org/presentationml/2006/ole">
            <mc:AlternateContent xmlns:mc="http://schemas.openxmlformats.org/markup-compatibility/2006">
              <mc:Choice xmlns:v="urn:schemas-microsoft-com:vml" Requires="v">
                <p:oleObj spid="_x0000_s5" name="" r:id="rId2" imgW="2489200" imgH="228600" progId="Equation.3">
                  <p:embed/>
                </p:oleObj>
              </mc:Choice>
              <mc:Fallback>
                <p:oleObj name="" r:id="rId2" imgW="2489200" imgH="228600" progId="Equation.3">
                  <p:embed/>
                  <p:pic>
                    <p:nvPicPr>
                      <p:cNvPr id="0" name="图片 3101"/>
                      <p:cNvPicPr/>
                      <p:nvPr/>
                    </p:nvPicPr>
                    <p:blipFill>
                      <a:blip r:embed="rId3"/>
                      <a:stretch>
                        <a:fillRect/>
                      </a:stretch>
                    </p:blipFill>
                    <p:spPr>
                      <a:xfrm>
                        <a:off x="594995" y="302260"/>
                        <a:ext cx="5154295" cy="480695"/>
                      </a:xfrm>
                      <a:prstGeom prst="rect">
                        <a:avLst/>
                      </a:prstGeom>
                      <a:noFill/>
                      <a:ln w="38100">
                        <a:noFill/>
                        <a:miter/>
                      </a:ln>
                    </p:spPr>
                  </p:pic>
                </p:oleObj>
              </mc:Fallback>
            </mc:AlternateContent>
          </a:graphicData>
        </a:graphic>
      </p:graphicFrame>
      <p:sp>
        <p:nvSpPr>
          <p:cNvPr id="8" name="文本框 7"/>
          <p:cNvSpPr txBox="1"/>
          <p:nvPr/>
        </p:nvSpPr>
        <p:spPr>
          <a:xfrm>
            <a:off x="351790" y="1513205"/>
            <a:ext cx="3048000" cy="460375"/>
          </a:xfrm>
          <a:prstGeom prst="rect">
            <a:avLst/>
          </a:prstGeom>
          <a:noFill/>
        </p:spPr>
        <p:txBody>
          <a:bodyPr wrap="square" rtlCol="0">
            <a:spAutoFit/>
          </a:bodyPr>
          <a:p>
            <a:r>
              <a:rPr lang="zh-CN" altLang="en-US" sz="2400" b="1">
                <a:solidFill>
                  <a:srgbClr val="FF0000"/>
                </a:solidFill>
              </a:rPr>
              <a:t>分析：</a:t>
            </a:r>
            <a:endParaRPr lang="zh-CN" altLang="en-US" sz="2400" b="1">
              <a:solidFill>
                <a:srgbClr val="FF0000"/>
              </a:solidFill>
            </a:endParaRPr>
          </a:p>
        </p:txBody>
      </p:sp>
      <p:graphicFrame>
        <p:nvGraphicFramePr>
          <p:cNvPr id="9" name="对象 8">
            <a:hlinkClick r:id="" action="ppaction://ole?verb="/>
          </p:cNvPr>
          <p:cNvGraphicFramePr>
            <a:graphicFrameLocks noChangeAspect="1"/>
          </p:cNvGraphicFramePr>
          <p:nvPr/>
        </p:nvGraphicFramePr>
        <p:xfrm>
          <a:off x="1391920" y="1551305"/>
          <a:ext cx="5559425" cy="441960"/>
        </p:xfrm>
        <a:graphic>
          <a:graphicData uri="http://schemas.openxmlformats.org/presentationml/2006/ole">
            <mc:AlternateContent xmlns:mc="http://schemas.openxmlformats.org/markup-compatibility/2006">
              <mc:Choice xmlns:v="urn:schemas-microsoft-com:vml" Requires="v">
                <p:oleObj spid="_x0000_s1025" name="" r:id="rId4" imgW="3035300" imgH="241300" progId="Equation.KSEE3">
                  <p:embed/>
                </p:oleObj>
              </mc:Choice>
              <mc:Fallback>
                <p:oleObj name="" r:id="rId4" imgW="3035300" imgH="241300" progId="Equation.KSEE3">
                  <p:embed/>
                  <p:pic>
                    <p:nvPicPr>
                      <p:cNvPr id="0" name="图片 1024"/>
                      <p:cNvPicPr/>
                      <p:nvPr/>
                    </p:nvPicPr>
                    <p:blipFill>
                      <a:blip r:embed="rId5"/>
                      <a:stretch>
                        <a:fillRect/>
                      </a:stretch>
                    </p:blipFill>
                    <p:spPr>
                      <a:xfrm>
                        <a:off x="1391920" y="1551305"/>
                        <a:ext cx="5559425" cy="44196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1335723" y="2168843"/>
          <a:ext cx="3629660" cy="465455"/>
        </p:xfrm>
        <a:graphic>
          <a:graphicData uri="http://schemas.openxmlformats.org/presentationml/2006/ole">
            <mc:AlternateContent xmlns:mc="http://schemas.openxmlformats.org/markup-compatibility/2006">
              <mc:Choice xmlns:v="urn:schemas-microsoft-com:vml" Requires="v">
                <p:oleObj spid="_x0000_s2" name="" r:id="rId6" imgW="1981200" imgH="254000" progId="Equation.KSEE3">
                  <p:embed/>
                </p:oleObj>
              </mc:Choice>
              <mc:Fallback>
                <p:oleObj name="" r:id="rId6" imgW="1981200" imgH="254000" progId="Equation.KSEE3">
                  <p:embed/>
                  <p:pic>
                    <p:nvPicPr>
                      <p:cNvPr id="0" name="图片 1024"/>
                      <p:cNvPicPr/>
                      <p:nvPr/>
                    </p:nvPicPr>
                    <p:blipFill>
                      <a:blip r:embed="rId7"/>
                      <a:stretch>
                        <a:fillRect/>
                      </a:stretch>
                    </p:blipFill>
                    <p:spPr>
                      <a:xfrm>
                        <a:off x="1335723" y="2168843"/>
                        <a:ext cx="3629660" cy="46545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409893" y="2798128"/>
          <a:ext cx="5304790" cy="465455"/>
        </p:xfrm>
        <a:graphic>
          <a:graphicData uri="http://schemas.openxmlformats.org/presentationml/2006/ole">
            <mc:AlternateContent xmlns:mc="http://schemas.openxmlformats.org/markup-compatibility/2006">
              <mc:Choice xmlns:v="urn:schemas-microsoft-com:vml" Requires="v">
                <p:oleObj spid="_x0000_s43" name="" r:id="rId8" imgW="2895600" imgH="254000" progId="Equation.KSEE3">
                  <p:embed/>
                </p:oleObj>
              </mc:Choice>
              <mc:Fallback>
                <p:oleObj name="" r:id="rId8" imgW="2895600" imgH="254000" progId="Equation.KSEE3">
                  <p:embed/>
                  <p:pic>
                    <p:nvPicPr>
                      <p:cNvPr id="0" name="图片 1024"/>
                      <p:cNvPicPr/>
                      <p:nvPr/>
                    </p:nvPicPr>
                    <p:blipFill>
                      <a:blip r:embed="rId9"/>
                      <a:stretch>
                        <a:fillRect/>
                      </a:stretch>
                    </p:blipFill>
                    <p:spPr>
                      <a:xfrm>
                        <a:off x="409893" y="2798128"/>
                        <a:ext cx="5304790" cy="46545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5751831" y="2832418"/>
          <a:ext cx="2861945" cy="465455"/>
        </p:xfrm>
        <a:graphic>
          <a:graphicData uri="http://schemas.openxmlformats.org/presentationml/2006/ole">
            <mc:AlternateContent xmlns:mc="http://schemas.openxmlformats.org/markup-compatibility/2006">
              <mc:Choice xmlns:v="urn:schemas-microsoft-com:vml" Requires="v">
                <p:oleObj spid="_x0000_s45" name="" r:id="rId10" imgW="1562100" imgH="254000" progId="Equation.KSEE3">
                  <p:embed/>
                </p:oleObj>
              </mc:Choice>
              <mc:Fallback>
                <p:oleObj name="" r:id="rId10" imgW="1562100" imgH="254000" progId="Equation.KSEE3">
                  <p:embed/>
                  <p:pic>
                    <p:nvPicPr>
                      <p:cNvPr id="0" name="图片 1024"/>
                      <p:cNvPicPr/>
                      <p:nvPr/>
                    </p:nvPicPr>
                    <p:blipFill>
                      <a:blip r:embed="rId11"/>
                      <a:stretch>
                        <a:fillRect/>
                      </a:stretch>
                    </p:blipFill>
                    <p:spPr>
                      <a:xfrm>
                        <a:off x="5751831" y="2832418"/>
                        <a:ext cx="2861945" cy="465455"/>
                      </a:xfrm>
                      <a:prstGeom prst="rect">
                        <a:avLst/>
                      </a:prstGeom>
                    </p:spPr>
                  </p:pic>
                </p:oleObj>
              </mc:Fallback>
            </mc:AlternateContent>
          </a:graphicData>
        </a:graphic>
      </p:graphicFrame>
      <p:graphicFrame>
        <p:nvGraphicFramePr>
          <p:cNvPr id="46" name="对象 45">
            <a:hlinkClick r:id="" action="ppaction://ole?verb="/>
          </p:cNvPr>
          <p:cNvGraphicFramePr>
            <a:graphicFrameLocks noChangeAspect="1"/>
          </p:cNvGraphicFramePr>
          <p:nvPr/>
        </p:nvGraphicFramePr>
        <p:xfrm>
          <a:off x="1127125" y="3399155"/>
          <a:ext cx="6997065" cy="1169035"/>
        </p:xfrm>
        <a:graphic>
          <a:graphicData uri="http://schemas.openxmlformats.org/presentationml/2006/ole">
            <mc:AlternateContent xmlns:mc="http://schemas.openxmlformats.org/markup-compatibility/2006">
              <mc:Choice xmlns:v="urn:schemas-microsoft-com:vml" Requires="v">
                <p:oleObj spid="_x0000_s47" name="" r:id="rId12" imgW="3581400" imgH="596900" progId="Equation.KSEE3">
                  <p:embed/>
                </p:oleObj>
              </mc:Choice>
              <mc:Fallback>
                <p:oleObj name="" r:id="rId12" imgW="3581400" imgH="596900" progId="Equation.KSEE3">
                  <p:embed/>
                  <p:pic>
                    <p:nvPicPr>
                      <p:cNvPr id="0" name="图片 1024"/>
                      <p:cNvPicPr/>
                      <p:nvPr/>
                    </p:nvPicPr>
                    <p:blipFill>
                      <a:blip r:embed="rId13"/>
                      <a:stretch>
                        <a:fillRect/>
                      </a:stretch>
                    </p:blipFill>
                    <p:spPr>
                      <a:xfrm>
                        <a:off x="1127125" y="3399155"/>
                        <a:ext cx="6997065" cy="116903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166813" y="4810761"/>
          <a:ext cx="7169150" cy="535940"/>
        </p:xfrm>
        <a:graphic>
          <a:graphicData uri="http://schemas.openxmlformats.org/presentationml/2006/ole">
            <mc:AlternateContent xmlns:mc="http://schemas.openxmlformats.org/markup-compatibility/2006">
              <mc:Choice xmlns:v="urn:schemas-microsoft-com:vml" Requires="v">
                <p:oleObj spid="_x0000_s7" name="" r:id="rId14" imgW="3911600" imgH="292100" progId="Equation.KSEE3">
                  <p:embed/>
                </p:oleObj>
              </mc:Choice>
              <mc:Fallback>
                <p:oleObj name="" r:id="rId14" imgW="3911600" imgH="292100" progId="Equation.KSEE3">
                  <p:embed/>
                  <p:pic>
                    <p:nvPicPr>
                      <p:cNvPr id="0" name="图片 1024"/>
                      <p:cNvPicPr/>
                      <p:nvPr/>
                    </p:nvPicPr>
                    <p:blipFill>
                      <a:blip r:embed="rId15"/>
                      <a:stretch>
                        <a:fillRect/>
                      </a:stretch>
                    </p:blipFill>
                    <p:spPr>
                      <a:xfrm>
                        <a:off x="1166813" y="4810761"/>
                        <a:ext cx="7169150" cy="535940"/>
                      </a:xfrm>
                      <a:prstGeom prst="rect">
                        <a:avLst/>
                      </a:prstGeom>
                    </p:spPr>
                  </p:pic>
                </p:oleObj>
              </mc:Fallback>
            </mc:AlternateContent>
          </a:graphicData>
        </a:graphic>
      </p:graphicFrame>
      <p:sp>
        <p:nvSpPr>
          <p:cNvPr id="15" name="矩形 14"/>
          <p:cNvSpPr/>
          <p:nvPr>
            <p:custDataLst>
              <p:tags r:id="rId16"/>
            </p:custDataLst>
          </p:nvPr>
        </p:nvSpPr>
        <p:spPr>
          <a:xfrm>
            <a:off x="279400" y="5518785"/>
            <a:ext cx="2049145" cy="534035"/>
          </a:xfrm>
          <a:prstGeom prst="rect">
            <a:avLst/>
          </a:prstGeom>
          <a:noFill/>
          <a:ln w="9525">
            <a:noFill/>
          </a:ln>
        </p:spPr>
        <p:txBody>
          <a:bodyPr wrap="none" anchor="t" anchorCtr="0">
            <a:spAutoFit/>
          </a:bodyPr>
          <a:p>
            <a:pPr>
              <a:lnSpc>
                <a:spcPct val="120000"/>
              </a:lnSpc>
              <a:spcBef>
                <a:spcPct val="50000"/>
              </a:spcBef>
            </a:pPr>
            <a:r>
              <a:rPr lang="zh-CN" altLang="en-US" sz="2400" b="1" dirty="0">
                <a:latin typeface="Times New Roman" panose="02020603050405020304" pitchFamily="18" charset="0"/>
                <a:ea typeface="楷体_GB2312" pitchFamily="49" charset="-122"/>
              </a:rPr>
              <a:t>当</a:t>
            </a:r>
            <a:r>
              <a:rPr lang="en-US" altLang="zh-CN" sz="2400" b="1" i="1">
                <a:latin typeface="Times New Roman" panose="02020603050405020304" pitchFamily="18" charset="0"/>
                <a:ea typeface="楷体_GB2312" pitchFamily="49" charset="-122"/>
              </a:rPr>
              <a:t>H</a:t>
            </a:r>
            <a:r>
              <a:rPr lang="en-US" altLang="zh-CN" sz="2400" b="1" baseline="-2500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成立时，</a:t>
            </a:r>
            <a:endParaRPr lang="zh-CN" altLang="en-US" sz="2400" b="1" dirty="0">
              <a:latin typeface="Times New Roman" panose="02020603050405020304" pitchFamily="18" charset="0"/>
              <a:ea typeface="楷体_GB2312" pitchFamily="49" charset="-122"/>
            </a:endParaRPr>
          </a:p>
        </p:txBody>
      </p:sp>
      <p:graphicFrame>
        <p:nvGraphicFramePr>
          <p:cNvPr id="18" name="对象 17">
            <a:hlinkClick r:id="" action="ppaction://ole?verb="/>
          </p:cNvPr>
          <p:cNvGraphicFramePr>
            <a:graphicFrameLocks noChangeAspect="1"/>
          </p:cNvGraphicFramePr>
          <p:nvPr/>
        </p:nvGraphicFramePr>
        <p:xfrm>
          <a:off x="2166938" y="5541646"/>
          <a:ext cx="3445510" cy="535940"/>
        </p:xfrm>
        <a:graphic>
          <a:graphicData uri="http://schemas.openxmlformats.org/presentationml/2006/ole">
            <mc:AlternateContent xmlns:mc="http://schemas.openxmlformats.org/markup-compatibility/2006">
              <mc:Choice xmlns:v="urn:schemas-microsoft-com:vml" Requires="v">
                <p:oleObj spid="_x0000_s19" name="" r:id="rId17" imgW="1879600" imgH="292100" progId="Equation.KSEE3">
                  <p:embed/>
                </p:oleObj>
              </mc:Choice>
              <mc:Fallback>
                <p:oleObj name="" r:id="rId17" imgW="1879600" imgH="292100" progId="Equation.KSEE3">
                  <p:embed/>
                  <p:pic>
                    <p:nvPicPr>
                      <p:cNvPr id="0" name="图片 1024"/>
                      <p:cNvPicPr/>
                      <p:nvPr/>
                    </p:nvPicPr>
                    <p:blipFill>
                      <a:blip r:embed="rId18"/>
                      <a:stretch>
                        <a:fillRect/>
                      </a:stretch>
                    </p:blipFill>
                    <p:spPr>
                      <a:xfrm>
                        <a:off x="2166938" y="5541646"/>
                        <a:ext cx="3445510" cy="53594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668780" y="6270626"/>
          <a:ext cx="4446905" cy="535940"/>
        </p:xfrm>
        <a:graphic>
          <a:graphicData uri="http://schemas.openxmlformats.org/presentationml/2006/ole">
            <mc:AlternateContent xmlns:mc="http://schemas.openxmlformats.org/markup-compatibility/2006">
              <mc:Choice xmlns:v="urn:schemas-microsoft-com:vml" Requires="v">
                <p:oleObj spid="_x0000_s21" name="" r:id="rId19" imgW="2425700" imgH="292100" progId="Equation.KSEE3">
                  <p:embed/>
                </p:oleObj>
              </mc:Choice>
              <mc:Fallback>
                <p:oleObj name="" r:id="rId19" imgW="2425700" imgH="292100" progId="Equation.KSEE3">
                  <p:embed/>
                  <p:pic>
                    <p:nvPicPr>
                      <p:cNvPr id="0" name="图片 1024"/>
                      <p:cNvPicPr/>
                      <p:nvPr/>
                    </p:nvPicPr>
                    <p:blipFill>
                      <a:blip r:embed="rId20"/>
                      <a:stretch>
                        <a:fillRect/>
                      </a:stretch>
                    </p:blipFill>
                    <p:spPr>
                      <a:xfrm>
                        <a:off x="1668780" y="6270626"/>
                        <a:ext cx="4446905" cy="535940"/>
                      </a:xfrm>
                      <a:prstGeom prst="rect">
                        <a:avLst/>
                      </a:prstGeom>
                    </p:spPr>
                  </p:pic>
                </p:oleObj>
              </mc:Fallback>
            </mc:AlternateContent>
          </a:graphicData>
        </a:graphic>
      </p:graphicFrame>
      <p:grpSp>
        <p:nvGrpSpPr>
          <p:cNvPr id="35" name="Group 39"/>
          <p:cNvGrpSpPr/>
          <p:nvPr/>
        </p:nvGrpSpPr>
        <p:grpSpPr>
          <a:xfrm>
            <a:off x="282575" y="890270"/>
            <a:ext cx="5078413" cy="460375"/>
            <a:chOff x="178" y="3879"/>
            <a:chExt cx="3199" cy="290"/>
          </a:xfrm>
        </p:grpSpPr>
        <p:sp>
          <p:nvSpPr>
            <p:cNvPr id="36" name="Rectangle 32"/>
            <p:cNvSpPr/>
            <p:nvPr>
              <p:custDataLst>
                <p:tags r:id="rId21"/>
              </p:custDataLst>
            </p:nvPr>
          </p:nvSpPr>
          <p:spPr>
            <a:xfrm>
              <a:off x="178" y="3879"/>
              <a:ext cx="3199" cy="290"/>
            </a:xfrm>
            <a:prstGeom prst="rect">
              <a:avLst/>
            </a:prstGeom>
            <a:noFill/>
            <a:ln w="9525">
              <a:noFill/>
            </a:ln>
          </p:spPr>
          <p:txBody>
            <a:bodyPr wrap="none">
              <a:spAutoFit/>
            </a:bodyPr>
            <a:p>
              <a:pPr>
                <a:spcBef>
                  <a:spcPct val="50000"/>
                </a:spcBef>
              </a:pPr>
              <a:r>
                <a:rPr lang="zh-CN" altLang="en-US" sz="2400" b="1" dirty="0">
                  <a:latin typeface="Times New Roman" panose="02020603050405020304" pitchFamily="18" charset="0"/>
                </a:rPr>
                <a:t>对于给定的显著性水平    ，拒绝域为</a:t>
              </a:r>
              <a:endParaRPr lang="zh-CN" altLang="en-US" sz="2400" b="1" dirty="0">
                <a:latin typeface="Times New Roman" panose="02020603050405020304" pitchFamily="18" charset="0"/>
              </a:endParaRPr>
            </a:p>
          </p:txBody>
        </p:sp>
        <p:graphicFrame>
          <p:nvGraphicFramePr>
            <p:cNvPr id="37" name="Object 33"/>
            <p:cNvGraphicFramePr/>
            <p:nvPr>
              <p:custDataLst>
                <p:tags r:id="rId22"/>
              </p:custDataLst>
            </p:nvPr>
          </p:nvGraphicFramePr>
          <p:xfrm>
            <a:off x="2189" y="3956"/>
            <a:ext cx="160" cy="144"/>
          </p:xfrm>
          <a:graphic>
            <a:graphicData uri="http://schemas.openxmlformats.org/presentationml/2006/ole">
              <mc:AlternateContent xmlns:mc="http://schemas.openxmlformats.org/markup-compatibility/2006">
                <mc:Choice xmlns:v="urn:schemas-microsoft-com:vml" Requires="v">
                  <p:oleObj spid="_x0000_s38" name="" r:id="rId23" imgW="254000" imgH="228600" progId="Equation.DSMT4">
                    <p:embed/>
                  </p:oleObj>
                </mc:Choice>
                <mc:Fallback>
                  <p:oleObj name="" r:id="rId23" imgW="254000" imgH="228600" progId="Equation.DSMT4">
                    <p:embed/>
                    <p:pic>
                      <p:nvPicPr>
                        <p:cNvPr id="0" name="图片 3110"/>
                        <p:cNvPicPr/>
                        <p:nvPr/>
                      </p:nvPicPr>
                      <p:blipFill>
                        <a:blip r:embed="rId24"/>
                        <a:stretch>
                          <a:fillRect/>
                        </a:stretch>
                      </p:blipFill>
                      <p:spPr>
                        <a:xfrm>
                          <a:off x="2189" y="3956"/>
                          <a:ext cx="160" cy="144"/>
                        </a:xfrm>
                        <a:prstGeom prst="rect">
                          <a:avLst/>
                        </a:prstGeom>
                        <a:noFill/>
                        <a:ln w="38100">
                          <a:noFill/>
                          <a:miter/>
                        </a:ln>
                      </p:spPr>
                    </p:pic>
                  </p:oleObj>
                </mc:Fallback>
              </mc:AlternateContent>
            </a:graphicData>
          </a:graphic>
        </p:graphicFrame>
      </p:grpSp>
      <p:graphicFrame>
        <p:nvGraphicFramePr>
          <p:cNvPr id="39" name="Object 34"/>
          <p:cNvGraphicFramePr/>
          <p:nvPr>
            <p:custDataLst>
              <p:tags r:id="rId25"/>
            </p:custDataLst>
          </p:nvPr>
        </p:nvGraphicFramePr>
        <p:xfrm>
          <a:off x="5350828" y="924878"/>
          <a:ext cx="2057400" cy="444500"/>
        </p:xfrm>
        <a:graphic>
          <a:graphicData uri="http://schemas.openxmlformats.org/presentationml/2006/ole">
            <mc:AlternateContent xmlns:mc="http://schemas.openxmlformats.org/markup-compatibility/2006">
              <mc:Choice xmlns:v="urn:schemas-microsoft-com:vml" Requires="v">
                <p:oleObj spid="_x0000_s40" name="" r:id="rId26" imgW="2056765" imgH="444500" progId="Equation.DSMT4">
                  <p:embed/>
                </p:oleObj>
              </mc:Choice>
              <mc:Fallback>
                <p:oleObj name="" r:id="rId26" imgW="2056765" imgH="444500" progId="Equation.DSMT4">
                  <p:embed/>
                  <p:pic>
                    <p:nvPicPr>
                      <p:cNvPr id="0" name="图片 3117"/>
                      <p:cNvPicPr/>
                      <p:nvPr/>
                    </p:nvPicPr>
                    <p:blipFill>
                      <a:blip r:embed="rId27"/>
                      <a:stretch>
                        <a:fillRect/>
                      </a:stretch>
                    </p:blipFill>
                    <p:spPr>
                      <a:xfrm>
                        <a:off x="5350828" y="924878"/>
                        <a:ext cx="2057400" cy="444500"/>
                      </a:xfrm>
                      <a:prstGeom prst="rect">
                        <a:avLst/>
                      </a:prstGeom>
                      <a:solidFill>
                        <a:schemeClr val="accent4">
                          <a:lumMod val="40000"/>
                          <a:lumOff val="60000"/>
                        </a:schemeClr>
                      </a:solidFill>
                      <a:ln w="38100">
                        <a:solidFill>
                          <a:schemeClr val="tx2">
                            <a:lumMod val="20000"/>
                            <a:lumOff val="80000"/>
                          </a:schemeClr>
                        </a:solidFill>
                        <a:miter/>
                      </a:ln>
                    </p:spPr>
                  </p:pic>
                </p:oleObj>
              </mc:Fallback>
            </mc:AlternateContent>
          </a:graphicData>
        </a:graphic>
      </p:graphicFrame>
      <p:graphicFrame>
        <p:nvGraphicFramePr>
          <p:cNvPr id="24" name="对象 23">
            <a:hlinkClick r:id="" action="ppaction://ole?verb="/>
          </p:cNvPr>
          <p:cNvGraphicFramePr>
            <a:graphicFrameLocks noChangeAspect="1"/>
          </p:cNvGraphicFramePr>
          <p:nvPr>
            <p:custDataLst>
              <p:tags r:id="rId28"/>
            </p:custDataLst>
          </p:nvPr>
        </p:nvGraphicFramePr>
        <p:xfrm>
          <a:off x="5580063" y="5571491"/>
          <a:ext cx="2863850" cy="535940"/>
        </p:xfrm>
        <a:graphic>
          <a:graphicData uri="http://schemas.openxmlformats.org/presentationml/2006/ole">
            <mc:AlternateContent xmlns:mc="http://schemas.openxmlformats.org/markup-compatibility/2006">
              <mc:Choice xmlns:v="urn:schemas-microsoft-com:vml" Requires="v">
                <p:oleObj spid="_x0000_s25" name="" r:id="rId29" imgW="1562100" imgH="292100" progId="Equation.KSEE3">
                  <p:embed/>
                </p:oleObj>
              </mc:Choice>
              <mc:Fallback>
                <p:oleObj name="" r:id="rId29" imgW="1562100" imgH="292100" progId="Equation.KSEE3">
                  <p:embed/>
                  <p:pic>
                    <p:nvPicPr>
                      <p:cNvPr id="0" name="图片 1024"/>
                      <p:cNvPicPr/>
                      <p:nvPr/>
                    </p:nvPicPr>
                    <p:blipFill>
                      <a:blip r:embed="rId30"/>
                      <a:stretch>
                        <a:fillRect/>
                      </a:stretch>
                    </p:blipFill>
                    <p:spPr>
                      <a:xfrm>
                        <a:off x="5580063" y="5571491"/>
                        <a:ext cx="2863850" cy="5359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7581" name="Group 61"/>
          <p:cNvGraphicFramePr>
            <a:graphicFrameLocks noGrp="1"/>
          </p:cNvGraphicFramePr>
          <p:nvPr>
            <p:custDataLst>
              <p:tags r:id="rId1"/>
            </p:custDataLst>
          </p:nvPr>
        </p:nvGraphicFramePr>
        <p:xfrm>
          <a:off x="684848" y="383540"/>
          <a:ext cx="7696200" cy="6324600"/>
        </p:xfrm>
        <a:graphic>
          <a:graphicData uri="http://schemas.openxmlformats.org/drawingml/2006/table">
            <a:tbl>
              <a:tblPr/>
              <a:tblGrid>
                <a:gridCol w="457200"/>
                <a:gridCol w="1447800"/>
                <a:gridCol w="1870075"/>
                <a:gridCol w="1887537"/>
                <a:gridCol w="2033588"/>
              </a:tblGrid>
              <a:tr h="914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1524000">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152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1295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r>
              <a:tr h="1066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r>
            </a:tbl>
          </a:graphicData>
        </a:graphic>
      </p:graphicFrame>
      <p:grpSp>
        <p:nvGrpSpPr>
          <p:cNvPr id="44066" name="Group 66"/>
          <p:cNvGrpSpPr/>
          <p:nvPr/>
        </p:nvGrpSpPr>
        <p:grpSpPr>
          <a:xfrm>
            <a:off x="1345248" y="4409440"/>
            <a:ext cx="3006725" cy="2225675"/>
            <a:chOff x="983" y="2190"/>
            <a:chExt cx="1894" cy="1402"/>
          </a:xfrm>
        </p:grpSpPr>
        <p:graphicFrame>
          <p:nvGraphicFramePr>
            <p:cNvPr id="44083" name="Object 46"/>
            <p:cNvGraphicFramePr>
              <a:graphicFrameLocks noChangeAspect="1"/>
            </p:cNvGraphicFramePr>
            <p:nvPr>
              <p:custDataLst>
                <p:tags r:id="rId2"/>
              </p:custDataLst>
            </p:nvPr>
          </p:nvGraphicFramePr>
          <p:xfrm>
            <a:off x="983" y="2190"/>
            <a:ext cx="579" cy="672"/>
          </p:xfrm>
          <a:graphic>
            <a:graphicData uri="http://schemas.openxmlformats.org/presentationml/2006/ole">
              <mc:AlternateContent xmlns:mc="http://schemas.openxmlformats.org/markup-compatibility/2006">
                <mc:Choice xmlns:v="urn:schemas-microsoft-com:vml" Requires="v">
                  <p:oleObj spid="_x0000_s3272" name="" r:id="rId3" imgW="787400" imgH="914400" progId="Equation.3">
                    <p:embed/>
                  </p:oleObj>
                </mc:Choice>
                <mc:Fallback>
                  <p:oleObj name="" r:id="rId3" imgW="787400" imgH="914400" progId="Equation.3">
                    <p:embed/>
                    <p:pic>
                      <p:nvPicPr>
                        <p:cNvPr id="0" name="图片 3271"/>
                        <p:cNvPicPr/>
                        <p:nvPr/>
                      </p:nvPicPr>
                      <p:blipFill>
                        <a:blip r:embed="rId4"/>
                        <a:stretch>
                          <a:fillRect/>
                        </a:stretch>
                      </p:blipFill>
                      <p:spPr>
                        <a:xfrm>
                          <a:off x="983" y="2190"/>
                          <a:ext cx="579" cy="672"/>
                        </a:xfrm>
                        <a:prstGeom prst="rect">
                          <a:avLst/>
                        </a:prstGeom>
                        <a:noFill/>
                        <a:ln w="38100">
                          <a:noFill/>
                          <a:miter/>
                        </a:ln>
                      </p:spPr>
                    </p:pic>
                  </p:oleObj>
                </mc:Fallback>
              </mc:AlternateContent>
            </a:graphicData>
          </a:graphic>
        </p:graphicFrame>
        <p:graphicFrame>
          <p:nvGraphicFramePr>
            <p:cNvPr id="44085" name="Object 50"/>
            <p:cNvGraphicFramePr>
              <a:graphicFrameLocks noChangeAspect="1"/>
            </p:cNvGraphicFramePr>
            <p:nvPr>
              <p:custDataLst>
                <p:tags r:id="rId5"/>
              </p:custDataLst>
            </p:nvPr>
          </p:nvGraphicFramePr>
          <p:xfrm>
            <a:off x="1857" y="2953"/>
            <a:ext cx="1020" cy="639"/>
          </p:xfrm>
          <a:graphic>
            <a:graphicData uri="http://schemas.openxmlformats.org/presentationml/2006/ole">
              <mc:AlternateContent xmlns:mc="http://schemas.openxmlformats.org/markup-compatibility/2006">
                <mc:Choice xmlns:v="urn:schemas-microsoft-com:vml" Requires="v">
                  <p:oleObj spid="_x0000_s3270" name="" r:id="rId6" imgW="1397000" imgH="876300" progId="Equation.3">
                    <p:embed/>
                  </p:oleObj>
                </mc:Choice>
                <mc:Fallback>
                  <p:oleObj name="" r:id="rId6" imgW="1397000" imgH="876300" progId="Equation.3">
                    <p:embed/>
                    <p:pic>
                      <p:nvPicPr>
                        <p:cNvPr id="0" name="图片 3269"/>
                        <p:cNvPicPr/>
                        <p:nvPr/>
                      </p:nvPicPr>
                      <p:blipFill>
                        <a:blip r:embed="rId7"/>
                        <a:stretch>
                          <a:fillRect/>
                        </a:stretch>
                      </p:blipFill>
                      <p:spPr>
                        <a:xfrm>
                          <a:off x="1857" y="2953"/>
                          <a:ext cx="1020" cy="639"/>
                        </a:xfrm>
                        <a:prstGeom prst="rect">
                          <a:avLst/>
                        </a:prstGeom>
                        <a:noFill/>
                        <a:ln w="38100">
                          <a:noFill/>
                          <a:miter/>
                        </a:ln>
                      </p:spPr>
                    </p:pic>
                  </p:oleObj>
                </mc:Fallback>
              </mc:AlternateContent>
            </a:graphicData>
          </a:graphic>
        </p:graphicFrame>
      </p:grpSp>
      <p:grpSp>
        <p:nvGrpSpPr>
          <p:cNvPr id="44067" name="Group 65"/>
          <p:cNvGrpSpPr/>
          <p:nvPr/>
        </p:nvGrpSpPr>
        <p:grpSpPr>
          <a:xfrm>
            <a:off x="754698" y="694690"/>
            <a:ext cx="7494588" cy="4737100"/>
            <a:chOff x="611" y="-150"/>
            <a:chExt cx="4721" cy="2984"/>
          </a:xfrm>
        </p:grpSpPr>
        <p:graphicFrame>
          <p:nvGraphicFramePr>
            <p:cNvPr id="44068" name="Object 40"/>
            <p:cNvGraphicFramePr>
              <a:graphicFrameLocks noChangeAspect="1"/>
            </p:cNvGraphicFramePr>
            <p:nvPr>
              <p:custDataLst>
                <p:tags r:id="rId8"/>
              </p:custDataLst>
            </p:nvPr>
          </p:nvGraphicFramePr>
          <p:xfrm>
            <a:off x="903" y="-150"/>
            <a:ext cx="720" cy="245"/>
          </p:xfrm>
          <a:graphic>
            <a:graphicData uri="http://schemas.openxmlformats.org/presentationml/2006/ole">
              <mc:AlternateContent xmlns:mc="http://schemas.openxmlformats.org/markup-compatibility/2006">
                <mc:Choice xmlns:v="urn:schemas-microsoft-com:vml" Requires="v">
                  <p:oleObj spid="_x0000_s3279" name="" r:id="rId9" imgW="673100" imgH="228600" progId="Equation.3">
                    <p:embed/>
                  </p:oleObj>
                </mc:Choice>
                <mc:Fallback>
                  <p:oleObj name="" r:id="rId9" imgW="673100" imgH="228600" progId="Equation.3">
                    <p:embed/>
                    <p:pic>
                      <p:nvPicPr>
                        <p:cNvPr id="0" name="图片 3278"/>
                        <p:cNvPicPr/>
                        <p:nvPr/>
                      </p:nvPicPr>
                      <p:blipFill>
                        <a:blip r:embed="rId10"/>
                        <a:stretch>
                          <a:fillRect/>
                        </a:stretch>
                      </p:blipFill>
                      <p:spPr>
                        <a:xfrm>
                          <a:off x="903" y="-150"/>
                          <a:ext cx="720" cy="245"/>
                        </a:xfrm>
                        <a:prstGeom prst="rect">
                          <a:avLst/>
                        </a:prstGeom>
                        <a:noFill/>
                        <a:ln w="38100">
                          <a:noFill/>
                          <a:miter/>
                        </a:ln>
                      </p:spPr>
                    </p:pic>
                  </p:oleObj>
                </mc:Fallback>
              </mc:AlternateContent>
            </a:graphicData>
          </a:graphic>
        </p:graphicFrame>
        <p:graphicFrame>
          <p:nvGraphicFramePr>
            <p:cNvPr id="44069" name="Object 41"/>
            <p:cNvGraphicFramePr>
              <a:graphicFrameLocks noChangeAspect="1"/>
            </p:cNvGraphicFramePr>
            <p:nvPr>
              <p:custDataLst>
                <p:tags r:id="rId11"/>
              </p:custDataLst>
            </p:nvPr>
          </p:nvGraphicFramePr>
          <p:xfrm>
            <a:off x="1911" y="-142"/>
            <a:ext cx="816" cy="208"/>
          </p:xfrm>
          <a:graphic>
            <a:graphicData uri="http://schemas.openxmlformats.org/presentationml/2006/ole">
              <mc:AlternateContent xmlns:mc="http://schemas.openxmlformats.org/markup-compatibility/2006">
                <mc:Choice xmlns:v="urn:schemas-microsoft-com:vml" Requires="v">
                  <p:oleObj spid="_x0000_s3280" name="" r:id="rId12" imgW="799465" imgH="203200" progId="Equation.3">
                    <p:embed/>
                  </p:oleObj>
                </mc:Choice>
                <mc:Fallback>
                  <p:oleObj name="" r:id="rId12" imgW="799465" imgH="203200" progId="Equation.3">
                    <p:embed/>
                    <p:pic>
                      <p:nvPicPr>
                        <p:cNvPr id="0" name="图片 3279"/>
                        <p:cNvPicPr/>
                        <p:nvPr/>
                      </p:nvPicPr>
                      <p:blipFill>
                        <a:blip r:embed="rId13"/>
                        <a:stretch>
                          <a:fillRect/>
                        </a:stretch>
                      </p:blipFill>
                      <p:spPr>
                        <a:xfrm>
                          <a:off x="1911" y="-142"/>
                          <a:ext cx="816" cy="208"/>
                        </a:xfrm>
                        <a:prstGeom prst="rect">
                          <a:avLst/>
                        </a:prstGeom>
                        <a:noFill/>
                        <a:ln w="38100">
                          <a:noFill/>
                          <a:miter/>
                        </a:ln>
                      </p:spPr>
                    </p:pic>
                  </p:oleObj>
                </mc:Fallback>
              </mc:AlternateContent>
            </a:graphicData>
          </a:graphic>
        </p:graphicFrame>
        <p:graphicFrame>
          <p:nvGraphicFramePr>
            <p:cNvPr id="44070" name="Object 42"/>
            <p:cNvGraphicFramePr>
              <a:graphicFrameLocks noChangeAspect="1"/>
            </p:cNvGraphicFramePr>
            <p:nvPr>
              <p:custDataLst>
                <p:tags r:id="rId14"/>
              </p:custDataLst>
            </p:nvPr>
          </p:nvGraphicFramePr>
          <p:xfrm>
            <a:off x="3111" y="-129"/>
            <a:ext cx="816" cy="217"/>
          </p:xfrm>
          <a:graphic>
            <a:graphicData uri="http://schemas.openxmlformats.org/presentationml/2006/ole">
              <mc:AlternateContent xmlns:mc="http://schemas.openxmlformats.org/markup-compatibility/2006">
                <mc:Choice xmlns:v="urn:schemas-microsoft-com:vml" Requires="v">
                  <p:oleObj spid="_x0000_s3274" name="" r:id="rId15" imgW="812165" imgH="215900" progId="Equation.3">
                    <p:embed/>
                  </p:oleObj>
                </mc:Choice>
                <mc:Fallback>
                  <p:oleObj name="" r:id="rId15" imgW="812165" imgH="215900" progId="Equation.3">
                    <p:embed/>
                    <p:pic>
                      <p:nvPicPr>
                        <p:cNvPr id="0" name="图片 3273"/>
                        <p:cNvPicPr/>
                        <p:nvPr/>
                      </p:nvPicPr>
                      <p:blipFill>
                        <a:blip r:embed="rId16"/>
                        <a:stretch>
                          <a:fillRect/>
                        </a:stretch>
                      </p:blipFill>
                      <p:spPr>
                        <a:xfrm>
                          <a:off x="3111" y="-129"/>
                          <a:ext cx="816" cy="217"/>
                        </a:xfrm>
                        <a:prstGeom prst="rect">
                          <a:avLst/>
                        </a:prstGeom>
                        <a:noFill/>
                        <a:ln w="38100">
                          <a:noFill/>
                          <a:miter/>
                        </a:ln>
                      </p:spPr>
                    </p:pic>
                  </p:oleObj>
                </mc:Fallback>
              </mc:AlternateContent>
            </a:graphicData>
          </a:graphic>
        </p:graphicFrame>
        <p:graphicFrame>
          <p:nvGraphicFramePr>
            <p:cNvPr id="44071" name="Object 43"/>
            <p:cNvGraphicFramePr>
              <a:graphicFrameLocks noChangeAspect="1"/>
            </p:cNvGraphicFramePr>
            <p:nvPr>
              <p:custDataLst>
                <p:tags r:id="rId17"/>
              </p:custDataLst>
            </p:nvPr>
          </p:nvGraphicFramePr>
          <p:xfrm>
            <a:off x="4407" y="-129"/>
            <a:ext cx="672" cy="206"/>
          </p:xfrm>
          <a:graphic>
            <a:graphicData uri="http://schemas.openxmlformats.org/presentationml/2006/ole">
              <mc:AlternateContent xmlns:mc="http://schemas.openxmlformats.org/markup-compatibility/2006">
                <mc:Choice xmlns:v="urn:schemas-microsoft-com:vml" Requires="v">
                  <p:oleObj spid="_x0000_s3281" name="" r:id="rId18" imgW="494665" imgH="203200" progId="Equation.3">
                    <p:embed/>
                  </p:oleObj>
                </mc:Choice>
                <mc:Fallback>
                  <p:oleObj name="" r:id="rId18" imgW="494665" imgH="203200" progId="Equation.3">
                    <p:embed/>
                    <p:pic>
                      <p:nvPicPr>
                        <p:cNvPr id="0" name="图片 3280"/>
                        <p:cNvPicPr/>
                        <p:nvPr/>
                      </p:nvPicPr>
                      <p:blipFill>
                        <a:blip r:embed="rId19"/>
                        <a:stretch>
                          <a:fillRect/>
                        </a:stretch>
                      </p:blipFill>
                      <p:spPr>
                        <a:xfrm>
                          <a:off x="4407" y="-129"/>
                          <a:ext cx="672" cy="206"/>
                        </a:xfrm>
                        <a:prstGeom prst="rect">
                          <a:avLst/>
                        </a:prstGeom>
                        <a:noFill/>
                        <a:ln w="38100">
                          <a:noFill/>
                          <a:miter/>
                        </a:ln>
                      </p:spPr>
                    </p:pic>
                  </p:oleObj>
                </mc:Fallback>
              </mc:AlternateContent>
            </a:graphicData>
          </a:graphic>
        </p:graphicFrame>
        <p:graphicFrame>
          <p:nvGraphicFramePr>
            <p:cNvPr id="44072" name="Object 44"/>
            <p:cNvGraphicFramePr>
              <a:graphicFrameLocks noChangeAspect="1"/>
            </p:cNvGraphicFramePr>
            <p:nvPr>
              <p:custDataLst>
                <p:tags r:id="rId20"/>
              </p:custDataLst>
            </p:nvPr>
          </p:nvGraphicFramePr>
          <p:xfrm>
            <a:off x="2931" y="1786"/>
            <a:ext cx="72" cy="424"/>
          </p:xfrm>
          <a:graphic>
            <a:graphicData uri="http://schemas.openxmlformats.org/presentationml/2006/ole">
              <mc:AlternateContent xmlns:mc="http://schemas.openxmlformats.org/markup-compatibility/2006">
                <mc:Choice xmlns:v="urn:schemas-microsoft-com:vml" Requires="v">
                  <p:oleObj spid="_x0000_s3282" name="" r:id="rId21" imgW="114300" imgH="673100" progId="Equation.3">
                    <p:embed/>
                  </p:oleObj>
                </mc:Choice>
                <mc:Fallback>
                  <p:oleObj name="" r:id="rId21" imgW="114300" imgH="673100" progId="Equation.3">
                    <p:embed/>
                    <p:pic>
                      <p:nvPicPr>
                        <p:cNvPr id="0" name="图片 3281"/>
                        <p:cNvPicPr/>
                        <p:nvPr/>
                      </p:nvPicPr>
                      <p:blipFill>
                        <a:blip r:embed="rId22"/>
                        <a:stretch>
                          <a:fillRect/>
                        </a:stretch>
                      </p:blipFill>
                      <p:spPr>
                        <a:xfrm>
                          <a:off x="2931" y="1786"/>
                          <a:ext cx="72" cy="424"/>
                        </a:xfrm>
                        <a:prstGeom prst="rect">
                          <a:avLst/>
                        </a:prstGeom>
                        <a:noFill/>
                        <a:ln w="38100">
                          <a:noFill/>
                          <a:miter/>
                        </a:ln>
                      </p:spPr>
                    </p:pic>
                  </p:oleObj>
                </mc:Fallback>
              </mc:AlternateContent>
            </a:graphicData>
          </a:graphic>
        </p:graphicFrame>
        <p:graphicFrame>
          <p:nvGraphicFramePr>
            <p:cNvPr id="44073" name="Object 45"/>
            <p:cNvGraphicFramePr>
              <a:graphicFrameLocks noChangeAspect="1"/>
            </p:cNvGraphicFramePr>
            <p:nvPr>
              <p:custDataLst>
                <p:tags r:id="rId23"/>
              </p:custDataLst>
            </p:nvPr>
          </p:nvGraphicFramePr>
          <p:xfrm>
            <a:off x="1087" y="1326"/>
            <a:ext cx="401" cy="672"/>
          </p:xfrm>
          <a:graphic>
            <a:graphicData uri="http://schemas.openxmlformats.org/presentationml/2006/ole">
              <mc:AlternateContent xmlns:mc="http://schemas.openxmlformats.org/markup-compatibility/2006">
                <mc:Choice xmlns:v="urn:schemas-microsoft-com:vml" Requires="v">
                  <p:oleObj spid="_x0000_s3277" name="" r:id="rId24" imgW="546100" imgH="913765" progId="Equation.3">
                    <p:embed/>
                  </p:oleObj>
                </mc:Choice>
                <mc:Fallback>
                  <p:oleObj name="" r:id="rId24" imgW="546100" imgH="913765" progId="Equation.3">
                    <p:embed/>
                    <p:pic>
                      <p:nvPicPr>
                        <p:cNvPr id="0" name="图片 3276"/>
                        <p:cNvPicPr/>
                        <p:nvPr/>
                      </p:nvPicPr>
                      <p:blipFill>
                        <a:blip r:embed="rId25"/>
                        <a:stretch>
                          <a:fillRect/>
                        </a:stretch>
                      </p:blipFill>
                      <p:spPr>
                        <a:xfrm>
                          <a:off x="1087" y="1326"/>
                          <a:ext cx="401" cy="672"/>
                        </a:xfrm>
                        <a:prstGeom prst="rect">
                          <a:avLst/>
                        </a:prstGeom>
                        <a:noFill/>
                        <a:ln w="38100">
                          <a:noFill/>
                          <a:miter/>
                        </a:ln>
                      </p:spPr>
                    </p:pic>
                  </p:oleObj>
                </mc:Fallback>
              </mc:AlternateContent>
            </a:graphicData>
          </a:graphic>
        </p:graphicFrame>
        <p:graphicFrame>
          <p:nvGraphicFramePr>
            <p:cNvPr id="44074" name="Object 48"/>
            <p:cNvGraphicFramePr>
              <a:graphicFrameLocks noChangeAspect="1"/>
            </p:cNvGraphicFramePr>
            <p:nvPr>
              <p:custDataLst>
                <p:tags r:id="rId26"/>
              </p:custDataLst>
            </p:nvPr>
          </p:nvGraphicFramePr>
          <p:xfrm>
            <a:off x="1911" y="1422"/>
            <a:ext cx="720" cy="355"/>
          </p:xfrm>
          <a:graphic>
            <a:graphicData uri="http://schemas.openxmlformats.org/presentationml/2006/ole">
              <mc:AlternateContent xmlns:mc="http://schemas.openxmlformats.org/markup-compatibility/2006">
                <mc:Choice xmlns:v="urn:schemas-microsoft-com:vml" Requires="v">
                  <p:oleObj spid="_x0000_s3271" name="" r:id="rId27" imgW="927100" imgH="457200" progId="Equation.3">
                    <p:embed/>
                  </p:oleObj>
                </mc:Choice>
                <mc:Fallback>
                  <p:oleObj name="" r:id="rId27" imgW="927100" imgH="457200" progId="Equation.3">
                    <p:embed/>
                    <p:pic>
                      <p:nvPicPr>
                        <p:cNvPr id="0" name="图片 3270"/>
                        <p:cNvPicPr/>
                        <p:nvPr/>
                      </p:nvPicPr>
                      <p:blipFill>
                        <a:blip r:embed="rId28"/>
                        <a:stretch>
                          <a:fillRect/>
                        </a:stretch>
                      </p:blipFill>
                      <p:spPr>
                        <a:xfrm>
                          <a:off x="1911" y="1422"/>
                          <a:ext cx="720" cy="355"/>
                        </a:xfrm>
                        <a:prstGeom prst="rect">
                          <a:avLst/>
                        </a:prstGeom>
                        <a:noFill/>
                        <a:ln w="38100">
                          <a:noFill/>
                          <a:miter/>
                        </a:ln>
                      </p:spPr>
                    </p:pic>
                  </p:oleObj>
                </mc:Fallback>
              </mc:AlternateContent>
            </a:graphicData>
          </a:graphic>
        </p:graphicFrame>
        <p:graphicFrame>
          <p:nvGraphicFramePr>
            <p:cNvPr id="44075" name="Object 49"/>
            <p:cNvGraphicFramePr>
              <a:graphicFrameLocks noChangeAspect="1"/>
            </p:cNvGraphicFramePr>
            <p:nvPr>
              <p:custDataLst>
                <p:tags r:id="rId29"/>
              </p:custDataLst>
            </p:nvPr>
          </p:nvGraphicFramePr>
          <p:xfrm>
            <a:off x="2079" y="2334"/>
            <a:ext cx="408" cy="377"/>
          </p:xfrm>
          <a:graphic>
            <a:graphicData uri="http://schemas.openxmlformats.org/presentationml/2006/ole">
              <mc:AlternateContent xmlns:mc="http://schemas.openxmlformats.org/markup-compatibility/2006">
                <mc:Choice xmlns:v="urn:schemas-microsoft-com:vml" Requires="v">
                  <p:oleObj spid="_x0000_s3278" name="" r:id="rId30" imgW="495300" imgH="457200" progId="Equation.3">
                    <p:embed/>
                  </p:oleObj>
                </mc:Choice>
                <mc:Fallback>
                  <p:oleObj name="" r:id="rId30" imgW="495300" imgH="457200" progId="Equation.3">
                    <p:embed/>
                    <p:pic>
                      <p:nvPicPr>
                        <p:cNvPr id="0" name="图片 3277"/>
                        <p:cNvPicPr/>
                        <p:nvPr/>
                      </p:nvPicPr>
                      <p:blipFill>
                        <a:blip r:embed="rId31"/>
                        <a:stretch>
                          <a:fillRect/>
                        </a:stretch>
                      </p:blipFill>
                      <p:spPr>
                        <a:xfrm>
                          <a:off x="2079" y="2334"/>
                          <a:ext cx="408" cy="377"/>
                        </a:xfrm>
                        <a:prstGeom prst="rect">
                          <a:avLst/>
                        </a:prstGeom>
                        <a:noFill/>
                        <a:ln w="38100">
                          <a:noFill/>
                          <a:miter/>
                        </a:ln>
                      </p:spPr>
                    </p:pic>
                  </p:oleObj>
                </mc:Fallback>
              </mc:AlternateContent>
            </a:graphicData>
          </a:graphic>
        </p:graphicFrame>
        <p:graphicFrame>
          <p:nvGraphicFramePr>
            <p:cNvPr id="44076" name="Object 51"/>
            <p:cNvGraphicFramePr>
              <a:graphicFrameLocks noChangeAspect="1"/>
            </p:cNvGraphicFramePr>
            <p:nvPr>
              <p:custDataLst>
                <p:tags r:id="rId32"/>
              </p:custDataLst>
            </p:nvPr>
          </p:nvGraphicFramePr>
          <p:xfrm>
            <a:off x="3343" y="1346"/>
            <a:ext cx="435" cy="556"/>
          </p:xfrm>
          <a:graphic>
            <a:graphicData uri="http://schemas.openxmlformats.org/presentationml/2006/ole">
              <mc:AlternateContent xmlns:mc="http://schemas.openxmlformats.org/markup-compatibility/2006">
                <mc:Choice xmlns:v="urn:schemas-microsoft-com:vml" Requires="v">
                  <p:oleObj spid="_x0000_s3283" name="" r:id="rId33" imgW="546100" imgH="698500" progId="Equation.3">
                    <p:embed/>
                  </p:oleObj>
                </mc:Choice>
                <mc:Fallback>
                  <p:oleObj name="" r:id="rId33" imgW="546100" imgH="698500" progId="Equation.3">
                    <p:embed/>
                    <p:pic>
                      <p:nvPicPr>
                        <p:cNvPr id="0" name="图片 3282"/>
                        <p:cNvPicPr/>
                        <p:nvPr/>
                      </p:nvPicPr>
                      <p:blipFill>
                        <a:blip r:embed="rId34"/>
                        <a:stretch>
                          <a:fillRect/>
                        </a:stretch>
                      </p:blipFill>
                      <p:spPr>
                        <a:xfrm>
                          <a:off x="3343" y="1346"/>
                          <a:ext cx="435" cy="556"/>
                        </a:xfrm>
                        <a:prstGeom prst="rect">
                          <a:avLst/>
                        </a:prstGeom>
                        <a:noFill/>
                        <a:ln w="38100">
                          <a:noFill/>
                          <a:miter/>
                        </a:ln>
                      </p:spPr>
                    </p:pic>
                  </p:oleObj>
                </mc:Fallback>
              </mc:AlternateContent>
            </a:graphicData>
          </a:graphic>
        </p:graphicFrame>
        <p:graphicFrame>
          <p:nvGraphicFramePr>
            <p:cNvPr id="44077" name="Object 52"/>
            <p:cNvGraphicFramePr>
              <a:graphicFrameLocks noChangeAspect="1"/>
            </p:cNvGraphicFramePr>
            <p:nvPr>
              <p:custDataLst>
                <p:tags r:id="rId35"/>
              </p:custDataLst>
            </p:nvPr>
          </p:nvGraphicFramePr>
          <p:xfrm>
            <a:off x="3343" y="2238"/>
            <a:ext cx="420" cy="528"/>
          </p:xfrm>
          <a:graphic>
            <a:graphicData uri="http://schemas.openxmlformats.org/presentationml/2006/ole">
              <mc:AlternateContent xmlns:mc="http://schemas.openxmlformats.org/markup-compatibility/2006">
                <mc:Choice xmlns:v="urn:schemas-microsoft-com:vml" Requires="v">
                  <p:oleObj spid="_x0000_s3275" name="" r:id="rId36" imgW="546100" imgH="685800" progId="Equation.3">
                    <p:embed/>
                  </p:oleObj>
                </mc:Choice>
                <mc:Fallback>
                  <p:oleObj name="" r:id="rId36" imgW="546100" imgH="685800" progId="Equation.3">
                    <p:embed/>
                    <p:pic>
                      <p:nvPicPr>
                        <p:cNvPr id="0" name="图片 3274"/>
                        <p:cNvPicPr/>
                        <p:nvPr/>
                      </p:nvPicPr>
                      <p:blipFill>
                        <a:blip r:embed="rId37"/>
                        <a:stretch>
                          <a:fillRect/>
                        </a:stretch>
                      </p:blipFill>
                      <p:spPr>
                        <a:xfrm>
                          <a:off x="3343" y="2238"/>
                          <a:ext cx="420" cy="528"/>
                        </a:xfrm>
                        <a:prstGeom prst="rect">
                          <a:avLst/>
                        </a:prstGeom>
                        <a:noFill/>
                        <a:ln w="38100">
                          <a:noFill/>
                          <a:miter/>
                        </a:ln>
                      </p:spPr>
                    </p:pic>
                  </p:oleObj>
                </mc:Fallback>
              </mc:AlternateContent>
            </a:graphicData>
          </a:graphic>
        </p:graphicFrame>
        <p:graphicFrame>
          <p:nvGraphicFramePr>
            <p:cNvPr id="44078" name="Object 54"/>
            <p:cNvGraphicFramePr>
              <a:graphicFrameLocks noChangeAspect="1"/>
            </p:cNvGraphicFramePr>
            <p:nvPr>
              <p:custDataLst>
                <p:tags r:id="rId38"/>
              </p:custDataLst>
            </p:nvPr>
          </p:nvGraphicFramePr>
          <p:xfrm>
            <a:off x="4359" y="1278"/>
            <a:ext cx="912" cy="722"/>
          </p:xfrm>
          <a:graphic>
            <a:graphicData uri="http://schemas.openxmlformats.org/presentationml/2006/ole">
              <mc:AlternateContent xmlns:mc="http://schemas.openxmlformats.org/markup-compatibility/2006">
                <mc:Choice xmlns:v="urn:schemas-microsoft-com:vml" Requires="v">
                  <p:oleObj spid="_x0000_s3286" name="" r:id="rId39" imgW="1155700" imgH="914400" progId="Equation.3">
                    <p:embed/>
                  </p:oleObj>
                </mc:Choice>
                <mc:Fallback>
                  <p:oleObj name="" r:id="rId39" imgW="1155700" imgH="914400" progId="Equation.3">
                    <p:embed/>
                    <p:pic>
                      <p:nvPicPr>
                        <p:cNvPr id="0" name="图片 3285"/>
                        <p:cNvPicPr/>
                        <p:nvPr/>
                      </p:nvPicPr>
                      <p:blipFill>
                        <a:blip r:embed="rId40"/>
                        <a:stretch>
                          <a:fillRect/>
                        </a:stretch>
                      </p:blipFill>
                      <p:spPr>
                        <a:xfrm>
                          <a:off x="4359" y="1278"/>
                          <a:ext cx="912" cy="722"/>
                        </a:xfrm>
                        <a:prstGeom prst="rect">
                          <a:avLst/>
                        </a:prstGeom>
                        <a:noFill/>
                        <a:ln w="38100">
                          <a:noFill/>
                          <a:miter/>
                        </a:ln>
                      </p:spPr>
                    </p:pic>
                  </p:oleObj>
                </mc:Fallback>
              </mc:AlternateContent>
            </a:graphicData>
          </a:graphic>
        </p:graphicFrame>
        <p:graphicFrame>
          <p:nvGraphicFramePr>
            <p:cNvPr id="44079" name="Object 55"/>
            <p:cNvGraphicFramePr>
              <a:graphicFrameLocks noChangeAspect="1"/>
            </p:cNvGraphicFramePr>
            <p:nvPr>
              <p:custDataLst>
                <p:tags r:id="rId41"/>
              </p:custDataLst>
            </p:nvPr>
          </p:nvGraphicFramePr>
          <p:xfrm>
            <a:off x="4249" y="2190"/>
            <a:ext cx="1083" cy="644"/>
          </p:xfrm>
          <a:graphic>
            <a:graphicData uri="http://schemas.openxmlformats.org/presentationml/2006/ole">
              <mc:AlternateContent xmlns:mc="http://schemas.openxmlformats.org/markup-compatibility/2006">
                <mc:Choice xmlns:v="urn:schemas-microsoft-com:vml" Requires="v">
                  <p:oleObj spid="_x0000_s3284" name="" r:id="rId42" imgW="1536700" imgH="914400" progId="Equation.3">
                    <p:embed/>
                  </p:oleObj>
                </mc:Choice>
                <mc:Fallback>
                  <p:oleObj name="" r:id="rId42" imgW="1536700" imgH="914400" progId="Equation.3">
                    <p:embed/>
                    <p:pic>
                      <p:nvPicPr>
                        <p:cNvPr id="0" name="图片 3283"/>
                        <p:cNvPicPr/>
                        <p:nvPr/>
                      </p:nvPicPr>
                      <p:blipFill>
                        <a:blip r:embed="rId43"/>
                        <a:stretch>
                          <a:fillRect/>
                        </a:stretch>
                      </p:blipFill>
                      <p:spPr>
                        <a:xfrm>
                          <a:off x="4249" y="2190"/>
                          <a:ext cx="1083" cy="644"/>
                        </a:xfrm>
                        <a:prstGeom prst="rect">
                          <a:avLst/>
                        </a:prstGeom>
                        <a:noFill/>
                        <a:ln w="38100">
                          <a:noFill/>
                          <a:miter/>
                        </a:ln>
                      </p:spPr>
                    </p:pic>
                  </p:oleObj>
                </mc:Fallback>
              </mc:AlternateContent>
            </a:graphicData>
          </a:graphic>
        </p:graphicFrame>
        <p:grpSp>
          <p:nvGrpSpPr>
            <p:cNvPr id="44080" name="Group 64"/>
            <p:cNvGrpSpPr/>
            <p:nvPr/>
          </p:nvGrpSpPr>
          <p:grpSpPr>
            <a:xfrm>
              <a:off x="611" y="558"/>
              <a:ext cx="209" cy="1229"/>
              <a:chOff x="611" y="558"/>
              <a:chExt cx="209" cy="1229"/>
            </a:xfrm>
          </p:grpSpPr>
          <p:sp>
            <p:nvSpPr>
              <p:cNvPr id="44081" name="Rectangle 62"/>
              <p:cNvSpPr/>
              <p:nvPr>
                <p:custDataLst>
                  <p:tags r:id="rId44"/>
                </p:custDataLst>
              </p:nvPr>
            </p:nvSpPr>
            <p:spPr>
              <a:xfrm>
                <a:off x="611" y="1537"/>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latin typeface="Times New Roman" panose="02020603050405020304" pitchFamily="18" charset="0"/>
                  </a:rPr>
                  <a:t>6</a:t>
                </a:r>
                <a:endParaRPr lang="zh-CN" altLang="en-US" sz="2000" dirty="0">
                  <a:latin typeface="Times New Roman" panose="02020603050405020304" pitchFamily="18" charset="0"/>
                </a:endParaRPr>
              </a:p>
            </p:txBody>
          </p:sp>
          <p:sp>
            <p:nvSpPr>
              <p:cNvPr id="44082" name="Rectangle 63"/>
              <p:cNvSpPr/>
              <p:nvPr>
                <p:custDataLst>
                  <p:tags r:id="rId45"/>
                </p:custDataLst>
              </p:nvPr>
            </p:nvSpPr>
            <p:spPr>
              <a:xfrm>
                <a:off x="641" y="558"/>
                <a:ext cx="179" cy="25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latin typeface="Times New Roman" panose="02020603050405020304" pitchFamily="18" charset="0"/>
                  </a:rPr>
                  <a:t>5</a:t>
                </a:r>
                <a:endParaRPr lang="zh-CN" altLang="en-US" sz="2000" dirty="0">
                  <a:latin typeface="Times New Roman" panose="02020603050405020304" pitchFamily="18" charset="0"/>
                </a:endParaRPr>
              </a:p>
            </p:txBody>
          </p:sp>
        </p:grpSp>
      </p:grpSp>
      <p:graphicFrame>
        <p:nvGraphicFramePr>
          <p:cNvPr id="2" name="Object 45"/>
          <p:cNvGraphicFramePr>
            <a:graphicFrameLocks noChangeAspect="1"/>
          </p:cNvGraphicFramePr>
          <p:nvPr>
            <p:custDataLst>
              <p:tags r:id="rId46"/>
            </p:custDataLst>
          </p:nvPr>
        </p:nvGraphicFramePr>
        <p:xfrm>
          <a:off x="1471137" y="1513840"/>
          <a:ext cx="651510" cy="1068070"/>
        </p:xfrm>
        <a:graphic>
          <a:graphicData uri="http://schemas.openxmlformats.org/presentationml/2006/ole">
            <mc:AlternateContent xmlns:mc="http://schemas.openxmlformats.org/markup-compatibility/2006">
              <mc:Choice xmlns:v="urn:schemas-microsoft-com:vml" Requires="v">
                <p:oleObj spid="_x0000_s3" name="" r:id="rId47" imgW="558800" imgH="914400" progId="Equation.3">
                  <p:embed/>
                </p:oleObj>
              </mc:Choice>
              <mc:Fallback>
                <p:oleObj name="" r:id="rId47" imgW="558800" imgH="914400" progId="Equation.3">
                  <p:embed/>
                  <p:pic>
                    <p:nvPicPr>
                      <p:cNvPr id="0" name="图片 3276"/>
                      <p:cNvPicPr/>
                      <p:nvPr/>
                    </p:nvPicPr>
                    <p:blipFill>
                      <a:blip r:embed="rId48"/>
                      <a:stretch>
                        <a:fillRect/>
                      </a:stretch>
                    </p:blipFill>
                    <p:spPr>
                      <a:xfrm>
                        <a:off x="1471137" y="1513840"/>
                        <a:ext cx="651510" cy="1068070"/>
                      </a:xfrm>
                      <a:prstGeom prst="rect">
                        <a:avLst/>
                      </a:prstGeom>
                      <a:noFill/>
                      <a:ln w="38100">
                        <a:noFill/>
                        <a:miter/>
                      </a:ln>
                    </p:spPr>
                  </p:pic>
                </p:oleObj>
              </mc:Fallback>
            </mc:AlternateContent>
          </a:graphicData>
        </a:graphic>
      </p:graphicFrame>
      <p:graphicFrame>
        <p:nvGraphicFramePr>
          <p:cNvPr id="4" name="Object 48"/>
          <p:cNvGraphicFramePr>
            <a:graphicFrameLocks noChangeAspect="1"/>
          </p:cNvGraphicFramePr>
          <p:nvPr>
            <p:custDataLst>
              <p:tags r:id="rId49"/>
            </p:custDataLst>
          </p:nvPr>
        </p:nvGraphicFramePr>
        <p:xfrm>
          <a:off x="2694623" y="1746092"/>
          <a:ext cx="1644650" cy="548640"/>
        </p:xfrm>
        <a:graphic>
          <a:graphicData uri="http://schemas.openxmlformats.org/presentationml/2006/ole">
            <mc:AlternateContent xmlns:mc="http://schemas.openxmlformats.org/markup-compatibility/2006">
              <mc:Choice xmlns:v="urn:schemas-microsoft-com:vml" Requires="v">
                <p:oleObj spid="_x0000_s5" name="" r:id="rId50" imgW="1333500" imgH="444500" progId="Equation.3">
                  <p:embed/>
                </p:oleObj>
              </mc:Choice>
              <mc:Fallback>
                <p:oleObj name="" r:id="rId50" imgW="1333500" imgH="444500" progId="Equation.3">
                  <p:embed/>
                  <p:pic>
                    <p:nvPicPr>
                      <p:cNvPr id="0" name="图片 3270"/>
                      <p:cNvPicPr/>
                      <p:nvPr/>
                    </p:nvPicPr>
                    <p:blipFill>
                      <a:blip r:embed="rId51"/>
                      <a:stretch>
                        <a:fillRect/>
                      </a:stretch>
                    </p:blipFill>
                    <p:spPr>
                      <a:xfrm>
                        <a:off x="2694623" y="1746092"/>
                        <a:ext cx="1644650" cy="548640"/>
                      </a:xfrm>
                      <a:prstGeom prst="rect">
                        <a:avLst/>
                      </a:prstGeom>
                      <a:noFill/>
                      <a:ln w="38100">
                        <a:noFill/>
                        <a:miter/>
                      </a:ln>
                    </p:spPr>
                  </p:pic>
                </p:oleObj>
              </mc:Fallback>
            </mc:AlternateContent>
          </a:graphicData>
        </a:graphic>
      </p:graphicFrame>
      <p:graphicFrame>
        <p:nvGraphicFramePr>
          <p:cNvPr id="6" name="Object 51"/>
          <p:cNvGraphicFramePr>
            <a:graphicFrameLocks noChangeAspect="1"/>
          </p:cNvGraphicFramePr>
          <p:nvPr>
            <p:custDataLst>
              <p:tags r:id="rId52"/>
            </p:custDataLst>
          </p:nvPr>
        </p:nvGraphicFramePr>
        <p:xfrm>
          <a:off x="5075238" y="1617980"/>
          <a:ext cx="690563" cy="882650"/>
        </p:xfrm>
        <a:graphic>
          <a:graphicData uri="http://schemas.openxmlformats.org/presentationml/2006/ole">
            <mc:AlternateContent xmlns:mc="http://schemas.openxmlformats.org/markup-compatibility/2006">
              <mc:Choice xmlns:v="urn:schemas-microsoft-com:vml" Requires="v">
                <p:oleObj spid="_x0000_s7" name="" r:id="rId53" imgW="546100" imgH="698500" progId="Equation.3">
                  <p:embed/>
                </p:oleObj>
              </mc:Choice>
              <mc:Fallback>
                <p:oleObj name="" r:id="rId53" imgW="546100" imgH="698500" progId="Equation.3">
                  <p:embed/>
                  <p:pic>
                    <p:nvPicPr>
                      <p:cNvPr id="0" name="图片 3282"/>
                      <p:cNvPicPr/>
                      <p:nvPr/>
                    </p:nvPicPr>
                    <p:blipFill>
                      <a:blip r:embed="rId34"/>
                      <a:stretch>
                        <a:fillRect/>
                      </a:stretch>
                    </p:blipFill>
                    <p:spPr>
                      <a:xfrm>
                        <a:off x="5075238" y="1617980"/>
                        <a:ext cx="690563" cy="882650"/>
                      </a:xfrm>
                      <a:prstGeom prst="rect">
                        <a:avLst/>
                      </a:prstGeom>
                      <a:noFill/>
                      <a:ln w="38100">
                        <a:noFill/>
                        <a:miter/>
                      </a:ln>
                    </p:spPr>
                  </p:pic>
                </p:oleObj>
              </mc:Fallback>
            </mc:AlternateContent>
          </a:graphicData>
        </a:graphic>
      </p:graphicFrame>
      <p:graphicFrame>
        <p:nvGraphicFramePr>
          <p:cNvPr id="8" name="Object 54"/>
          <p:cNvGraphicFramePr>
            <a:graphicFrameLocks noChangeAspect="1"/>
          </p:cNvGraphicFramePr>
          <p:nvPr>
            <p:custDataLst>
              <p:tags r:id="rId54"/>
            </p:custDataLst>
          </p:nvPr>
        </p:nvGraphicFramePr>
        <p:xfrm>
          <a:off x="6806883" y="1509713"/>
          <a:ext cx="1210310" cy="1146810"/>
        </p:xfrm>
        <a:graphic>
          <a:graphicData uri="http://schemas.openxmlformats.org/presentationml/2006/ole">
            <mc:AlternateContent xmlns:mc="http://schemas.openxmlformats.org/markup-compatibility/2006">
              <mc:Choice xmlns:v="urn:schemas-microsoft-com:vml" Requires="v">
                <p:oleObj spid="_x0000_s9" name="" r:id="rId55" imgW="965200" imgH="914400" progId="Equation.3">
                  <p:embed/>
                </p:oleObj>
              </mc:Choice>
              <mc:Fallback>
                <p:oleObj name="" r:id="rId55" imgW="965200" imgH="914400" progId="Equation.3">
                  <p:embed/>
                  <p:pic>
                    <p:nvPicPr>
                      <p:cNvPr id="0" name="图片 3285"/>
                      <p:cNvPicPr/>
                      <p:nvPr/>
                    </p:nvPicPr>
                    <p:blipFill>
                      <a:blip r:embed="rId56"/>
                      <a:stretch>
                        <a:fillRect/>
                      </a:stretch>
                    </p:blipFill>
                    <p:spPr>
                      <a:xfrm>
                        <a:off x="6806883" y="1509713"/>
                        <a:ext cx="1210310" cy="1146810"/>
                      </a:xfrm>
                      <a:prstGeom prst="rect">
                        <a:avLst/>
                      </a:prstGeom>
                      <a:noFill/>
                      <a:ln w="38100">
                        <a:noFill/>
                        <a:miter/>
                      </a:ln>
                    </p:spPr>
                  </p:pic>
                </p:oleObj>
              </mc:Fallback>
            </mc:AlternateContent>
          </a:graphicData>
        </a:graphic>
      </p:graphicFrame>
      <p:graphicFrame>
        <p:nvGraphicFramePr>
          <p:cNvPr id="10" name="Object 46"/>
          <p:cNvGraphicFramePr>
            <a:graphicFrameLocks noChangeAspect="1"/>
          </p:cNvGraphicFramePr>
          <p:nvPr>
            <p:custDataLst>
              <p:tags r:id="rId57"/>
            </p:custDataLst>
          </p:nvPr>
        </p:nvGraphicFramePr>
        <p:xfrm>
          <a:off x="1381284" y="5638165"/>
          <a:ext cx="919480" cy="1066800"/>
        </p:xfrm>
        <a:graphic>
          <a:graphicData uri="http://schemas.openxmlformats.org/presentationml/2006/ole">
            <mc:AlternateContent xmlns:mc="http://schemas.openxmlformats.org/markup-compatibility/2006">
              <mc:Choice xmlns:v="urn:schemas-microsoft-com:vml" Requires="v">
                <p:oleObj spid="_x0000_s11" name="" r:id="rId58" imgW="787400" imgH="914400" progId="Equation.3">
                  <p:embed/>
                </p:oleObj>
              </mc:Choice>
              <mc:Fallback>
                <p:oleObj name="" r:id="rId58" imgW="787400" imgH="914400" progId="Equation.3">
                  <p:embed/>
                  <p:pic>
                    <p:nvPicPr>
                      <p:cNvPr id="0" name="图片 3271"/>
                      <p:cNvPicPr/>
                      <p:nvPr/>
                    </p:nvPicPr>
                    <p:blipFill>
                      <a:blip r:embed="rId59"/>
                      <a:stretch>
                        <a:fillRect/>
                      </a:stretch>
                    </p:blipFill>
                    <p:spPr>
                      <a:xfrm>
                        <a:off x="1381284" y="5638165"/>
                        <a:ext cx="919480" cy="1066800"/>
                      </a:xfrm>
                      <a:prstGeom prst="rect">
                        <a:avLst/>
                      </a:prstGeom>
                      <a:noFill/>
                      <a:ln w="38100">
                        <a:noFill/>
                        <a:miter/>
                      </a:ln>
                    </p:spPr>
                  </p:pic>
                </p:oleObj>
              </mc:Fallback>
            </mc:AlternateContent>
          </a:graphicData>
        </a:graphic>
      </p:graphicFrame>
      <p:graphicFrame>
        <p:nvGraphicFramePr>
          <p:cNvPr id="12" name="Object 52"/>
          <p:cNvGraphicFramePr>
            <a:graphicFrameLocks noChangeAspect="1"/>
          </p:cNvGraphicFramePr>
          <p:nvPr>
            <p:custDataLst>
              <p:tags r:id="rId60"/>
            </p:custDataLst>
          </p:nvPr>
        </p:nvGraphicFramePr>
        <p:xfrm>
          <a:off x="5089843" y="5760720"/>
          <a:ext cx="666750" cy="838200"/>
        </p:xfrm>
        <a:graphic>
          <a:graphicData uri="http://schemas.openxmlformats.org/presentationml/2006/ole">
            <mc:AlternateContent xmlns:mc="http://schemas.openxmlformats.org/markup-compatibility/2006">
              <mc:Choice xmlns:v="urn:schemas-microsoft-com:vml" Requires="v">
                <p:oleObj spid="_x0000_s13" name="" r:id="rId61" imgW="546100" imgH="685800" progId="Equation.3">
                  <p:embed/>
                </p:oleObj>
              </mc:Choice>
              <mc:Fallback>
                <p:oleObj name="" r:id="rId61" imgW="546100" imgH="685800" progId="Equation.3">
                  <p:embed/>
                  <p:pic>
                    <p:nvPicPr>
                      <p:cNvPr id="0" name="图片 3274"/>
                      <p:cNvPicPr/>
                      <p:nvPr/>
                    </p:nvPicPr>
                    <p:blipFill>
                      <a:blip r:embed="rId37"/>
                      <a:stretch>
                        <a:fillRect/>
                      </a:stretch>
                    </p:blipFill>
                    <p:spPr>
                      <a:xfrm>
                        <a:off x="5089843" y="5760720"/>
                        <a:ext cx="666750" cy="838200"/>
                      </a:xfrm>
                      <a:prstGeom prst="rect">
                        <a:avLst/>
                      </a:prstGeom>
                      <a:noFill/>
                      <a:ln w="38100">
                        <a:noFill/>
                        <a:miter/>
                      </a:ln>
                    </p:spPr>
                  </p:pic>
                </p:oleObj>
              </mc:Fallback>
            </mc:AlternateContent>
          </a:graphicData>
        </a:graphic>
      </p:graphicFrame>
      <p:graphicFrame>
        <p:nvGraphicFramePr>
          <p:cNvPr id="14" name="Object 55"/>
          <p:cNvGraphicFramePr>
            <a:graphicFrameLocks noChangeAspect="1"/>
          </p:cNvGraphicFramePr>
          <p:nvPr>
            <p:custDataLst>
              <p:tags r:id="rId62"/>
            </p:custDataLst>
          </p:nvPr>
        </p:nvGraphicFramePr>
        <p:xfrm>
          <a:off x="6765767" y="5665470"/>
          <a:ext cx="1307465" cy="1022350"/>
        </p:xfrm>
        <a:graphic>
          <a:graphicData uri="http://schemas.openxmlformats.org/presentationml/2006/ole">
            <mc:AlternateContent xmlns:mc="http://schemas.openxmlformats.org/markup-compatibility/2006">
              <mc:Choice xmlns:v="urn:schemas-microsoft-com:vml" Requires="v">
                <p:oleObj spid="_x0000_s15" name="" r:id="rId63" imgW="1168400" imgH="914400" progId="Equation.3">
                  <p:embed/>
                </p:oleObj>
              </mc:Choice>
              <mc:Fallback>
                <p:oleObj name="" r:id="rId63" imgW="1168400" imgH="914400" progId="Equation.3">
                  <p:embed/>
                  <p:pic>
                    <p:nvPicPr>
                      <p:cNvPr id="0" name="图片 3283"/>
                      <p:cNvPicPr/>
                      <p:nvPr/>
                    </p:nvPicPr>
                    <p:blipFill>
                      <a:blip r:embed="rId64"/>
                      <a:stretch>
                        <a:fillRect/>
                      </a:stretch>
                    </p:blipFill>
                    <p:spPr>
                      <a:xfrm>
                        <a:off x="6765767" y="5665470"/>
                        <a:ext cx="1307465" cy="102235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25"/>
          <p:cNvGraphicFramePr>
            <a:graphicFrameLocks noChangeAspect="1"/>
          </p:cNvGraphicFramePr>
          <p:nvPr>
            <p:custDataLst>
              <p:tags r:id="rId1"/>
            </p:custDataLst>
          </p:nvPr>
        </p:nvGraphicFramePr>
        <p:xfrm>
          <a:off x="594995" y="302260"/>
          <a:ext cx="5154295" cy="480695"/>
        </p:xfrm>
        <a:graphic>
          <a:graphicData uri="http://schemas.openxmlformats.org/presentationml/2006/ole">
            <mc:AlternateContent xmlns:mc="http://schemas.openxmlformats.org/markup-compatibility/2006">
              <mc:Choice xmlns:v="urn:schemas-microsoft-com:vml" Requires="v">
                <p:oleObj spid="_x0000_s5" name="" r:id="rId2" imgW="2489200" imgH="228600" progId="Equation.3">
                  <p:embed/>
                </p:oleObj>
              </mc:Choice>
              <mc:Fallback>
                <p:oleObj name="" r:id="rId2" imgW="2489200" imgH="228600" progId="Equation.3">
                  <p:embed/>
                  <p:pic>
                    <p:nvPicPr>
                      <p:cNvPr id="0" name="图片 3101"/>
                      <p:cNvPicPr/>
                      <p:nvPr/>
                    </p:nvPicPr>
                    <p:blipFill>
                      <a:blip r:embed="rId3"/>
                      <a:stretch>
                        <a:fillRect/>
                      </a:stretch>
                    </p:blipFill>
                    <p:spPr>
                      <a:xfrm>
                        <a:off x="594995" y="302260"/>
                        <a:ext cx="5154295" cy="480695"/>
                      </a:xfrm>
                      <a:prstGeom prst="rect">
                        <a:avLst/>
                      </a:prstGeom>
                      <a:noFill/>
                      <a:ln w="38100">
                        <a:noFill/>
                        <a:miter/>
                      </a:ln>
                    </p:spPr>
                  </p:pic>
                </p:oleObj>
              </mc:Fallback>
            </mc:AlternateContent>
          </a:graphicData>
        </a:graphic>
      </p:graphicFrame>
      <p:sp>
        <p:nvSpPr>
          <p:cNvPr id="8" name="文本框 7"/>
          <p:cNvSpPr txBox="1"/>
          <p:nvPr/>
        </p:nvSpPr>
        <p:spPr>
          <a:xfrm>
            <a:off x="351790" y="1513205"/>
            <a:ext cx="3048000" cy="460375"/>
          </a:xfrm>
          <a:prstGeom prst="rect">
            <a:avLst/>
          </a:prstGeom>
          <a:noFill/>
        </p:spPr>
        <p:txBody>
          <a:bodyPr wrap="square" rtlCol="0">
            <a:spAutoFit/>
          </a:bodyPr>
          <a:p>
            <a:r>
              <a:rPr lang="zh-CN" altLang="en-US" sz="2400" b="1">
                <a:solidFill>
                  <a:srgbClr val="FF0000"/>
                </a:solidFill>
              </a:rPr>
              <a:t>分析：</a:t>
            </a:r>
            <a:endParaRPr lang="zh-CN" altLang="en-US" sz="2400" b="1">
              <a:solidFill>
                <a:srgbClr val="FF0000"/>
              </a:solidFill>
            </a:endParaRPr>
          </a:p>
        </p:txBody>
      </p:sp>
      <p:graphicFrame>
        <p:nvGraphicFramePr>
          <p:cNvPr id="9" name="对象 8">
            <a:hlinkClick r:id="" action="ppaction://ole?verb="/>
          </p:cNvPr>
          <p:cNvGraphicFramePr>
            <a:graphicFrameLocks noChangeAspect="1"/>
          </p:cNvGraphicFramePr>
          <p:nvPr/>
        </p:nvGraphicFramePr>
        <p:xfrm>
          <a:off x="1391920" y="1551305"/>
          <a:ext cx="5559425" cy="441960"/>
        </p:xfrm>
        <a:graphic>
          <a:graphicData uri="http://schemas.openxmlformats.org/presentationml/2006/ole">
            <mc:AlternateContent xmlns:mc="http://schemas.openxmlformats.org/markup-compatibility/2006">
              <mc:Choice xmlns:v="urn:schemas-microsoft-com:vml" Requires="v">
                <p:oleObj spid="_x0000_s1025" name="" r:id="rId4" imgW="3035300" imgH="241300" progId="Equation.KSEE3">
                  <p:embed/>
                </p:oleObj>
              </mc:Choice>
              <mc:Fallback>
                <p:oleObj name="" r:id="rId4" imgW="3035300" imgH="241300" progId="Equation.KSEE3">
                  <p:embed/>
                  <p:pic>
                    <p:nvPicPr>
                      <p:cNvPr id="0" name="图片 1024"/>
                      <p:cNvPicPr/>
                      <p:nvPr/>
                    </p:nvPicPr>
                    <p:blipFill>
                      <a:blip r:embed="rId5"/>
                      <a:stretch>
                        <a:fillRect/>
                      </a:stretch>
                    </p:blipFill>
                    <p:spPr>
                      <a:xfrm>
                        <a:off x="1391920" y="1551305"/>
                        <a:ext cx="5559425" cy="44196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1335723" y="2168843"/>
          <a:ext cx="3629660" cy="465455"/>
        </p:xfrm>
        <a:graphic>
          <a:graphicData uri="http://schemas.openxmlformats.org/presentationml/2006/ole">
            <mc:AlternateContent xmlns:mc="http://schemas.openxmlformats.org/markup-compatibility/2006">
              <mc:Choice xmlns:v="urn:schemas-microsoft-com:vml" Requires="v">
                <p:oleObj spid="_x0000_s2" name="" r:id="rId6" imgW="1981200" imgH="254000" progId="Equation.KSEE3">
                  <p:embed/>
                </p:oleObj>
              </mc:Choice>
              <mc:Fallback>
                <p:oleObj name="" r:id="rId6" imgW="1981200" imgH="254000" progId="Equation.KSEE3">
                  <p:embed/>
                  <p:pic>
                    <p:nvPicPr>
                      <p:cNvPr id="0" name="图片 1024"/>
                      <p:cNvPicPr/>
                      <p:nvPr/>
                    </p:nvPicPr>
                    <p:blipFill>
                      <a:blip r:embed="rId7"/>
                      <a:stretch>
                        <a:fillRect/>
                      </a:stretch>
                    </p:blipFill>
                    <p:spPr>
                      <a:xfrm>
                        <a:off x="1335723" y="2168843"/>
                        <a:ext cx="3629660" cy="46545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409893" y="2798128"/>
          <a:ext cx="5304790" cy="465455"/>
        </p:xfrm>
        <a:graphic>
          <a:graphicData uri="http://schemas.openxmlformats.org/presentationml/2006/ole">
            <mc:AlternateContent xmlns:mc="http://schemas.openxmlformats.org/markup-compatibility/2006">
              <mc:Choice xmlns:v="urn:schemas-microsoft-com:vml" Requires="v">
                <p:oleObj spid="_x0000_s43" name="" r:id="rId8" imgW="2895600" imgH="254000" progId="Equation.KSEE3">
                  <p:embed/>
                </p:oleObj>
              </mc:Choice>
              <mc:Fallback>
                <p:oleObj name="" r:id="rId8" imgW="2895600" imgH="254000" progId="Equation.KSEE3">
                  <p:embed/>
                  <p:pic>
                    <p:nvPicPr>
                      <p:cNvPr id="0" name="图片 1024"/>
                      <p:cNvPicPr/>
                      <p:nvPr/>
                    </p:nvPicPr>
                    <p:blipFill>
                      <a:blip r:embed="rId9"/>
                      <a:stretch>
                        <a:fillRect/>
                      </a:stretch>
                    </p:blipFill>
                    <p:spPr>
                      <a:xfrm>
                        <a:off x="409893" y="2798128"/>
                        <a:ext cx="5304790" cy="46545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5751831" y="2832418"/>
          <a:ext cx="2861945" cy="465455"/>
        </p:xfrm>
        <a:graphic>
          <a:graphicData uri="http://schemas.openxmlformats.org/presentationml/2006/ole">
            <mc:AlternateContent xmlns:mc="http://schemas.openxmlformats.org/markup-compatibility/2006">
              <mc:Choice xmlns:v="urn:schemas-microsoft-com:vml" Requires="v">
                <p:oleObj spid="_x0000_s45" name="" r:id="rId10" imgW="1562100" imgH="254000" progId="Equation.KSEE3">
                  <p:embed/>
                </p:oleObj>
              </mc:Choice>
              <mc:Fallback>
                <p:oleObj name="" r:id="rId10" imgW="1562100" imgH="254000" progId="Equation.KSEE3">
                  <p:embed/>
                  <p:pic>
                    <p:nvPicPr>
                      <p:cNvPr id="0" name="图片 1024"/>
                      <p:cNvPicPr/>
                      <p:nvPr/>
                    </p:nvPicPr>
                    <p:blipFill>
                      <a:blip r:embed="rId11"/>
                      <a:stretch>
                        <a:fillRect/>
                      </a:stretch>
                    </p:blipFill>
                    <p:spPr>
                      <a:xfrm>
                        <a:off x="5751831" y="2832418"/>
                        <a:ext cx="2861945" cy="465455"/>
                      </a:xfrm>
                      <a:prstGeom prst="rect">
                        <a:avLst/>
                      </a:prstGeom>
                    </p:spPr>
                  </p:pic>
                </p:oleObj>
              </mc:Fallback>
            </mc:AlternateContent>
          </a:graphicData>
        </a:graphic>
      </p:graphicFrame>
      <p:graphicFrame>
        <p:nvGraphicFramePr>
          <p:cNvPr id="46" name="对象 45">
            <a:hlinkClick r:id="" action="ppaction://ole?verb="/>
          </p:cNvPr>
          <p:cNvGraphicFramePr>
            <a:graphicFrameLocks noChangeAspect="1"/>
          </p:cNvGraphicFramePr>
          <p:nvPr/>
        </p:nvGraphicFramePr>
        <p:xfrm>
          <a:off x="1127125" y="3399155"/>
          <a:ext cx="6997065" cy="1169035"/>
        </p:xfrm>
        <a:graphic>
          <a:graphicData uri="http://schemas.openxmlformats.org/presentationml/2006/ole">
            <mc:AlternateContent xmlns:mc="http://schemas.openxmlformats.org/markup-compatibility/2006">
              <mc:Choice xmlns:v="urn:schemas-microsoft-com:vml" Requires="v">
                <p:oleObj spid="_x0000_s47" name="" r:id="rId12" imgW="3581400" imgH="596900" progId="Equation.KSEE3">
                  <p:embed/>
                </p:oleObj>
              </mc:Choice>
              <mc:Fallback>
                <p:oleObj name="" r:id="rId12" imgW="3581400" imgH="596900" progId="Equation.KSEE3">
                  <p:embed/>
                  <p:pic>
                    <p:nvPicPr>
                      <p:cNvPr id="0" name="图片 1024"/>
                      <p:cNvPicPr/>
                      <p:nvPr/>
                    </p:nvPicPr>
                    <p:blipFill>
                      <a:blip r:embed="rId13"/>
                      <a:stretch>
                        <a:fillRect/>
                      </a:stretch>
                    </p:blipFill>
                    <p:spPr>
                      <a:xfrm>
                        <a:off x="1127125" y="3399155"/>
                        <a:ext cx="6997065" cy="116903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166813" y="4810761"/>
          <a:ext cx="7169150" cy="535940"/>
        </p:xfrm>
        <a:graphic>
          <a:graphicData uri="http://schemas.openxmlformats.org/presentationml/2006/ole">
            <mc:AlternateContent xmlns:mc="http://schemas.openxmlformats.org/markup-compatibility/2006">
              <mc:Choice xmlns:v="urn:schemas-microsoft-com:vml" Requires="v">
                <p:oleObj spid="_x0000_s7" name="" r:id="rId14" imgW="3911600" imgH="292100" progId="Equation.KSEE3">
                  <p:embed/>
                </p:oleObj>
              </mc:Choice>
              <mc:Fallback>
                <p:oleObj name="" r:id="rId14" imgW="3911600" imgH="292100" progId="Equation.KSEE3">
                  <p:embed/>
                  <p:pic>
                    <p:nvPicPr>
                      <p:cNvPr id="0" name="图片 1024"/>
                      <p:cNvPicPr/>
                      <p:nvPr/>
                    </p:nvPicPr>
                    <p:blipFill>
                      <a:blip r:embed="rId15"/>
                      <a:stretch>
                        <a:fillRect/>
                      </a:stretch>
                    </p:blipFill>
                    <p:spPr>
                      <a:xfrm>
                        <a:off x="1166813" y="4810761"/>
                        <a:ext cx="7169150" cy="535940"/>
                      </a:xfrm>
                      <a:prstGeom prst="rect">
                        <a:avLst/>
                      </a:prstGeom>
                    </p:spPr>
                  </p:pic>
                </p:oleObj>
              </mc:Fallback>
            </mc:AlternateContent>
          </a:graphicData>
        </a:graphic>
      </p:graphicFrame>
      <p:sp>
        <p:nvSpPr>
          <p:cNvPr id="15" name="矩形 14"/>
          <p:cNvSpPr/>
          <p:nvPr>
            <p:custDataLst>
              <p:tags r:id="rId16"/>
            </p:custDataLst>
          </p:nvPr>
        </p:nvSpPr>
        <p:spPr>
          <a:xfrm>
            <a:off x="207645" y="5518785"/>
            <a:ext cx="2049145" cy="534035"/>
          </a:xfrm>
          <a:prstGeom prst="rect">
            <a:avLst/>
          </a:prstGeom>
          <a:noFill/>
          <a:ln w="9525">
            <a:noFill/>
          </a:ln>
        </p:spPr>
        <p:txBody>
          <a:bodyPr wrap="none" anchor="t" anchorCtr="0">
            <a:spAutoFit/>
          </a:bodyPr>
          <a:p>
            <a:pPr>
              <a:lnSpc>
                <a:spcPct val="120000"/>
              </a:lnSpc>
              <a:spcBef>
                <a:spcPct val="50000"/>
              </a:spcBef>
            </a:pPr>
            <a:r>
              <a:rPr lang="zh-CN" altLang="en-US" sz="2400" b="1" dirty="0">
                <a:latin typeface="Times New Roman" panose="02020603050405020304" pitchFamily="18" charset="0"/>
                <a:ea typeface="楷体_GB2312" pitchFamily="49" charset="-122"/>
              </a:rPr>
              <a:t>当</a:t>
            </a:r>
            <a:r>
              <a:rPr lang="en-US" altLang="zh-CN" sz="2400" b="1" i="1">
                <a:latin typeface="Times New Roman" panose="02020603050405020304" pitchFamily="18" charset="0"/>
                <a:ea typeface="楷体_GB2312" pitchFamily="49" charset="-122"/>
              </a:rPr>
              <a:t>H</a:t>
            </a:r>
            <a:r>
              <a:rPr lang="en-US" altLang="zh-CN" sz="2400" b="1" baseline="-2500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成立时，</a:t>
            </a:r>
            <a:endParaRPr lang="zh-CN" altLang="en-US" sz="2400" b="1" dirty="0">
              <a:latin typeface="Times New Roman" panose="02020603050405020304" pitchFamily="18" charset="0"/>
              <a:ea typeface="楷体_GB2312" pitchFamily="49" charset="-122"/>
            </a:endParaRPr>
          </a:p>
        </p:txBody>
      </p:sp>
      <p:graphicFrame>
        <p:nvGraphicFramePr>
          <p:cNvPr id="18" name="对象 17">
            <a:hlinkClick r:id="" action="ppaction://ole?verb="/>
          </p:cNvPr>
          <p:cNvGraphicFramePr>
            <a:graphicFrameLocks noChangeAspect="1"/>
          </p:cNvGraphicFramePr>
          <p:nvPr/>
        </p:nvGraphicFramePr>
        <p:xfrm>
          <a:off x="2013585" y="5541646"/>
          <a:ext cx="3608705" cy="535940"/>
        </p:xfrm>
        <a:graphic>
          <a:graphicData uri="http://schemas.openxmlformats.org/presentationml/2006/ole">
            <mc:AlternateContent xmlns:mc="http://schemas.openxmlformats.org/markup-compatibility/2006">
              <mc:Choice xmlns:v="urn:schemas-microsoft-com:vml" Requires="v">
                <p:oleObj spid="_x0000_s19" name="" r:id="rId17" imgW="1968500" imgH="292100" progId="Equation.KSEE3">
                  <p:embed/>
                </p:oleObj>
              </mc:Choice>
              <mc:Fallback>
                <p:oleObj name="" r:id="rId17" imgW="1968500" imgH="292100" progId="Equation.KSEE3">
                  <p:embed/>
                  <p:pic>
                    <p:nvPicPr>
                      <p:cNvPr id="0" name="图片 1024"/>
                      <p:cNvPicPr/>
                      <p:nvPr/>
                    </p:nvPicPr>
                    <p:blipFill>
                      <a:blip r:embed="rId18"/>
                      <a:stretch>
                        <a:fillRect/>
                      </a:stretch>
                    </p:blipFill>
                    <p:spPr>
                      <a:xfrm>
                        <a:off x="2013585" y="5541646"/>
                        <a:ext cx="3608705" cy="53594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575435" y="6270626"/>
          <a:ext cx="4633595" cy="535940"/>
        </p:xfrm>
        <a:graphic>
          <a:graphicData uri="http://schemas.openxmlformats.org/presentationml/2006/ole">
            <mc:AlternateContent xmlns:mc="http://schemas.openxmlformats.org/markup-compatibility/2006">
              <mc:Choice xmlns:v="urn:schemas-microsoft-com:vml" Requires="v">
                <p:oleObj spid="_x0000_s21" name="" r:id="rId19" imgW="2527300" imgH="292100" progId="Equation.KSEE3">
                  <p:embed/>
                </p:oleObj>
              </mc:Choice>
              <mc:Fallback>
                <p:oleObj name="" r:id="rId19" imgW="2527300" imgH="292100" progId="Equation.KSEE3">
                  <p:embed/>
                  <p:pic>
                    <p:nvPicPr>
                      <p:cNvPr id="0" name="图片 1024"/>
                      <p:cNvPicPr/>
                      <p:nvPr/>
                    </p:nvPicPr>
                    <p:blipFill>
                      <a:blip r:embed="rId20"/>
                      <a:stretch>
                        <a:fillRect/>
                      </a:stretch>
                    </p:blipFill>
                    <p:spPr>
                      <a:xfrm>
                        <a:off x="1575435" y="6270626"/>
                        <a:ext cx="4633595" cy="535940"/>
                      </a:xfrm>
                      <a:prstGeom prst="rect">
                        <a:avLst/>
                      </a:prstGeom>
                    </p:spPr>
                  </p:pic>
                </p:oleObj>
              </mc:Fallback>
            </mc:AlternateContent>
          </a:graphicData>
        </a:graphic>
      </p:graphicFrame>
      <p:grpSp>
        <p:nvGrpSpPr>
          <p:cNvPr id="35" name="Group 39"/>
          <p:cNvGrpSpPr/>
          <p:nvPr/>
        </p:nvGrpSpPr>
        <p:grpSpPr>
          <a:xfrm>
            <a:off x="282575" y="890270"/>
            <a:ext cx="5078413" cy="460375"/>
            <a:chOff x="178" y="3879"/>
            <a:chExt cx="3199" cy="290"/>
          </a:xfrm>
        </p:grpSpPr>
        <p:sp>
          <p:nvSpPr>
            <p:cNvPr id="36" name="Rectangle 32"/>
            <p:cNvSpPr/>
            <p:nvPr>
              <p:custDataLst>
                <p:tags r:id="rId21"/>
              </p:custDataLst>
            </p:nvPr>
          </p:nvSpPr>
          <p:spPr>
            <a:xfrm>
              <a:off x="178" y="3879"/>
              <a:ext cx="3199" cy="290"/>
            </a:xfrm>
            <a:prstGeom prst="rect">
              <a:avLst/>
            </a:prstGeom>
            <a:noFill/>
            <a:ln w="9525">
              <a:noFill/>
            </a:ln>
          </p:spPr>
          <p:txBody>
            <a:bodyPr wrap="none">
              <a:spAutoFit/>
            </a:bodyPr>
            <a:p>
              <a:pPr>
                <a:spcBef>
                  <a:spcPct val="50000"/>
                </a:spcBef>
              </a:pPr>
              <a:r>
                <a:rPr lang="zh-CN" altLang="en-US" sz="2400" b="1" dirty="0">
                  <a:latin typeface="Times New Roman" panose="02020603050405020304" pitchFamily="18" charset="0"/>
                </a:rPr>
                <a:t>对于给定的显著性水平    ，拒绝域为</a:t>
              </a:r>
              <a:endParaRPr lang="zh-CN" altLang="en-US" sz="2400" b="1" dirty="0">
                <a:latin typeface="Times New Roman" panose="02020603050405020304" pitchFamily="18" charset="0"/>
              </a:endParaRPr>
            </a:p>
          </p:txBody>
        </p:sp>
        <p:graphicFrame>
          <p:nvGraphicFramePr>
            <p:cNvPr id="37" name="Object 33"/>
            <p:cNvGraphicFramePr/>
            <p:nvPr>
              <p:custDataLst>
                <p:tags r:id="rId22"/>
              </p:custDataLst>
            </p:nvPr>
          </p:nvGraphicFramePr>
          <p:xfrm>
            <a:off x="2189" y="3956"/>
            <a:ext cx="160" cy="144"/>
          </p:xfrm>
          <a:graphic>
            <a:graphicData uri="http://schemas.openxmlformats.org/presentationml/2006/ole">
              <mc:AlternateContent xmlns:mc="http://schemas.openxmlformats.org/markup-compatibility/2006">
                <mc:Choice xmlns:v="urn:schemas-microsoft-com:vml" Requires="v">
                  <p:oleObj spid="_x0000_s38" name="" r:id="rId23" imgW="254000" imgH="228600" progId="Equation.DSMT4">
                    <p:embed/>
                  </p:oleObj>
                </mc:Choice>
                <mc:Fallback>
                  <p:oleObj name="" r:id="rId23" imgW="254000" imgH="228600" progId="Equation.DSMT4">
                    <p:embed/>
                    <p:pic>
                      <p:nvPicPr>
                        <p:cNvPr id="0" name="图片 3110"/>
                        <p:cNvPicPr/>
                        <p:nvPr/>
                      </p:nvPicPr>
                      <p:blipFill>
                        <a:blip r:embed="rId24"/>
                        <a:stretch>
                          <a:fillRect/>
                        </a:stretch>
                      </p:blipFill>
                      <p:spPr>
                        <a:xfrm>
                          <a:off x="2189" y="3956"/>
                          <a:ext cx="160" cy="144"/>
                        </a:xfrm>
                        <a:prstGeom prst="rect">
                          <a:avLst/>
                        </a:prstGeom>
                        <a:noFill/>
                        <a:ln w="38100">
                          <a:noFill/>
                          <a:miter/>
                        </a:ln>
                      </p:spPr>
                    </p:pic>
                  </p:oleObj>
                </mc:Fallback>
              </mc:AlternateContent>
            </a:graphicData>
          </a:graphic>
        </p:graphicFrame>
      </p:grpSp>
      <p:graphicFrame>
        <p:nvGraphicFramePr>
          <p:cNvPr id="39" name="Object 34"/>
          <p:cNvGraphicFramePr/>
          <p:nvPr>
            <p:custDataLst>
              <p:tags r:id="rId25"/>
            </p:custDataLst>
          </p:nvPr>
        </p:nvGraphicFramePr>
        <p:xfrm>
          <a:off x="5296536" y="924878"/>
          <a:ext cx="2249805" cy="444500"/>
        </p:xfrm>
        <a:graphic>
          <a:graphicData uri="http://schemas.openxmlformats.org/presentationml/2006/ole">
            <mc:AlternateContent xmlns:mc="http://schemas.openxmlformats.org/markup-compatibility/2006">
              <mc:Choice xmlns:v="urn:schemas-microsoft-com:vml" Requires="v">
                <p:oleObj spid="_x0000_s40" name="" r:id="rId26" imgW="2247900" imgH="444500" progId="Equation.DSMT4">
                  <p:embed/>
                </p:oleObj>
              </mc:Choice>
              <mc:Fallback>
                <p:oleObj name="" r:id="rId26" imgW="2247900" imgH="444500" progId="Equation.DSMT4">
                  <p:embed/>
                  <p:pic>
                    <p:nvPicPr>
                      <p:cNvPr id="0" name="图片 3117"/>
                      <p:cNvPicPr/>
                      <p:nvPr/>
                    </p:nvPicPr>
                    <p:blipFill>
                      <a:blip r:embed="rId27"/>
                      <a:stretch>
                        <a:fillRect/>
                      </a:stretch>
                    </p:blipFill>
                    <p:spPr>
                      <a:xfrm>
                        <a:off x="5296536" y="924878"/>
                        <a:ext cx="2249805" cy="444500"/>
                      </a:xfrm>
                      <a:prstGeom prst="rect">
                        <a:avLst/>
                      </a:prstGeom>
                      <a:solidFill>
                        <a:schemeClr val="accent4">
                          <a:lumMod val="40000"/>
                          <a:lumOff val="60000"/>
                        </a:schemeClr>
                      </a:solidFill>
                      <a:ln w="38100">
                        <a:solidFill>
                          <a:schemeClr val="tx2">
                            <a:lumMod val="20000"/>
                            <a:lumOff val="80000"/>
                          </a:schemeClr>
                        </a:solidFill>
                        <a:miter/>
                      </a:ln>
                    </p:spPr>
                  </p:pic>
                </p:oleObj>
              </mc:Fallback>
            </mc:AlternateContent>
          </a:graphicData>
        </a:graphic>
      </p:graphicFrame>
      <p:graphicFrame>
        <p:nvGraphicFramePr>
          <p:cNvPr id="24" name="对象 23">
            <a:hlinkClick r:id="" action="ppaction://ole?verb="/>
          </p:cNvPr>
          <p:cNvGraphicFramePr>
            <a:graphicFrameLocks noChangeAspect="1"/>
          </p:cNvGraphicFramePr>
          <p:nvPr>
            <p:custDataLst>
              <p:tags r:id="rId28"/>
            </p:custDataLst>
          </p:nvPr>
        </p:nvGraphicFramePr>
        <p:xfrm>
          <a:off x="5641341" y="5571491"/>
          <a:ext cx="3028315" cy="535940"/>
        </p:xfrm>
        <a:graphic>
          <a:graphicData uri="http://schemas.openxmlformats.org/presentationml/2006/ole">
            <mc:AlternateContent xmlns:mc="http://schemas.openxmlformats.org/markup-compatibility/2006">
              <mc:Choice xmlns:v="urn:schemas-microsoft-com:vml" Requires="v">
                <p:oleObj spid="_x0000_s25" name="" r:id="rId29" imgW="1651000" imgH="292100" progId="Equation.KSEE3">
                  <p:embed/>
                </p:oleObj>
              </mc:Choice>
              <mc:Fallback>
                <p:oleObj name="" r:id="rId29" imgW="1651000" imgH="292100" progId="Equation.KSEE3">
                  <p:embed/>
                  <p:pic>
                    <p:nvPicPr>
                      <p:cNvPr id="0" name="图片 1024"/>
                      <p:cNvPicPr/>
                      <p:nvPr/>
                    </p:nvPicPr>
                    <p:blipFill>
                      <a:blip r:embed="rId30"/>
                      <a:stretch>
                        <a:fillRect/>
                      </a:stretch>
                    </p:blipFill>
                    <p:spPr>
                      <a:xfrm>
                        <a:off x="5641341" y="5571491"/>
                        <a:ext cx="3028315" cy="5359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horizont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51" name="Text Box 7"/>
          <p:cNvSpPr txBox="1"/>
          <p:nvPr>
            <p:custDataLst>
              <p:tags r:id="rId1"/>
            </p:custDataLst>
          </p:nvPr>
        </p:nvSpPr>
        <p:spPr>
          <a:xfrm>
            <a:off x="914400" y="742633"/>
            <a:ext cx="5181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FF"/>
                </a:solidFill>
                <a:latin typeface="Times New Roman" panose="02020603050405020304" pitchFamily="18" charset="0"/>
                <a:ea typeface="黑体" panose="02010609060101010101" pitchFamily="49" charset="-122"/>
              </a:rPr>
              <a:t>一个有用的结论</a:t>
            </a:r>
            <a:endParaRPr lang="zh-CN" altLang="en-US" sz="2800" b="1" dirty="0">
              <a:solidFill>
                <a:srgbClr val="0000FF"/>
              </a:solidFill>
              <a:latin typeface="Times New Roman" panose="02020603050405020304" pitchFamily="18" charset="0"/>
              <a:ea typeface="黑体" panose="02010609060101010101" pitchFamily="49" charset="-122"/>
            </a:endParaRPr>
          </a:p>
        </p:txBody>
      </p:sp>
      <p:graphicFrame>
        <p:nvGraphicFramePr>
          <p:cNvPr id="82948" name="Object 4"/>
          <p:cNvGraphicFramePr>
            <a:graphicFrameLocks noChangeAspect="1"/>
          </p:cNvGraphicFramePr>
          <p:nvPr>
            <p:custDataLst>
              <p:tags r:id="rId2"/>
            </p:custDataLst>
          </p:nvPr>
        </p:nvGraphicFramePr>
        <p:xfrm>
          <a:off x="990600" y="1988820"/>
          <a:ext cx="7505700" cy="444500"/>
        </p:xfrm>
        <a:graphic>
          <a:graphicData uri="http://schemas.openxmlformats.org/presentationml/2006/ole">
            <mc:AlternateContent xmlns:mc="http://schemas.openxmlformats.org/markup-compatibility/2006">
              <mc:Choice xmlns:v="urn:schemas-microsoft-com:vml" Requires="v">
                <p:oleObj spid="_x0000_s3103" name="" r:id="rId3" imgW="7505700" imgH="444500" progId="Equation.3">
                  <p:embed/>
                </p:oleObj>
              </mc:Choice>
              <mc:Fallback>
                <p:oleObj name="" r:id="rId3" imgW="7505700" imgH="444500" progId="Equation.3">
                  <p:embed/>
                  <p:pic>
                    <p:nvPicPr>
                      <p:cNvPr id="0" name="图片 3102"/>
                      <p:cNvPicPr/>
                      <p:nvPr/>
                    </p:nvPicPr>
                    <p:blipFill>
                      <a:blip r:embed="rId4"/>
                      <a:stretch>
                        <a:fillRect/>
                      </a:stretch>
                    </p:blipFill>
                    <p:spPr>
                      <a:xfrm>
                        <a:off x="990600" y="1988820"/>
                        <a:ext cx="7505700" cy="444500"/>
                      </a:xfrm>
                      <a:prstGeom prst="rect">
                        <a:avLst/>
                      </a:prstGeom>
                      <a:noFill/>
                      <a:ln w="38100">
                        <a:noFill/>
                        <a:miter/>
                      </a:ln>
                    </p:spPr>
                  </p:pic>
                </p:oleObj>
              </mc:Fallback>
            </mc:AlternateContent>
          </a:graphicData>
        </a:graphic>
      </p:graphicFrame>
      <p:graphicFrame>
        <p:nvGraphicFramePr>
          <p:cNvPr id="82952" name="Object 8"/>
          <p:cNvGraphicFramePr>
            <a:graphicFrameLocks noChangeAspect="1"/>
          </p:cNvGraphicFramePr>
          <p:nvPr>
            <p:custDataLst>
              <p:tags r:id="rId5"/>
            </p:custDataLst>
          </p:nvPr>
        </p:nvGraphicFramePr>
        <p:xfrm>
          <a:off x="838200" y="2547620"/>
          <a:ext cx="4330700" cy="431800"/>
        </p:xfrm>
        <a:graphic>
          <a:graphicData uri="http://schemas.openxmlformats.org/presentationml/2006/ole">
            <mc:AlternateContent xmlns:mc="http://schemas.openxmlformats.org/markup-compatibility/2006">
              <mc:Choice xmlns:v="urn:schemas-microsoft-com:vml" Requires="v">
                <p:oleObj spid="_x0000_s3110" name="" r:id="rId6" imgW="4330700" imgH="431800" progId="Equation.3">
                  <p:embed/>
                </p:oleObj>
              </mc:Choice>
              <mc:Fallback>
                <p:oleObj name="" r:id="rId6" imgW="4330700" imgH="431800" progId="Equation.3">
                  <p:embed/>
                  <p:pic>
                    <p:nvPicPr>
                      <p:cNvPr id="0" name="图片 3109"/>
                      <p:cNvPicPr/>
                      <p:nvPr/>
                    </p:nvPicPr>
                    <p:blipFill>
                      <a:blip r:embed="rId7"/>
                      <a:stretch>
                        <a:fillRect/>
                      </a:stretch>
                    </p:blipFill>
                    <p:spPr>
                      <a:xfrm>
                        <a:off x="838200" y="2547620"/>
                        <a:ext cx="4330700" cy="431800"/>
                      </a:xfrm>
                      <a:prstGeom prst="rect">
                        <a:avLst/>
                      </a:prstGeom>
                      <a:noFill/>
                      <a:ln w="38100">
                        <a:noFill/>
                        <a:miter/>
                      </a:ln>
                    </p:spPr>
                  </p:pic>
                </p:oleObj>
              </mc:Fallback>
            </mc:AlternateContent>
          </a:graphicData>
        </a:graphic>
      </p:graphicFrame>
      <p:sp>
        <p:nvSpPr>
          <p:cNvPr id="82953" name="Text Box 9"/>
          <p:cNvSpPr txBox="1"/>
          <p:nvPr>
            <p:custDataLst>
              <p:tags r:id="rId8"/>
            </p:custDataLst>
          </p:nvPr>
        </p:nvSpPr>
        <p:spPr>
          <a:xfrm>
            <a:off x="4876800" y="2522220"/>
            <a:ext cx="34083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有相同的拒绝域.</a:t>
            </a:r>
            <a:endParaRPr lang="zh-CN" altLang="en-US" sz="2800" b="1" dirty="0">
              <a:latin typeface="Times New Roman" panose="02020603050405020304" pitchFamily="18" charset="0"/>
            </a:endParaRPr>
          </a:p>
        </p:txBody>
      </p:sp>
      <p:graphicFrame>
        <p:nvGraphicFramePr>
          <p:cNvPr id="82956" name="Object 12"/>
          <p:cNvGraphicFramePr>
            <a:graphicFrameLocks noChangeAspect="1"/>
          </p:cNvGraphicFramePr>
          <p:nvPr>
            <p:custDataLst>
              <p:tags r:id="rId9"/>
            </p:custDataLst>
          </p:nvPr>
        </p:nvGraphicFramePr>
        <p:xfrm>
          <a:off x="1019175" y="1441133"/>
          <a:ext cx="4129088" cy="406400"/>
        </p:xfrm>
        <a:graphic>
          <a:graphicData uri="http://schemas.openxmlformats.org/presentationml/2006/ole">
            <mc:AlternateContent xmlns:mc="http://schemas.openxmlformats.org/markup-compatibility/2006">
              <mc:Choice xmlns:v="urn:schemas-microsoft-com:vml" Requires="v">
                <p:oleObj spid="_x0000_s3111" name="" r:id="rId10" imgW="3981450" imgH="381000" progId="Equation.3">
                  <p:embed/>
                </p:oleObj>
              </mc:Choice>
              <mc:Fallback>
                <p:oleObj name="" r:id="rId10" imgW="3981450" imgH="381000" progId="Equation.3">
                  <p:embed/>
                  <p:pic>
                    <p:nvPicPr>
                      <p:cNvPr id="0" name="图片 3110"/>
                      <p:cNvPicPr/>
                      <p:nvPr/>
                    </p:nvPicPr>
                    <p:blipFill>
                      <a:blip r:embed="rId11"/>
                      <a:stretch>
                        <a:fillRect/>
                      </a:stretch>
                    </p:blipFill>
                    <p:spPr>
                      <a:xfrm>
                        <a:off x="1019175" y="1441133"/>
                        <a:ext cx="4129088" cy="406400"/>
                      </a:xfrm>
                      <a:prstGeom prst="rect">
                        <a:avLst/>
                      </a:prstGeom>
                      <a:noFill/>
                      <a:ln w="38100">
                        <a:noFill/>
                        <a:miter/>
                      </a:ln>
                    </p:spPr>
                  </p:pic>
                </p:oleObj>
              </mc:Fallback>
            </mc:AlternateContent>
          </a:graphicData>
        </a:graphic>
      </p:graphicFrame>
      <p:graphicFrame>
        <p:nvGraphicFramePr>
          <p:cNvPr id="2" name="Object 4"/>
          <p:cNvGraphicFramePr>
            <a:graphicFrameLocks noChangeAspect="1"/>
          </p:cNvGraphicFramePr>
          <p:nvPr>
            <p:custDataLst>
              <p:tags r:id="rId12"/>
            </p:custDataLst>
          </p:nvPr>
        </p:nvGraphicFramePr>
        <p:xfrm>
          <a:off x="1033145" y="3228340"/>
          <a:ext cx="7077075" cy="501650"/>
        </p:xfrm>
        <a:graphic>
          <a:graphicData uri="http://schemas.openxmlformats.org/presentationml/2006/ole">
            <mc:AlternateContent xmlns:mc="http://schemas.openxmlformats.org/markup-compatibility/2006">
              <mc:Choice xmlns:v="urn:schemas-microsoft-com:vml" Requires="v">
                <p:oleObj spid="_x0000_s3" name="" r:id="rId13" imgW="3225800" imgH="228600" progId="Equation.3">
                  <p:embed/>
                </p:oleObj>
              </mc:Choice>
              <mc:Fallback>
                <p:oleObj name="" r:id="rId13" imgW="3225800" imgH="228600" progId="Equation.3">
                  <p:embed/>
                  <p:pic>
                    <p:nvPicPr>
                      <p:cNvPr id="0" name="图片 3102"/>
                      <p:cNvPicPr/>
                      <p:nvPr/>
                    </p:nvPicPr>
                    <p:blipFill>
                      <a:blip r:embed="rId14"/>
                      <a:stretch>
                        <a:fillRect/>
                      </a:stretch>
                    </p:blipFill>
                    <p:spPr>
                      <a:xfrm>
                        <a:off x="1033145" y="3228340"/>
                        <a:ext cx="7077075" cy="501650"/>
                      </a:xfrm>
                      <a:prstGeom prst="rect">
                        <a:avLst/>
                      </a:prstGeom>
                      <a:noFill/>
                      <a:ln w="38100">
                        <a:noFill/>
                        <a:miter/>
                      </a:ln>
                    </p:spPr>
                  </p:pic>
                </p:oleObj>
              </mc:Fallback>
            </mc:AlternateContent>
          </a:graphicData>
        </a:graphic>
      </p:graphicFrame>
      <p:graphicFrame>
        <p:nvGraphicFramePr>
          <p:cNvPr id="4" name="Object 8"/>
          <p:cNvGraphicFramePr>
            <a:graphicFrameLocks noChangeAspect="1"/>
          </p:cNvGraphicFramePr>
          <p:nvPr>
            <p:custDataLst>
              <p:tags r:id="rId15"/>
            </p:custDataLst>
          </p:nvPr>
        </p:nvGraphicFramePr>
        <p:xfrm>
          <a:off x="1616710" y="3888105"/>
          <a:ext cx="3663315" cy="452120"/>
        </p:xfrm>
        <a:graphic>
          <a:graphicData uri="http://schemas.openxmlformats.org/presentationml/2006/ole">
            <mc:AlternateContent xmlns:mc="http://schemas.openxmlformats.org/markup-compatibility/2006">
              <mc:Choice xmlns:v="urn:schemas-microsoft-com:vml" Requires="v">
                <p:oleObj spid="_x0000_s5" name="" r:id="rId16" imgW="1854200" imgH="228600" progId="Equation.3">
                  <p:embed/>
                </p:oleObj>
              </mc:Choice>
              <mc:Fallback>
                <p:oleObj name="" r:id="rId16" imgW="1854200" imgH="228600" progId="Equation.3">
                  <p:embed/>
                  <p:pic>
                    <p:nvPicPr>
                      <p:cNvPr id="0" name="图片 3109"/>
                      <p:cNvPicPr/>
                      <p:nvPr/>
                    </p:nvPicPr>
                    <p:blipFill>
                      <a:blip r:embed="rId17"/>
                      <a:stretch>
                        <a:fillRect/>
                      </a:stretch>
                    </p:blipFill>
                    <p:spPr>
                      <a:xfrm>
                        <a:off x="1616710" y="3888105"/>
                        <a:ext cx="3663315" cy="452120"/>
                      </a:xfrm>
                      <a:prstGeom prst="rect">
                        <a:avLst/>
                      </a:prstGeom>
                      <a:noFill/>
                      <a:ln w="38100">
                        <a:noFill/>
                        <a:miter/>
                      </a:ln>
                    </p:spPr>
                  </p:pic>
                </p:oleObj>
              </mc:Fallback>
            </mc:AlternateContent>
          </a:graphicData>
        </a:graphic>
      </p:graphicFrame>
      <p:sp>
        <p:nvSpPr>
          <p:cNvPr id="6" name="Text Box 9"/>
          <p:cNvSpPr txBox="1"/>
          <p:nvPr>
            <p:custDataLst>
              <p:tags r:id="rId18"/>
            </p:custDataLst>
          </p:nvPr>
        </p:nvSpPr>
        <p:spPr>
          <a:xfrm>
            <a:off x="4860290" y="3869055"/>
            <a:ext cx="34083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Times New Roman" panose="02020603050405020304" pitchFamily="18" charset="0"/>
              </a:rPr>
              <a:t>有相同的拒绝域.</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1"/>
                                        </p:tgtEl>
                                        <p:attrNameLst>
                                          <p:attrName>style.visibility</p:attrName>
                                        </p:attrNameLst>
                                      </p:cBhvr>
                                      <p:to>
                                        <p:strVal val="visible"/>
                                      </p:to>
                                    </p:set>
                                    <p:animEffect transition="in" filter="wipe(left)">
                                      <p:cBhvr>
                                        <p:cTn id="7" dur="500"/>
                                        <p:tgtEl>
                                          <p:spTgt spid="829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56"/>
                                        </p:tgtEl>
                                        <p:attrNameLst>
                                          <p:attrName>style.visibility</p:attrName>
                                        </p:attrNameLst>
                                      </p:cBhvr>
                                      <p:to>
                                        <p:strVal val="visible"/>
                                      </p:to>
                                    </p:set>
                                    <p:animEffect transition="in" filter="wipe(left)">
                                      <p:cBhvr>
                                        <p:cTn id="12" dur="500"/>
                                        <p:tgtEl>
                                          <p:spTgt spid="829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48"/>
                                        </p:tgtEl>
                                        <p:attrNameLst>
                                          <p:attrName>style.visibility</p:attrName>
                                        </p:attrNameLst>
                                      </p:cBhvr>
                                      <p:to>
                                        <p:strVal val="visible"/>
                                      </p:to>
                                    </p:set>
                                    <p:animEffect transition="in" filter="wipe(left)">
                                      <p:cBhvr>
                                        <p:cTn id="17" dur="500"/>
                                        <p:tgtEl>
                                          <p:spTgt spid="8294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2952"/>
                                        </p:tgtEl>
                                        <p:attrNameLst>
                                          <p:attrName>style.visibility</p:attrName>
                                        </p:attrNameLst>
                                      </p:cBhvr>
                                      <p:to>
                                        <p:strVal val="visible"/>
                                      </p:to>
                                    </p:set>
                                    <p:animEffect transition="in" filter="wipe(left)">
                                      <p:cBhvr>
                                        <p:cTn id="21" dur="500"/>
                                        <p:tgtEl>
                                          <p:spTgt spid="829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2953"/>
                                        </p:tgtEl>
                                        <p:attrNameLst>
                                          <p:attrName>style.visibility</p:attrName>
                                        </p:attrNameLst>
                                      </p:cBhvr>
                                      <p:to>
                                        <p:strVal val="visible"/>
                                      </p:to>
                                    </p:set>
                                    <p:animEffect transition="in" filter="wipe(left)">
                                      <p:cBhvr>
                                        <p:cTn id="26" dur="500"/>
                                        <p:tgtEl>
                                          <p:spTgt spid="829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P spid="8295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3" name="Rectangle 4"/>
          <p:cNvSpPr/>
          <p:nvPr>
            <p:custDataLst>
              <p:tags r:id="rId1"/>
            </p:custDataLst>
          </p:nvPr>
        </p:nvSpPr>
        <p:spPr>
          <a:xfrm>
            <a:off x="150813" y="161925"/>
            <a:ext cx="8815387" cy="1863725"/>
          </a:xfrm>
          <a:prstGeom prst="rect">
            <a:avLst/>
          </a:prstGeom>
          <a:noFill/>
          <a:ln w="9525">
            <a:noFill/>
          </a:ln>
        </p:spPr>
        <p:txBody>
          <a:bodyPr>
            <a:spAutoFit/>
          </a:bodyPr>
          <a:p>
            <a:pPr>
              <a:lnSpc>
                <a:spcPct val="120000"/>
              </a:lnSpc>
              <a:spcBef>
                <a:spcPct val="50000"/>
              </a:spcBef>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例</a:t>
            </a:r>
            <a:r>
              <a:rPr lang="en-US" altLang="zh-CN" sz="2400" b="1" dirty="0">
                <a:solidFill>
                  <a:srgbClr val="0000FF"/>
                </a:solidFill>
                <a:latin typeface="Times New Roman" panose="02020603050405020304" pitchFamily="18" charset="0"/>
              </a:rPr>
              <a:t>8.2.1</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一种元件，要求其平均寿命不小于</a:t>
            </a:r>
            <a:r>
              <a:rPr lang="en-US" altLang="zh-CN" sz="2400" b="1" dirty="0">
                <a:latin typeface="Times New Roman" panose="02020603050405020304" pitchFamily="18" charset="0"/>
              </a:rPr>
              <a:t>1000</a:t>
            </a:r>
            <a:r>
              <a:rPr lang="en-US" altLang="zh-CN" sz="2400" b="1" i="1" dirty="0">
                <a:latin typeface="Times New Roman" panose="02020603050405020304" pitchFamily="18" charset="0"/>
              </a:rPr>
              <a:t>h</a:t>
            </a:r>
            <a:r>
              <a:rPr lang="zh-CN" altLang="en-US" sz="2400" b="1" dirty="0">
                <a:latin typeface="Times New Roman" panose="02020603050405020304" pitchFamily="18" charset="0"/>
              </a:rPr>
              <a:t>，现在从一批这种元件中随机抽取</a:t>
            </a:r>
            <a:r>
              <a:rPr lang="en-US" altLang="zh-CN" sz="2400" b="1" dirty="0">
                <a:latin typeface="Times New Roman" panose="02020603050405020304" pitchFamily="18" charset="0"/>
              </a:rPr>
              <a:t>25</a:t>
            </a:r>
            <a:r>
              <a:rPr lang="zh-CN" altLang="en-US" sz="2400" b="1" dirty="0">
                <a:latin typeface="Times New Roman" panose="02020603050405020304" pitchFamily="18" charset="0"/>
              </a:rPr>
              <a:t>件，测得平均寿命为 </a:t>
            </a:r>
            <a:r>
              <a:rPr lang="en-US" altLang="zh-CN" sz="2400" b="1" dirty="0">
                <a:latin typeface="Times New Roman" panose="02020603050405020304" pitchFamily="18" charset="0"/>
              </a:rPr>
              <a:t>950 </a:t>
            </a:r>
            <a:r>
              <a:rPr lang="en-US" altLang="zh-CN" sz="2400" b="1" i="1" dirty="0">
                <a:latin typeface="Times New Roman" panose="02020603050405020304" pitchFamily="18" charset="0"/>
              </a:rPr>
              <a:t>h</a:t>
            </a:r>
            <a:r>
              <a:rPr lang="zh-CN" altLang="en-US" sz="2400" b="1" dirty="0">
                <a:latin typeface="Times New Roman" panose="02020603050405020304" pitchFamily="18" charset="0"/>
              </a:rPr>
              <a:t>，已知这种元件寿命服从     </a:t>
            </a:r>
            <a:r>
              <a:rPr lang="en-US" altLang="zh-CN" sz="2400" b="1" dirty="0">
                <a:latin typeface="Times New Roman" panose="02020603050405020304" pitchFamily="18" charset="0"/>
              </a:rPr>
              <a:t>=100 </a:t>
            </a:r>
            <a:r>
              <a:rPr lang="en-US" altLang="zh-CN" sz="2400" b="1" i="1" dirty="0">
                <a:latin typeface="Times New Roman" panose="02020603050405020304" pitchFamily="18" charset="0"/>
              </a:rPr>
              <a:t>h </a:t>
            </a:r>
            <a:r>
              <a:rPr lang="zh-CN" altLang="en-US" sz="2400" b="1" dirty="0">
                <a:latin typeface="Times New Roman" panose="02020603050405020304" pitchFamily="18" charset="0"/>
              </a:rPr>
              <a:t>的正态分布，试在显著性水平    </a:t>
            </a:r>
            <a:r>
              <a:rPr lang="en-US" altLang="zh-CN" sz="2400" b="1" dirty="0">
                <a:latin typeface="Times New Roman" panose="02020603050405020304" pitchFamily="18" charset="0"/>
              </a:rPr>
              <a:t>= 0.05 </a:t>
            </a:r>
            <a:r>
              <a:rPr lang="zh-CN" altLang="en-US" sz="2400" b="1" dirty="0">
                <a:latin typeface="Times New Roman" panose="02020603050405020304" pitchFamily="18" charset="0"/>
              </a:rPr>
              <a:t>的条件下</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确定这批元件是否合格．</a:t>
            </a:r>
            <a:endParaRPr lang="zh-CN" altLang="en-US" sz="2400" b="1" dirty="0">
              <a:latin typeface="Times New Roman" panose="02020603050405020304" pitchFamily="18" charset="0"/>
            </a:endParaRPr>
          </a:p>
        </p:txBody>
      </p:sp>
      <p:graphicFrame>
        <p:nvGraphicFramePr>
          <p:cNvPr id="10242" name="Object 5"/>
          <p:cNvGraphicFramePr/>
          <p:nvPr>
            <p:custDataLst>
              <p:tags r:id="rId2"/>
            </p:custDataLst>
          </p:nvPr>
        </p:nvGraphicFramePr>
        <p:xfrm>
          <a:off x="2147570" y="1237615"/>
          <a:ext cx="266700" cy="215900"/>
        </p:xfrm>
        <a:graphic>
          <a:graphicData uri="http://schemas.openxmlformats.org/presentationml/2006/ole">
            <mc:AlternateContent xmlns:mc="http://schemas.openxmlformats.org/markup-compatibility/2006">
              <mc:Choice xmlns:v="urn:schemas-microsoft-com:vml" Requires="v">
                <p:oleObj spid="_x0000_s3112" name="" r:id="rId3" imgW="266065" imgH="215900" progId="Equation.DSMT4">
                  <p:embed/>
                </p:oleObj>
              </mc:Choice>
              <mc:Fallback>
                <p:oleObj name="" r:id="rId3" imgW="266065" imgH="215900" progId="Equation.DSMT4">
                  <p:embed/>
                  <p:pic>
                    <p:nvPicPr>
                      <p:cNvPr id="0" name="图片 3111"/>
                      <p:cNvPicPr/>
                      <p:nvPr/>
                    </p:nvPicPr>
                    <p:blipFill>
                      <a:blip r:embed="rId4"/>
                      <a:stretch>
                        <a:fillRect/>
                      </a:stretch>
                    </p:blipFill>
                    <p:spPr>
                      <a:xfrm>
                        <a:off x="2147570" y="1237615"/>
                        <a:ext cx="266700" cy="215900"/>
                      </a:xfrm>
                      <a:prstGeom prst="rect">
                        <a:avLst/>
                      </a:prstGeom>
                      <a:noFill/>
                      <a:ln w="38100">
                        <a:noFill/>
                        <a:miter/>
                      </a:ln>
                    </p:spPr>
                  </p:pic>
                </p:oleObj>
              </mc:Fallback>
            </mc:AlternateContent>
          </a:graphicData>
        </a:graphic>
      </p:graphicFrame>
      <p:graphicFrame>
        <p:nvGraphicFramePr>
          <p:cNvPr id="10243" name="Object 6"/>
          <p:cNvGraphicFramePr/>
          <p:nvPr>
            <p:custDataLst>
              <p:tags r:id="rId5"/>
            </p:custDataLst>
          </p:nvPr>
        </p:nvGraphicFramePr>
        <p:xfrm>
          <a:off x="7395845" y="1224915"/>
          <a:ext cx="254000" cy="228600"/>
        </p:xfrm>
        <a:graphic>
          <a:graphicData uri="http://schemas.openxmlformats.org/presentationml/2006/ole">
            <mc:AlternateContent xmlns:mc="http://schemas.openxmlformats.org/markup-compatibility/2006">
              <mc:Choice xmlns:v="urn:schemas-microsoft-com:vml" Requires="v">
                <p:oleObj spid="_x0000_s3122" name="" r:id="rId6" imgW="254000" imgH="228600" progId="Equation.DSMT4">
                  <p:embed/>
                </p:oleObj>
              </mc:Choice>
              <mc:Fallback>
                <p:oleObj name="" r:id="rId6" imgW="254000" imgH="228600" progId="Equation.DSMT4">
                  <p:embed/>
                  <p:pic>
                    <p:nvPicPr>
                      <p:cNvPr id="0" name="图片 3121"/>
                      <p:cNvPicPr/>
                      <p:nvPr/>
                    </p:nvPicPr>
                    <p:blipFill>
                      <a:blip r:embed="rId7"/>
                      <a:stretch>
                        <a:fillRect/>
                      </a:stretch>
                    </p:blipFill>
                    <p:spPr>
                      <a:xfrm>
                        <a:off x="7395845" y="1224915"/>
                        <a:ext cx="254000" cy="228600"/>
                      </a:xfrm>
                      <a:prstGeom prst="rect">
                        <a:avLst/>
                      </a:prstGeom>
                      <a:noFill/>
                      <a:ln w="38100">
                        <a:noFill/>
                        <a:miter/>
                      </a:ln>
                    </p:spPr>
                  </p:pic>
                </p:oleObj>
              </mc:Fallback>
            </mc:AlternateContent>
          </a:graphicData>
        </a:graphic>
      </p:graphicFrame>
      <p:sp>
        <p:nvSpPr>
          <p:cNvPr id="10254" name="Rectangle 7"/>
          <p:cNvSpPr/>
          <p:nvPr>
            <p:custDataLst>
              <p:tags r:id="rId8"/>
            </p:custDataLst>
          </p:nvPr>
        </p:nvSpPr>
        <p:spPr>
          <a:xfrm>
            <a:off x="828675" y="2073275"/>
            <a:ext cx="488950" cy="460375"/>
          </a:xfrm>
          <a:prstGeom prst="rect">
            <a:avLst/>
          </a:prstGeom>
          <a:noFill/>
          <a:ln w="9525">
            <a:noFill/>
          </a:ln>
        </p:spPr>
        <p:txBody>
          <a:bodyPr wrap="none">
            <a:spAutoFit/>
          </a:bodyPr>
          <a:p>
            <a:r>
              <a:rPr lang="zh-CN" altLang="en-US" sz="2400" b="1" dirty="0">
                <a:solidFill>
                  <a:srgbClr val="0000FF"/>
                </a:solidFill>
                <a:latin typeface="Times New Roman" panose="02020603050405020304" pitchFamily="18" charset="0"/>
              </a:rPr>
              <a:t>解</a:t>
            </a:r>
            <a:endParaRPr lang="zh-CN" altLang="en-US" sz="2400" b="1" dirty="0">
              <a:solidFill>
                <a:srgbClr val="0000FF"/>
              </a:solidFill>
              <a:latin typeface="Times New Roman" panose="02020603050405020304" pitchFamily="18" charset="0"/>
            </a:endParaRPr>
          </a:p>
        </p:txBody>
      </p:sp>
      <p:grpSp>
        <p:nvGrpSpPr>
          <p:cNvPr id="2" name="Group 23"/>
          <p:cNvGrpSpPr/>
          <p:nvPr/>
        </p:nvGrpSpPr>
        <p:grpSpPr>
          <a:xfrm>
            <a:off x="1400175" y="2024063"/>
            <a:ext cx="3983038" cy="533400"/>
            <a:chOff x="882" y="1275"/>
            <a:chExt cx="2509" cy="336"/>
          </a:xfrm>
        </p:grpSpPr>
        <p:sp>
          <p:nvSpPr>
            <p:cNvPr id="10263" name="Rectangle 8"/>
            <p:cNvSpPr/>
            <p:nvPr>
              <p:custDataLst>
                <p:tags r:id="rId9"/>
              </p:custDataLst>
            </p:nvPr>
          </p:nvSpPr>
          <p:spPr>
            <a:xfrm>
              <a:off x="882" y="1275"/>
              <a:ext cx="2509" cy="336"/>
            </a:xfrm>
            <a:prstGeom prst="rect">
              <a:avLst/>
            </a:prstGeom>
            <a:noFill/>
            <a:ln w="9525">
              <a:noFill/>
            </a:ln>
          </p:spPr>
          <p:txBody>
            <a:bodyPr wrap="none">
              <a:spAutoFit/>
            </a:bodyPr>
            <a:p>
              <a:pPr>
                <a:lnSpc>
                  <a:spcPct val="120000"/>
                </a:lnSpc>
                <a:spcBef>
                  <a:spcPct val="50000"/>
                </a:spcBef>
              </a:pP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aphicFrame>
          <p:nvGraphicFramePr>
            <p:cNvPr id="10251" name="Object 9"/>
            <p:cNvGraphicFramePr/>
            <p:nvPr>
              <p:custDataLst>
                <p:tags r:id="rId10"/>
              </p:custDataLst>
            </p:nvPr>
          </p:nvGraphicFramePr>
          <p:xfrm>
            <a:off x="1261" y="1371"/>
            <a:ext cx="761" cy="224"/>
          </p:xfrm>
          <a:graphic>
            <a:graphicData uri="http://schemas.openxmlformats.org/presentationml/2006/ole">
              <mc:AlternateContent xmlns:mc="http://schemas.openxmlformats.org/markup-compatibility/2006">
                <mc:Choice xmlns:v="urn:schemas-microsoft-com:vml" Requires="v">
                  <p:oleObj spid="_x0000_s3113" name="" r:id="rId11" imgW="1206500" imgH="355600" progId="Equation.DSMT4">
                    <p:embed/>
                  </p:oleObj>
                </mc:Choice>
                <mc:Fallback>
                  <p:oleObj name="" r:id="rId11" imgW="1206500" imgH="355600" progId="Equation.DSMT4">
                    <p:embed/>
                    <p:pic>
                      <p:nvPicPr>
                        <p:cNvPr id="0" name="图片 3112"/>
                        <p:cNvPicPr/>
                        <p:nvPr/>
                      </p:nvPicPr>
                      <p:blipFill>
                        <a:blip r:embed="rId12"/>
                        <a:stretch>
                          <a:fillRect/>
                        </a:stretch>
                      </p:blipFill>
                      <p:spPr>
                        <a:xfrm>
                          <a:off x="1261" y="1371"/>
                          <a:ext cx="761" cy="224"/>
                        </a:xfrm>
                        <a:prstGeom prst="rect">
                          <a:avLst/>
                        </a:prstGeom>
                        <a:noFill/>
                        <a:ln w="38100">
                          <a:noFill/>
                          <a:miter/>
                        </a:ln>
                      </p:spPr>
                    </p:pic>
                  </p:oleObj>
                </mc:Fallback>
              </mc:AlternateContent>
            </a:graphicData>
          </a:graphic>
        </p:graphicFrame>
        <p:graphicFrame>
          <p:nvGraphicFramePr>
            <p:cNvPr id="10252" name="Object 10"/>
            <p:cNvGraphicFramePr/>
            <p:nvPr>
              <p:custDataLst>
                <p:tags r:id="rId13"/>
              </p:custDataLst>
            </p:nvPr>
          </p:nvGraphicFramePr>
          <p:xfrm>
            <a:off x="2533" y="1362"/>
            <a:ext cx="760" cy="224"/>
          </p:xfrm>
          <a:graphic>
            <a:graphicData uri="http://schemas.openxmlformats.org/presentationml/2006/ole">
              <mc:AlternateContent xmlns:mc="http://schemas.openxmlformats.org/markup-compatibility/2006">
                <mc:Choice xmlns:v="urn:schemas-microsoft-com:vml" Requires="v">
                  <p:oleObj spid="_x0000_s3123" name="" r:id="rId14" imgW="1205230" imgH="355600" progId="Equation.DSMT4">
                    <p:embed/>
                  </p:oleObj>
                </mc:Choice>
                <mc:Fallback>
                  <p:oleObj name="" r:id="rId14" imgW="1205230" imgH="355600" progId="Equation.DSMT4">
                    <p:embed/>
                    <p:pic>
                      <p:nvPicPr>
                        <p:cNvPr id="0" name="图片 3122"/>
                        <p:cNvPicPr/>
                        <p:nvPr/>
                      </p:nvPicPr>
                      <p:blipFill>
                        <a:blip r:embed="rId15"/>
                        <a:stretch>
                          <a:fillRect/>
                        </a:stretch>
                      </p:blipFill>
                      <p:spPr>
                        <a:xfrm>
                          <a:off x="2533" y="1362"/>
                          <a:ext cx="760" cy="224"/>
                        </a:xfrm>
                        <a:prstGeom prst="rect">
                          <a:avLst/>
                        </a:prstGeom>
                        <a:noFill/>
                        <a:ln w="38100">
                          <a:noFill/>
                          <a:miter/>
                        </a:ln>
                      </p:spPr>
                    </p:pic>
                  </p:oleObj>
                </mc:Fallback>
              </mc:AlternateContent>
            </a:graphicData>
          </a:graphic>
        </p:graphicFrame>
      </p:grpSp>
      <p:sp>
        <p:nvSpPr>
          <p:cNvPr id="171019" name="Rectangle 11"/>
          <p:cNvSpPr/>
          <p:nvPr>
            <p:custDataLst>
              <p:tags r:id="rId16"/>
            </p:custDataLst>
          </p:nvPr>
        </p:nvSpPr>
        <p:spPr>
          <a:xfrm>
            <a:off x="133350" y="2525713"/>
            <a:ext cx="3579495" cy="460375"/>
          </a:xfrm>
          <a:prstGeom prst="rect">
            <a:avLst/>
          </a:prstGeom>
          <a:noFill/>
          <a:ln w="9525">
            <a:noFill/>
          </a:ln>
        </p:spPr>
        <p:txBody>
          <a:bodyPr wrap="none">
            <a:spAutoFit/>
          </a:bodyPr>
          <a:p>
            <a:r>
              <a:rPr lang="zh-CN" altLang="en-US" sz="2400" b="1" dirty="0">
                <a:latin typeface="Times New Roman" panose="02020603050405020304" pitchFamily="18" charset="0"/>
              </a:rPr>
              <a:t>当</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r>
              <a:rPr lang="zh-CN" altLang="en-US" sz="2400" b="1" dirty="0">
                <a:latin typeface="Times New Roman" panose="02020603050405020304" pitchFamily="18" charset="0"/>
              </a:rPr>
              <a:t>为真时，检验统计量</a:t>
            </a:r>
            <a:endParaRPr lang="zh-CN" altLang="en-US" sz="2400" b="1" dirty="0">
              <a:latin typeface="Times New Roman" panose="02020603050405020304" pitchFamily="18" charset="0"/>
            </a:endParaRPr>
          </a:p>
        </p:txBody>
      </p:sp>
      <p:graphicFrame>
        <p:nvGraphicFramePr>
          <p:cNvPr id="171020" name="Object 12"/>
          <p:cNvGraphicFramePr/>
          <p:nvPr>
            <p:custDataLst>
              <p:tags r:id="rId17"/>
            </p:custDataLst>
          </p:nvPr>
        </p:nvGraphicFramePr>
        <p:xfrm>
          <a:off x="2803525" y="2965450"/>
          <a:ext cx="3035300" cy="889000"/>
        </p:xfrm>
        <a:graphic>
          <a:graphicData uri="http://schemas.openxmlformats.org/presentationml/2006/ole">
            <mc:AlternateContent xmlns:mc="http://schemas.openxmlformats.org/markup-compatibility/2006">
              <mc:Choice xmlns:v="urn:schemas-microsoft-com:vml" Requires="v">
                <p:oleObj spid="_x0000_s3127" name="" r:id="rId18" imgW="3035300" imgH="889000" progId="Equation.DSMT4">
                  <p:embed/>
                </p:oleObj>
              </mc:Choice>
              <mc:Fallback>
                <p:oleObj name="" r:id="rId18" imgW="3035300" imgH="889000" progId="Equation.DSMT4">
                  <p:embed/>
                  <p:pic>
                    <p:nvPicPr>
                      <p:cNvPr id="0" name="图片 3126"/>
                      <p:cNvPicPr/>
                      <p:nvPr/>
                    </p:nvPicPr>
                    <p:blipFill>
                      <a:blip r:embed="rId19"/>
                      <a:stretch>
                        <a:fillRect/>
                      </a:stretch>
                    </p:blipFill>
                    <p:spPr>
                      <a:xfrm>
                        <a:off x="2803525" y="2965450"/>
                        <a:ext cx="3035300" cy="889000"/>
                      </a:xfrm>
                      <a:prstGeom prst="rect">
                        <a:avLst/>
                      </a:prstGeom>
                      <a:noFill/>
                      <a:ln w="38100">
                        <a:noFill/>
                        <a:miter/>
                      </a:ln>
                    </p:spPr>
                  </p:pic>
                </p:oleObj>
              </mc:Fallback>
            </mc:AlternateContent>
          </a:graphicData>
        </a:graphic>
      </p:graphicFrame>
      <p:sp>
        <p:nvSpPr>
          <p:cNvPr id="171022" name="Rectangle 14"/>
          <p:cNvSpPr/>
          <p:nvPr>
            <p:custDataLst>
              <p:tags r:id="rId20"/>
            </p:custDataLst>
          </p:nvPr>
        </p:nvSpPr>
        <p:spPr>
          <a:xfrm>
            <a:off x="152400" y="4260850"/>
            <a:ext cx="5386070" cy="497205"/>
          </a:xfrm>
          <a:prstGeom prst="rect">
            <a:avLst/>
          </a:prstGeom>
          <a:noFill/>
          <a:ln w="9525">
            <a:noFill/>
          </a:ln>
        </p:spPr>
        <p:txBody>
          <a:bodyPr wrap="none">
            <a:spAutoFit/>
          </a:bodyPr>
          <a:p>
            <a:pPr>
              <a:lnSpc>
                <a:spcPct val="110000"/>
              </a:lnSpc>
              <a:spcBef>
                <a:spcPct val="50000"/>
              </a:spcBef>
            </a:pPr>
            <a:r>
              <a:rPr lang="zh-CN" altLang="en-US" sz="2400" b="1" dirty="0">
                <a:latin typeface="Times New Roman" panose="02020603050405020304" pitchFamily="18" charset="0"/>
              </a:rPr>
              <a:t>此题是一个左边检验的问题，拒绝域为</a:t>
            </a:r>
            <a:endParaRPr lang="zh-CN" altLang="en-US" sz="2400" b="1" dirty="0">
              <a:latin typeface="Times New Roman" panose="02020603050405020304" pitchFamily="18" charset="0"/>
            </a:endParaRPr>
          </a:p>
        </p:txBody>
      </p:sp>
      <p:grpSp>
        <p:nvGrpSpPr>
          <p:cNvPr id="3" name="Group 24"/>
          <p:cNvGrpSpPr/>
          <p:nvPr/>
        </p:nvGrpSpPr>
        <p:grpSpPr>
          <a:xfrm>
            <a:off x="141288" y="3813175"/>
            <a:ext cx="8223250" cy="496888"/>
            <a:chOff x="89" y="2402"/>
            <a:chExt cx="5180" cy="313"/>
          </a:xfrm>
        </p:grpSpPr>
        <p:sp>
          <p:nvSpPr>
            <p:cNvPr id="10262" name="Rectangle 13"/>
            <p:cNvSpPr/>
            <p:nvPr>
              <p:custDataLst>
                <p:tags r:id="rId21"/>
              </p:custDataLst>
            </p:nvPr>
          </p:nvSpPr>
          <p:spPr>
            <a:xfrm>
              <a:off x="89" y="2402"/>
              <a:ext cx="5180" cy="313"/>
            </a:xfrm>
            <a:prstGeom prst="rect">
              <a:avLst/>
            </a:prstGeom>
            <a:noFill/>
            <a:ln w="9525">
              <a:noFill/>
            </a:ln>
          </p:spPr>
          <p:txBody>
            <a:bodyPr wrap="none">
              <a:spAutoFit/>
            </a:bodyPr>
            <a:p>
              <a:pPr>
                <a:lnSpc>
                  <a:spcPct val="110000"/>
                </a:lnSpc>
                <a:spcBef>
                  <a:spcPct val="50000"/>
                </a:spcBef>
              </a:pPr>
              <a:r>
                <a:rPr lang="zh-CN" altLang="en-US" sz="2400" b="1" dirty="0">
                  <a:latin typeface="Times New Roman" panose="02020603050405020304" pitchFamily="18" charset="0"/>
                </a:rPr>
                <a:t>对于给定的显著性水平     </a:t>
              </a:r>
              <a:r>
                <a:rPr lang="en-US" altLang="zh-CN" sz="2400" b="1" dirty="0">
                  <a:latin typeface="Times New Roman" panose="02020603050405020304" pitchFamily="18" charset="0"/>
                </a:rPr>
                <a:t>= 0.05,  </a:t>
              </a:r>
              <a:r>
                <a:rPr lang="zh-CN" altLang="en-US" sz="2400" b="1" dirty="0">
                  <a:latin typeface="Times New Roman" panose="02020603050405020304" pitchFamily="18" charset="0"/>
                </a:rPr>
                <a:t>查表得                               ．</a:t>
              </a:r>
              <a:endParaRPr lang="zh-CN" altLang="en-US" sz="2400" b="1" dirty="0">
                <a:latin typeface="Times New Roman" panose="02020603050405020304" pitchFamily="18" charset="0"/>
              </a:endParaRPr>
            </a:p>
          </p:txBody>
        </p:sp>
        <p:graphicFrame>
          <p:nvGraphicFramePr>
            <p:cNvPr id="10249" name="Object 15"/>
            <p:cNvGraphicFramePr/>
            <p:nvPr>
              <p:custDataLst>
                <p:tags r:id="rId22"/>
              </p:custDataLst>
            </p:nvPr>
          </p:nvGraphicFramePr>
          <p:xfrm>
            <a:off x="2088" y="2509"/>
            <a:ext cx="160" cy="144"/>
          </p:xfrm>
          <a:graphic>
            <a:graphicData uri="http://schemas.openxmlformats.org/presentationml/2006/ole">
              <mc:AlternateContent xmlns:mc="http://schemas.openxmlformats.org/markup-compatibility/2006">
                <mc:Choice xmlns:v="urn:schemas-microsoft-com:vml" Requires="v">
                  <p:oleObj spid="_x0000_s3129" name="" r:id="rId23" imgW="254000" imgH="228600" progId="Equation.DSMT4">
                    <p:embed/>
                  </p:oleObj>
                </mc:Choice>
                <mc:Fallback>
                  <p:oleObj name="" r:id="rId23" imgW="254000" imgH="228600" progId="Equation.DSMT4">
                    <p:embed/>
                    <p:pic>
                      <p:nvPicPr>
                        <p:cNvPr id="0" name="图片 3128"/>
                        <p:cNvPicPr/>
                        <p:nvPr/>
                      </p:nvPicPr>
                      <p:blipFill>
                        <a:blip r:embed="rId7"/>
                        <a:stretch>
                          <a:fillRect/>
                        </a:stretch>
                      </p:blipFill>
                      <p:spPr>
                        <a:xfrm>
                          <a:off x="2088" y="2509"/>
                          <a:ext cx="160" cy="144"/>
                        </a:xfrm>
                        <a:prstGeom prst="rect">
                          <a:avLst/>
                        </a:prstGeom>
                        <a:noFill/>
                        <a:ln w="38100">
                          <a:noFill/>
                          <a:miter/>
                        </a:ln>
                      </p:spPr>
                    </p:pic>
                  </p:oleObj>
                </mc:Fallback>
              </mc:AlternateContent>
            </a:graphicData>
          </a:graphic>
        </p:graphicFrame>
        <p:graphicFrame>
          <p:nvGraphicFramePr>
            <p:cNvPr id="10250" name="Object 16"/>
            <p:cNvGraphicFramePr/>
            <p:nvPr>
              <p:custDataLst>
                <p:tags r:id="rId24"/>
              </p:custDataLst>
            </p:nvPr>
          </p:nvGraphicFramePr>
          <p:xfrm>
            <a:off x="3549" y="2449"/>
            <a:ext cx="1408" cy="248"/>
          </p:xfrm>
          <a:graphic>
            <a:graphicData uri="http://schemas.openxmlformats.org/presentationml/2006/ole">
              <mc:AlternateContent xmlns:mc="http://schemas.openxmlformats.org/markup-compatibility/2006">
                <mc:Choice xmlns:v="urn:schemas-microsoft-com:vml" Requires="v">
                  <p:oleObj spid="_x0000_s3130" name="" r:id="rId25" imgW="2233930" imgH="393700" progId="Equation.DSMT4">
                    <p:embed/>
                  </p:oleObj>
                </mc:Choice>
                <mc:Fallback>
                  <p:oleObj name="" r:id="rId25" imgW="2233930" imgH="393700" progId="Equation.DSMT4">
                    <p:embed/>
                    <p:pic>
                      <p:nvPicPr>
                        <p:cNvPr id="0" name="图片 3129"/>
                        <p:cNvPicPr/>
                        <p:nvPr/>
                      </p:nvPicPr>
                      <p:blipFill>
                        <a:blip r:embed="rId26"/>
                        <a:stretch>
                          <a:fillRect/>
                        </a:stretch>
                      </p:blipFill>
                      <p:spPr>
                        <a:xfrm>
                          <a:off x="3549" y="2449"/>
                          <a:ext cx="1408" cy="248"/>
                        </a:xfrm>
                        <a:prstGeom prst="rect">
                          <a:avLst/>
                        </a:prstGeom>
                        <a:noFill/>
                        <a:ln w="38100">
                          <a:noFill/>
                          <a:miter/>
                        </a:ln>
                      </p:spPr>
                    </p:pic>
                  </p:oleObj>
                </mc:Fallback>
              </mc:AlternateContent>
            </a:graphicData>
          </a:graphic>
        </p:graphicFrame>
      </p:grpSp>
      <p:graphicFrame>
        <p:nvGraphicFramePr>
          <p:cNvPr id="171025" name="Object 17"/>
          <p:cNvGraphicFramePr/>
          <p:nvPr>
            <p:custDataLst>
              <p:tags r:id="rId27"/>
            </p:custDataLst>
          </p:nvPr>
        </p:nvGraphicFramePr>
        <p:xfrm>
          <a:off x="6018213" y="4379913"/>
          <a:ext cx="2286000" cy="393700"/>
        </p:xfrm>
        <a:graphic>
          <a:graphicData uri="http://schemas.openxmlformats.org/presentationml/2006/ole">
            <mc:AlternateContent xmlns:mc="http://schemas.openxmlformats.org/markup-compatibility/2006">
              <mc:Choice xmlns:v="urn:schemas-microsoft-com:vml" Requires="v">
                <p:oleObj spid="_x0000_s3125" name="" r:id="rId28" imgW="2284730" imgH="393700" progId="Equation.DSMT4">
                  <p:embed/>
                </p:oleObj>
              </mc:Choice>
              <mc:Fallback>
                <p:oleObj name="" r:id="rId28" imgW="2284730" imgH="393700" progId="Equation.DSMT4">
                  <p:embed/>
                  <p:pic>
                    <p:nvPicPr>
                      <p:cNvPr id="0" name="图片 3124"/>
                      <p:cNvPicPr/>
                      <p:nvPr/>
                    </p:nvPicPr>
                    <p:blipFill>
                      <a:blip r:embed="rId29"/>
                      <a:stretch>
                        <a:fillRect/>
                      </a:stretch>
                    </p:blipFill>
                    <p:spPr>
                      <a:xfrm>
                        <a:off x="6018213" y="4379913"/>
                        <a:ext cx="2286000" cy="393700"/>
                      </a:xfrm>
                      <a:prstGeom prst="rect">
                        <a:avLst/>
                      </a:prstGeom>
                      <a:noFill/>
                      <a:ln w="38100">
                        <a:noFill/>
                        <a:miter/>
                      </a:ln>
                    </p:spPr>
                  </p:pic>
                </p:oleObj>
              </mc:Fallback>
            </mc:AlternateContent>
          </a:graphicData>
        </a:graphic>
      </p:graphicFrame>
      <p:grpSp>
        <p:nvGrpSpPr>
          <p:cNvPr id="4" name="Group 25"/>
          <p:cNvGrpSpPr/>
          <p:nvPr/>
        </p:nvGrpSpPr>
        <p:grpSpPr>
          <a:xfrm>
            <a:off x="817563" y="4629150"/>
            <a:ext cx="4537075" cy="608013"/>
            <a:chOff x="515" y="2916"/>
            <a:chExt cx="2858" cy="383"/>
          </a:xfrm>
        </p:grpSpPr>
        <p:sp>
          <p:nvSpPr>
            <p:cNvPr id="10261" name="Rectangle 18"/>
            <p:cNvSpPr/>
            <p:nvPr>
              <p:custDataLst>
                <p:tags r:id="rId30"/>
              </p:custDataLst>
            </p:nvPr>
          </p:nvSpPr>
          <p:spPr>
            <a:xfrm>
              <a:off x="515" y="2916"/>
              <a:ext cx="2858" cy="383"/>
            </a:xfrm>
            <a:prstGeom prst="rect">
              <a:avLst/>
            </a:prstGeom>
            <a:noFill/>
            <a:ln w="9525">
              <a:noFill/>
            </a:ln>
          </p:spPr>
          <p:txBody>
            <a:bodyPr wrap="none">
              <a:spAutoFit/>
            </a:bodyPr>
            <a:p>
              <a:pPr>
                <a:lnSpc>
                  <a:spcPct val="140000"/>
                </a:lnSpc>
                <a:spcBef>
                  <a:spcPct val="50000"/>
                </a:spcBef>
              </a:pPr>
              <a:r>
                <a:rPr lang="zh-CN" altLang="en-US" sz="2400" b="1" dirty="0">
                  <a:latin typeface="Times New Roman" panose="02020603050405020304" pitchFamily="18" charset="0"/>
                </a:rPr>
                <a:t>现在 </a:t>
              </a:r>
              <a:r>
                <a:rPr lang="en-US" altLang="zh-CN" sz="2400" b="1" i="1" dirty="0">
                  <a:latin typeface="Times New Roman" panose="02020603050405020304" pitchFamily="18" charset="0"/>
                </a:rPr>
                <a:t>n </a:t>
              </a:r>
              <a:r>
                <a:rPr lang="en-US" altLang="zh-CN" sz="2400" b="1" dirty="0">
                  <a:latin typeface="Times New Roman" panose="02020603050405020304" pitchFamily="18" charset="0"/>
                </a:rPr>
                <a:t>= 25</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100</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950 ,</a:t>
              </a:r>
              <a:endParaRPr lang="en-US" altLang="zh-CN" sz="2400" b="1" dirty="0">
                <a:latin typeface="Times New Roman" panose="02020603050405020304" pitchFamily="18" charset="0"/>
              </a:endParaRPr>
            </a:p>
          </p:txBody>
        </p:sp>
        <p:graphicFrame>
          <p:nvGraphicFramePr>
            <p:cNvPr id="10247" name="Object 19"/>
            <p:cNvGraphicFramePr/>
            <p:nvPr>
              <p:custDataLst>
                <p:tags r:id="rId31"/>
              </p:custDataLst>
            </p:nvPr>
          </p:nvGraphicFramePr>
          <p:xfrm>
            <a:off x="1694" y="3090"/>
            <a:ext cx="168" cy="136"/>
          </p:xfrm>
          <a:graphic>
            <a:graphicData uri="http://schemas.openxmlformats.org/presentationml/2006/ole">
              <mc:AlternateContent xmlns:mc="http://schemas.openxmlformats.org/markup-compatibility/2006">
                <mc:Choice xmlns:v="urn:schemas-microsoft-com:vml" Requires="v">
                  <p:oleObj spid="_x0000_s3128" name="" r:id="rId32" imgW="266065" imgH="215900" progId="Equation.DSMT4">
                    <p:embed/>
                  </p:oleObj>
                </mc:Choice>
                <mc:Fallback>
                  <p:oleObj name="" r:id="rId32" imgW="266065" imgH="215900" progId="Equation.DSMT4">
                    <p:embed/>
                    <p:pic>
                      <p:nvPicPr>
                        <p:cNvPr id="0" name="图片 3127"/>
                        <p:cNvPicPr/>
                        <p:nvPr/>
                      </p:nvPicPr>
                      <p:blipFill>
                        <a:blip r:embed="rId4"/>
                        <a:stretch>
                          <a:fillRect/>
                        </a:stretch>
                      </p:blipFill>
                      <p:spPr>
                        <a:xfrm>
                          <a:off x="1694" y="3090"/>
                          <a:ext cx="168" cy="136"/>
                        </a:xfrm>
                        <a:prstGeom prst="rect">
                          <a:avLst/>
                        </a:prstGeom>
                        <a:noFill/>
                        <a:ln w="38100">
                          <a:noFill/>
                          <a:miter/>
                        </a:ln>
                      </p:spPr>
                    </p:pic>
                  </p:oleObj>
                </mc:Fallback>
              </mc:AlternateContent>
            </a:graphicData>
          </a:graphic>
        </p:graphicFrame>
        <p:graphicFrame>
          <p:nvGraphicFramePr>
            <p:cNvPr id="10248" name="Object 20"/>
            <p:cNvGraphicFramePr/>
            <p:nvPr>
              <p:custDataLst>
                <p:tags r:id="rId33"/>
              </p:custDataLst>
            </p:nvPr>
          </p:nvGraphicFramePr>
          <p:xfrm>
            <a:off x="2587" y="3036"/>
            <a:ext cx="144" cy="176"/>
          </p:xfrm>
          <a:graphic>
            <a:graphicData uri="http://schemas.openxmlformats.org/presentationml/2006/ole">
              <mc:AlternateContent xmlns:mc="http://schemas.openxmlformats.org/markup-compatibility/2006">
                <mc:Choice xmlns:v="urn:schemas-microsoft-com:vml" Requires="v">
                  <p:oleObj spid="_x0000_s3126" name="" r:id="rId34" imgW="228600" imgH="279400" progId="Equation.DSMT4">
                    <p:embed/>
                  </p:oleObj>
                </mc:Choice>
                <mc:Fallback>
                  <p:oleObj name="" r:id="rId34" imgW="228600" imgH="279400" progId="Equation.DSMT4">
                    <p:embed/>
                    <p:pic>
                      <p:nvPicPr>
                        <p:cNvPr id="0" name="图片 3125"/>
                        <p:cNvPicPr/>
                        <p:nvPr/>
                      </p:nvPicPr>
                      <p:blipFill>
                        <a:blip r:embed="rId35"/>
                        <a:stretch>
                          <a:fillRect/>
                        </a:stretch>
                      </p:blipFill>
                      <p:spPr>
                        <a:xfrm>
                          <a:off x="2587" y="3036"/>
                          <a:ext cx="144" cy="176"/>
                        </a:xfrm>
                        <a:prstGeom prst="rect">
                          <a:avLst/>
                        </a:prstGeom>
                        <a:noFill/>
                        <a:ln w="38100">
                          <a:noFill/>
                          <a:miter/>
                        </a:ln>
                      </p:spPr>
                    </p:pic>
                  </p:oleObj>
                </mc:Fallback>
              </mc:AlternateContent>
            </a:graphicData>
          </a:graphic>
        </p:graphicFrame>
      </p:grpSp>
      <p:graphicFrame>
        <p:nvGraphicFramePr>
          <p:cNvPr id="171029" name="Object 21"/>
          <p:cNvGraphicFramePr/>
          <p:nvPr>
            <p:custDataLst>
              <p:tags r:id="rId36"/>
            </p:custDataLst>
          </p:nvPr>
        </p:nvGraphicFramePr>
        <p:xfrm>
          <a:off x="2071688" y="5219700"/>
          <a:ext cx="3937000" cy="838200"/>
        </p:xfrm>
        <a:graphic>
          <a:graphicData uri="http://schemas.openxmlformats.org/presentationml/2006/ole">
            <mc:AlternateContent xmlns:mc="http://schemas.openxmlformats.org/markup-compatibility/2006">
              <mc:Choice xmlns:v="urn:schemas-microsoft-com:vml" Requires="v">
                <p:oleObj spid="_x0000_s3124" name="" r:id="rId37" imgW="3937000" imgH="838200" progId="Equation.DSMT4">
                  <p:embed/>
                </p:oleObj>
              </mc:Choice>
              <mc:Fallback>
                <p:oleObj name="" r:id="rId37" imgW="3937000" imgH="838200" progId="Equation.DSMT4">
                  <p:embed/>
                  <p:pic>
                    <p:nvPicPr>
                      <p:cNvPr id="0" name="图片 3123"/>
                      <p:cNvPicPr/>
                      <p:nvPr/>
                    </p:nvPicPr>
                    <p:blipFill>
                      <a:blip r:embed="rId38"/>
                      <a:stretch>
                        <a:fillRect/>
                      </a:stretch>
                    </p:blipFill>
                    <p:spPr>
                      <a:xfrm>
                        <a:off x="2071688" y="5219700"/>
                        <a:ext cx="3937000" cy="838200"/>
                      </a:xfrm>
                      <a:prstGeom prst="rect">
                        <a:avLst/>
                      </a:prstGeom>
                      <a:noFill/>
                      <a:ln w="38100">
                        <a:noFill/>
                        <a:miter/>
                      </a:ln>
                    </p:spPr>
                  </p:pic>
                </p:oleObj>
              </mc:Fallback>
            </mc:AlternateContent>
          </a:graphicData>
        </a:graphic>
      </p:graphicFrame>
      <p:sp>
        <p:nvSpPr>
          <p:cNvPr id="171030" name="Rectangle 22"/>
          <p:cNvSpPr/>
          <p:nvPr>
            <p:custDataLst>
              <p:tags r:id="rId39"/>
            </p:custDataLst>
          </p:nvPr>
        </p:nvSpPr>
        <p:spPr>
          <a:xfrm>
            <a:off x="139700" y="5834063"/>
            <a:ext cx="7357110" cy="718820"/>
          </a:xfrm>
          <a:prstGeom prst="rect">
            <a:avLst/>
          </a:prstGeom>
          <a:noFill/>
          <a:ln w="9525">
            <a:noFill/>
          </a:ln>
        </p:spPr>
        <p:txBody>
          <a:bodyPr wrap="none">
            <a:spAutoFit/>
          </a:bodyPr>
          <a:p>
            <a:pPr>
              <a:lnSpc>
                <a:spcPct val="170000"/>
              </a:lnSpc>
              <a:spcBef>
                <a:spcPct val="50000"/>
              </a:spcBef>
            </a:pPr>
            <a:r>
              <a:rPr lang="zh-CN" altLang="en-US" sz="2400" b="1" dirty="0">
                <a:latin typeface="Times New Roman" panose="02020603050405020304" pitchFamily="18" charset="0"/>
              </a:rPr>
              <a:t>所以拒绝</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0</a:t>
            </a:r>
            <a:r>
              <a:rPr lang="zh-CN" altLang="en-US" sz="2400" b="1" dirty="0">
                <a:latin typeface="Times New Roman" panose="02020603050405020304" pitchFamily="18" charset="0"/>
              </a:rPr>
              <a:t>，而接受</a:t>
            </a:r>
            <a:r>
              <a:rPr lang="en-US" altLang="zh-CN" sz="2400" b="1" i="1" dirty="0">
                <a:latin typeface="Times New Roman" panose="02020603050405020304" pitchFamily="18" charset="0"/>
              </a:rPr>
              <a:t>H</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，即认为这批元件不合格．     </a:t>
            </a:r>
            <a:endParaRPr lang="zh-CN" altLang="en-US" sz="2400" b="1" dirty="0">
              <a:latin typeface="Times New Roman" panose="02020603050405020304" pitchFamily="18" charset="0"/>
            </a:endParaRPr>
          </a:p>
        </p:txBody>
      </p:sp>
      <p:sp>
        <p:nvSpPr>
          <p:cNvPr id="5" name="文本框 4"/>
          <p:cNvSpPr txBox="1"/>
          <p:nvPr/>
        </p:nvSpPr>
        <p:spPr>
          <a:xfrm>
            <a:off x="2212340" y="2098040"/>
            <a:ext cx="318135" cy="427355"/>
          </a:xfrm>
          <a:prstGeom prst="rect">
            <a:avLst/>
          </a:prstGeom>
          <a:solidFill>
            <a:srgbClr val="FFFF00"/>
          </a:solidFill>
        </p:spPr>
        <p:txBody>
          <a:bodyPr wrap="square" rtlCol="0">
            <a:noAutofit/>
          </a:bodyPr>
          <a:p>
            <a:r>
              <a:rPr lang="en-US" altLang="zh-CN" sz="2400" b="1" i="1">
                <a:latin typeface="Times New Roman" panose="02020603050405020304" pitchFamily="18" charset="0"/>
                <a:cs typeface="Times New Roman" panose="02020603050405020304" pitchFamily="18" charset="0"/>
              </a:rPr>
              <a:t>=</a:t>
            </a:r>
            <a:endParaRPr lang="en-US" altLang="zh-CN" sz="24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1019"/>
                                        </p:tgtEl>
                                        <p:attrNameLst>
                                          <p:attrName>style.visibility</p:attrName>
                                        </p:attrNameLst>
                                      </p:cBhvr>
                                      <p:to>
                                        <p:strVal val="visible"/>
                                      </p:to>
                                    </p:set>
                                    <p:animEffect transition="in" filter="blinds(horizontal)">
                                      <p:cBhvr>
                                        <p:cTn id="17" dur="500"/>
                                        <p:tgtEl>
                                          <p:spTgt spid="1710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1020"/>
                                        </p:tgtEl>
                                        <p:attrNameLst>
                                          <p:attrName>style.visibility</p:attrName>
                                        </p:attrNameLst>
                                      </p:cBhvr>
                                      <p:to>
                                        <p:strVal val="visible"/>
                                      </p:to>
                                    </p:set>
                                    <p:animEffect transition="in" filter="blinds(horizontal)">
                                      <p:cBhvr>
                                        <p:cTn id="22" dur="500"/>
                                        <p:tgtEl>
                                          <p:spTgt spid="1710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1022"/>
                                        </p:tgtEl>
                                        <p:attrNameLst>
                                          <p:attrName>style.visibility</p:attrName>
                                        </p:attrNameLst>
                                      </p:cBhvr>
                                      <p:to>
                                        <p:strVal val="visible"/>
                                      </p:to>
                                    </p:set>
                                    <p:animEffect transition="in" filter="blinds(horizontal)">
                                      <p:cBhvr>
                                        <p:cTn id="32" dur="500"/>
                                        <p:tgtEl>
                                          <p:spTgt spid="1710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1025"/>
                                        </p:tgtEl>
                                        <p:attrNameLst>
                                          <p:attrName>style.visibility</p:attrName>
                                        </p:attrNameLst>
                                      </p:cBhvr>
                                      <p:to>
                                        <p:strVal val="visible"/>
                                      </p:to>
                                    </p:set>
                                    <p:animEffect transition="in" filter="blinds(horizontal)">
                                      <p:cBhvr>
                                        <p:cTn id="37" dur="500"/>
                                        <p:tgtEl>
                                          <p:spTgt spid="1710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1029"/>
                                        </p:tgtEl>
                                        <p:attrNameLst>
                                          <p:attrName>style.visibility</p:attrName>
                                        </p:attrNameLst>
                                      </p:cBhvr>
                                      <p:to>
                                        <p:strVal val="visible"/>
                                      </p:to>
                                    </p:set>
                                    <p:animEffect transition="in" filter="blinds(horizontal)">
                                      <p:cBhvr>
                                        <p:cTn id="47" dur="500"/>
                                        <p:tgtEl>
                                          <p:spTgt spid="17102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1030"/>
                                        </p:tgtEl>
                                        <p:attrNameLst>
                                          <p:attrName>style.visibility</p:attrName>
                                        </p:attrNameLst>
                                      </p:cBhvr>
                                      <p:to>
                                        <p:strVal val="visible"/>
                                      </p:to>
                                    </p:set>
                                    <p:animEffect transition="in" filter="blinds(horizontal)">
                                      <p:cBhvr>
                                        <p:cTn id="52" dur="500"/>
                                        <p:tgtEl>
                                          <p:spTgt spid="17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9" grpId="0"/>
      <p:bldP spid="171022" grpId="0"/>
      <p:bldP spid="171030" grpId="0"/>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4" name="Object 37"/>
          <p:cNvGraphicFramePr>
            <a:graphicFrameLocks noChangeAspect="1"/>
          </p:cNvGraphicFramePr>
          <p:nvPr>
            <p:custDataLst>
              <p:tags r:id="rId1"/>
            </p:custDataLst>
          </p:nvPr>
        </p:nvGraphicFramePr>
        <p:xfrm>
          <a:off x="914400" y="838200"/>
          <a:ext cx="5410200" cy="469900"/>
        </p:xfrm>
        <a:graphic>
          <a:graphicData uri="http://schemas.openxmlformats.org/presentationml/2006/ole">
            <mc:AlternateContent xmlns:mc="http://schemas.openxmlformats.org/markup-compatibility/2006">
              <mc:Choice xmlns:v="urn:schemas-microsoft-com:vml" Requires="v">
                <p:oleObj spid="_x0000_s3084" name="" r:id="rId2" imgW="5381625" imgH="438150" progId="Equation.3">
                  <p:embed/>
                </p:oleObj>
              </mc:Choice>
              <mc:Fallback>
                <p:oleObj name="" r:id="rId2" imgW="5381625" imgH="438150" progId="Equation.3">
                  <p:embed/>
                  <p:pic>
                    <p:nvPicPr>
                      <p:cNvPr id="0" name="图片 3083"/>
                      <p:cNvPicPr/>
                      <p:nvPr/>
                    </p:nvPicPr>
                    <p:blipFill>
                      <a:blip r:embed="rId3"/>
                      <a:stretch>
                        <a:fillRect/>
                      </a:stretch>
                    </p:blipFill>
                    <p:spPr>
                      <a:xfrm>
                        <a:off x="914400" y="838200"/>
                        <a:ext cx="5410200" cy="469900"/>
                      </a:xfrm>
                      <a:prstGeom prst="rect">
                        <a:avLst/>
                      </a:prstGeom>
                      <a:noFill/>
                      <a:ln w="38100">
                        <a:noFill/>
                        <a:miter/>
                      </a:ln>
                    </p:spPr>
                  </p:pic>
                </p:oleObj>
              </mc:Fallback>
            </mc:AlternateContent>
          </a:graphicData>
        </a:graphic>
      </p:graphicFrame>
      <p:graphicFrame>
        <p:nvGraphicFramePr>
          <p:cNvPr id="20520" name="Object 40"/>
          <p:cNvGraphicFramePr>
            <a:graphicFrameLocks noChangeAspect="1"/>
          </p:cNvGraphicFramePr>
          <p:nvPr>
            <p:custDataLst>
              <p:tags r:id="rId4"/>
            </p:custDataLst>
          </p:nvPr>
        </p:nvGraphicFramePr>
        <p:xfrm>
          <a:off x="901700" y="1524000"/>
          <a:ext cx="8089900" cy="452438"/>
        </p:xfrm>
        <a:graphic>
          <a:graphicData uri="http://schemas.openxmlformats.org/presentationml/2006/ole">
            <mc:AlternateContent xmlns:mc="http://schemas.openxmlformats.org/markup-compatibility/2006">
              <mc:Choice xmlns:v="urn:schemas-microsoft-com:vml" Requires="v">
                <p:oleObj spid="_x0000_s3094" name="" r:id="rId5" imgW="8394700" imgH="469900" progId="Equation.3">
                  <p:embed/>
                </p:oleObj>
              </mc:Choice>
              <mc:Fallback>
                <p:oleObj name="" r:id="rId5" imgW="8394700" imgH="469900" progId="Equation.3">
                  <p:embed/>
                  <p:pic>
                    <p:nvPicPr>
                      <p:cNvPr id="0" name="图片 3093"/>
                      <p:cNvPicPr/>
                      <p:nvPr/>
                    </p:nvPicPr>
                    <p:blipFill>
                      <a:blip r:embed="rId6"/>
                      <a:stretch>
                        <a:fillRect/>
                      </a:stretch>
                    </p:blipFill>
                    <p:spPr>
                      <a:xfrm>
                        <a:off x="901700" y="1524000"/>
                        <a:ext cx="8089900" cy="452438"/>
                      </a:xfrm>
                      <a:prstGeom prst="rect">
                        <a:avLst/>
                      </a:prstGeom>
                      <a:noFill/>
                      <a:ln w="38100">
                        <a:noFill/>
                        <a:miter/>
                      </a:ln>
                    </p:spPr>
                  </p:pic>
                </p:oleObj>
              </mc:Fallback>
            </mc:AlternateContent>
          </a:graphicData>
        </a:graphic>
      </p:graphicFrame>
      <p:graphicFrame>
        <p:nvGraphicFramePr>
          <p:cNvPr id="20523" name="Object 43"/>
          <p:cNvGraphicFramePr>
            <a:graphicFrameLocks noChangeAspect="1"/>
          </p:cNvGraphicFramePr>
          <p:nvPr>
            <p:custDataLst>
              <p:tags r:id="rId7"/>
            </p:custDataLst>
          </p:nvPr>
        </p:nvGraphicFramePr>
        <p:xfrm>
          <a:off x="789940" y="2188845"/>
          <a:ext cx="7430770" cy="530860"/>
        </p:xfrm>
        <a:graphic>
          <a:graphicData uri="http://schemas.openxmlformats.org/presentationml/2006/ole">
            <mc:AlternateContent xmlns:mc="http://schemas.openxmlformats.org/markup-compatibility/2006">
              <mc:Choice xmlns:v="urn:schemas-microsoft-com:vml" Requires="v">
                <p:oleObj spid="_x0000_s3085" name="" r:id="rId8" imgW="3200400" imgH="228600" progId="Equation.3">
                  <p:embed/>
                </p:oleObj>
              </mc:Choice>
              <mc:Fallback>
                <p:oleObj name="" r:id="rId8" imgW="3200400" imgH="228600" progId="Equation.3">
                  <p:embed/>
                  <p:pic>
                    <p:nvPicPr>
                      <p:cNvPr id="0" name="图片 3084"/>
                      <p:cNvPicPr/>
                      <p:nvPr/>
                    </p:nvPicPr>
                    <p:blipFill>
                      <a:blip r:embed="rId9"/>
                      <a:stretch>
                        <a:fillRect/>
                      </a:stretch>
                    </p:blipFill>
                    <p:spPr>
                      <a:xfrm>
                        <a:off x="789940" y="2188845"/>
                        <a:ext cx="7430770" cy="530860"/>
                      </a:xfrm>
                      <a:prstGeom prst="rect">
                        <a:avLst/>
                      </a:prstGeom>
                      <a:noFill/>
                      <a:ln w="38100">
                        <a:noFill/>
                        <a:miter/>
                      </a:ln>
                    </p:spPr>
                  </p:pic>
                </p:oleObj>
              </mc:Fallback>
            </mc:AlternateContent>
          </a:graphicData>
        </a:graphic>
      </p:graphicFrame>
      <p:graphicFrame>
        <p:nvGraphicFramePr>
          <p:cNvPr id="20525" name="Object 45"/>
          <p:cNvGraphicFramePr>
            <a:graphicFrameLocks noChangeAspect="1"/>
          </p:cNvGraphicFramePr>
          <p:nvPr>
            <p:custDataLst>
              <p:tags r:id="rId10"/>
            </p:custDataLst>
          </p:nvPr>
        </p:nvGraphicFramePr>
        <p:xfrm>
          <a:off x="928688" y="3099753"/>
          <a:ext cx="2209800" cy="469900"/>
        </p:xfrm>
        <a:graphic>
          <a:graphicData uri="http://schemas.openxmlformats.org/presentationml/2006/ole">
            <mc:AlternateContent xmlns:mc="http://schemas.openxmlformats.org/markup-compatibility/2006">
              <mc:Choice xmlns:v="urn:schemas-microsoft-com:vml" Requires="v">
                <p:oleObj spid="_x0000_s3086" name="" r:id="rId11" imgW="2181225" imgH="438150" progId="Equation.3">
                  <p:embed/>
                </p:oleObj>
              </mc:Choice>
              <mc:Fallback>
                <p:oleObj name="" r:id="rId11" imgW="2181225" imgH="438150" progId="Equation.3">
                  <p:embed/>
                  <p:pic>
                    <p:nvPicPr>
                      <p:cNvPr id="0" name="图片 3085"/>
                      <p:cNvPicPr/>
                      <p:nvPr/>
                    </p:nvPicPr>
                    <p:blipFill>
                      <a:blip r:embed="rId12"/>
                      <a:stretch>
                        <a:fillRect/>
                      </a:stretch>
                    </p:blipFill>
                    <p:spPr>
                      <a:xfrm>
                        <a:off x="928688" y="3099753"/>
                        <a:ext cx="2209800" cy="469900"/>
                      </a:xfrm>
                      <a:prstGeom prst="rect">
                        <a:avLst/>
                      </a:prstGeom>
                      <a:noFill/>
                      <a:ln w="38100">
                        <a:noFill/>
                        <a:miter/>
                      </a:ln>
                    </p:spPr>
                  </p:pic>
                </p:oleObj>
              </mc:Fallback>
            </mc:AlternateContent>
          </a:graphicData>
        </a:graphic>
      </p:graphicFrame>
      <p:graphicFrame>
        <p:nvGraphicFramePr>
          <p:cNvPr id="20526" name="Object 46"/>
          <p:cNvGraphicFramePr>
            <a:graphicFrameLocks noChangeAspect="1"/>
          </p:cNvGraphicFramePr>
          <p:nvPr>
            <p:custDataLst>
              <p:tags r:id="rId13"/>
            </p:custDataLst>
          </p:nvPr>
        </p:nvGraphicFramePr>
        <p:xfrm>
          <a:off x="3111500" y="2926715"/>
          <a:ext cx="5016500" cy="850900"/>
        </p:xfrm>
        <a:graphic>
          <a:graphicData uri="http://schemas.openxmlformats.org/presentationml/2006/ole">
            <mc:AlternateContent xmlns:mc="http://schemas.openxmlformats.org/markup-compatibility/2006">
              <mc:Choice xmlns:v="urn:schemas-microsoft-com:vml" Requires="v">
                <p:oleObj spid="_x0000_s3087" name="" r:id="rId14" imgW="5016500" imgH="850900" progId="Equation.3">
                  <p:embed/>
                </p:oleObj>
              </mc:Choice>
              <mc:Fallback>
                <p:oleObj name="" r:id="rId14" imgW="5016500" imgH="850900" progId="Equation.3">
                  <p:embed/>
                  <p:pic>
                    <p:nvPicPr>
                      <p:cNvPr id="0" name="图片 3086"/>
                      <p:cNvPicPr/>
                      <p:nvPr/>
                    </p:nvPicPr>
                    <p:blipFill>
                      <a:blip r:embed="rId15"/>
                      <a:stretch>
                        <a:fillRect/>
                      </a:stretch>
                    </p:blipFill>
                    <p:spPr>
                      <a:xfrm>
                        <a:off x="3111500" y="2926715"/>
                        <a:ext cx="5016500" cy="850900"/>
                      </a:xfrm>
                      <a:prstGeom prst="rect">
                        <a:avLst/>
                      </a:prstGeom>
                      <a:noFill/>
                      <a:ln w="38100">
                        <a:noFill/>
                        <a:miter/>
                      </a:ln>
                    </p:spPr>
                  </p:pic>
                </p:oleObj>
              </mc:Fallback>
            </mc:AlternateContent>
          </a:graphicData>
        </a:graphic>
      </p:graphicFrame>
      <p:graphicFrame>
        <p:nvGraphicFramePr>
          <p:cNvPr id="20527" name="Object 47"/>
          <p:cNvGraphicFramePr>
            <a:graphicFrameLocks noChangeAspect="1"/>
          </p:cNvGraphicFramePr>
          <p:nvPr>
            <p:custDataLst>
              <p:tags r:id="rId16"/>
            </p:custDataLst>
          </p:nvPr>
        </p:nvGraphicFramePr>
        <p:xfrm>
          <a:off x="933450" y="3993515"/>
          <a:ext cx="4152900" cy="469900"/>
        </p:xfrm>
        <a:graphic>
          <a:graphicData uri="http://schemas.openxmlformats.org/presentationml/2006/ole">
            <mc:AlternateContent xmlns:mc="http://schemas.openxmlformats.org/markup-compatibility/2006">
              <mc:Choice xmlns:v="urn:schemas-microsoft-com:vml" Requires="v">
                <p:oleObj spid="_x0000_s3096" name="" r:id="rId17" imgW="4124325" imgH="438150" progId="Equation.3">
                  <p:embed/>
                </p:oleObj>
              </mc:Choice>
              <mc:Fallback>
                <p:oleObj name="" r:id="rId17" imgW="4124325" imgH="438150" progId="Equation.3">
                  <p:embed/>
                  <p:pic>
                    <p:nvPicPr>
                      <p:cNvPr id="0" name="图片 3095"/>
                      <p:cNvPicPr/>
                      <p:nvPr/>
                    </p:nvPicPr>
                    <p:blipFill>
                      <a:blip r:embed="rId18"/>
                      <a:stretch>
                        <a:fillRect/>
                      </a:stretch>
                    </p:blipFill>
                    <p:spPr>
                      <a:xfrm>
                        <a:off x="933450" y="3993515"/>
                        <a:ext cx="4152900" cy="469900"/>
                      </a:xfrm>
                      <a:prstGeom prst="rect">
                        <a:avLst/>
                      </a:prstGeom>
                      <a:noFill/>
                      <a:ln w="38100">
                        <a:noFill/>
                        <a:miter/>
                      </a:ln>
                    </p:spPr>
                  </p:pic>
                </p:oleObj>
              </mc:Fallback>
            </mc:AlternateContent>
          </a:graphicData>
        </a:graphic>
      </p:graphicFrame>
      <p:graphicFrame>
        <p:nvGraphicFramePr>
          <p:cNvPr id="20528" name="Object 48"/>
          <p:cNvGraphicFramePr>
            <a:graphicFrameLocks noChangeAspect="1"/>
          </p:cNvGraphicFramePr>
          <p:nvPr>
            <p:custDataLst>
              <p:tags r:id="rId19"/>
            </p:custDataLst>
          </p:nvPr>
        </p:nvGraphicFramePr>
        <p:xfrm>
          <a:off x="4965700" y="4014153"/>
          <a:ext cx="2628900" cy="406400"/>
        </p:xfrm>
        <a:graphic>
          <a:graphicData uri="http://schemas.openxmlformats.org/presentationml/2006/ole">
            <mc:AlternateContent xmlns:mc="http://schemas.openxmlformats.org/markup-compatibility/2006">
              <mc:Choice xmlns:v="urn:schemas-microsoft-com:vml" Requires="v">
                <p:oleObj spid="_x0000_s3093" name="" r:id="rId20" imgW="2628900" imgH="406400" progId="Equation.3">
                  <p:embed/>
                </p:oleObj>
              </mc:Choice>
              <mc:Fallback>
                <p:oleObj name="" r:id="rId20" imgW="2628900" imgH="406400" progId="Equation.3">
                  <p:embed/>
                  <p:pic>
                    <p:nvPicPr>
                      <p:cNvPr id="0" name="图片 3092"/>
                      <p:cNvPicPr/>
                      <p:nvPr/>
                    </p:nvPicPr>
                    <p:blipFill>
                      <a:blip r:embed="rId21"/>
                      <a:stretch>
                        <a:fillRect/>
                      </a:stretch>
                    </p:blipFill>
                    <p:spPr>
                      <a:xfrm>
                        <a:off x="4965700" y="4014153"/>
                        <a:ext cx="2628900" cy="406400"/>
                      </a:xfrm>
                      <a:prstGeom prst="rect">
                        <a:avLst/>
                      </a:prstGeom>
                      <a:noFill/>
                      <a:ln w="38100">
                        <a:noFill/>
                        <a:miter/>
                      </a:ln>
                    </p:spPr>
                  </p:pic>
                </p:oleObj>
              </mc:Fallback>
            </mc:AlternateContent>
          </a:graphicData>
        </a:graphic>
      </p:graphicFrame>
      <p:graphicFrame>
        <p:nvGraphicFramePr>
          <p:cNvPr id="20529" name="Object 49"/>
          <p:cNvGraphicFramePr>
            <a:graphicFrameLocks noChangeAspect="1"/>
          </p:cNvGraphicFramePr>
          <p:nvPr>
            <p:custDataLst>
              <p:tags r:id="rId22"/>
            </p:custDataLst>
          </p:nvPr>
        </p:nvGraphicFramePr>
        <p:xfrm>
          <a:off x="904875" y="4679315"/>
          <a:ext cx="6299200" cy="850900"/>
        </p:xfrm>
        <a:graphic>
          <a:graphicData uri="http://schemas.openxmlformats.org/presentationml/2006/ole">
            <mc:AlternateContent xmlns:mc="http://schemas.openxmlformats.org/markup-compatibility/2006">
              <mc:Choice xmlns:v="urn:schemas-microsoft-com:vml" Requires="v">
                <p:oleObj spid="_x0000_s3080" name="" r:id="rId23" imgW="6299200" imgH="850900" progId="Equation.3">
                  <p:embed/>
                </p:oleObj>
              </mc:Choice>
              <mc:Fallback>
                <p:oleObj name="" r:id="rId23" imgW="6299200" imgH="850900" progId="Equation.3">
                  <p:embed/>
                  <p:pic>
                    <p:nvPicPr>
                      <p:cNvPr id="0" name="图片 3079"/>
                      <p:cNvPicPr/>
                      <p:nvPr/>
                    </p:nvPicPr>
                    <p:blipFill>
                      <a:blip r:embed="rId24"/>
                      <a:stretch>
                        <a:fillRect/>
                      </a:stretch>
                    </p:blipFill>
                    <p:spPr>
                      <a:xfrm>
                        <a:off x="904875" y="4679315"/>
                        <a:ext cx="6299200" cy="850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20"/>
                                        </p:tgtEl>
                                        <p:attrNameLst>
                                          <p:attrName>style.visibility</p:attrName>
                                        </p:attrNameLst>
                                      </p:cBhvr>
                                      <p:to>
                                        <p:strVal val="visible"/>
                                      </p:to>
                                    </p:set>
                                    <p:animEffect transition="in" filter="wipe(left)">
                                      <p:cBhvr>
                                        <p:cTn id="7" dur="500"/>
                                        <p:tgtEl>
                                          <p:spTgt spid="20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3"/>
                                        </p:tgtEl>
                                        <p:attrNameLst>
                                          <p:attrName>style.visibility</p:attrName>
                                        </p:attrNameLst>
                                      </p:cBhvr>
                                      <p:to>
                                        <p:strVal val="visible"/>
                                      </p:to>
                                    </p:set>
                                    <p:animEffect transition="in" filter="wipe(left)">
                                      <p:cBhvr>
                                        <p:cTn id="12" dur="500"/>
                                        <p:tgtEl>
                                          <p:spTgt spid="205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25"/>
                                        </p:tgtEl>
                                        <p:attrNameLst>
                                          <p:attrName>style.visibility</p:attrName>
                                        </p:attrNameLst>
                                      </p:cBhvr>
                                      <p:to>
                                        <p:strVal val="visible"/>
                                      </p:to>
                                    </p:set>
                                    <p:animEffect transition="in" filter="wipe(left)">
                                      <p:cBhvr>
                                        <p:cTn id="17" dur="500"/>
                                        <p:tgtEl>
                                          <p:spTgt spid="205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526"/>
                                        </p:tgtEl>
                                        <p:attrNameLst>
                                          <p:attrName>style.visibility</p:attrName>
                                        </p:attrNameLst>
                                      </p:cBhvr>
                                      <p:to>
                                        <p:strVal val="visible"/>
                                      </p:to>
                                    </p:set>
                                    <p:animEffect transition="in" filter="wipe(left)">
                                      <p:cBhvr>
                                        <p:cTn id="22" dur="500"/>
                                        <p:tgtEl>
                                          <p:spTgt spid="205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27"/>
                                        </p:tgtEl>
                                        <p:attrNameLst>
                                          <p:attrName>style.visibility</p:attrName>
                                        </p:attrNameLst>
                                      </p:cBhvr>
                                      <p:to>
                                        <p:strVal val="visible"/>
                                      </p:to>
                                    </p:set>
                                    <p:animEffect transition="in" filter="wipe(left)">
                                      <p:cBhvr>
                                        <p:cTn id="27" dur="500"/>
                                        <p:tgtEl>
                                          <p:spTgt spid="205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528"/>
                                        </p:tgtEl>
                                        <p:attrNameLst>
                                          <p:attrName>style.visibility</p:attrName>
                                        </p:attrNameLst>
                                      </p:cBhvr>
                                      <p:to>
                                        <p:strVal val="visible"/>
                                      </p:to>
                                    </p:set>
                                    <p:animEffect transition="in" filter="wipe(left)">
                                      <p:cBhvr>
                                        <p:cTn id="32" dur="500"/>
                                        <p:tgtEl>
                                          <p:spTgt spid="205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529"/>
                                        </p:tgtEl>
                                        <p:attrNameLst>
                                          <p:attrName>style.visibility</p:attrName>
                                        </p:attrNameLst>
                                      </p:cBhvr>
                                      <p:to>
                                        <p:strVal val="visible"/>
                                      </p:to>
                                    </p:set>
                                    <p:animEffect transition="in" filter="wipe(left)">
                                      <p:cBhvr>
                                        <p:cTn id="37" dur="500"/>
                                        <p:tgtEl>
                                          <p:spTgt spid="20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8" name="Object 28"/>
          <p:cNvGraphicFramePr>
            <a:graphicFrameLocks noChangeAspect="1"/>
          </p:cNvGraphicFramePr>
          <p:nvPr>
            <p:custDataLst>
              <p:tags r:id="rId1"/>
            </p:custDataLst>
          </p:nvPr>
        </p:nvGraphicFramePr>
        <p:xfrm>
          <a:off x="1096963" y="838200"/>
          <a:ext cx="7035800" cy="914400"/>
        </p:xfrm>
        <a:graphic>
          <a:graphicData uri="http://schemas.openxmlformats.org/presentationml/2006/ole">
            <mc:AlternateContent xmlns:mc="http://schemas.openxmlformats.org/markup-compatibility/2006">
              <mc:Choice xmlns:v="urn:schemas-microsoft-com:vml" Requires="v">
                <p:oleObj spid="_x0000_s3077" name="" r:id="rId2" imgW="7035800" imgH="914400" progId="Equation.3">
                  <p:embed/>
                </p:oleObj>
              </mc:Choice>
              <mc:Fallback>
                <p:oleObj name="" r:id="rId2" imgW="7035800" imgH="914400" progId="Equation.3">
                  <p:embed/>
                  <p:pic>
                    <p:nvPicPr>
                      <p:cNvPr id="0" name="图片 3076"/>
                      <p:cNvPicPr/>
                      <p:nvPr/>
                    </p:nvPicPr>
                    <p:blipFill>
                      <a:blip r:embed="rId3"/>
                      <a:stretch>
                        <a:fillRect/>
                      </a:stretch>
                    </p:blipFill>
                    <p:spPr>
                      <a:xfrm>
                        <a:off x="1096963" y="838200"/>
                        <a:ext cx="7035800" cy="914400"/>
                      </a:xfrm>
                      <a:prstGeom prst="rect">
                        <a:avLst/>
                      </a:prstGeom>
                      <a:noFill/>
                      <a:ln w="38100">
                        <a:noFill/>
                        <a:miter/>
                      </a:ln>
                    </p:spPr>
                  </p:pic>
                </p:oleObj>
              </mc:Fallback>
            </mc:AlternateContent>
          </a:graphicData>
        </a:graphic>
      </p:graphicFrame>
      <p:graphicFrame>
        <p:nvGraphicFramePr>
          <p:cNvPr id="55325" name="Object 29"/>
          <p:cNvGraphicFramePr>
            <a:graphicFrameLocks noChangeAspect="1"/>
          </p:cNvGraphicFramePr>
          <p:nvPr>
            <p:custDataLst>
              <p:tags r:id="rId4"/>
            </p:custDataLst>
          </p:nvPr>
        </p:nvGraphicFramePr>
        <p:xfrm>
          <a:off x="1654810" y="1879600"/>
          <a:ext cx="4664075" cy="985520"/>
        </p:xfrm>
        <a:graphic>
          <a:graphicData uri="http://schemas.openxmlformats.org/presentationml/2006/ole">
            <mc:AlternateContent xmlns:mc="http://schemas.openxmlformats.org/markup-compatibility/2006">
              <mc:Choice xmlns:v="urn:schemas-microsoft-com:vml" Requires="v">
                <p:oleObj spid="_x0000_s3082" name="" r:id="rId5" imgW="2476500" imgH="508000" progId="Equation.3">
                  <p:embed/>
                </p:oleObj>
              </mc:Choice>
              <mc:Fallback>
                <p:oleObj name="" r:id="rId5" imgW="2476500" imgH="508000" progId="Equation.3">
                  <p:embed/>
                  <p:pic>
                    <p:nvPicPr>
                      <p:cNvPr id="0" name="图片 3081"/>
                      <p:cNvPicPr/>
                      <p:nvPr/>
                    </p:nvPicPr>
                    <p:blipFill>
                      <a:blip r:embed="rId6"/>
                      <a:stretch>
                        <a:fillRect/>
                      </a:stretch>
                    </p:blipFill>
                    <p:spPr>
                      <a:xfrm>
                        <a:off x="1654810" y="1879600"/>
                        <a:ext cx="4664075" cy="985520"/>
                      </a:xfrm>
                      <a:prstGeom prst="rect">
                        <a:avLst/>
                      </a:prstGeom>
                      <a:noFill/>
                      <a:ln w="38100">
                        <a:noFill/>
                        <a:miter/>
                      </a:ln>
                    </p:spPr>
                  </p:pic>
                </p:oleObj>
              </mc:Fallback>
            </mc:AlternateContent>
          </a:graphicData>
        </a:graphic>
      </p:graphicFrame>
      <p:graphicFrame>
        <p:nvGraphicFramePr>
          <p:cNvPr id="55328" name="Object 32"/>
          <p:cNvGraphicFramePr>
            <a:graphicFrameLocks noChangeAspect="1"/>
          </p:cNvGraphicFramePr>
          <p:nvPr>
            <p:custDataLst>
              <p:tags r:id="rId7"/>
            </p:custDataLst>
          </p:nvPr>
        </p:nvGraphicFramePr>
        <p:xfrm>
          <a:off x="1066800" y="3657600"/>
          <a:ext cx="4622800" cy="850900"/>
        </p:xfrm>
        <a:graphic>
          <a:graphicData uri="http://schemas.openxmlformats.org/presentationml/2006/ole">
            <mc:AlternateContent xmlns:mc="http://schemas.openxmlformats.org/markup-compatibility/2006">
              <mc:Choice xmlns:v="urn:schemas-microsoft-com:vml" Requires="v">
                <p:oleObj spid="_x0000_s3079" name="" r:id="rId8" imgW="4622800" imgH="850900" progId="Equation.3">
                  <p:embed/>
                </p:oleObj>
              </mc:Choice>
              <mc:Fallback>
                <p:oleObj name="" r:id="rId8" imgW="4622800" imgH="850900" progId="Equation.3">
                  <p:embed/>
                  <p:pic>
                    <p:nvPicPr>
                      <p:cNvPr id="0" name="图片 3078"/>
                      <p:cNvPicPr/>
                      <p:nvPr/>
                    </p:nvPicPr>
                    <p:blipFill>
                      <a:blip r:embed="rId9"/>
                      <a:stretch>
                        <a:fillRect/>
                      </a:stretch>
                    </p:blipFill>
                    <p:spPr>
                      <a:xfrm>
                        <a:off x="1066800" y="3657600"/>
                        <a:ext cx="4622800" cy="850900"/>
                      </a:xfrm>
                      <a:prstGeom prst="rect">
                        <a:avLst/>
                      </a:prstGeom>
                      <a:noFill/>
                      <a:ln w="38100">
                        <a:noFill/>
                        <a:miter/>
                      </a:ln>
                    </p:spPr>
                  </p:pic>
                </p:oleObj>
              </mc:Fallback>
            </mc:AlternateContent>
          </a:graphicData>
        </a:graphic>
      </p:graphicFrame>
      <p:graphicFrame>
        <p:nvGraphicFramePr>
          <p:cNvPr id="55329" name="Object 33"/>
          <p:cNvGraphicFramePr>
            <a:graphicFrameLocks noChangeAspect="1"/>
          </p:cNvGraphicFramePr>
          <p:nvPr>
            <p:custDataLst>
              <p:tags r:id="rId10"/>
            </p:custDataLst>
          </p:nvPr>
        </p:nvGraphicFramePr>
        <p:xfrm>
          <a:off x="1350645" y="4942840"/>
          <a:ext cx="3562985" cy="497205"/>
        </p:xfrm>
        <a:graphic>
          <a:graphicData uri="http://schemas.openxmlformats.org/presentationml/2006/ole">
            <mc:AlternateContent xmlns:mc="http://schemas.openxmlformats.org/markup-compatibility/2006">
              <mc:Choice xmlns:v="urn:schemas-microsoft-com:vml" Requires="v">
                <p:oleObj spid="_x0000_s3083" name="" r:id="rId11" imgW="1638300" imgH="228600" progId="Equation.3">
                  <p:embed/>
                </p:oleObj>
              </mc:Choice>
              <mc:Fallback>
                <p:oleObj name="" r:id="rId11" imgW="1638300" imgH="228600" progId="Equation.3">
                  <p:embed/>
                  <p:pic>
                    <p:nvPicPr>
                      <p:cNvPr id="0" name="图片 3082"/>
                      <p:cNvPicPr/>
                      <p:nvPr/>
                    </p:nvPicPr>
                    <p:blipFill>
                      <a:blip r:embed="rId12"/>
                      <a:stretch>
                        <a:fillRect/>
                      </a:stretch>
                    </p:blipFill>
                    <p:spPr>
                      <a:xfrm>
                        <a:off x="1350645" y="4942840"/>
                        <a:ext cx="3562985" cy="497205"/>
                      </a:xfrm>
                      <a:prstGeom prst="rect">
                        <a:avLst/>
                      </a:prstGeom>
                      <a:noFill/>
                      <a:ln w="38100">
                        <a:noFill/>
                        <a:miter/>
                      </a:ln>
                    </p:spPr>
                  </p:pic>
                </p:oleObj>
              </mc:Fallback>
            </mc:AlternateContent>
          </a:graphicData>
        </a:graphic>
      </p:graphicFrame>
      <p:graphicFrame>
        <p:nvGraphicFramePr>
          <p:cNvPr id="55330" name="Object 34"/>
          <p:cNvGraphicFramePr>
            <a:graphicFrameLocks noChangeAspect="1"/>
          </p:cNvGraphicFramePr>
          <p:nvPr>
            <p:custDataLst>
              <p:tags r:id="rId13"/>
            </p:custDataLst>
          </p:nvPr>
        </p:nvGraphicFramePr>
        <p:xfrm>
          <a:off x="4555490" y="4699000"/>
          <a:ext cx="3759200" cy="939800"/>
        </p:xfrm>
        <a:graphic>
          <a:graphicData uri="http://schemas.openxmlformats.org/presentationml/2006/ole">
            <mc:AlternateContent xmlns:mc="http://schemas.openxmlformats.org/markup-compatibility/2006">
              <mc:Choice xmlns:v="urn:schemas-microsoft-com:vml" Requires="v">
                <p:oleObj spid="_x0000_s3078" name="" r:id="rId14" imgW="3759200" imgH="939800" progId="Equation.3">
                  <p:embed/>
                </p:oleObj>
              </mc:Choice>
              <mc:Fallback>
                <p:oleObj name="" r:id="rId14" imgW="3759200" imgH="939800" progId="Equation.3">
                  <p:embed/>
                  <p:pic>
                    <p:nvPicPr>
                      <p:cNvPr id="0" name="图片 3077"/>
                      <p:cNvPicPr/>
                      <p:nvPr/>
                    </p:nvPicPr>
                    <p:blipFill>
                      <a:blip r:embed="rId15"/>
                      <a:stretch>
                        <a:fillRect/>
                      </a:stretch>
                    </p:blipFill>
                    <p:spPr>
                      <a:xfrm>
                        <a:off x="4555490" y="4699000"/>
                        <a:ext cx="3759200" cy="939800"/>
                      </a:xfrm>
                      <a:prstGeom prst="rect">
                        <a:avLst/>
                      </a:prstGeom>
                      <a:noFill/>
                      <a:ln w="38100">
                        <a:noFill/>
                        <a:miter/>
                      </a:ln>
                    </p:spPr>
                  </p:pic>
                </p:oleObj>
              </mc:Fallback>
            </mc:AlternateContent>
          </a:graphicData>
        </a:graphic>
      </p:graphicFrame>
      <p:sp>
        <p:nvSpPr>
          <p:cNvPr id="9223" name="Rectangle 38"/>
          <p:cNvSpPr/>
          <p:nvPr/>
        </p:nvSpPr>
        <p:spPr>
          <a:xfrm>
            <a:off x="942975" y="2997200"/>
            <a:ext cx="434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ea typeface="黑体" panose="02010609060101010101" pitchFamily="49" charset="-122"/>
              </a:rPr>
              <a:t>根据</a:t>
            </a:r>
            <a:r>
              <a:rPr lang="zh-CN" altLang="en-US" sz="2800" b="1" dirty="0">
                <a:solidFill>
                  <a:srgbClr val="0000FF"/>
                </a:solidFill>
                <a:latin typeface="黑体" panose="02010609060101010101" pitchFamily="49" charset="-122"/>
                <a:ea typeface="黑体" panose="02010609060101010101" pitchFamily="49" charset="-122"/>
              </a:rPr>
              <a:t>第六章定理</a:t>
            </a:r>
            <a:r>
              <a:rPr lang="zh-CN" altLang="en-US" sz="2800" b="1" dirty="0">
                <a:latin typeface="Times New Roman" panose="02020603050405020304" pitchFamily="18" charset="0"/>
                <a:ea typeface="黑体" panose="02010609060101010101" pitchFamily="49" charset="-122"/>
              </a:rPr>
              <a:t>知,</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325"/>
                                        </p:tgtEl>
                                        <p:attrNameLst>
                                          <p:attrName>style.visibility</p:attrName>
                                        </p:attrNameLst>
                                      </p:cBhvr>
                                      <p:to>
                                        <p:strVal val="visible"/>
                                      </p:to>
                                    </p:set>
                                    <p:animEffect transition="in" filter="wipe(left)">
                                      <p:cBhvr>
                                        <p:cTn id="7" dur="500"/>
                                        <p:tgtEl>
                                          <p:spTgt spid="553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left)">
                                      <p:cBhvr>
                                        <p:cTn id="12" dur="500"/>
                                        <p:tgtEl>
                                          <p:spTgt spid="92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28"/>
                                        </p:tgtEl>
                                        <p:attrNameLst>
                                          <p:attrName>style.visibility</p:attrName>
                                        </p:attrNameLst>
                                      </p:cBhvr>
                                      <p:to>
                                        <p:strVal val="visible"/>
                                      </p:to>
                                    </p:set>
                                    <p:animEffect transition="in" filter="wipe(left)">
                                      <p:cBhvr>
                                        <p:cTn id="17" dur="500"/>
                                        <p:tgtEl>
                                          <p:spTgt spid="55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29"/>
                                        </p:tgtEl>
                                        <p:attrNameLst>
                                          <p:attrName>style.visibility</p:attrName>
                                        </p:attrNameLst>
                                      </p:cBhvr>
                                      <p:to>
                                        <p:strVal val="visible"/>
                                      </p:to>
                                    </p:set>
                                    <p:animEffect transition="in" filter="wipe(left)">
                                      <p:cBhvr>
                                        <p:cTn id="22" dur="500"/>
                                        <p:tgtEl>
                                          <p:spTgt spid="553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330"/>
                                        </p:tgtEl>
                                        <p:attrNameLst>
                                          <p:attrName>style.visibility</p:attrName>
                                        </p:attrNameLst>
                                      </p:cBhvr>
                                      <p:to>
                                        <p:strVal val="visible"/>
                                      </p:to>
                                    </p:set>
                                    <p:animEffect transition="in" filter="wipe(left)">
                                      <p:cBhvr>
                                        <p:cTn id="27" dur="500"/>
                                        <p:tgtEl>
                                          <p:spTgt spid="55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 name="KSO_WM_UNIT_TABLE_BEAUTIFY" val="smartTable{43ec1c64-11c7-4215-b4f3-f96ef64c1183}"/>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PP_MARK_KEY" val="df744cb2-7e00-4ba9-b0c1-79b2e4f6af2d"/>
  <p:tag name="COMMONDATA" val="eyJoZGlkIjoiZDBhM2U4NjYwMTRkZjhlMTRkZjY1NzExZGM1NDcwNjUifQ=="/>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2748</Words>
  <Application>WPS 演示</Application>
  <PresentationFormat>全屏显示(4:3)</PresentationFormat>
  <Paragraphs>352</Paragraphs>
  <Slides>40</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306</vt:i4>
      </vt:variant>
      <vt:variant>
        <vt:lpstr>幻灯片标题</vt:lpstr>
      </vt:variant>
      <vt:variant>
        <vt:i4>40</vt:i4>
      </vt:variant>
    </vt:vector>
  </HeadingPairs>
  <TitlesOfParts>
    <vt:vector size="361" baseType="lpstr">
      <vt:lpstr>Arial</vt:lpstr>
      <vt:lpstr>宋体</vt:lpstr>
      <vt:lpstr>Wingdings</vt:lpstr>
      <vt:lpstr>Calibri</vt:lpstr>
      <vt:lpstr>Times New Roman</vt:lpstr>
      <vt:lpstr>黑体</vt:lpstr>
      <vt:lpstr>Math1</vt:lpstr>
      <vt:lpstr>Segoe Print</vt:lpstr>
      <vt:lpstr>楷体_GB2312</vt:lpstr>
      <vt:lpstr>新宋体</vt:lpstr>
      <vt:lpstr>微软雅黑</vt:lpstr>
      <vt:lpstr>Arial Unicode MS</vt:lpstr>
      <vt:lpstr>Symbol</vt:lpstr>
      <vt:lpstr>Math1</vt:lpstr>
      <vt:lpstr>Office 主题</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Equation.3</vt:lpstr>
      <vt:lpstr>Equation.KSEE3</vt:lpstr>
      <vt:lpstr>Equation.KSEE3</vt:lpstr>
      <vt:lpstr>Equation.KSEE3</vt:lpstr>
      <vt:lpstr>Equation.3</vt:lpstr>
      <vt:lpstr>Equation.DSMT4</vt:lpstr>
      <vt:lpstr>Equation.DSMT4</vt:lpstr>
      <vt:lpstr>Equation.KSEE3</vt:lpstr>
      <vt:lpstr>Equation.KSEE3</vt:lpstr>
      <vt:lpstr>Equation.KSEE3</vt:lpstr>
      <vt:lpstr>Equation.3</vt:lpstr>
      <vt:lpstr>Equation.DSMT4</vt:lpstr>
      <vt:lpstr>Equation.DSMT4</vt:lpstr>
      <vt:lpstr>Equation.KSEE3</vt:lpstr>
      <vt:lpstr>Equation.KSEE3</vt:lpstr>
      <vt:lpstr>Equation.DSMT4</vt:lpstr>
      <vt:lpstr>Equation.DSMT4</vt:lpstr>
      <vt:lpstr>Equation.DSMT4</vt:lpstr>
      <vt:lpstr>Equation.DSMT4</vt:lpstr>
      <vt:lpstr>Equation.KSEE3</vt:lpstr>
      <vt:lpstr>Equation.DSMT4</vt:lpstr>
      <vt:lpstr>Equation.3</vt:lpstr>
      <vt:lpstr>Equation.3</vt:lpstr>
      <vt:lpstr>Equation.DSMT4</vt:lpstr>
      <vt:lpstr>Equation.DSMT4</vt:lpstr>
      <vt:lpstr>Equation.KSEE3</vt:lpstr>
      <vt:lpstr>Equation.DSMT4</vt:lpstr>
      <vt:lpstr>Equation.DSMT4</vt:lpstr>
      <vt:lpstr>Equation.DSMT4</vt:lpstr>
      <vt:lpstr>Equation.DSMT4</vt:lpstr>
      <vt:lpstr>Equation.KSEE3</vt:lpstr>
      <vt:lpstr>Equation.DSMT4</vt:lpstr>
      <vt:lpstr>Equation.DSMT4</vt:lpstr>
      <vt:lpstr>Equation.DSMT4</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Equation.DSMT4</vt:lpstr>
      <vt:lpstr>Equation.KSEE3</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Equation.KSEE3</vt:lpstr>
      <vt:lpstr>Equation.DSMT4</vt:lpstr>
      <vt:lpstr>Equation.DSMT4</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Equation.KSEE3</vt:lpstr>
      <vt:lpstr>Equation.KSEE3</vt:lpstr>
      <vt:lpstr>Equation.KSEE3</vt:lpstr>
      <vt:lpstr>Equation.DSMT4</vt:lpstr>
      <vt:lpstr>Equation.DSMT4</vt:lpstr>
      <vt:lpstr>Equation.KSEE3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Dou</dc:creator>
  <cp:lastModifiedBy>donna</cp:lastModifiedBy>
  <cp:revision>95</cp:revision>
  <dcterms:created xsi:type="dcterms:W3CDTF">2012-09-17T11:32:00Z</dcterms:created>
  <dcterms:modified xsi:type="dcterms:W3CDTF">2023-05-24T03:39:25Z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588C6FC9E12D420A915E9F4DDD8707DA_13</vt:lpwstr>
  </property>
  <property fmtid="{D5CDD505-2E9C-101B-9397-08002B2CF9AE}" pid="3" name="KSOProductBuildVer">
    <vt:lpwstr>2052-11.1.0.14309</vt:lpwstr>
  </property>
</Properties>
</file>