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0" r:id="rId3"/>
    <p:sldId id="265" r:id="rId4"/>
    <p:sldId id="266" r:id="rId5"/>
    <p:sldId id="262" r:id="rId6"/>
    <p:sldId id="259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D527F-9603-46ED-8C23-D985D9F0E7E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A4F4-C0ED-43BF-B7DE-1B456AAE8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A4F4-C0ED-43BF-B7DE-1B456AAE81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E4A0-0E6A-4A75-A960-F8431BFD5D2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0723-B69A-4453-B5DE-F35BDC6A8E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BC62-CFAC-4738-B015-0F92914D4F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19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C82E-AF26-4AF4-B8E3-B6D3C41B07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9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DB15-114C-4821-8D87-D1EDE71575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12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F4CA-BEFE-46BA-A465-4DE424C1A1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BCF9-CDA5-4392-B722-BC378410AE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FAD-034F-401A-A26C-B817653381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52F-D370-4BCA-821C-FEB01BD196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0B12-559A-4177-A0D7-6A3B3F59FF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124-B858-4D52-9899-AFD0E476D9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56-ADE4-47E8-95C6-281360AF38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1233-002F-4445-8129-D792ED08F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52B3-7574-4235-99B3-3F64A34C13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BBFE-CE77-4371-ABEA-678E46A3C5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C0E3-2135-4BF8-BC4F-F149928D75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9CEB-1869-4F5E-8342-2329D54277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一、判断对错：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1228" y="808265"/>
            <a:ext cx="8188779" cy="5143500"/>
          </a:xfrm>
        </p:spPr>
        <p:txBody>
          <a:bodyPr>
            <a:normAutofit/>
          </a:bodyPr>
          <a:lstStyle/>
          <a:p>
            <a:pPr lvl="0" algn="just">
              <a:buClrTx/>
              <a:buFont typeface="+mj-lt"/>
              <a:buAutoNum type="arabicPeriod"/>
            </a:pP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对于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任意的集合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|A|&gt;2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，则至少存在五个不同的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上等价关系；（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是非空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上不存在关系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，使其既是等价关系又是偏序关系。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3. 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对于集合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A,B,C,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 B=A C,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 B=A C,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则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B=C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。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4. A={1,2,3},A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上共有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6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个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等价关系。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 pitchFamily="18" charset="2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5.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如果集合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中有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个元素，那么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到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上的映射共有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256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个；（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 pitchFamily="18" charset="2"/>
            </a:endParaRPr>
          </a:p>
          <a:p>
            <a:pPr marL="0" indent="0" algn="just">
              <a:buClrTx/>
              <a:buNone/>
            </a:pP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buClrTx/>
              <a:buFont typeface="+mj-lt"/>
              <a:buAutoNum type="arabicPeriod"/>
            </a:pPr>
            <a:endParaRPr lang="zh-CN" altLang="en-US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9599" y="6294664"/>
            <a:ext cx="73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0BE3F3-AAD7-4D2B-8D5A-98C5AAE8F6F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838" y="808263"/>
            <a:ext cx="7858126" cy="584562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A={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a,b,c,d,e,f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},A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上的划分</a:t>
            </a:r>
            <a:endParaRPr kumimoji="1" lang="en-US" altLang="zh-CN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C={{a}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{b, c}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{d , e , f} } 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所对应的等价关系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的元素个数是多少</a:t>
            </a: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 </a:t>
            </a: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C={M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的一个划分，试求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所对应的等价关系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来表示）。</a:t>
            </a:r>
          </a:p>
          <a:p>
            <a:pPr marL="0" lvl="0" indent="0" algn="just">
              <a:buClrTx/>
              <a:buNone/>
            </a:pP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3.</a:t>
            </a:r>
            <a:r>
              <a:rPr lang="zh-CN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a,b,c,d,e,f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 ,</a:t>
            </a:r>
            <a:endParaRPr lang="zh-CN" altLang="zh-CN" sz="3000" b="1" kern="10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lvl="0" indent="0" algn="just">
              <a:buClrTx/>
              <a:buNone/>
            </a:pP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R=IA∪{(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e,d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f,d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e,c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c,a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e,a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c,b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e,b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)}</a:t>
            </a:r>
            <a:endParaRPr lang="zh-CN" altLang="zh-CN" sz="3000" b="1" kern="10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lvl="0" indent="0" algn="just">
              <a:buClrTx/>
              <a:buNone/>
            </a:pP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则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(A, R)</a:t>
            </a: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为部分序集。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B={c, e}</a:t>
            </a: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的上界为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   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endParaRPr kumimoji="1" lang="en-US" altLang="zh-CN" sz="32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364" y="938892"/>
            <a:ext cx="8262257" cy="5698671"/>
          </a:xfrm>
        </p:spPr>
        <p:txBody>
          <a:bodyPr>
            <a:normAutofit/>
          </a:bodyPr>
          <a:lstStyle/>
          <a:p>
            <a:pPr marL="0"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是一个二元关系且满足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是否满足传递性，为什么？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A={a, b, c, d}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上的等价关系且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A/R={{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c,d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}}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，求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中有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个元素，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上共有多少个不同的等价关系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7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A={1, 2, 3}, 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上共有多少个不同的偏序关系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8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808264"/>
            <a:ext cx="7919356" cy="5796643"/>
          </a:xfrm>
        </p:spPr>
        <p:txBody>
          <a:bodyPr/>
          <a:lstStyle/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8.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对任意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是否都有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(A)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(B)=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)?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9.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是一个等价关系，问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也一定是等价关系吗？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10.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为一集合，在什么条件下，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 </a:t>
            </a: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为全序集？</a:t>
            </a:r>
            <a:endParaRPr kumimoji="1" lang="en-US" altLang="zh-CN" sz="3200" b="1" kern="0" dirty="0">
              <a:solidFill>
                <a:srgbClr val="FFCC00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533" y="808264"/>
            <a:ext cx="8068129" cy="6049736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A,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≤）是一个偏序集，其中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A={1,2,3,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,11}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，其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如下所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示，设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B={6,7,10}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的最大元、最小元、上界、下界、最小上界和最大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kumimoji="1" lang="en-US" altLang="zh-CN" sz="2800" b="1" kern="0" dirty="0" smtClean="0">
              <a:solidFill>
                <a:srgbClr val="FFCC00"/>
              </a:solidFill>
              <a:latin typeface="Arial"/>
              <a:ea typeface="宋体"/>
            </a:endParaRPr>
          </a:p>
          <a:p>
            <a:pPr mar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三、问答题：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74" y="2138939"/>
            <a:ext cx="4596042" cy="26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9" y="873579"/>
            <a:ext cx="7832271" cy="5608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1.2-6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若关系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是反自反的，是对称的，试证明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不是传递的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1.2-9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上的关系，如果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）对任意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，都有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R a 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aRb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aRc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bRc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是等价关系。</a:t>
            </a: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1.2-11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若集合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上的关系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具有对称性，证明：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具有对称性的充要条件为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S= 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zh-CN" sz="3200" kern="0" dirty="0">
              <a:solidFill>
                <a:prstClr val="black"/>
              </a:solidFill>
              <a:latin typeface="Times New Roman"/>
              <a:ea typeface="宋体"/>
            </a:endParaRPr>
          </a:p>
          <a:p>
            <a:pPr marL="0" indent="0">
              <a:buNone/>
            </a:pPr>
            <a:endParaRPr kumimoji="1" lang="zh-CN" altLang="en-US" sz="3200" kern="0" dirty="0">
              <a:solidFill>
                <a:prstClr val="black"/>
              </a:solidFill>
              <a:latin typeface="Times New Roman"/>
              <a:ea typeface="宋体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086" y="1069521"/>
            <a:ext cx="7837713" cy="50047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上的等价关系，证明：</a:t>
            </a: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=R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zh-CN" altLang="zh-CN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kumimoji="1"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197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535</Words>
  <Application>Microsoft Office PowerPoint</Application>
  <PresentationFormat>全屏显示(4:3)</PresentationFormat>
  <Paragraphs>43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仿宋</vt:lpstr>
      <vt:lpstr>宋体</vt:lpstr>
      <vt:lpstr>幼圆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丝状</vt:lpstr>
      <vt:lpstr>MathType 6.0 Equation</vt:lpstr>
      <vt:lpstr>一、判断对错：</vt:lpstr>
      <vt:lpstr>二、简答题：</vt:lpstr>
      <vt:lpstr>二、简答题：</vt:lpstr>
      <vt:lpstr>二、简答题：</vt:lpstr>
      <vt:lpstr>三、问答题：</vt:lpstr>
      <vt:lpstr>四、证明题：</vt:lpstr>
      <vt:lpstr>四、证明题：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一、判断对错：</dc:title>
  <dc:creator>Windows 用户</dc:creator>
  <cp:lastModifiedBy>Windows 用户</cp:lastModifiedBy>
  <cp:revision>40</cp:revision>
  <dcterms:created xsi:type="dcterms:W3CDTF">2022-03-18T06:32:30Z</dcterms:created>
  <dcterms:modified xsi:type="dcterms:W3CDTF">2022-04-06T12:18:57Z</dcterms:modified>
</cp:coreProperties>
</file>