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6.xml" ContentType="application/vnd.openxmlformats-officedocument.theme+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7.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8.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9.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10.xml" ContentType="application/vnd.openxmlformats-officedocument.theme+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theme/theme11.xml" ContentType="application/vnd.openxmlformats-officedocument.theme+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827" r:id="rId2"/>
    <p:sldMasterId id="2147484840" r:id="rId3"/>
    <p:sldMasterId id="2147485062" r:id="rId4"/>
    <p:sldMasterId id="2147486043" r:id="rId5"/>
    <p:sldMasterId id="2147486059" r:id="rId6"/>
    <p:sldMasterId id="2147486075" r:id="rId7"/>
    <p:sldMasterId id="2147486091" r:id="rId8"/>
    <p:sldMasterId id="2147486104" r:id="rId9"/>
    <p:sldMasterId id="2147486117" r:id="rId10"/>
    <p:sldMasterId id="2147486130" r:id="rId11"/>
    <p:sldMasterId id="2147486146" r:id="rId12"/>
  </p:sldMasterIdLst>
  <p:notesMasterIdLst>
    <p:notesMasterId r:id="rId126"/>
  </p:notesMasterIdLst>
  <p:sldIdLst>
    <p:sldId id="257" r:id="rId13"/>
    <p:sldId id="259" r:id="rId14"/>
    <p:sldId id="319" r:id="rId15"/>
    <p:sldId id="323" r:id="rId16"/>
    <p:sldId id="435" r:id="rId17"/>
    <p:sldId id="349" r:id="rId18"/>
    <p:sldId id="416" r:id="rId19"/>
    <p:sldId id="258" r:id="rId20"/>
    <p:sldId id="261" r:id="rId21"/>
    <p:sldId id="298" r:id="rId22"/>
    <p:sldId id="260" r:id="rId23"/>
    <p:sldId id="328" r:id="rId24"/>
    <p:sldId id="262" r:id="rId25"/>
    <p:sldId id="263" r:id="rId26"/>
    <p:sldId id="264" r:id="rId27"/>
    <p:sldId id="265" r:id="rId28"/>
    <p:sldId id="266" r:id="rId29"/>
    <p:sldId id="267" r:id="rId30"/>
    <p:sldId id="268" r:id="rId31"/>
    <p:sldId id="337" r:id="rId32"/>
    <p:sldId id="325" r:id="rId33"/>
    <p:sldId id="326" r:id="rId34"/>
    <p:sldId id="270" r:id="rId35"/>
    <p:sldId id="269" r:id="rId36"/>
    <p:sldId id="271" r:id="rId37"/>
    <p:sldId id="500" r:id="rId38"/>
    <p:sldId id="273" r:id="rId39"/>
    <p:sldId id="274" r:id="rId40"/>
    <p:sldId id="275" r:id="rId41"/>
    <p:sldId id="327" r:id="rId42"/>
    <p:sldId id="276" r:id="rId43"/>
    <p:sldId id="277" r:id="rId44"/>
    <p:sldId id="279" r:id="rId45"/>
    <p:sldId id="280" r:id="rId46"/>
    <p:sldId id="278" r:id="rId47"/>
    <p:sldId id="281" r:id="rId48"/>
    <p:sldId id="282" r:id="rId49"/>
    <p:sldId id="350" r:id="rId50"/>
    <p:sldId id="329" r:id="rId51"/>
    <p:sldId id="330" r:id="rId52"/>
    <p:sldId id="331" r:id="rId53"/>
    <p:sldId id="332" r:id="rId54"/>
    <p:sldId id="501" r:id="rId55"/>
    <p:sldId id="508" r:id="rId56"/>
    <p:sldId id="509" r:id="rId57"/>
    <p:sldId id="510" r:id="rId58"/>
    <p:sldId id="511" r:id="rId59"/>
    <p:sldId id="512" r:id="rId60"/>
    <p:sldId id="513" r:id="rId61"/>
    <p:sldId id="514" r:id="rId62"/>
    <p:sldId id="515" r:id="rId63"/>
    <p:sldId id="516" r:id="rId64"/>
    <p:sldId id="517" r:id="rId65"/>
    <p:sldId id="518" r:id="rId66"/>
    <p:sldId id="519" r:id="rId67"/>
    <p:sldId id="520" r:id="rId68"/>
    <p:sldId id="521" r:id="rId69"/>
    <p:sldId id="522" r:id="rId70"/>
    <p:sldId id="523" r:id="rId71"/>
    <p:sldId id="524" r:id="rId72"/>
    <p:sldId id="539" r:id="rId73"/>
    <p:sldId id="413" r:id="rId74"/>
    <p:sldId id="415" r:id="rId75"/>
    <p:sldId id="283" r:id="rId76"/>
    <p:sldId id="284" r:id="rId77"/>
    <p:sldId id="285" r:id="rId78"/>
    <p:sldId id="286" r:id="rId79"/>
    <p:sldId id="287" r:id="rId80"/>
    <p:sldId id="305" r:id="rId81"/>
    <p:sldId id="300" r:id="rId82"/>
    <p:sldId id="290" r:id="rId83"/>
    <p:sldId id="291" r:id="rId84"/>
    <p:sldId id="303" r:id="rId85"/>
    <p:sldId id="304" r:id="rId86"/>
    <p:sldId id="302" r:id="rId87"/>
    <p:sldId id="289" r:id="rId88"/>
    <p:sldId id="370" r:id="rId89"/>
    <p:sldId id="371" r:id="rId90"/>
    <p:sldId id="526" r:id="rId91"/>
    <p:sldId id="527" r:id="rId92"/>
    <p:sldId id="528" r:id="rId93"/>
    <p:sldId id="529" r:id="rId94"/>
    <p:sldId id="530" r:id="rId95"/>
    <p:sldId id="531" r:id="rId96"/>
    <p:sldId id="532" r:id="rId97"/>
    <p:sldId id="533" r:id="rId98"/>
    <p:sldId id="534" r:id="rId99"/>
    <p:sldId id="386" r:id="rId100"/>
    <p:sldId id="375" r:id="rId101"/>
    <p:sldId id="295" r:id="rId102"/>
    <p:sldId id="318" r:id="rId103"/>
    <p:sldId id="464" r:id="rId104"/>
    <p:sldId id="535" r:id="rId105"/>
    <p:sldId id="536" r:id="rId106"/>
    <p:sldId id="538" r:id="rId107"/>
    <p:sldId id="502" r:id="rId108"/>
    <p:sldId id="503" r:id="rId109"/>
    <p:sldId id="504" r:id="rId110"/>
    <p:sldId id="505" r:id="rId111"/>
    <p:sldId id="506" r:id="rId112"/>
    <p:sldId id="507" r:id="rId113"/>
    <p:sldId id="469" r:id="rId114"/>
    <p:sldId id="441" r:id="rId115"/>
    <p:sldId id="442" r:id="rId116"/>
    <p:sldId id="448" r:id="rId117"/>
    <p:sldId id="449" r:id="rId118"/>
    <p:sldId id="450" r:id="rId119"/>
    <p:sldId id="451" r:id="rId120"/>
    <p:sldId id="470" r:id="rId121"/>
    <p:sldId id="362" r:id="rId122"/>
    <p:sldId id="363" r:id="rId123"/>
    <p:sldId id="368" r:id="rId124"/>
    <p:sldId id="481" r:id="rId125"/>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6B6"/>
    <a:srgbClr val="FFF9E7"/>
    <a:srgbClr val="FFECAF"/>
    <a:srgbClr val="FFFF66"/>
    <a:srgbClr val="DFEF49"/>
    <a:srgbClr val="40E2F8"/>
    <a:srgbClr val="FB4D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13" autoAdjust="0"/>
    <p:restoredTop sz="86441" autoAdjust="0"/>
  </p:normalViewPr>
  <p:slideViewPr>
    <p:cSldViewPr>
      <p:cViewPr varScale="1">
        <p:scale>
          <a:sx n="67" d="100"/>
          <a:sy n="67" d="100"/>
        </p:scale>
        <p:origin x="840" y="44"/>
      </p:cViewPr>
      <p:guideLst>
        <p:guide orient="horz" pos="2160"/>
        <p:guide pos="2880"/>
      </p:guideLst>
    </p:cSldViewPr>
  </p:slideViewPr>
  <p:outlineViewPr>
    <p:cViewPr>
      <p:scale>
        <a:sx n="33" d="100"/>
        <a:sy n="33" d="100"/>
      </p:scale>
      <p:origin x="86" y="42907"/>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05.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slide" Target="slides/slide72.xml"/><Relationship Id="rId89" Type="http://schemas.openxmlformats.org/officeDocument/2006/relationships/slide" Target="slides/slide77.xml"/><Relationship Id="rId112" Type="http://schemas.openxmlformats.org/officeDocument/2006/relationships/slide" Target="slides/slide100.xml"/><Relationship Id="rId16" Type="http://schemas.openxmlformats.org/officeDocument/2006/relationships/slide" Target="slides/slide4.xml"/><Relationship Id="rId107" Type="http://schemas.openxmlformats.org/officeDocument/2006/relationships/slide" Target="slides/slide95.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102" Type="http://schemas.openxmlformats.org/officeDocument/2006/relationships/slide" Target="slides/slide90.xml"/><Relationship Id="rId123" Type="http://schemas.openxmlformats.org/officeDocument/2006/relationships/slide" Target="slides/slide111.xml"/><Relationship Id="rId128" Type="http://schemas.openxmlformats.org/officeDocument/2006/relationships/viewProps" Target="viewProps.xml"/><Relationship Id="rId5" Type="http://schemas.openxmlformats.org/officeDocument/2006/relationships/slideMaster" Target="slideMasters/slideMaster5.xml"/><Relationship Id="rId90" Type="http://schemas.openxmlformats.org/officeDocument/2006/relationships/slide" Target="slides/slide78.xml"/><Relationship Id="rId95" Type="http://schemas.openxmlformats.org/officeDocument/2006/relationships/slide" Target="slides/slide83.xml"/><Relationship Id="rId22" Type="http://schemas.openxmlformats.org/officeDocument/2006/relationships/slide" Target="slides/slide10.xml"/><Relationship Id="rId27" Type="http://schemas.openxmlformats.org/officeDocument/2006/relationships/slide" Target="slides/slide15.xml"/><Relationship Id="rId43" Type="http://schemas.openxmlformats.org/officeDocument/2006/relationships/slide" Target="slides/slide31.xml"/><Relationship Id="rId48" Type="http://schemas.openxmlformats.org/officeDocument/2006/relationships/slide" Target="slides/slide36.xml"/><Relationship Id="rId64" Type="http://schemas.openxmlformats.org/officeDocument/2006/relationships/slide" Target="slides/slide52.xml"/><Relationship Id="rId69" Type="http://schemas.openxmlformats.org/officeDocument/2006/relationships/slide" Target="slides/slide57.xml"/><Relationship Id="rId113" Type="http://schemas.openxmlformats.org/officeDocument/2006/relationships/slide" Target="slides/slide101.xml"/><Relationship Id="rId118" Type="http://schemas.openxmlformats.org/officeDocument/2006/relationships/slide" Target="slides/slide106.xml"/><Relationship Id="rId80" Type="http://schemas.openxmlformats.org/officeDocument/2006/relationships/slide" Target="slides/slide68.xml"/><Relationship Id="rId85" Type="http://schemas.openxmlformats.org/officeDocument/2006/relationships/slide" Target="slides/slide73.xml"/><Relationship Id="rId12" Type="http://schemas.openxmlformats.org/officeDocument/2006/relationships/slideMaster" Target="slideMasters/slideMaster12.xml"/><Relationship Id="rId17" Type="http://schemas.openxmlformats.org/officeDocument/2006/relationships/slide" Target="slides/slide5.xml"/><Relationship Id="rId33" Type="http://schemas.openxmlformats.org/officeDocument/2006/relationships/slide" Target="slides/slide21.xml"/><Relationship Id="rId38" Type="http://schemas.openxmlformats.org/officeDocument/2006/relationships/slide" Target="slides/slide26.xml"/><Relationship Id="rId59" Type="http://schemas.openxmlformats.org/officeDocument/2006/relationships/slide" Target="slides/slide47.xml"/><Relationship Id="rId103" Type="http://schemas.openxmlformats.org/officeDocument/2006/relationships/slide" Target="slides/slide91.xml"/><Relationship Id="rId108" Type="http://schemas.openxmlformats.org/officeDocument/2006/relationships/slide" Target="slides/slide96.xml"/><Relationship Id="rId124" Type="http://schemas.openxmlformats.org/officeDocument/2006/relationships/slide" Target="slides/slide112.xml"/><Relationship Id="rId129" Type="http://schemas.openxmlformats.org/officeDocument/2006/relationships/theme" Target="theme/theme1.xml"/><Relationship Id="rId54" Type="http://schemas.openxmlformats.org/officeDocument/2006/relationships/slide" Target="slides/slide42.xml"/><Relationship Id="rId70" Type="http://schemas.openxmlformats.org/officeDocument/2006/relationships/slide" Target="slides/slide58.xml"/><Relationship Id="rId75" Type="http://schemas.openxmlformats.org/officeDocument/2006/relationships/slide" Target="slides/slide63.xml"/><Relationship Id="rId91" Type="http://schemas.openxmlformats.org/officeDocument/2006/relationships/slide" Target="slides/slide79.xml"/><Relationship Id="rId96" Type="http://schemas.openxmlformats.org/officeDocument/2006/relationships/slide" Target="slides/slide84.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1.xml"/><Relationship Id="rId28" Type="http://schemas.openxmlformats.org/officeDocument/2006/relationships/slide" Target="slides/slide16.xml"/><Relationship Id="rId49" Type="http://schemas.openxmlformats.org/officeDocument/2006/relationships/slide" Target="slides/slide37.xml"/><Relationship Id="rId114" Type="http://schemas.openxmlformats.org/officeDocument/2006/relationships/slide" Target="slides/slide102.xml"/><Relationship Id="rId119" Type="http://schemas.openxmlformats.org/officeDocument/2006/relationships/slide" Target="slides/slide107.xml"/><Relationship Id="rId44" Type="http://schemas.openxmlformats.org/officeDocument/2006/relationships/slide" Target="slides/slide32.xml"/><Relationship Id="rId60" Type="http://schemas.openxmlformats.org/officeDocument/2006/relationships/slide" Target="slides/slide48.xml"/><Relationship Id="rId65" Type="http://schemas.openxmlformats.org/officeDocument/2006/relationships/slide" Target="slides/slide53.xml"/><Relationship Id="rId81" Type="http://schemas.openxmlformats.org/officeDocument/2006/relationships/slide" Target="slides/slide69.xml"/><Relationship Id="rId86" Type="http://schemas.openxmlformats.org/officeDocument/2006/relationships/slide" Target="slides/slide74.xml"/><Relationship Id="rId130" Type="http://schemas.openxmlformats.org/officeDocument/2006/relationships/tableStyles" Target="tableStyles.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109" Type="http://schemas.openxmlformats.org/officeDocument/2006/relationships/slide" Target="slides/slide9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97" Type="http://schemas.openxmlformats.org/officeDocument/2006/relationships/slide" Target="slides/slide85.xml"/><Relationship Id="rId104" Type="http://schemas.openxmlformats.org/officeDocument/2006/relationships/slide" Target="slides/slide92.xml"/><Relationship Id="rId120" Type="http://schemas.openxmlformats.org/officeDocument/2006/relationships/slide" Target="slides/slide108.xml"/><Relationship Id="rId125" Type="http://schemas.openxmlformats.org/officeDocument/2006/relationships/slide" Target="slides/slide113.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slide" Target="slides/slide80.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slide" Target="slides/slide75.xml"/><Relationship Id="rId110" Type="http://schemas.openxmlformats.org/officeDocument/2006/relationships/slide" Target="slides/slide98.xml"/><Relationship Id="rId115" Type="http://schemas.openxmlformats.org/officeDocument/2006/relationships/slide" Target="slides/slide103.xml"/><Relationship Id="rId61" Type="http://schemas.openxmlformats.org/officeDocument/2006/relationships/slide" Target="slides/slide49.xml"/><Relationship Id="rId82" Type="http://schemas.openxmlformats.org/officeDocument/2006/relationships/slide" Target="slides/slide70.xml"/><Relationship Id="rId19" Type="http://schemas.openxmlformats.org/officeDocument/2006/relationships/slide" Target="slides/slide7.xml"/><Relationship Id="rId14" Type="http://schemas.openxmlformats.org/officeDocument/2006/relationships/slide" Target="slides/slide2.xml"/><Relationship Id="rId30" Type="http://schemas.openxmlformats.org/officeDocument/2006/relationships/slide" Target="slides/slide18.xml"/><Relationship Id="rId35" Type="http://schemas.openxmlformats.org/officeDocument/2006/relationships/slide" Target="slides/slide23.xml"/><Relationship Id="rId56" Type="http://schemas.openxmlformats.org/officeDocument/2006/relationships/slide" Target="slides/slide44.xml"/><Relationship Id="rId77" Type="http://schemas.openxmlformats.org/officeDocument/2006/relationships/slide" Target="slides/slide65.xml"/><Relationship Id="rId100" Type="http://schemas.openxmlformats.org/officeDocument/2006/relationships/slide" Target="slides/slide88.xml"/><Relationship Id="rId105" Type="http://schemas.openxmlformats.org/officeDocument/2006/relationships/slide" Target="slides/slide93.xml"/><Relationship Id="rId126" Type="http://schemas.openxmlformats.org/officeDocument/2006/relationships/notesMaster" Target="notesMasters/notesMaster1.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93" Type="http://schemas.openxmlformats.org/officeDocument/2006/relationships/slide" Target="slides/slide81.xml"/><Relationship Id="rId98" Type="http://schemas.openxmlformats.org/officeDocument/2006/relationships/slide" Target="slides/slide86.xml"/><Relationship Id="rId121" Type="http://schemas.openxmlformats.org/officeDocument/2006/relationships/slide" Target="slides/slide109.xml"/><Relationship Id="rId3" Type="http://schemas.openxmlformats.org/officeDocument/2006/relationships/slideMaster" Target="slideMasters/slideMaster3.xml"/><Relationship Id="rId25" Type="http://schemas.openxmlformats.org/officeDocument/2006/relationships/slide" Target="slides/slide13.xml"/><Relationship Id="rId46" Type="http://schemas.openxmlformats.org/officeDocument/2006/relationships/slide" Target="slides/slide34.xml"/><Relationship Id="rId67" Type="http://schemas.openxmlformats.org/officeDocument/2006/relationships/slide" Target="slides/slide55.xml"/><Relationship Id="rId116" Type="http://schemas.openxmlformats.org/officeDocument/2006/relationships/slide" Target="slides/slide104.xml"/><Relationship Id="rId20" Type="http://schemas.openxmlformats.org/officeDocument/2006/relationships/slide" Target="slides/slide8.xml"/><Relationship Id="rId41" Type="http://schemas.openxmlformats.org/officeDocument/2006/relationships/slide" Target="slides/slide29.xml"/><Relationship Id="rId62" Type="http://schemas.openxmlformats.org/officeDocument/2006/relationships/slide" Target="slides/slide50.xml"/><Relationship Id="rId83" Type="http://schemas.openxmlformats.org/officeDocument/2006/relationships/slide" Target="slides/slide71.xml"/><Relationship Id="rId88" Type="http://schemas.openxmlformats.org/officeDocument/2006/relationships/slide" Target="slides/slide76.xml"/><Relationship Id="rId111" Type="http://schemas.openxmlformats.org/officeDocument/2006/relationships/slide" Target="slides/slide99.xml"/><Relationship Id="rId15" Type="http://schemas.openxmlformats.org/officeDocument/2006/relationships/slide" Target="slides/slide3.xml"/><Relationship Id="rId36" Type="http://schemas.openxmlformats.org/officeDocument/2006/relationships/slide" Target="slides/slide24.xml"/><Relationship Id="rId57" Type="http://schemas.openxmlformats.org/officeDocument/2006/relationships/slide" Target="slides/slide45.xml"/><Relationship Id="rId106" Type="http://schemas.openxmlformats.org/officeDocument/2006/relationships/slide" Target="slides/slide94.xml"/><Relationship Id="rId127" Type="http://schemas.openxmlformats.org/officeDocument/2006/relationships/presProps" Target="presProps.xml"/><Relationship Id="rId10" Type="http://schemas.openxmlformats.org/officeDocument/2006/relationships/slideMaster" Target="slideMasters/slideMaster10.xml"/><Relationship Id="rId31" Type="http://schemas.openxmlformats.org/officeDocument/2006/relationships/slide" Target="slides/slide19.xml"/><Relationship Id="rId52" Type="http://schemas.openxmlformats.org/officeDocument/2006/relationships/slide" Target="slides/slide40.xml"/><Relationship Id="rId73" Type="http://schemas.openxmlformats.org/officeDocument/2006/relationships/slide" Target="slides/slide61.xml"/><Relationship Id="rId78" Type="http://schemas.openxmlformats.org/officeDocument/2006/relationships/slide" Target="slides/slide66.xml"/><Relationship Id="rId94" Type="http://schemas.openxmlformats.org/officeDocument/2006/relationships/slide" Target="slides/slide82.xml"/><Relationship Id="rId99" Type="http://schemas.openxmlformats.org/officeDocument/2006/relationships/slide" Target="slides/slide87.xml"/><Relationship Id="rId101" Type="http://schemas.openxmlformats.org/officeDocument/2006/relationships/slide" Target="slides/slide89.xml"/><Relationship Id="rId122" Type="http://schemas.openxmlformats.org/officeDocument/2006/relationships/slide" Target="slides/slide110.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4.xml"/></Relationships>
</file>

<file path=ppt/_rels/viewProps.xml.rels><?xml version="1.0" encoding="UTF-8" standalone="yes"?>
<Relationships xmlns="http://schemas.openxmlformats.org/package/2006/relationships"><Relationship Id="rId1" Type="http://schemas.openxmlformats.org/officeDocument/2006/relationships/slide" Target="slides/slide3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645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B567493-012C-4331-9C2F-FF0830A0DA84}" type="slidenum">
              <a:rPr lang="zh-CN" altLang="en-US"/>
              <a:pPr>
                <a:defRPr/>
              </a:pPr>
              <a:t>‹#›</a:t>
            </a:fld>
            <a:endParaRPr lang="en-US" altLang="zh-CN"/>
          </a:p>
        </p:txBody>
      </p:sp>
    </p:spTree>
    <p:extLst>
      <p:ext uri="{BB962C8B-B14F-4D97-AF65-F5344CB8AC3E}">
        <p14:creationId xmlns:p14="http://schemas.microsoft.com/office/powerpoint/2010/main" val="296046073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64038DC-6EF2-4EFB-8717-96B1DEC7AB38}" type="slidenum">
              <a:rPr lang="zh-CN" altLang="en-US" smtClean="0">
                <a:latin typeface="Times New Roman" panose="02020603050405020304" pitchFamily="18" charset="0"/>
              </a:rPr>
              <a:pPr>
                <a:spcBef>
                  <a:spcPct val="0"/>
                </a:spcBef>
              </a:pPr>
              <a:t>4</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3882665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CAADC97-1937-418B-AD72-28358E206343}" type="slidenum">
              <a:rPr lang="en-US" altLang="zh-CN" sz="1200" smtClean="0">
                <a:solidFill>
                  <a:srgbClr val="000000"/>
                </a:solidFill>
                <a:latin typeface="Arial" panose="020B0604020202020204" pitchFamily="34" charset="0"/>
              </a:rPr>
              <a:pPr/>
              <a:t>55</a:t>
            </a:fld>
            <a:endParaRPr lang="en-US" altLang="zh-CN" sz="1200" smtClean="0">
              <a:solidFill>
                <a:srgbClr val="000000"/>
              </a:solidFill>
              <a:latin typeface="Arial" panose="020B0604020202020204" pitchFamily="34" charset="0"/>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p>
        </p:txBody>
      </p:sp>
    </p:spTree>
    <p:extLst>
      <p:ext uri="{BB962C8B-B14F-4D97-AF65-F5344CB8AC3E}">
        <p14:creationId xmlns:p14="http://schemas.microsoft.com/office/powerpoint/2010/main" val="260998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35A61E18-C8DF-473C-A198-DBF636F0CDAB}" type="slidenum">
              <a:rPr lang="en-US" altLang="zh-CN" sz="1200" smtClean="0">
                <a:solidFill>
                  <a:srgbClr val="000000"/>
                </a:solidFill>
                <a:latin typeface="Arial" panose="020B0604020202020204" pitchFamily="34" charset="0"/>
              </a:rPr>
              <a:pPr/>
              <a:t>56</a:t>
            </a:fld>
            <a:endParaRPr lang="en-US" altLang="zh-CN" sz="1200" smtClean="0">
              <a:solidFill>
                <a:srgbClr val="000000"/>
              </a:solidFill>
              <a:latin typeface="Arial" panose="020B0604020202020204" pitchFamily="34" charset="0"/>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p>
        </p:txBody>
      </p:sp>
    </p:spTree>
    <p:extLst>
      <p:ext uri="{BB962C8B-B14F-4D97-AF65-F5344CB8AC3E}">
        <p14:creationId xmlns:p14="http://schemas.microsoft.com/office/powerpoint/2010/main" val="13986102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5DBB9AB8-1F76-4C85-8ECA-A96ABB467BCE}" type="slidenum">
              <a:rPr lang="en-US" altLang="zh-CN" sz="1200" smtClean="0">
                <a:solidFill>
                  <a:srgbClr val="000000"/>
                </a:solidFill>
                <a:latin typeface="Arial" panose="020B0604020202020204" pitchFamily="34" charset="0"/>
              </a:rPr>
              <a:pPr/>
              <a:t>57</a:t>
            </a:fld>
            <a:endParaRPr lang="en-US" altLang="zh-CN" sz="1200" smtClean="0">
              <a:solidFill>
                <a:srgbClr val="000000"/>
              </a:solidFill>
              <a:latin typeface="Arial" panose="020B0604020202020204" pitchFamily="34" charset="0"/>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p>
        </p:txBody>
      </p:sp>
    </p:spTree>
    <p:extLst>
      <p:ext uri="{BB962C8B-B14F-4D97-AF65-F5344CB8AC3E}">
        <p14:creationId xmlns:p14="http://schemas.microsoft.com/office/powerpoint/2010/main" val="1200428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F5F6DF-92A6-4988-BB22-614DFB6C3A94}" type="slidenum">
              <a:rPr lang="en-US" altLang="zh-CN" smtClean="0">
                <a:solidFill>
                  <a:srgbClr val="000000"/>
                </a:solidFill>
              </a:rPr>
              <a:pPr/>
              <a:t>58</a:t>
            </a:fld>
            <a:endParaRPr lang="en-US" altLang="zh-CN" smtClean="0">
              <a:solidFill>
                <a:srgbClr val="000000"/>
              </a:solidFill>
            </a:endParaRPr>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p>
        </p:txBody>
      </p:sp>
    </p:spTree>
    <p:extLst>
      <p:ext uri="{BB962C8B-B14F-4D97-AF65-F5344CB8AC3E}">
        <p14:creationId xmlns:p14="http://schemas.microsoft.com/office/powerpoint/2010/main" val="38499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12C026-30B9-428A-ACE0-0497B5529686}" type="slidenum">
              <a:rPr lang="en-US" altLang="zh-CN" smtClean="0">
                <a:solidFill>
                  <a:srgbClr val="000000"/>
                </a:solidFill>
              </a:rPr>
              <a:pPr/>
              <a:t>59</a:t>
            </a:fld>
            <a:endParaRPr lang="en-US" altLang="zh-CN" smtClean="0">
              <a:solidFill>
                <a:srgbClr val="000000"/>
              </a:solidFill>
            </a:endParaRPr>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p>
        </p:txBody>
      </p:sp>
    </p:spTree>
    <p:extLst>
      <p:ext uri="{BB962C8B-B14F-4D97-AF65-F5344CB8AC3E}">
        <p14:creationId xmlns:p14="http://schemas.microsoft.com/office/powerpoint/2010/main" val="3265218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F8A5E1B-BA19-4570-826C-5BABEA436FBB}" type="slidenum">
              <a:rPr lang="zh-CN" altLang="en-US" smtClean="0">
                <a:latin typeface="Times New Roman" panose="02020603050405020304" pitchFamily="18" charset="0"/>
              </a:rPr>
              <a:pPr>
                <a:spcBef>
                  <a:spcPct val="0"/>
                </a:spcBef>
              </a:pPr>
              <a:t>68</a:t>
            </a:fld>
            <a:endParaRPr lang="en-US" altLang="zh-CN" smtClean="0">
              <a:latin typeface="Times New Roman" panose="02020603050405020304" pitchFamily="18" charset="0"/>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点</a:t>
            </a:r>
            <a:r>
              <a:rPr lang="en-US" altLang="zh-CN" smtClean="0"/>
              <a:t>v</a:t>
            </a:r>
            <a:r>
              <a:rPr lang="zh-CN" altLang="en-US" smtClean="0"/>
              <a:t>是点集</a:t>
            </a:r>
            <a:r>
              <a:rPr lang="en-US" altLang="zh-CN" smtClean="0"/>
              <a:t>S</a:t>
            </a:r>
            <a:r>
              <a:rPr lang="en-US" altLang="zh-CN" smtClean="0">
                <a:latin typeface="Times New Roman" panose="02020603050405020304" pitchFamily="18" charset="0"/>
              </a:rPr>
              <a:t>’</a:t>
            </a:r>
            <a:r>
              <a:rPr lang="zh-CN" altLang="en-US" smtClean="0"/>
              <a:t>中任意一点。</a:t>
            </a:r>
          </a:p>
        </p:txBody>
      </p:sp>
    </p:spTree>
    <p:extLst>
      <p:ext uri="{BB962C8B-B14F-4D97-AF65-F5344CB8AC3E}">
        <p14:creationId xmlns:p14="http://schemas.microsoft.com/office/powerpoint/2010/main" val="25951106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9587BAD-8305-4965-9EE6-92DFD3324C7A}" type="slidenum">
              <a:rPr lang="zh-CN" altLang="en-US" smtClean="0">
                <a:latin typeface="Times New Roman" panose="02020603050405020304" pitchFamily="18" charset="0"/>
              </a:rPr>
              <a:pPr>
                <a:spcBef>
                  <a:spcPct val="0"/>
                </a:spcBef>
              </a:pPr>
              <a:t>76</a:t>
            </a:fld>
            <a:endParaRPr lang="en-US" altLang="zh-CN" smtClean="0">
              <a:latin typeface="Times New Roman" panose="02020603050405020304" pitchFamily="18" charset="0"/>
            </a:endParaRPr>
          </a:p>
        </p:txBody>
      </p:sp>
      <p:sp>
        <p:nvSpPr>
          <p:cNvPr id="138243" name="Rectangle 2"/>
          <p:cNvSpPr>
            <a:spLocks noGrp="1" noRot="1" noChangeAspect="1" noChangeArrowheads="1" noTextEdit="1"/>
          </p:cNvSpPr>
          <p:nvPr>
            <p:ph type="sldImg"/>
          </p:nvPr>
        </p:nvSpPr>
        <p:spPr>
          <a:solidFill>
            <a:srgbClr val="FFFFFF"/>
          </a:solidFill>
          <a:ln/>
        </p:spPr>
      </p:sp>
      <p:sp>
        <p:nvSpPr>
          <p:cNvPr id="1382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mtClean="0"/>
          </a:p>
        </p:txBody>
      </p:sp>
    </p:spTree>
    <p:extLst>
      <p:ext uri="{BB962C8B-B14F-4D97-AF65-F5344CB8AC3E}">
        <p14:creationId xmlns:p14="http://schemas.microsoft.com/office/powerpoint/2010/main" val="10200900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7BA2074-DEB1-4EFB-A301-9CA7819AD164}" type="slidenum">
              <a:rPr lang="zh-CN" altLang="en-US" smtClean="0">
                <a:latin typeface="Times New Roman" panose="02020603050405020304" pitchFamily="18" charset="0"/>
              </a:rPr>
              <a:pPr>
                <a:spcBef>
                  <a:spcPct val="0"/>
                </a:spcBef>
              </a:pPr>
              <a:t>77</a:t>
            </a:fld>
            <a:endParaRPr lang="en-US" altLang="zh-CN" smtClean="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其中，</a:t>
            </a:r>
            <a:r>
              <a:rPr lang="en-US" altLang="zh-CN" smtClean="0"/>
              <a:t>d(u0,u)</a:t>
            </a:r>
            <a:r>
              <a:rPr lang="zh-CN" altLang="en-US" smtClean="0"/>
              <a:t>对应的最短路，其全部的点均属于</a:t>
            </a:r>
            <a:r>
              <a:rPr lang="en-US" altLang="zh-CN" smtClean="0"/>
              <a:t>S.</a:t>
            </a:r>
          </a:p>
        </p:txBody>
      </p:sp>
    </p:spTree>
    <p:extLst>
      <p:ext uri="{BB962C8B-B14F-4D97-AF65-F5344CB8AC3E}">
        <p14:creationId xmlns:p14="http://schemas.microsoft.com/office/powerpoint/2010/main" val="28242558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2EAA773-7138-45D5-A854-7896D7403789}" type="slidenum">
              <a:rPr lang="zh-CN" altLang="en-US" smtClean="0">
                <a:latin typeface="Times New Roman" panose="02020603050405020304" pitchFamily="18" charset="0"/>
              </a:rPr>
              <a:pPr>
                <a:spcBef>
                  <a:spcPct val="0"/>
                </a:spcBef>
              </a:pPr>
              <a:t>78</a:t>
            </a:fld>
            <a:endParaRPr lang="en-US" altLang="zh-CN" smtClean="0">
              <a:latin typeface="Times New Roman" panose="02020603050405020304" pitchFamily="18" charset="0"/>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34928787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54A84A2-AD3B-46E0-9DF1-EF334A3D3485}" type="slidenum">
              <a:rPr lang="zh-CN" altLang="en-US" smtClean="0">
                <a:latin typeface="Times New Roman" panose="02020603050405020304" pitchFamily="18" charset="0"/>
              </a:rPr>
              <a:pPr>
                <a:spcBef>
                  <a:spcPct val="0"/>
                </a:spcBef>
              </a:pPr>
              <a:t>89</a:t>
            </a:fld>
            <a:endParaRPr lang="en-US" altLang="zh-CN" smtClean="0">
              <a:latin typeface="Times New Roman" panose="02020603050405020304" pitchFamily="18" charset="0"/>
            </a:endParaRPr>
          </a:p>
        </p:txBody>
      </p:sp>
      <p:sp>
        <p:nvSpPr>
          <p:cNvPr id="152579" name="Rectangle 2"/>
          <p:cNvSpPr>
            <a:spLocks noGrp="1" noRot="1" noChangeAspect="1" noChangeArrowheads="1" noTextEdit="1"/>
          </p:cNvSpPr>
          <p:nvPr>
            <p:ph type="sldImg"/>
          </p:nvPr>
        </p:nvSpPr>
        <p:spPr>
          <a:solidFill>
            <a:srgbClr val="FFFFFF"/>
          </a:solidFill>
          <a:ln/>
        </p:spPr>
      </p:sp>
      <p:sp>
        <p:nvSpPr>
          <p:cNvPr id="152580" name="Rectangle 3"/>
          <p:cNvSpPr>
            <a:spLocks noGrp="1" noChangeArrowheads="1"/>
          </p:cNvSpPr>
          <p:nvPr>
            <p:ph type="body" idx="1"/>
          </p:nvPr>
        </p:nvSpPr>
        <p:spPr>
          <a:solidFill>
            <a:srgbClr val="FFFFFF"/>
          </a:solidFill>
          <a:ln>
            <a:solidFill>
              <a:srgbClr val="000000"/>
            </a:solidFill>
          </a:ln>
        </p:spPr>
        <p:txBody>
          <a:bodyPr/>
          <a:lstStyle/>
          <a:p>
            <a:endParaRPr lang="en-US" altLang="zh-CN" smtClean="0"/>
          </a:p>
        </p:txBody>
      </p:sp>
    </p:spTree>
    <p:extLst>
      <p:ext uri="{BB962C8B-B14F-4D97-AF65-F5344CB8AC3E}">
        <p14:creationId xmlns:p14="http://schemas.microsoft.com/office/powerpoint/2010/main" val="2600610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7A5ABF5-E854-4863-A865-FAA4278DE76B}" type="slidenum">
              <a:rPr lang="zh-CN" altLang="en-US" smtClean="0">
                <a:latin typeface="Times New Roman" panose="02020603050405020304" pitchFamily="18" charset="0"/>
              </a:rPr>
              <a:pPr>
                <a:spcBef>
                  <a:spcPct val="0"/>
                </a:spcBef>
              </a:pPr>
              <a:t>9</a:t>
            </a:fld>
            <a:endParaRPr lang="en-US" altLang="zh-CN" smtClean="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pPr eaLnBrk="1" hangingPunct="1">
              <a:defRPr/>
            </a:pPr>
            <a:r>
              <a:rPr lang="zh-CN" altLang="en-US" smtClean="0">
                <a:solidFill>
                  <a:schemeClr val="tx2"/>
                </a:solidFill>
                <a:effectLst>
                  <a:outerShdw blurRad="38100" dist="38100" dir="2700000" algn="tl">
                    <a:srgbClr val="C0C0C0"/>
                  </a:outerShdw>
                </a:effectLst>
                <a:latin typeface="宋体" pitchFamily="2" charset="-122"/>
              </a:rPr>
              <a:t>显然，无向图包括简单图，我认为，图的定义应该定义一般的图，目前的定义，实际上就是简单图</a:t>
            </a:r>
          </a:p>
        </p:txBody>
      </p:sp>
    </p:spTree>
    <p:extLst>
      <p:ext uri="{BB962C8B-B14F-4D97-AF65-F5344CB8AC3E}">
        <p14:creationId xmlns:p14="http://schemas.microsoft.com/office/powerpoint/2010/main" val="270182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8301A9C-C332-4517-89F6-EEDF3E5B9AEB}" type="slidenum">
              <a:rPr lang="zh-CN" altLang="en-US" smtClean="0">
                <a:latin typeface="Times New Roman" panose="02020603050405020304" pitchFamily="18" charset="0"/>
              </a:rPr>
              <a:pPr>
                <a:spcBef>
                  <a:spcPct val="0"/>
                </a:spcBef>
              </a:pPr>
              <a:t>90</a:t>
            </a:fld>
            <a:endParaRPr lang="en-US" altLang="zh-CN" smtClean="0">
              <a:latin typeface="Times New Roman" panose="02020603050405020304" pitchFamily="18" charset="0"/>
            </a:endParaRPr>
          </a:p>
        </p:txBody>
      </p:sp>
      <p:sp>
        <p:nvSpPr>
          <p:cNvPr id="154627" name="Rectangle 2"/>
          <p:cNvSpPr>
            <a:spLocks noGrp="1" noRot="1" noChangeAspect="1" noChangeArrowheads="1" noTextEdit="1"/>
          </p:cNvSpPr>
          <p:nvPr>
            <p:ph type="sldImg"/>
          </p:nvPr>
        </p:nvSpPr>
        <p:spPr>
          <a:solidFill>
            <a:srgbClr val="FFFFFF"/>
          </a:solidFill>
          <a:ln/>
        </p:spPr>
      </p:sp>
      <p:sp>
        <p:nvSpPr>
          <p:cNvPr id="1546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mtClean="0"/>
          </a:p>
        </p:txBody>
      </p:sp>
    </p:spTree>
    <p:extLst>
      <p:ext uri="{BB962C8B-B14F-4D97-AF65-F5344CB8AC3E}">
        <p14:creationId xmlns:p14="http://schemas.microsoft.com/office/powerpoint/2010/main" val="25047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B6A7355-E11C-43E1-8E46-F86E288D6B5E}" type="slidenum">
              <a:rPr lang="zh-CN" altLang="en-US" smtClean="0">
                <a:latin typeface="Times New Roman" panose="02020603050405020304" pitchFamily="18" charset="0"/>
              </a:rPr>
              <a:pPr>
                <a:spcBef>
                  <a:spcPct val="0"/>
                </a:spcBef>
              </a:pPr>
              <a:t>91</a:t>
            </a:fld>
            <a:endParaRPr lang="en-US" altLang="zh-CN" smtClean="0">
              <a:latin typeface="Times New Roman" panose="02020603050405020304" pitchFamily="18" charset="0"/>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3513494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2F73854-6273-43AB-A489-A57A0E023886}" type="slidenum">
              <a:rPr lang="zh-CN" altLang="en-US" smtClean="0">
                <a:solidFill>
                  <a:srgbClr val="000000"/>
                </a:solidFill>
                <a:latin typeface="Times New Roman" panose="02020603050405020304" pitchFamily="18" charset="0"/>
              </a:rPr>
              <a:pPr>
                <a:spcBef>
                  <a:spcPct val="0"/>
                </a:spcBef>
              </a:pPr>
              <a:t>92</a:t>
            </a:fld>
            <a:endParaRPr lang="en-US" altLang="zh-CN" smtClean="0">
              <a:solidFill>
                <a:srgbClr val="000000"/>
              </a:solidFill>
              <a:latin typeface="Times New Roman" panose="02020603050405020304" pitchFamily="18" charset="0"/>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1939207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4C454F6-7131-421D-9865-4E2753A3FACF}" type="slidenum">
              <a:rPr lang="zh-CN" altLang="en-US" sz="1200">
                <a:solidFill>
                  <a:srgbClr val="000000"/>
                </a:solidFill>
              </a:rPr>
              <a:pPr eaLnBrk="1" hangingPunct="1"/>
              <a:t>93</a:t>
            </a:fld>
            <a:endParaRPr lang="en-US" altLang="zh-CN" sz="1200">
              <a:solidFill>
                <a:srgbClr val="000000"/>
              </a:solidFill>
            </a:endParaRPr>
          </a:p>
        </p:txBody>
      </p:sp>
      <p:sp>
        <p:nvSpPr>
          <p:cNvPr id="96259" name="Rectangle 2"/>
          <p:cNvSpPr>
            <a:spLocks noGrp="1" noRot="1" noChangeAspect="1" noChangeArrowheads="1" noTextEdit="1"/>
          </p:cNvSpPr>
          <p:nvPr>
            <p:ph type="sldImg"/>
          </p:nvPr>
        </p:nvSpPr>
        <p:spPr>
          <a:solidFill>
            <a:srgbClr val="FFFFFF"/>
          </a:solidFill>
          <a:ln/>
        </p:spPr>
      </p:sp>
      <p:sp>
        <p:nvSpPr>
          <p:cNvPr id="962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tLang="zh-CN" smtClean="0"/>
          </a:p>
        </p:txBody>
      </p:sp>
    </p:spTree>
    <p:extLst>
      <p:ext uri="{BB962C8B-B14F-4D97-AF65-F5344CB8AC3E}">
        <p14:creationId xmlns:p14="http://schemas.microsoft.com/office/powerpoint/2010/main" val="866987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90B52D5-9B68-47C8-9B13-5EF2A07D18BB}" type="slidenum">
              <a:rPr lang="zh-CN" altLang="en-US" sz="1200">
                <a:solidFill>
                  <a:srgbClr val="000000"/>
                </a:solidFill>
              </a:rPr>
              <a:pPr eaLnBrk="1" hangingPunct="1"/>
              <a:t>94</a:t>
            </a:fld>
            <a:endParaRPr lang="en-US" altLang="zh-CN" sz="1200">
              <a:solidFill>
                <a:srgbClr val="000000"/>
              </a:solidFill>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p>
        </p:txBody>
      </p:sp>
    </p:spTree>
    <p:extLst>
      <p:ext uri="{BB962C8B-B14F-4D97-AF65-F5344CB8AC3E}">
        <p14:creationId xmlns:p14="http://schemas.microsoft.com/office/powerpoint/2010/main" val="1997472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90B52D5-9B68-47C8-9B13-5EF2A07D18BB}" type="slidenum">
              <a:rPr lang="zh-CN" altLang="en-US" sz="1200">
                <a:solidFill>
                  <a:srgbClr val="000000"/>
                </a:solidFill>
              </a:rPr>
              <a:pPr eaLnBrk="1" hangingPunct="1"/>
              <a:t>95</a:t>
            </a:fld>
            <a:endParaRPr lang="en-US" altLang="zh-CN" sz="1200">
              <a:solidFill>
                <a:srgbClr val="000000"/>
              </a:solidFill>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1777125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211EB11-A2BE-4E42-8CDA-0DBC34E2D858}" type="slidenum">
              <a:rPr lang="en-US" altLang="zh-CN" sz="1200" smtClean="0">
                <a:solidFill>
                  <a:srgbClr val="000000"/>
                </a:solidFill>
                <a:latin typeface="Arial" panose="020B0604020202020204" pitchFamily="34" charset="0"/>
              </a:rPr>
              <a:pPr/>
              <a:t>47</a:t>
            </a:fld>
            <a:endParaRPr lang="en-US" altLang="zh-CN" sz="1200" smtClean="0">
              <a:solidFill>
                <a:srgbClr val="000000"/>
              </a:solidFill>
              <a:latin typeface="Arial" panose="020B0604020202020204"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274402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69AFBE3-D9A9-41B3-A83C-73F8998671DD}" type="slidenum">
              <a:rPr lang="en-US" altLang="zh-CN" sz="1200" smtClean="0">
                <a:solidFill>
                  <a:srgbClr val="000000"/>
                </a:solidFill>
                <a:latin typeface="Arial" panose="020B0604020202020204" pitchFamily="34" charset="0"/>
              </a:rPr>
              <a:pPr/>
              <a:t>48</a:t>
            </a:fld>
            <a:endParaRPr lang="en-US" altLang="zh-CN" sz="1200" smtClean="0">
              <a:solidFill>
                <a:srgbClr val="000000"/>
              </a:solidFill>
              <a:latin typeface="Arial" panose="020B0604020202020204" pitchFamily="34" charset="0"/>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783180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775CB83-9491-4B32-8B84-7D6E9038CD12}" type="slidenum">
              <a:rPr lang="en-US" altLang="zh-CN" sz="1200" smtClean="0">
                <a:solidFill>
                  <a:srgbClr val="000000"/>
                </a:solidFill>
                <a:latin typeface="Arial" panose="020B0604020202020204" pitchFamily="34" charset="0"/>
              </a:rPr>
              <a:pPr/>
              <a:t>49</a:t>
            </a:fld>
            <a:endParaRPr lang="en-US" altLang="zh-CN" sz="1200" smtClean="0">
              <a:solidFill>
                <a:srgbClr val="000000"/>
              </a:solidFill>
              <a:latin typeface="Arial" panose="020B0604020202020204" pitchFamily="34" charset="0"/>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631665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3C9F796-B0BA-4009-8A89-EDD6A90B764F}" type="slidenum">
              <a:rPr lang="en-US" altLang="zh-CN" sz="1200" smtClean="0">
                <a:solidFill>
                  <a:srgbClr val="000000"/>
                </a:solidFill>
                <a:latin typeface="Arial" panose="020B0604020202020204" pitchFamily="34" charset="0"/>
              </a:rPr>
              <a:pPr/>
              <a:t>50</a:t>
            </a:fld>
            <a:endParaRPr lang="en-US" altLang="zh-CN" sz="1200" smtClean="0">
              <a:solidFill>
                <a:srgbClr val="000000"/>
              </a:solidFill>
              <a:latin typeface="Arial" panose="020B0604020202020204" pitchFamily="34"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481206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CAC677E-12CC-4666-9C55-BC9DAA41F23F}" type="slidenum">
              <a:rPr lang="en-US" altLang="zh-CN" sz="1200" smtClean="0">
                <a:solidFill>
                  <a:srgbClr val="000000"/>
                </a:solidFill>
                <a:latin typeface="Arial" panose="020B0604020202020204" pitchFamily="34" charset="0"/>
              </a:rPr>
              <a:pPr/>
              <a:t>51</a:t>
            </a:fld>
            <a:endParaRPr lang="en-US" altLang="zh-CN" sz="1200" smtClean="0">
              <a:solidFill>
                <a:srgbClr val="000000"/>
              </a:solidFill>
              <a:latin typeface="Arial" panose="020B0604020202020204" pitchFamily="34"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440846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A2B0CD2-E1D8-48A5-9FA9-E101DDF696FC}" type="slidenum">
              <a:rPr lang="en-US" altLang="zh-CN" sz="1200" smtClean="0">
                <a:solidFill>
                  <a:srgbClr val="000000"/>
                </a:solidFill>
                <a:latin typeface="Arial" panose="020B0604020202020204" pitchFamily="34" charset="0"/>
              </a:rPr>
              <a:pPr/>
              <a:t>53</a:t>
            </a:fld>
            <a:endParaRPr lang="en-US" altLang="zh-CN" sz="1200" smtClean="0">
              <a:solidFill>
                <a:srgbClr val="000000"/>
              </a:solidFill>
              <a:latin typeface="Arial" panose="020B0604020202020204" pitchFamily="34"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393727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1847175C-04BA-411C-ABC3-D66BC7686B57}" type="slidenum">
              <a:rPr lang="en-US" altLang="zh-CN" sz="1200" smtClean="0">
                <a:solidFill>
                  <a:srgbClr val="000000"/>
                </a:solidFill>
                <a:latin typeface="Arial" panose="020B0604020202020204" pitchFamily="34" charset="0"/>
              </a:rPr>
              <a:pPr/>
              <a:t>54</a:t>
            </a:fld>
            <a:endParaRPr lang="en-US" altLang="zh-CN" sz="1200" smtClean="0">
              <a:solidFill>
                <a:srgbClr val="000000"/>
              </a:solidFill>
              <a:latin typeface="Arial" panose="020B0604020202020204" pitchFamily="34"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p>
        </p:txBody>
      </p:sp>
    </p:spTree>
    <p:extLst>
      <p:ext uri="{BB962C8B-B14F-4D97-AF65-F5344CB8AC3E}">
        <p14:creationId xmlns:p14="http://schemas.microsoft.com/office/powerpoint/2010/main" val="34763781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gd name="T0" fmla="*/ 494 w 1737"/>
                <a:gd name="T1" fmla="*/ 4729 h 4320"/>
                <a:gd name="T2" fmla="*/ 1737 w 1737"/>
                <a:gd name="T3" fmla="*/ 4741 h 4320"/>
                <a:gd name="T4" fmla="*/ 524 w 1737"/>
                <a:gd name="T5" fmla="*/ 0 h 4320"/>
                <a:gd name="T6" fmla="*/ 0 w 1737"/>
                <a:gd name="T7" fmla="*/ 7 h 4320"/>
                <a:gd name="T8" fmla="*/ 494 w 1737"/>
                <a:gd name="T9" fmla="*/ 4729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5"/>
            <p:cNvSpPr>
              <a:spLocks/>
            </p:cNvSpPr>
            <p:nvPr/>
          </p:nvSpPr>
          <p:spPr bwMode="hidden">
            <a:xfrm>
              <a:off x="0" y="-7"/>
              <a:ext cx="1737" cy="4329"/>
            </a:xfrm>
            <a:custGeom>
              <a:avLst/>
              <a:gdLst>
                <a:gd name="T0" fmla="*/ 494 w 1737"/>
                <a:gd name="T1" fmla="*/ 4591 h 4320"/>
                <a:gd name="T2" fmla="*/ 1737 w 1737"/>
                <a:gd name="T3" fmla="*/ 4603 h 4320"/>
                <a:gd name="T4" fmla="*/ 524 w 1737"/>
                <a:gd name="T5" fmla="*/ 0 h 4320"/>
                <a:gd name="T6" fmla="*/ 0 w 1737"/>
                <a:gd name="T7" fmla="*/ 7 h 4320"/>
                <a:gd name="T8" fmla="*/ 494 w 1737"/>
                <a:gd name="T9" fmla="*/ 459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6"/>
            <p:cNvSpPr>
              <a:spLocks/>
            </p:cNvSpPr>
            <p:nvPr/>
          </p:nvSpPr>
          <p:spPr bwMode="hidden">
            <a:xfrm>
              <a:off x="3744" y="-4"/>
              <a:ext cx="1739" cy="4330"/>
            </a:xfrm>
            <a:custGeom>
              <a:avLst/>
              <a:gdLst>
                <a:gd name="T0" fmla="*/ 494 w 1739"/>
                <a:gd name="T1" fmla="*/ 2333 h 4420"/>
                <a:gd name="T2" fmla="*/ 1739 w 1739"/>
                <a:gd name="T3" fmla="*/ 2335 h 4420"/>
                <a:gd name="T4" fmla="*/ 524 w 1739"/>
                <a:gd name="T5" fmla="*/ 0 h 4420"/>
                <a:gd name="T6" fmla="*/ 0 w 1739"/>
                <a:gd name="T7" fmla="*/ 7 h 4420"/>
                <a:gd name="T8" fmla="*/ 494 w 1739"/>
                <a:gd name="T9" fmla="*/ 23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7"/>
            <p:cNvSpPr>
              <a:spLocks/>
            </p:cNvSpPr>
            <p:nvPr/>
          </p:nvSpPr>
          <p:spPr bwMode="hidden">
            <a:xfrm>
              <a:off x="1920" y="-9"/>
              <a:ext cx="2080" cy="4324"/>
            </a:xfrm>
            <a:custGeom>
              <a:avLst/>
              <a:gdLst>
                <a:gd name="T0" fmla="*/ 0 w 2080"/>
                <a:gd name="T1" fmla="*/ 7 h 4338"/>
                <a:gd name="T2" fmla="*/ 1870 w 2080"/>
                <a:gd name="T3" fmla="*/ 3923 h 4338"/>
                <a:gd name="T4" fmla="*/ 2080 w 2080"/>
                <a:gd name="T5" fmla="*/ 3923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7" name="Freeform 20"/>
            <p:cNvSpPr>
              <a:spLocks/>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Freeform 21"/>
            <p:cNvSpPr>
              <a:spLocks/>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Freeform 22"/>
            <p:cNvSpPr>
              <a:spLocks/>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ltLang="zh-CN"/>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C4945609-D741-4BC8-8045-3050D324B453}" type="slidenum">
              <a:rPr lang="zh-CN" altLang="en-US"/>
              <a:pPr>
                <a:defRPr/>
              </a:pPr>
              <a:t>‹#›</a:t>
            </a:fld>
            <a:endParaRPr lang="en-US" altLang="zh-CN"/>
          </a:p>
        </p:txBody>
      </p:sp>
    </p:spTree>
    <p:extLst>
      <p:ext uri="{BB962C8B-B14F-4D97-AF65-F5344CB8AC3E}">
        <p14:creationId xmlns:p14="http://schemas.microsoft.com/office/powerpoint/2010/main" val="673078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78AA66-A04C-4F01-ABC7-486B23610463}" type="slidenum">
              <a:rPr lang="zh-CN" altLang="en-US"/>
              <a:pPr>
                <a:defRPr/>
              </a:pPr>
              <a:t>‹#›</a:t>
            </a:fld>
            <a:endParaRPr lang="en-US" altLang="zh-CN"/>
          </a:p>
        </p:txBody>
      </p:sp>
    </p:spTree>
    <p:extLst>
      <p:ext uri="{BB962C8B-B14F-4D97-AF65-F5344CB8AC3E}">
        <p14:creationId xmlns:p14="http://schemas.microsoft.com/office/powerpoint/2010/main" val="207940317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4E537E0B-51BD-4F58-96E1-C79344B76954}" type="slidenum">
              <a:rPr lang="en-US" altLang="zh-CN"/>
              <a:pPr>
                <a:defRPr/>
              </a:pPr>
              <a:t>‹#›</a:t>
            </a:fld>
            <a:endParaRPr lang="en-US" altLang="zh-CN"/>
          </a:p>
        </p:txBody>
      </p:sp>
    </p:spTree>
    <p:extLst>
      <p:ext uri="{BB962C8B-B14F-4D97-AF65-F5344CB8AC3E}">
        <p14:creationId xmlns:p14="http://schemas.microsoft.com/office/powerpoint/2010/main" val="3574532057"/>
      </p:ext>
    </p:extLst>
  </p:cSld>
  <p:clrMapOvr>
    <a:masterClrMapping/>
  </p:clrMapOvr>
  <p:transition>
    <p:blinds dir="vert"/>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96CB5AD3-222D-4DE0-AA85-00BF7E524B24}" type="slidenum">
              <a:rPr lang="en-US" altLang="zh-CN"/>
              <a:pPr>
                <a:defRPr/>
              </a:pPr>
              <a:t>‹#›</a:t>
            </a:fld>
            <a:endParaRPr lang="en-US" altLang="zh-CN"/>
          </a:p>
        </p:txBody>
      </p:sp>
    </p:spTree>
    <p:extLst>
      <p:ext uri="{BB962C8B-B14F-4D97-AF65-F5344CB8AC3E}">
        <p14:creationId xmlns:p14="http://schemas.microsoft.com/office/powerpoint/2010/main" val="665983721"/>
      </p:ext>
    </p:extLst>
  </p:cSld>
  <p:clrMapOvr>
    <a:masterClrMapping/>
  </p:clrMapOvr>
  <p:transition>
    <p:blinds dir="vert"/>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363" y="1600200"/>
            <a:ext cx="438785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6613" y="1600200"/>
            <a:ext cx="4389437"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1747520E-8C86-4F3C-9984-5B8DD9B5F207}" type="slidenum">
              <a:rPr lang="en-US" altLang="zh-CN"/>
              <a:pPr>
                <a:defRPr/>
              </a:pPr>
              <a:t>‹#›</a:t>
            </a:fld>
            <a:endParaRPr lang="en-US" altLang="zh-CN"/>
          </a:p>
        </p:txBody>
      </p:sp>
    </p:spTree>
    <p:extLst>
      <p:ext uri="{BB962C8B-B14F-4D97-AF65-F5344CB8AC3E}">
        <p14:creationId xmlns:p14="http://schemas.microsoft.com/office/powerpoint/2010/main" val="2444227919"/>
      </p:ext>
    </p:extLst>
  </p:cSld>
  <p:clrMapOvr>
    <a:masterClrMapping/>
  </p:clrMapOvr>
  <p:transition>
    <p:blinds dir="vert"/>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8"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9"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89DEE46E-FDE4-4596-BF74-2AA435FCAB9C}" type="slidenum">
              <a:rPr lang="en-US" altLang="zh-CN"/>
              <a:pPr>
                <a:defRPr/>
              </a:pPr>
              <a:t>‹#›</a:t>
            </a:fld>
            <a:endParaRPr lang="en-US" altLang="zh-CN"/>
          </a:p>
        </p:txBody>
      </p:sp>
    </p:spTree>
    <p:extLst>
      <p:ext uri="{BB962C8B-B14F-4D97-AF65-F5344CB8AC3E}">
        <p14:creationId xmlns:p14="http://schemas.microsoft.com/office/powerpoint/2010/main" val="3491249711"/>
      </p:ext>
    </p:extLst>
  </p:cSld>
  <p:clrMapOvr>
    <a:masterClrMapping/>
  </p:clrMapOvr>
  <p:transition>
    <p:blinds dir="vert"/>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4"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D3A92576-2E9C-4F1A-B2D2-CF33C3FC5DE1}" type="slidenum">
              <a:rPr lang="en-US" altLang="zh-CN"/>
              <a:pPr>
                <a:defRPr/>
              </a:pPr>
              <a:t>‹#›</a:t>
            </a:fld>
            <a:endParaRPr lang="en-US" altLang="zh-CN"/>
          </a:p>
        </p:txBody>
      </p:sp>
    </p:spTree>
    <p:extLst>
      <p:ext uri="{BB962C8B-B14F-4D97-AF65-F5344CB8AC3E}">
        <p14:creationId xmlns:p14="http://schemas.microsoft.com/office/powerpoint/2010/main" val="3119434807"/>
      </p:ext>
    </p:extLst>
  </p:cSld>
  <p:clrMapOvr>
    <a:masterClrMapping/>
  </p:clrMapOvr>
  <p:transition>
    <p:blinds dir="vert"/>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3"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4"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6A18EE31-2716-4B96-95A3-2478E95043BD}" type="slidenum">
              <a:rPr lang="en-US" altLang="zh-CN"/>
              <a:pPr>
                <a:defRPr/>
              </a:pPr>
              <a:t>‹#›</a:t>
            </a:fld>
            <a:endParaRPr lang="en-US" altLang="zh-CN"/>
          </a:p>
        </p:txBody>
      </p:sp>
    </p:spTree>
    <p:extLst>
      <p:ext uri="{BB962C8B-B14F-4D97-AF65-F5344CB8AC3E}">
        <p14:creationId xmlns:p14="http://schemas.microsoft.com/office/powerpoint/2010/main" val="3793750993"/>
      </p:ext>
    </p:extLst>
  </p:cSld>
  <p:clrMapOvr>
    <a:masterClrMapping/>
  </p:clrMapOvr>
  <p:transition>
    <p:blinds dir="vert"/>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B54ABEC9-02BB-4700-B4A8-2F2E97A3F115}" type="slidenum">
              <a:rPr lang="en-US" altLang="zh-CN"/>
              <a:pPr>
                <a:defRPr/>
              </a:pPr>
              <a:t>‹#›</a:t>
            </a:fld>
            <a:endParaRPr lang="en-US" altLang="zh-CN"/>
          </a:p>
        </p:txBody>
      </p:sp>
    </p:spTree>
    <p:extLst>
      <p:ext uri="{BB962C8B-B14F-4D97-AF65-F5344CB8AC3E}">
        <p14:creationId xmlns:p14="http://schemas.microsoft.com/office/powerpoint/2010/main" val="1768012695"/>
      </p:ext>
    </p:extLst>
  </p:cSld>
  <p:clrMapOvr>
    <a:masterClrMapping/>
  </p:clrMapOvr>
  <p:transition>
    <p:blinds dir="vert"/>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948DE5CD-9407-4D11-990A-B78040B7B02A}" type="slidenum">
              <a:rPr lang="en-US" altLang="zh-CN"/>
              <a:pPr>
                <a:defRPr/>
              </a:pPr>
              <a:t>‹#›</a:t>
            </a:fld>
            <a:endParaRPr lang="en-US" altLang="zh-CN"/>
          </a:p>
        </p:txBody>
      </p:sp>
    </p:spTree>
    <p:extLst>
      <p:ext uri="{BB962C8B-B14F-4D97-AF65-F5344CB8AC3E}">
        <p14:creationId xmlns:p14="http://schemas.microsoft.com/office/powerpoint/2010/main" val="321301436"/>
      </p:ext>
    </p:extLst>
  </p:cSld>
  <p:clrMapOvr>
    <a:masterClrMapping/>
  </p:clrMapOvr>
  <p:transition>
    <p:blinds dir="vert"/>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AC143D5B-F7DD-4A48-A2FD-2DFAB7BF3D45}" type="slidenum">
              <a:rPr lang="en-US" altLang="zh-CN"/>
              <a:pPr>
                <a:defRPr/>
              </a:pPr>
              <a:t>‹#›</a:t>
            </a:fld>
            <a:endParaRPr lang="en-US" altLang="zh-CN"/>
          </a:p>
        </p:txBody>
      </p:sp>
    </p:spTree>
    <p:extLst>
      <p:ext uri="{BB962C8B-B14F-4D97-AF65-F5344CB8AC3E}">
        <p14:creationId xmlns:p14="http://schemas.microsoft.com/office/powerpoint/2010/main" val="3960334759"/>
      </p:ext>
    </p:extLst>
  </p:cSld>
  <p:clrMapOvr>
    <a:masterClrMapping/>
  </p:clrMapOvr>
  <p:transition>
    <p:blinds dir="vert"/>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4988" y="277813"/>
            <a:ext cx="225901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363" y="277813"/>
            <a:ext cx="6626225"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63E33ECD-24D5-48C1-AB43-97CD7BE248B3}" type="slidenum">
              <a:rPr lang="en-US" altLang="zh-CN"/>
              <a:pPr>
                <a:defRPr/>
              </a:pPr>
              <a:t>‹#›</a:t>
            </a:fld>
            <a:endParaRPr lang="en-US" altLang="zh-CN"/>
          </a:p>
        </p:txBody>
      </p:sp>
    </p:spTree>
    <p:extLst>
      <p:ext uri="{BB962C8B-B14F-4D97-AF65-F5344CB8AC3E}">
        <p14:creationId xmlns:p14="http://schemas.microsoft.com/office/powerpoint/2010/main" val="693516294"/>
      </p:ext>
    </p:extLst>
  </p:cSld>
  <p:clrMapOvr>
    <a:masterClrMapping/>
  </p:clrMapOvr>
  <p:transition>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800100"/>
            <a:ext cx="1943100" cy="5295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800100"/>
            <a:ext cx="5676900" cy="5295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78D5220-9B34-46F9-942A-3C050F084077}" type="slidenum">
              <a:rPr lang="zh-CN" altLang="en-US"/>
              <a:pPr>
                <a:defRPr/>
              </a:pPr>
              <a:t>‹#›</a:t>
            </a:fld>
            <a:endParaRPr lang="en-US" altLang="zh-CN"/>
          </a:p>
        </p:txBody>
      </p:sp>
    </p:spTree>
    <p:extLst>
      <p:ext uri="{BB962C8B-B14F-4D97-AF65-F5344CB8AC3E}">
        <p14:creationId xmlns:p14="http://schemas.microsoft.com/office/powerpoint/2010/main" val="302630330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8750" y="277813"/>
            <a:ext cx="89852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06363" y="1600200"/>
            <a:ext cx="438785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6613" y="1600200"/>
            <a:ext cx="4389437"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C8A032A4-B559-4852-BA6B-531ABE6CEFCA}" type="slidenum">
              <a:rPr lang="en-US" altLang="zh-CN"/>
              <a:pPr>
                <a:defRPr/>
              </a:pPr>
              <a:t>‹#›</a:t>
            </a:fld>
            <a:endParaRPr lang="en-US" altLang="zh-CN"/>
          </a:p>
        </p:txBody>
      </p:sp>
    </p:spTree>
    <p:extLst>
      <p:ext uri="{BB962C8B-B14F-4D97-AF65-F5344CB8AC3E}">
        <p14:creationId xmlns:p14="http://schemas.microsoft.com/office/powerpoint/2010/main" val="1514818020"/>
      </p:ext>
    </p:extLst>
  </p:cSld>
  <p:clrMapOvr>
    <a:masterClrMapping/>
  </p:clrMapOvr>
  <p:transition>
    <p:blinds dir="vert"/>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6"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7"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8" name="Freeform 6"/>
            <p:cNvSpPr>
              <a:spLocks/>
            </p:cNvSpPr>
            <p:nvPr/>
          </p:nvSpPr>
          <p:spPr bwMode="hidden">
            <a:xfrm>
              <a:off x="4038" y="3577"/>
              <a:ext cx="1720" cy="65"/>
            </a:xfrm>
            <a:custGeom>
              <a:avLst/>
              <a:gdLst>
                <a:gd name="T0" fmla="*/ 1696 w 1722"/>
                <a:gd name="T1" fmla="*/ 53 h 66"/>
                <a:gd name="T2" fmla="*/ 1696 w 1722"/>
                <a:gd name="T3" fmla="*/ 47 h 66"/>
                <a:gd name="T4" fmla="*/ 0 w 1722"/>
                <a:gd name="T5" fmla="*/ 0 h 66"/>
                <a:gd name="T6" fmla="*/ 0 w 1722"/>
                <a:gd name="T7" fmla="*/ 35 h 66"/>
                <a:gd name="T8" fmla="*/ 1696 w 1722"/>
                <a:gd name="T9" fmla="*/ 53 h 66"/>
                <a:gd name="T10" fmla="*/ 1696 w 1722"/>
                <a:gd name="T11" fmla="*/ 5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9"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p:spPr>
          <p:txBody>
            <a:bodyPr/>
            <a:lstStyle/>
            <a:p>
              <a:pPr eaLnBrk="1" hangingPunct="1">
                <a:defRPr/>
              </a:pPr>
              <a:endParaRPr kumimoji="0" lang="zh-CN" altLang="en-US" sz="1800">
                <a:solidFill>
                  <a:srgbClr val="FFFFFF"/>
                </a:solidFill>
                <a:latin typeface="Arial"/>
              </a:endParaRPr>
            </a:p>
          </p:txBody>
        </p:sp>
        <p:sp>
          <p:nvSpPr>
            <p:cNvPr id="10" name="Freeform 8"/>
            <p:cNvSpPr>
              <a:spLocks/>
            </p:cNvSpPr>
            <p:nvPr/>
          </p:nvSpPr>
          <p:spPr bwMode="hidden">
            <a:xfrm>
              <a:off x="4784" y="3702"/>
              <a:ext cx="974" cy="101"/>
            </a:xfrm>
            <a:custGeom>
              <a:avLst/>
              <a:gdLst>
                <a:gd name="T0" fmla="*/ 962 w 975"/>
                <a:gd name="T1" fmla="*/ 48 h 101"/>
                <a:gd name="T2" fmla="*/ 962 w 975"/>
                <a:gd name="T3" fmla="*/ 0 h 101"/>
                <a:gd name="T4" fmla="*/ 0 w 975"/>
                <a:gd name="T5" fmla="*/ 24 h 101"/>
                <a:gd name="T6" fmla="*/ 0 w 975"/>
                <a:gd name="T7" fmla="*/ 101 h 101"/>
                <a:gd name="T8" fmla="*/ 962 w 975"/>
                <a:gd name="T9" fmla="*/ 48 h 101"/>
                <a:gd name="T10" fmla="*/ 962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11" name="Freeform 9"/>
            <p:cNvSpPr>
              <a:spLocks/>
            </p:cNvSpPr>
            <p:nvPr/>
          </p:nvSpPr>
          <p:spPr bwMode="hidden">
            <a:xfrm>
              <a:off x="3619" y="3815"/>
              <a:ext cx="2139" cy="198"/>
            </a:xfrm>
            <a:custGeom>
              <a:avLst/>
              <a:gdLst>
                <a:gd name="T0" fmla="*/ 2115 w 2141"/>
                <a:gd name="T1" fmla="*/ 0 h 198"/>
                <a:gd name="T2" fmla="*/ 0 w 2141"/>
                <a:gd name="T3" fmla="*/ 156 h 198"/>
                <a:gd name="T4" fmla="*/ 0 w 2141"/>
                <a:gd name="T5" fmla="*/ 198 h 198"/>
                <a:gd name="T6" fmla="*/ 2115 w 2141"/>
                <a:gd name="T7" fmla="*/ 0 h 198"/>
                <a:gd name="T8" fmla="*/ 211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12"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13" name="Freeform 11"/>
            <p:cNvSpPr>
              <a:spLocks/>
            </p:cNvSpPr>
            <p:nvPr/>
          </p:nvSpPr>
          <p:spPr bwMode="hidden">
            <a:xfrm>
              <a:off x="2097" y="4043"/>
              <a:ext cx="2514" cy="276"/>
            </a:xfrm>
            <a:custGeom>
              <a:avLst/>
              <a:gdLst>
                <a:gd name="T0" fmla="*/ 2143 w 2517"/>
                <a:gd name="T1" fmla="*/ 276 h 276"/>
                <a:gd name="T2" fmla="*/ 2478 w 2517"/>
                <a:gd name="T3" fmla="*/ 204 h 276"/>
                <a:gd name="T4" fmla="*/ 2221 w 2517"/>
                <a:gd name="T5" fmla="*/ 0 h 276"/>
                <a:gd name="T6" fmla="*/ 0 w 2517"/>
                <a:gd name="T7" fmla="*/ 276 h 276"/>
                <a:gd name="T8" fmla="*/ 2143 w 2517"/>
                <a:gd name="T9" fmla="*/ 276 h 276"/>
                <a:gd name="T10" fmla="*/ 2143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14"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15" name="Freeform 13"/>
            <p:cNvSpPr>
              <a:spLocks/>
            </p:cNvSpPr>
            <p:nvPr/>
          </p:nvSpPr>
          <p:spPr bwMode="hidden">
            <a:xfrm>
              <a:off x="5030" y="3151"/>
              <a:ext cx="728" cy="240"/>
            </a:xfrm>
            <a:custGeom>
              <a:avLst/>
              <a:gdLst>
                <a:gd name="T0" fmla="*/ 716 w 729"/>
                <a:gd name="T1" fmla="*/ 240 h 240"/>
                <a:gd name="T2" fmla="*/ 0 w 729"/>
                <a:gd name="T3" fmla="*/ 0 h 240"/>
                <a:gd name="T4" fmla="*/ 0 w 729"/>
                <a:gd name="T5" fmla="*/ 6 h 240"/>
                <a:gd name="T6" fmla="*/ 716 w 729"/>
                <a:gd name="T7" fmla="*/ 240 h 240"/>
                <a:gd name="T8" fmla="*/ 716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16"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17" name="Freeform 15"/>
            <p:cNvSpPr>
              <a:spLocks/>
            </p:cNvSpPr>
            <p:nvPr/>
          </p:nvSpPr>
          <p:spPr bwMode="hidden">
            <a:xfrm>
              <a:off x="5030" y="3049"/>
              <a:ext cx="728" cy="318"/>
            </a:xfrm>
            <a:custGeom>
              <a:avLst/>
              <a:gdLst>
                <a:gd name="T0" fmla="*/ 716 w 729"/>
                <a:gd name="T1" fmla="*/ 318 h 318"/>
                <a:gd name="T2" fmla="*/ 716 w 729"/>
                <a:gd name="T3" fmla="*/ 312 h 318"/>
                <a:gd name="T4" fmla="*/ 0 w 729"/>
                <a:gd name="T5" fmla="*/ 0 h 318"/>
                <a:gd name="T6" fmla="*/ 0 w 729"/>
                <a:gd name="T7" fmla="*/ 54 h 318"/>
                <a:gd name="T8" fmla="*/ 716 w 729"/>
                <a:gd name="T9" fmla="*/ 318 h 318"/>
                <a:gd name="T10" fmla="*/ 716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18"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19"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20"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22"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24"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25"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p:spPr>
          <p:txBody>
            <a:bodyPr/>
            <a:lstStyle/>
            <a:p>
              <a:pPr eaLnBrk="1" hangingPunct="1">
                <a:defRPr/>
              </a:pPr>
              <a:endParaRPr kumimoji="0" lang="zh-CN" altLang="en-US" sz="1800">
                <a:solidFill>
                  <a:srgbClr val="FFFFFF"/>
                </a:solidFill>
                <a:latin typeface="Arial"/>
              </a:endParaRPr>
            </a:p>
          </p:txBody>
        </p:sp>
        <p:sp>
          <p:nvSpPr>
            <p:cNvPr id="26"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28"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a:endParaRPr>
            </a:p>
          </p:txBody>
        </p:sp>
        <p:sp>
          <p:nvSpPr>
            <p:cNvPr id="29"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a:endParaRPr>
            </a:p>
          </p:txBody>
        </p:sp>
        <p:sp>
          <p:nvSpPr>
            <p:cNvPr id="30" name="Freeform 28"/>
            <p:cNvSpPr>
              <a:spLocks/>
            </p:cNvSpPr>
            <p:nvPr/>
          </p:nvSpPr>
          <p:spPr bwMode="hidden">
            <a:xfrm>
              <a:off x="5698" y="653"/>
              <a:ext cx="60" cy="311"/>
            </a:xfrm>
            <a:custGeom>
              <a:avLst/>
              <a:gdLst>
                <a:gd name="T0" fmla="*/ 0 w 60"/>
                <a:gd name="T1" fmla="*/ 144 h 312"/>
                <a:gd name="T2" fmla="*/ 60 w 60"/>
                <a:gd name="T3" fmla="*/ 299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31"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33"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34"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35"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36"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37"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a:endParaRPr>
            </a:p>
          </p:txBody>
        </p:sp>
        <p:sp>
          <p:nvSpPr>
            <p:cNvPr id="38"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39"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40"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43"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p:spPr>
            <p:txBody>
              <a:bodyPr/>
              <a:lstStyle/>
              <a:p>
                <a:pPr eaLnBrk="1" hangingPunct="1">
                  <a:defRPr/>
                </a:pPr>
                <a:endParaRPr kumimoji="0" lang="zh-CN" altLang="en-US" sz="1800">
                  <a:solidFill>
                    <a:srgbClr val="FFFFFF"/>
                  </a:solidFill>
                  <a:latin typeface="Arial"/>
                </a:endParaRPr>
              </a:p>
            </p:txBody>
          </p:sp>
        </p:grpSp>
      </p:grpSp>
      <p:sp>
        <p:nvSpPr>
          <p:cNvPr id="9258" name="Rectangle 42"/>
          <p:cNvSpPr>
            <a:spLocks noGrp="1" noChangeArrowheads="1"/>
          </p:cNvSpPr>
          <p:nvPr>
            <p:ph type="ctrTitle" sz="quarter"/>
          </p:nvPr>
        </p:nvSpPr>
        <p:spPr>
          <a:xfrm>
            <a:off x="457200" y="1600200"/>
            <a:ext cx="8229600" cy="1828800"/>
          </a:xfrm>
        </p:spPr>
        <p:txBody>
          <a:bodyPr/>
          <a:lstStyle>
            <a:lvl1pPr>
              <a:defRPr sz="6000"/>
            </a:lvl1pPr>
          </a:lstStyle>
          <a:p>
            <a:pPr lvl="0"/>
            <a:r>
              <a:rPr lang="zh-CN" altLang="en-US" noProof="0"/>
              <a:t>单击此处编辑母版标题样式</a:t>
            </a:r>
          </a:p>
        </p:txBody>
      </p:sp>
      <p:sp>
        <p:nvSpPr>
          <p:cNvPr id="9259"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pPr lvl="0"/>
            <a:r>
              <a:rPr lang="zh-CN" altLang="en-US" noProof="0"/>
              <a:t>单击此处编辑母版副标题样式</a:t>
            </a:r>
          </a:p>
        </p:txBody>
      </p:sp>
      <p:sp>
        <p:nvSpPr>
          <p:cNvPr id="44" name="Rectangle 44"/>
          <p:cNvSpPr>
            <a:spLocks noGrp="1" noChangeArrowheads="1"/>
          </p:cNvSpPr>
          <p:nvPr>
            <p:ph type="dt" sz="quarter" idx="10"/>
          </p:nvPr>
        </p:nvSpPr>
        <p:spPr/>
        <p:txBody>
          <a:bodyPr/>
          <a:lstStyle>
            <a:lvl1pPr>
              <a:defRPr kumimoji="1">
                <a:latin typeface="Times New Roman" panose="02020603050405020304" pitchFamily="18" charset="0"/>
              </a:defRPr>
            </a:lvl1pPr>
          </a:lstStyle>
          <a:p>
            <a:pPr>
              <a:defRPr/>
            </a:pPr>
            <a:endParaRPr lang="en-US" altLang="zh-CN"/>
          </a:p>
        </p:txBody>
      </p:sp>
      <p:sp>
        <p:nvSpPr>
          <p:cNvPr id="4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46" name="Rectangle 46"/>
          <p:cNvSpPr>
            <a:spLocks noGrp="1" noChangeArrowheads="1"/>
          </p:cNvSpPr>
          <p:nvPr>
            <p:ph type="sldNum" sz="quarter" idx="12"/>
          </p:nvPr>
        </p:nvSpPr>
        <p:spPr/>
        <p:txBody>
          <a:bodyPr/>
          <a:lstStyle>
            <a:lvl1pPr>
              <a:defRPr kumimoji="1" b="0">
                <a:latin typeface="Times New Roman" panose="02020603050405020304" pitchFamily="18" charset="0"/>
              </a:defRPr>
            </a:lvl1pPr>
          </a:lstStyle>
          <a:p>
            <a:pPr>
              <a:defRPr/>
            </a:pPr>
            <a:fld id="{27C0070F-7EA2-4F6A-BC68-298622D889EF}" type="slidenum">
              <a:rPr lang="en-US" altLang="zh-CN"/>
              <a:pPr>
                <a:defRPr/>
              </a:pPr>
              <a:t>‹#›</a:t>
            </a:fld>
            <a:endParaRPr lang="en-US" altLang="zh-CN"/>
          </a:p>
        </p:txBody>
      </p:sp>
    </p:spTree>
    <p:extLst>
      <p:ext uri="{BB962C8B-B14F-4D97-AF65-F5344CB8AC3E}">
        <p14:creationId xmlns:p14="http://schemas.microsoft.com/office/powerpoint/2010/main" val="3555641030"/>
      </p:ext>
    </p:extLst>
  </p:cSld>
  <p:clrMapOvr>
    <a:masterClrMapping/>
  </p:clrMapOvr>
  <p:transition>
    <p:blinds dir="vert"/>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12ABB1F1-2216-45CA-95B1-5B8CC43748F8}" type="slidenum">
              <a:rPr lang="en-US" altLang="zh-CN"/>
              <a:pPr>
                <a:defRPr/>
              </a:pPr>
              <a:t>‹#›</a:t>
            </a:fld>
            <a:endParaRPr lang="en-US" altLang="zh-CN"/>
          </a:p>
        </p:txBody>
      </p:sp>
    </p:spTree>
    <p:extLst>
      <p:ext uri="{BB962C8B-B14F-4D97-AF65-F5344CB8AC3E}">
        <p14:creationId xmlns:p14="http://schemas.microsoft.com/office/powerpoint/2010/main" val="1261780625"/>
      </p:ext>
    </p:extLst>
  </p:cSld>
  <p:clrMapOvr>
    <a:masterClrMapping/>
  </p:clrMapOvr>
  <p:transition>
    <p:blinds dir="vert"/>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154D984B-48B8-42D0-AC8B-88A3E640AE5D}" type="slidenum">
              <a:rPr lang="en-US" altLang="zh-CN"/>
              <a:pPr>
                <a:defRPr/>
              </a:pPr>
              <a:t>‹#›</a:t>
            </a:fld>
            <a:endParaRPr lang="en-US" altLang="zh-CN"/>
          </a:p>
        </p:txBody>
      </p:sp>
    </p:spTree>
    <p:extLst>
      <p:ext uri="{BB962C8B-B14F-4D97-AF65-F5344CB8AC3E}">
        <p14:creationId xmlns:p14="http://schemas.microsoft.com/office/powerpoint/2010/main" val="3107224178"/>
      </p:ext>
    </p:extLst>
  </p:cSld>
  <p:clrMapOvr>
    <a:masterClrMapping/>
  </p:clrMapOvr>
  <p:transition>
    <p:blinds dir="vert"/>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363" y="1600200"/>
            <a:ext cx="438785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6613" y="1600200"/>
            <a:ext cx="4389437"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2CD1E0E5-6434-46C3-A33B-218D00BDF3FA}" type="slidenum">
              <a:rPr lang="en-US" altLang="zh-CN"/>
              <a:pPr>
                <a:defRPr/>
              </a:pPr>
              <a:t>‹#›</a:t>
            </a:fld>
            <a:endParaRPr lang="en-US" altLang="zh-CN"/>
          </a:p>
        </p:txBody>
      </p:sp>
    </p:spTree>
    <p:extLst>
      <p:ext uri="{BB962C8B-B14F-4D97-AF65-F5344CB8AC3E}">
        <p14:creationId xmlns:p14="http://schemas.microsoft.com/office/powerpoint/2010/main" val="3538148679"/>
      </p:ext>
    </p:extLst>
  </p:cSld>
  <p:clrMapOvr>
    <a:masterClrMapping/>
  </p:clrMapOvr>
  <p:transition>
    <p:blinds dir="vert"/>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8"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9"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EF8AA3F2-5598-4960-917C-72999597DF75}" type="slidenum">
              <a:rPr lang="en-US" altLang="zh-CN"/>
              <a:pPr>
                <a:defRPr/>
              </a:pPr>
              <a:t>‹#›</a:t>
            </a:fld>
            <a:endParaRPr lang="en-US" altLang="zh-CN"/>
          </a:p>
        </p:txBody>
      </p:sp>
    </p:spTree>
    <p:extLst>
      <p:ext uri="{BB962C8B-B14F-4D97-AF65-F5344CB8AC3E}">
        <p14:creationId xmlns:p14="http://schemas.microsoft.com/office/powerpoint/2010/main" val="4167596678"/>
      </p:ext>
    </p:extLst>
  </p:cSld>
  <p:clrMapOvr>
    <a:masterClrMapping/>
  </p:clrMapOvr>
  <p:transition>
    <p:blinds dir="vert"/>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4"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22ECDE46-B54C-44C9-B547-2F92164B3117}" type="slidenum">
              <a:rPr lang="en-US" altLang="zh-CN"/>
              <a:pPr>
                <a:defRPr/>
              </a:pPr>
              <a:t>‹#›</a:t>
            </a:fld>
            <a:endParaRPr lang="en-US" altLang="zh-CN"/>
          </a:p>
        </p:txBody>
      </p:sp>
    </p:spTree>
    <p:extLst>
      <p:ext uri="{BB962C8B-B14F-4D97-AF65-F5344CB8AC3E}">
        <p14:creationId xmlns:p14="http://schemas.microsoft.com/office/powerpoint/2010/main" val="3185745239"/>
      </p:ext>
    </p:extLst>
  </p:cSld>
  <p:clrMapOvr>
    <a:masterClrMapping/>
  </p:clrMapOvr>
  <p:transition>
    <p:blinds dir="vert"/>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3"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4"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E2000865-0EC7-4730-910D-C6E9D6E7F8FA}" type="slidenum">
              <a:rPr lang="en-US" altLang="zh-CN"/>
              <a:pPr>
                <a:defRPr/>
              </a:pPr>
              <a:t>‹#›</a:t>
            </a:fld>
            <a:endParaRPr lang="en-US" altLang="zh-CN"/>
          </a:p>
        </p:txBody>
      </p:sp>
    </p:spTree>
    <p:extLst>
      <p:ext uri="{BB962C8B-B14F-4D97-AF65-F5344CB8AC3E}">
        <p14:creationId xmlns:p14="http://schemas.microsoft.com/office/powerpoint/2010/main" val="2863496936"/>
      </p:ext>
    </p:extLst>
  </p:cSld>
  <p:clrMapOvr>
    <a:masterClrMapping/>
  </p:clrMapOvr>
  <p:transition>
    <p:blinds dir="vert"/>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60547BBB-0F20-4348-835E-EDBC20D4F6F7}" type="slidenum">
              <a:rPr lang="en-US" altLang="zh-CN"/>
              <a:pPr>
                <a:defRPr/>
              </a:pPr>
              <a:t>‹#›</a:t>
            </a:fld>
            <a:endParaRPr lang="en-US" altLang="zh-CN"/>
          </a:p>
        </p:txBody>
      </p:sp>
    </p:spTree>
    <p:extLst>
      <p:ext uri="{BB962C8B-B14F-4D97-AF65-F5344CB8AC3E}">
        <p14:creationId xmlns:p14="http://schemas.microsoft.com/office/powerpoint/2010/main" val="1052565279"/>
      </p:ext>
    </p:extLst>
  </p:cSld>
  <p:clrMapOvr>
    <a:masterClrMapping/>
  </p:clrMapOvr>
  <p:transition>
    <p:blinds dir="vert"/>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CCE5415F-219A-4A93-908C-792153077761}" type="slidenum">
              <a:rPr lang="en-US" altLang="zh-CN"/>
              <a:pPr>
                <a:defRPr/>
              </a:pPr>
              <a:t>‹#›</a:t>
            </a:fld>
            <a:endParaRPr lang="en-US" altLang="zh-CN"/>
          </a:p>
        </p:txBody>
      </p:sp>
    </p:spTree>
    <p:extLst>
      <p:ext uri="{BB962C8B-B14F-4D97-AF65-F5344CB8AC3E}">
        <p14:creationId xmlns:p14="http://schemas.microsoft.com/office/powerpoint/2010/main" val="2225139508"/>
      </p:ext>
    </p:extLst>
  </p:cSld>
  <p:clrMapOvr>
    <a:masterClrMapping/>
  </p:clrMapOvr>
  <p:transition>
    <p:blinds dir="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2ADC7932-B407-4338-91CE-1B834F9FAD13}" type="slidenum">
              <a:rPr lang="zh-CN" altLang="en-US"/>
              <a:pPr>
                <a:defRPr/>
              </a:pPr>
              <a:t>‹#›</a:t>
            </a:fld>
            <a:endParaRPr lang="en-US" altLang="zh-CN"/>
          </a:p>
        </p:txBody>
      </p:sp>
    </p:spTree>
    <p:extLst>
      <p:ext uri="{BB962C8B-B14F-4D97-AF65-F5344CB8AC3E}">
        <p14:creationId xmlns:p14="http://schemas.microsoft.com/office/powerpoint/2010/main" val="305513088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D19462DB-04E6-4618-AD03-C3662B364A72}" type="slidenum">
              <a:rPr lang="en-US" altLang="zh-CN"/>
              <a:pPr>
                <a:defRPr/>
              </a:pPr>
              <a:t>‹#›</a:t>
            </a:fld>
            <a:endParaRPr lang="en-US" altLang="zh-CN"/>
          </a:p>
        </p:txBody>
      </p:sp>
    </p:spTree>
    <p:extLst>
      <p:ext uri="{BB962C8B-B14F-4D97-AF65-F5344CB8AC3E}">
        <p14:creationId xmlns:p14="http://schemas.microsoft.com/office/powerpoint/2010/main" val="2022611517"/>
      </p:ext>
    </p:extLst>
  </p:cSld>
  <p:clrMapOvr>
    <a:masterClrMapping/>
  </p:clrMapOvr>
  <p:transition>
    <p:blinds dir="vert"/>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4988" y="277813"/>
            <a:ext cx="225901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363" y="277813"/>
            <a:ext cx="6626225"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21910EC1-B96A-4BF4-8BBA-55218A8279EE}" type="slidenum">
              <a:rPr lang="en-US" altLang="zh-CN"/>
              <a:pPr>
                <a:defRPr/>
              </a:pPr>
              <a:t>‹#›</a:t>
            </a:fld>
            <a:endParaRPr lang="en-US" altLang="zh-CN"/>
          </a:p>
        </p:txBody>
      </p:sp>
    </p:spTree>
    <p:extLst>
      <p:ext uri="{BB962C8B-B14F-4D97-AF65-F5344CB8AC3E}">
        <p14:creationId xmlns:p14="http://schemas.microsoft.com/office/powerpoint/2010/main" val="904461355"/>
      </p:ext>
    </p:extLst>
  </p:cSld>
  <p:clrMapOvr>
    <a:masterClrMapping/>
  </p:clrMapOvr>
  <p:transition>
    <p:blinds dir="vert"/>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8750" y="277813"/>
            <a:ext cx="89852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06363" y="1600200"/>
            <a:ext cx="438785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6613" y="1600200"/>
            <a:ext cx="4389437"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0B2E0855-9011-44D6-AFE2-7B9EBCF5C3FE}" type="slidenum">
              <a:rPr lang="en-US" altLang="zh-CN"/>
              <a:pPr>
                <a:defRPr/>
              </a:pPr>
              <a:t>‹#›</a:t>
            </a:fld>
            <a:endParaRPr lang="en-US" altLang="zh-CN"/>
          </a:p>
        </p:txBody>
      </p:sp>
    </p:spTree>
    <p:extLst>
      <p:ext uri="{BB962C8B-B14F-4D97-AF65-F5344CB8AC3E}">
        <p14:creationId xmlns:p14="http://schemas.microsoft.com/office/powerpoint/2010/main" val="2544744833"/>
      </p:ext>
    </p:extLst>
  </p:cSld>
  <p:clrMapOvr>
    <a:masterClrMapping/>
  </p:clrMapOvr>
  <p:transition>
    <p:blinds dir="vert"/>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6"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7"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 name="Freeform 6"/>
            <p:cNvSpPr>
              <a:spLocks/>
            </p:cNvSpPr>
            <p:nvPr/>
          </p:nvSpPr>
          <p:spPr bwMode="hidden">
            <a:xfrm>
              <a:off x="4038" y="3577"/>
              <a:ext cx="1720" cy="65"/>
            </a:xfrm>
            <a:custGeom>
              <a:avLst/>
              <a:gdLst>
                <a:gd name="T0" fmla="*/ 1710 w 1722"/>
                <a:gd name="T1" fmla="*/ 60 h 66"/>
                <a:gd name="T2" fmla="*/ 1710 w 1722"/>
                <a:gd name="T3" fmla="*/ 54 h 66"/>
                <a:gd name="T4" fmla="*/ 0 w 1722"/>
                <a:gd name="T5" fmla="*/ 0 h 66"/>
                <a:gd name="T6" fmla="*/ 0 w 1722"/>
                <a:gd name="T7" fmla="*/ 42 h 66"/>
                <a:gd name="T8" fmla="*/ 1710 w 1722"/>
                <a:gd name="T9" fmla="*/ 60 h 66"/>
                <a:gd name="T10" fmla="*/ 1710 w 1722"/>
                <a:gd name="T11" fmla="*/ 60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9"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0" name="Freeform 8"/>
            <p:cNvSpPr>
              <a:spLocks/>
            </p:cNvSpPr>
            <p:nvPr/>
          </p:nvSpPr>
          <p:spPr bwMode="hidden">
            <a:xfrm>
              <a:off x="4784" y="3702"/>
              <a:ext cx="974" cy="101"/>
            </a:xfrm>
            <a:custGeom>
              <a:avLst/>
              <a:gdLst>
                <a:gd name="T0" fmla="*/ 969 w 975"/>
                <a:gd name="T1" fmla="*/ 48 h 101"/>
                <a:gd name="T2" fmla="*/ 969 w 975"/>
                <a:gd name="T3" fmla="*/ 0 h 101"/>
                <a:gd name="T4" fmla="*/ 0 w 975"/>
                <a:gd name="T5" fmla="*/ 24 h 101"/>
                <a:gd name="T6" fmla="*/ 0 w 975"/>
                <a:gd name="T7" fmla="*/ 101 h 101"/>
                <a:gd name="T8" fmla="*/ 969 w 975"/>
                <a:gd name="T9" fmla="*/ 48 h 101"/>
                <a:gd name="T10" fmla="*/ 969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11" name="Freeform 9"/>
            <p:cNvSpPr>
              <a:spLocks/>
            </p:cNvSpPr>
            <p:nvPr/>
          </p:nvSpPr>
          <p:spPr bwMode="hidden">
            <a:xfrm>
              <a:off x="3619" y="3815"/>
              <a:ext cx="2139" cy="198"/>
            </a:xfrm>
            <a:custGeom>
              <a:avLst/>
              <a:gdLst>
                <a:gd name="T0" fmla="*/ 2129 w 2141"/>
                <a:gd name="T1" fmla="*/ 0 h 198"/>
                <a:gd name="T2" fmla="*/ 0 w 2141"/>
                <a:gd name="T3" fmla="*/ 156 h 198"/>
                <a:gd name="T4" fmla="*/ 0 w 2141"/>
                <a:gd name="T5" fmla="*/ 198 h 198"/>
                <a:gd name="T6" fmla="*/ 2129 w 2141"/>
                <a:gd name="T7" fmla="*/ 0 h 198"/>
                <a:gd name="T8" fmla="*/ 2129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12"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3" name="Freeform 11"/>
            <p:cNvSpPr>
              <a:spLocks/>
            </p:cNvSpPr>
            <p:nvPr/>
          </p:nvSpPr>
          <p:spPr bwMode="hidden">
            <a:xfrm>
              <a:off x="2097" y="4043"/>
              <a:ext cx="2514" cy="276"/>
            </a:xfrm>
            <a:custGeom>
              <a:avLst/>
              <a:gdLst>
                <a:gd name="T0" fmla="*/ 2164 w 2517"/>
                <a:gd name="T1" fmla="*/ 276 h 276"/>
                <a:gd name="T2" fmla="*/ 2499 w 2517"/>
                <a:gd name="T3" fmla="*/ 204 h 276"/>
                <a:gd name="T4" fmla="*/ 2242 w 2517"/>
                <a:gd name="T5" fmla="*/ 0 h 276"/>
                <a:gd name="T6" fmla="*/ 0 w 2517"/>
                <a:gd name="T7" fmla="*/ 276 h 276"/>
                <a:gd name="T8" fmla="*/ 2164 w 2517"/>
                <a:gd name="T9" fmla="*/ 276 h 276"/>
                <a:gd name="T10" fmla="*/ 2164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14"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5" name="Freeform 13"/>
            <p:cNvSpPr>
              <a:spLocks/>
            </p:cNvSpPr>
            <p:nvPr/>
          </p:nvSpPr>
          <p:spPr bwMode="hidden">
            <a:xfrm>
              <a:off x="5030" y="3151"/>
              <a:ext cx="728" cy="240"/>
            </a:xfrm>
            <a:custGeom>
              <a:avLst/>
              <a:gdLst>
                <a:gd name="T0" fmla="*/ 723 w 729"/>
                <a:gd name="T1" fmla="*/ 240 h 240"/>
                <a:gd name="T2" fmla="*/ 0 w 729"/>
                <a:gd name="T3" fmla="*/ 0 h 240"/>
                <a:gd name="T4" fmla="*/ 0 w 729"/>
                <a:gd name="T5" fmla="*/ 6 h 240"/>
                <a:gd name="T6" fmla="*/ 723 w 729"/>
                <a:gd name="T7" fmla="*/ 240 h 240"/>
                <a:gd name="T8" fmla="*/ 723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16"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7" name="Freeform 15"/>
            <p:cNvSpPr>
              <a:spLocks/>
            </p:cNvSpPr>
            <p:nvPr/>
          </p:nvSpPr>
          <p:spPr bwMode="hidden">
            <a:xfrm>
              <a:off x="5030" y="3049"/>
              <a:ext cx="728" cy="318"/>
            </a:xfrm>
            <a:custGeom>
              <a:avLst/>
              <a:gdLst>
                <a:gd name="T0" fmla="*/ 723 w 729"/>
                <a:gd name="T1" fmla="*/ 318 h 318"/>
                <a:gd name="T2" fmla="*/ 723 w 729"/>
                <a:gd name="T3" fmla="*/ 312 h 318"/>
                <a:gd name="T4" fmla="*/ 0 w 729"/>
                <a:gd name="T5" fmla="*/ 0 h 318"/>
                <a:gd name="T6" fmla="*/ 0 w 729"/>
                <a:gd name="T7" fmla="*/ 54 h 318"/>
                <a:gd name="T8" fmla="*/ 723 w 729"/>
                <a:gd name="T9" fmla="*/ 318 h 318"/>
                <a:gd name="T10" fmla="*/ 723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18"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9"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22"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24"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5"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6"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28"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9"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0" name="Freeform 28"/>
            <p:cNvSpPr>
              <a:spLocks/>
            </p:cNvSpPr>
            <p:nvPr/>
          </p:nvSpPr>
          <p:spPr bwMode="hidden">
            <a:xfrm>
              <a:off x="5698" y="653"/>
              <a:ext cx="60" cy="311"/>
            </a:xfrm>
            <a:custGeom>
              <a:avLst/>
              <a:gdLst>
                <a:gd name="T0" fmla="*/ 0 w 60"/>
                <a:gd name="T1" fmla="*/ 144 h 312"/>
                <a:gd name="T2" fmla="*/ 60 w 60"/>
                <a:gd name="T3" fmla="*/ 306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31"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33"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4"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5"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6"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7"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8"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9"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40"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43"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grpSp>
      <p:sp>
        <p:nvSpPr>
          <p:cNvPr id="9258" name="Rectangle 42"/>
          <p:cNvSpPr>
            <a:spLocks noGrp="1" noChangeArrowheads="1"/>
          </p:cNvSpPr>
          <p:nvPr>
            <p:ph type="ctrTitle" sz="quarter"/>
          </p:nvPr>
        </p:nvSpPr>
        <p:spPr>
          <a:xfrm>
            <a:off x="457200" y="1600200"/>
            <a:ext cx="8229600" cy="1828800"/>
          </a:xfrm>
        </p:spPr>
        <p:txBody>
          <a:bodyPr/>
          <a:lstStyle>
            <a:lvl1pPr>
              <a:defRPr sz="6000"/>
            </a:lvl1pPr>
          </a:lstStyle>
          <a:p>
            <a:pPr lvl="0"/>
            <a:r>
              <a:rPr lang="zh-CN" altLang="en-US" noProof="0"/>
              <a:t>单击此处编辑母版标题样式</a:t>
            </a:r>
          </a:p>
        </p:txBody>
      </p:sp>
      <p:sp>
        <p:nvSpPr>
          <p:cNvPr id="9259"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pPr lvl="0"/>
            <a:r>
              <a:rPr lang="zh-CN" altLang="en-US" noProof="0"/>
              <a:t>单击此处编辑母版副标题样式</a:t>
            </a:r>
          </a:p>
        </p:txBody>
      </p:sp>
      <p:sp>
        <p:nvSpPr>
          <p:cNvPr id="44" name="Rectangle 44"/>
          <p:cNvSpPr>
            <a:spLocks noGrp="1" noChangeArrowheads="1"/>
          </p:cNvSpPr>
          <p:nvPr>
            <p:ph type="dt" sz="quarter" idx="10"/>
          </p:nvPr>
        </p:nvSpPr>
        <p:spPr/>
        <p:txBody>
          <a:bodyPr/>
          <a:lstStyle>
            <a:lvl1pPr>
              <a:defRPr/>
            </a:lvl1pPr>
          </a:lstStyle>
          <a:p>
            <a:pPr>
              <a:defRPr/>
            </a:pPr>
            <a:endParaRPr lang="en-US" altLang="zh-CN">
              <a:solidFill>
                <a:srgbClr val="FFFFFF"/>
              </a:solidFill>
            </a:endParaRPr>
          </a:p>
        </p:txBody>
      </p:sp>
      <p:sp>
        <p:nvSpPr>
          <p:cNvPr id="45" name="Rectangle 45"/>
          <p:cNvSpPr>
            <a:spLocks noGrp="1" noChangeArrowheads="1"/>
          </p:cNvSpPr>
          <p:nvPr>
            <p:ph type="ftr" sz="quarter" idx="11"/>
          </p:nvPr>
        </p:nvSpPr>
        <p:spPr/>
        <p:txBody>
          <a:bodyPr/>
          <a:lstStyle>
            <a:lvl1pPr>
              <a:defRPr/>
            </a:lvl1pPr>
          </a:lstStyle>
          <a:p>
            <a:pPr>
              <a:defRPr/>
            </a:pPr>
            <a:endParaRPr lang="en-US" altLang="zh-CN">
              <a:solidFill>
                <a:srgbClr val="FFFFFF"/>
              </a:solidFill>
            </a:endParaRPr>
          </a:p>
        </p:txBody>
      </p:sp>
      <p:sp>
        <p:nvSpPr>
          <p:cNvPr id="46" name="Rectangle 46"/>
          <p:cNvSpPr>
            <a:spLocks noGrp="1" noChangeArrowheads="1"/>
          </p:cNvSpPr>
          <p:nvPr>
            <p:ph type="sldNum" sz="quarter" idx="12"/>
          </p:nvPr>
        </p:nvSpPr>
        <p:spPr/>
        <p:txBody>
          <a:bodyPr/>
          <a:lstStyle>
            <a:lvl1pPr>
              <a:defRPr b="0"/>
            </a:lvl1pPr>
          </a:lstStyle>
          <a:p>
            <a:pPr>
              <a:defRPr/>
            </a:pPr>
            <a:fld id="{0FCE9F37-7505-4A0F-80E0-70FF22267DDA}"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634226964"/>
      </p:ext>
    </p:extLst>
  </p:cSld>
  <p:clrMapOvr>
    <a:masterClrMapping/>
  </p:clrMapOvr>
  <p:transition>
    <p:blinds dir="vert"/>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6"/>
          <p:cNvSpPr>
            <a:spLocks noGrp="1" noChangeArrowheads="1"/>
          </p:cNvSpPr>
          <p:nvPr>
            <p:ph type="sldNum" sz="quarter" idx="12"/>
          </p:nvPr>
        </p:nvSpPr>
        <p:spPr>
          <a:ln/>
        </p:spPr>
        <p:txBody>
          <a:bodyPr/>
          <a:lstStyle>
            <a:lvl1pPr>
              <a:defRPr/>
            </a:lvl1pPr>
          </a:lstStyle>
          <a:p>
            <a:pPr>
              <a:defRPr/>
            </a:pPr>
            <a:fld id="{8E489E8D-8A70-4C29-8E72-25CC2AA0FC3E}"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67823391"/>
      </p:ext>
    </p:extLst>
  </p:cSld>
  <p:clrMapOvr>
    <a:masterClrMapping/>
  </p:clrMapOvr>
  <p:transition>
    <p:blinds dir="vert"/>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6"/>
          <p:cNvSpPr>
            <a:spLocks noGrp="1" noChangeArrowheads="1"/>
          </p:cNvSpPr>
          <p:nvPr>
            <p:ph type="sldNum" sz="quarter" idx="12"/>
          </p:nvPr>
        </p:nvSpPr>
        <p:spPr>
          <a:ln/>
        </p:spPr>
        <p:txBody>
          <a:bodyPr/>
          <a:lstStyle>
            <a:lvl1pPr>
              <a:defRPr/>
            </a:lvl1pPr>
          </a:lstStyle>
          <a:p>
            <a:pPr>
              <a:defRPr/>
            </a:pPr>
            <a:fld id="{45FC19B8-4D8F-486D-AAEE-F5DABDDEB48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76695893"/>
      </p:ext>
    </p:extLst>
  </p:cSld>
  <p:clrMapOvr>
    <a:masterClrMapping/>
  </p:clrMapOvr>
  <p:transition>
    <p:blinds dir="vert"/>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363" y="1600200"/>
            <a:ext cx="438785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6613" y="1600200"/>
            <a:ext cx="4389437"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6"/>
          <p:cNvSpPr>
            <a:spLocks noGrp="1" noChangeArrowheads="1"/>
          </p:cNvSpPr>
          <p:nvPr>
            <p:ph type="sldNum" sz="quarter" idx="12"/>
          </p:nvPr>
        </p:nvSpPr>
        <p:spPr>
          <a:ln/>
        </p:spPr>
        <p:txBody>
          <a:bodyPr/>
          <a:lstStyle>
            <a:lvl1pPr>
              <a:defRPr/>
            </a:lvl1pPr>
          </a:lstStyle>
          <a:p>
            <a:pPr>
              <a:defRPr/>
            </a:pPr>
            <a:fld id="{112E2EA9-CBFF-4038-82EB-3253800917DB}"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82637085"/>
      </p:ext>
    </p:extLst>
  </p:cSld>
  <p:clrMapOvr>
    <a:masterClrMapping/>
  </p:clrMapOvr>
  <p:transition>
    <p:blinds dir="vert"/>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46"/>
          <p:cNvSpPr>
            <a:spLocks noGrp="1" noChangeArrowheads="1"/>
          </p:cNvSpPr>
          <p:nvPr>
            <p:ph type="sldNum" sz="quarter" idx="12"/>
          </p:nvPr>
        </p:nvSpPr>
        <p:spPr>
          <a:ln/>
        </p:spPr>
        <p:txBody>
          <a:bodyPr/>
          <a:lstStyle>
            <a:lvl1pPr>
              <a:defRPr/>
            </a:lvl1pPr>
          </a:lstStyle>
          <a:p>
            <a:pPr>
              <a:defRPr/>
            </a:pPr>
            <a:fld id="{7DB1D8B3-6907-4FF6-9F44-9DF41F228F80}"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33921516"/>
      </p:ext>
    </p:extLst>
  </p:cSld>
  <p:clrMapOvr>
    <a:masterClrMapping/>
  </p:clrMapOvr>
  <p:transition>
    <p:blinds dir="vert"/>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46"/>
          <p:cNvSpPr>
            <a:spLocks noGrp="1" noChangeArrowheads="1"/>
          </p:cNvSpPr>
          <p:nvPr>
            <p:ph type="sldNum" sz="quarter" idx="12"/>
          </p:nvPr>
        </p:nvSpPr>
        <p:spPr>
          <a:ln/>
        </p:spPr>
        <p:txBody>
          <a:bodyPr/>
          <a:lstStyle>
            <a:lvl1pPr>
              <a:defRPr/>
            </a:lvl1pPr>
          </a:lstStyle>
          <a:p>
            <a:pPr>
              <a:defRPr/>
            </a:pPr>
            <a:fld id="{C480ACE3-4CDF-46AF-96AB-894B7DE5AEAB}"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46357600"/>
      </p:ext>
    </p:extLst>
  </p:cSld>
  <p:clrMapOvr>
    <a:masterClrMapping/>
  </p:clrMapOvr>
  <p:transition>
    <p:blinds dir="vert"/>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46"/>
          <p:cNvSpPr>
            <a:spLocks noGrp="1" noChangeArrowheads="1"/>
          </p:cNvSpPr>
          <p:nvPr>
            <p:ph type="sldNum" sz="quarter" idx="12"/>
          </p:nvPr>
        </p:nvSpPr>
        <p:spPr>
          <a:ln/>
        </p:spPr>
        <p:txBody>
          <a:bodyPr/>
          <a:lstStyle>
            <a:lvl1pPr>
              <a:defRPr/>
            </a:lvl1pPr>
          </a:lstStyle>
          <a:p>
            <a:pPr>
              <a:defRPr/>
            </a:pPr>
            <a:fld id="{15F3AB94-FCF4-4FA5-AD3E-33D5EE50AB8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035354793"/>
      </p:ext>
    </p:extLst>
  </p:cSld>
  <p:clrMapOvr>
    <a:masterClrMapping/>
  </p:clrMapOvr>
  <p:transition>
    <p:blinds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981200"/>
            <a:ext cx="3810000" cy="4114800"/>
          </a:xfrm>
        </p:spPr>
        <p:txBody>
          <a:bodyPr/>
          <a:lstStyle/>
          <a:p>
            <a:pPr lvl="0"/>
            <a:endParaRPr lang="zh-CN" alt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5FA4A60-D24C-4F69-8042-A265EFF1E0DB}" type="slidenum">
              <a:rPr lang="zh-CN" altLang="en-US"/>
              <a:pPr>
                <a:defRPr/>
              </a:pPr>
              <a:t>‹#›</a:t>
            </a:fld>
            <a:endParaRPr lang="en-US" altLang="zh-CN"/>
          </a:p>
        </p:txBody>
      </p:sp>
    </p:spTree>
    <p:extLst>
      <p:ext uri="{BB962C8B-B14F-4D97-AF65-F5344CB8AC3E}">
        <p14:creationId xmlns:p14="http://schemas.microsoft.com/office/powerpoint/2010/main" val="281037740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6"/>
          <p:cNvSpPr>
            <a:spLocks noGrp="1" noChangeArrowheads="1"/>
          </p:cNvSpPr>
          <p:nvPr>
            <p:ph type="sldNum" sz="quarter" idx="12"/>
          </p:nvPr>
        </p:nvSpPr>
        <p:spPr>
          <a:ln/>
        </p:spPr>
        <p:txBody>
          <a:bodyPr/>
          <a:lstStyle>
            <a:lvl1pPr>
              <a:defRPr/>
            </a:lvl1pPr>
          </a:lstStyle>
          <a:p>
            <a:pPr>
              <a:defRPr/>
            </a:pPr>
            <a:fld id="{EE4C1237-F904-45E8-A723-0650B2BDD3F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604081874"/>
      </p:ext>
    </p:extLst>
  </p:cSld>
  <p:clrMapOvr>
    <a:masterClrMapping/>
  </p:clrMapOvr>
  <p:transition>
    <p:blinds dir="vert"/>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6"/>
          <p:cNvSpPr>
            <a:spLocks noGrp="1" noChangeArrowheads="1"/>
          </p:cNvSpPr>
          <p:nvPr>
            <p:ph type="sldNum" sz="quarter" idx="12"/>
          </p:nvPr>
        </p:nvSpPr>
        <p:spPr>
          <a:ln/>
        </p:spPr>
        <p:txBody>
          <a:bodyPr/>
          <a:lstStyle>
            <a:lvl1pPr>
              <a:defRPr/>
            </a:lvl1pPr>
          </a:lstStyle>
          <a:p>
            <a:pPr>
              <a:defRPr/>
            </a:pPr>
            <a:fld id="{29B1D496-357D-4844-8E3B-683B05B3C6FF}"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151694640"/>
      </p:ext>
    </p:extLst>
  </p:cSld>
  <p:clrMapOvr>
    <a:masterClrMapping/>
  </p:clrMapOvr>
  <p:transition>
    <p:blinds dir="vert"/>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6"/>
          <p:cNvSpPr>
            <a:spLocks noGrp="1" noChangeArrowheads="1"/>
          </p:cNvSpPr>
          <p:nvPr>
            <p:ph type="sldNum" sz="quarter" idx="12"/>
          </p:nvPr>
        </p:nvSpPr>
        <p:spPr>
          <a:ln/>
        </p:spPr>
        <p:txBody>
          <a:bodyPr/>
          <a:lstStyle>
            <a:lvl1pPr>
              <a:defRPr/>
            </a:lvl1pPr>
          </a:lstStyle>
          <a:p>
            <a:pPr>
              <a:defRPr/>
            </a:pPr>
            <a:fld id="{A8899059-A0BB-49A0-8A29-34369A921DA9}"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36296797"/>
      </p:ext>
    </p:extLst>
  </p:cSld>
  <p:clrMapOvr>
    <a:masterClrMapping/>
  </p:clrMapOvr>
  <p:transition>
    <p:blinds dir="vert"/>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4988" y="277813"/>
            <a:ext cx="225901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363" y="277813"/>
            <a:ext cx="6626225"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6"/>
          <p:cNvSpPr>
            <a:spLocks noGrp="1" noChangeArrowheads="1"/>
          </p:cNvSpPr>
          <p:nvPr>
            <p:ph type="sldNum" sz="quarter" idx="12"/>
          </p:nvPr>
        </p:nvSpPr>
        <p:spPr>
          <a:ln/>
        </p:spPr>
        <p:txBody>
          <a:bodyPr/>
          <a:lstStyle>
            <a:lvl1pPr>
              <a:defRPr/>
            </a:lvl1pPr>
          </a:lstStyle>
          <a:p>
            <a:pPr>
              <a:defRPr/>
            </a:pPr>
            <a:fld id="{D6CE3FA8-87E3-4E2E-AC2C-0542DA5E9651}"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077829070"/>
      </p:ext>
    </p:extLst>
  </p:cSld>
  <p:clrMapOvr>
    <a:masterClrMapping/>
  </p:clrMapOvr>
  <p:transition>
    <p:blinds dir="vert"/>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8750" y="277813"/>
            <a:ext cx="89852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06363" y="1600200"/>
            <a:ext cx="438785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6613" y="1600200"/>
            <a:ext cx="4389437"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6"/>
          <p:cNvSpPr>
            <a:spLocks noGrp="1" noChangeArrowheads="1"/>
          </p:cNvSpPr>
          <p:nvPr>
            <p:ph type="sldNum" sz="quarter" idx="12"/>
          </p:nvPr>
        </p:nvSpPr>
        <p:spPr>
          <a:ln/>
        </p:spPr>
        <p:txBody>
          <a:bodyPr/>
          <a:lstStyle>
            <a:lvl1pPr>
              <a:defRPr/>
            </a:lvl1pPr>
          </a:lstStyle>
          <a:p>
            <a:pPr>
              <a:defRPr/>
            </a:pPr>
            <a:fld id="{0D086BC3-41FE-47EA-BA33-811DF6DB7435}"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9934455"/>
      </p:ext>
    </p:extLst>
  </p:cSld>
  <p:clrMapOvr>
    <a:masterClrMapping/>
  </p:clrMapOvr>
  <p:transition>
    <p:blinds dir="vert"/>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6" name="Freeform 5"/>
            <p:cNvSpPr>
              <a:spLocks/>
            </p:cNvSpPr>
            <p:nvPr/>
          </p:nvSpPr>
          <p:spPr bwMode="hidden">
            <a:xfrm>
              <a:off x="0" y="-7"/>
              <a:ext cx="1737" cy="4329"/>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7" name="Freeform 6"/>
            <p:cNvSpPr>
              <a:spLocks/>
            </p:cNvSpPr>
            <p:nvPr/>
          </p:nvSpPr>
          <p:spPr bwMode="hidden">
            <a:xfrm>
              <a:off x="3744" y="-4"/>
              <a:ext cx="1739" cy="4330"/>
            </a:xfrm>
            <a:custGeom>
              <a:avLst/>
              <a:gdLst/>
              <a:ahLst/>
              <a:cxnLst>
                <a:cxn ang="0">
                  <a:pos x="494" y="4415"/>
                </a:cxn>
                <a:cxn ang="0">
                  <a:pos x="1739" y="4420"/>
                </a:cxn>
                <a:cxn ang="0">
                  <a:pos x="524" y="0"/>
                </a:cxn>
                <a:cxn ang="0">
                  <a:pos x="0" y="7"/>
                </a:cxn>
                <a:cxn ang="0">
                  <a:pos x="494" y="4415"/>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8" name="Freeform 7"/>
            <p:cNvSpPr>
              <a:spLocks/>
            </p:cNvSpPr>
            <p:nvPr/>
          </p:nvSpPr>
          <p:spPr bwMode="hidden">
            <a:xfrm>
              <a:off x="1920" y="-9"/>
              <a:ext cx="2080" cy="4324"/>
            </a:xfrm>
            <a:custGeom>
              <a:avLst/>
              <a:gdLst/>
              <a:ahLst/>
              <a:cxnLst>
                <a:cxn ang="0">
                  <a:pos x="0" y="7"/>
                </a:cxn>
                <a:cxn ang="0">
                  <a:pos x="1870" y="4338"/>
                </a:cxn>
                <a:cxn ang="0">
                  <a:pos x="2080" y="4338"/>
                </a:cxn>
                <a:cxn ang="0">
                  <a:pos x="1033" y="0"/>
                </a:cxn>
                <a:cxn ang="0">
                  <a:pos x="0" y="7"/>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17" name="Freeform 20"/>
            <p:cNvSpPr>
              <a:spLocks/>
            </p:cNvSpPr>
            <p:nvPr/>
          </p:nvSpPr>
          <p:spPr bwMode="invGray">
            <a:xfrm>
              <a:off x="1632" y="2487"/>
              <a:ext cx="1737" cy="382"/>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8" name="Freeform 21"/>
            <p:cNvSpPr>
              <a:spLocks/>
            </p:cNvSpPr>
            <p:nvPr/>
          </p:nvSpPr>
          <p:spPr bwMode="invGray">
            <a:xfrm>
              <a:off x="0" y="2487"/>
              <a:ext cx="1737" cy="381"/>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9" name="Freeform 22"/>
            <p:cNvSpPr>
              <a:spLocks/>
            </p:cNvSpPr>
            <p:nvPr/>
          </p:nvSpPr>
          <p:spPr bwMode="invGray">
            <a:xfrm>
              <a:off x="3744" y="2487"/>
              <a:ext cx="1739" cy="382"/>
            </a:xfrm>
            <a:custGeom>
              <a:avLst/>
              <a:gdLst/>
              <a:ahLst/>
              <a:cxnLst>
                <a:cxn ang="0">
                  <a:pos x="494" y="4415"/>
                </a:cxn>
                <a:cxn ang="0">
                  <a:pos x="1739" y="4420"/>
                </a:cxn>
                <a:cxn ang="0">
                  <a:pos x="524" y="0"/>
                </a:cxn>
                <a:cxn ang="0">
                  <a:pos x="0" y="7"/>
                </a:cxn>
                <a:cxn ang="0">
                  <a:pos x="494" y="4415"/>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0" name="Freeform 23"/>
            <p:cNvSpPr>
              <a:spLocks/>
            </p:cNvSpPr>
            <p:nvPr/>
          </p:nvSpPr>
          <p:spPr bwMode="invGray">
            <a:xfrm>
              <a:off x="1920" y="2487"/>
              <a:ext cx="2080" cy="381"/>
            </a:xfrm>
            <a:custGeom>
              <a:avLst/>
              <a:gdLst/>
              <a:ahLst/>
              <a:cxnLst>
                <a:cxn ang="0">
                  <a:pos x="0" y="7"/>
                </a:cxn>
                <a:cxn ang="0">
                  <a:pos x="1870" y="4338"/>
                </a:cxn>
                <a:cxn ang="0">
                  <a:pos x="2080" y="4338"/>
                </a:cxn>
                <a:cxn ang="0">
                  <a:pos x="1033" y="0"/>
                </a:cxn>
                <a:cxn ang="0">
                  <a:pos x="0" y="7"/>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1" name="Rectangle 27"/>
            <p:cNvSpPr>
              <a:spLocks noChangeArrowheads="1"/>
            </p:cNvSpPr>
            <p:nvPr/>
          </p:nvSpPr>
          <p:spPr bwMode="invGray">
            <a:xfrm>
              <a:off x="7" y="2456"/>
              <a:ext cx="5760" cy="432"/>
            </a:xfrm>
            <a:prstGeom prst="rect">
              <a:avLst/>
            </a:prstGeom>
            <a:solidFill>
              <a:schemeClr val="bg2">
                <a:alpha val="50000"/>
              </a:schemeClr>
            </a:soli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33" name="Rectangle 46"/>
            <p:cNvSpPr>
              <a:spLocks noChangeArrowheads="1"/>
            </p:cNvSpPr>
            <p:nvPr/>
          </p:nvSpPr>
          <p:spPr bwMode="hidden">
            <a:xfrm>
              <a:off x="0" y="3408"/>
              <a:ext cx="5760" cy="912"/>
            </a:xfrm>
            <a:prstGeom prst="rect">
              <a:avLst/>
            </a:prstGeom>
            <a:solidFill>
              <a:schemeClr val="bg1"/>
            </a:solidFill>
            <a:ln w="9525">
              <a:noFill/>
              <a:miter lim="800000"/>
              <a:headEnd/>
              <a:tailEnd/>
            </a:ln>
            <a:effectLst/>
          </p:spPr>
          <p:txBody>
            <a:bodyPr wrap="none" anchor="ctr"/>
            <a:lstStyle/>
            <a:p>
              <a:pPr eaLnBrk="1" hangingPunct="1">
                <a:defRPr/>
              </a:pPr>
              <a:endParaRPr lang="zh-CN" altLang="en-US">
                <a:solidFill>
                  <a:srgbClr val="FFFFFF"/>
                </a:solidFill>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ltLang="zh-CN">
              <a:solidFill>
                <a:srgbClr val="FFFFFF"/>
              </a:solidFill>
            </a:endParaRPr>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solidFill>
                <a:srgbClr val="FFFFFF"/>
              </a:solidFill>
            </a:endParaRPr>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fld id="{75170065-CE30-4238-88B9-B4693737B0E8}"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14776991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F7971D29-FFA2-4FAD-BA4F-31185CB99A5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279997759"/>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C1D7FB97-32E7-49E5-B460-1C4D8BE5741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179981542"/>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C88C29DF-6646-412D-AC20-56D29288093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09709479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fld id="{FD1CF6F4-4D41-4CD5-BA56-6673C56DAAE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934059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9E84ABE-0532-440E-BD00-0D7AE7BC16F3}" type="slidenum">
              <a:rPr lang="zh-CN" altLang="en-US"/>
              <a:pPr>
                <a:defRPr/>
              </a:pPr>
              <a:t>‹#›</a:t>
            </a:fld>
            <a:endParaRPr lang="en-US" altLang="zh-CN"/>
          </a:p>
        </p:txBody>
      </p:sp>
    </p:spTree>
    <p:extLst>
      <p:ext uri="{BB962C8B-B14F-4D97-AF65-F5344CB8AC3E}">
        <p14:creationId xmlns:p14="http://schemas.microsoft.com/office/powerpoint/2010/main" val="59797589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fld id="{C320DA8C-BCC0-4E6F-820B-9D502CAB81C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224519028"/>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fld id="{60B7A54F-CA9D-40E0-ADC1-4BE3A9D292A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56077804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78755FAA-C314-4CD8-999C-9D8BFAE8EE3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79160274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D382C15C-2207-4465-9F2D-82CEDFF551E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63150327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231E6380-F1CE-4414-97F0-9B0787F979F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158076483"/>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800100"/>
            <a:ext cx="1943100" cy="5295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800100"/>
            <a:ext cx="5676900" cy="5295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86622F30-C17E-468D-B30F-F40536E22D7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9064738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8" name="Rectangle 6"/>
          <p:cNvSpPr>
            <a:spLocks noGrp="1" noChangeArrowheads="1"/>
          </p:cNvSpPr>
          <p:nvPr>
            <p:ph type="sldNum" sz="quarter" idx="12"/>
          </p:nvPr>
        </p:nvSpPr>
        <p:spPr>
          <a:ln/>
        </p:spPr>
        <p:txBody>
          <a:bodyPr/>
          <a:lstStyle>
            <a:lvl1pPr>
              <a:defRPr/>
            </a:lvl1pPr>
          </a:lstStyle>
          <a:p>
            <a:fld id="{0F0AFEBE-7E04-4C87-8C7C-3F12A4E70B8B}"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505246128"/>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981200"/>
            <a:ext cx="3810000" cy="4114800"/>
          </a:xfrm>
        </p:spPr>
        <p:txBody>
          <a:bodyPr/>
          <a:lstStyle/>
          <a:p>
            <a:pPr lvl="0"/>
            <a:endParaRPr lang="zh-CN" alt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01906E22-ADEC-462B-8A8C-CC3E31CB848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534061152"/>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9FDF7C46-463F-4CDF-8CD0-018D96067C9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5798474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800100"/>
            <a:ext cx="7772400" cy="5295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fld id="{2667261D-857A-4B66-A7A2-354082410398}"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8159159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800100"/>
            <a:ext cx="7772400" cy="5295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2D6E42C-DB53-48DE-9A27-F2BA19D5D3D7}" type="slidenum">
              <a:rPr lang="zh-CN" altLang="en-US"/>
              <a:pPr>
                <a:defRPr/>
              </a:pPr>
              <a:t>‹#›</a:t>
            </a:fld>
            <a:endParaRPr lang="en-US" altLang="zh-CN"/>
          </a:p>
        </p:txBody>
      </p:sp>
    </p:spTree>
    <p:extLst>
      <p:ext uri="{BB962C8B-B14F-4D97-AF65-F5344CB8AC3E}">
        <p14:creationId xmlns:p14="http://schemas.microsoft.com/office/powerpoint/2010/main" val="189737072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6" name="Freeform 5"/>
            <p:cNvSpPr>
              <a:spLocks/>
            </p:cNvSpPr>
            <p:nvPr/>
          </p:nvSpPr>
          <p:spPr bwMode="hidden">
            <a:xfrm>
              <a:off x="0" y="-7"/>
              <a:ext cx="1737" cy="4329"/>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7" name="Freeform 6"/>
            <p:cNvSpPr>
              <a:spLocks/>
            </p:cNvSpPr>
            <p:nvPr/>
          </p:nvSpPr>
          <p:spPr bwMode="hidden">
            <a:xfrm>
              <a:off x="3744" y="-4"/>
              <a:ext cx="1739" cy="4330"/>
            </a:xfrm>
            <a:custGeom>
              <a:avLst/>
              <a:gdLst/>
              <a:ahLst/>
              <a:cxnLst>
                <a:cxn ang="0">
                  <a:pos x="494" y="4415"/>
                </a:cxn>
                <a:cxn ang="0">
                  <a:pos x="1739" y="4420"/>
                </a:cxn>
                <a:cxn ang="0">
                  <a:pos x="524" y="0"/>
                </a:cxn>
                <a:cxn ang="0">
                  <a:pos x="0" y="7"/>
                </a:cxn>
                <a:cxn ang="0">
                  <a:pos x="494" y="4415"/>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8" name="Freeform 7"/>
            <p:cNvSpPr>
              <a:spLocks/>
            </p:cNvSpPr>
            <p:nvPr/>
          </p:nvSpPr>
          <p:spPr bwMode="hidden">
            <a:xfrm>
              <a:off x="1920" y="-9"/>
              <a:ext cx="2080" cy="4324"/>
            </a:xfrm>
            <a:custGeom>
              <a:avLst/>
              <a:gdLst/>
              <a:ahLst/>
              <a:cxnLst>
                <a:cxn ang="0">
                  <a:pos x="0" y="7"/>
                </a:cxn>
                <a:cxn ang="0">
                  <a:pos x="1870" y="4338"/>
                </a:cxn>
                <a:cxn ang="0">
                  <a:pos x="2080" y="4338"/>
                </a:cxn>
                <a:cxn ang="0">
                  <a:pos x="1033" y="0"/>
                </a:cxn>
                <a:cxn ang="0">
                  <a:pos x="0" y="7"/>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17" name="Freeform 20"/>
            <p:cNvSpPr>
              <a:spLocks/>
            </p:cNvSpPr>
            <p:nvPr/>
          </p:nvSpPr>
          <p:spPr bwMode="invGray">
            <a:xfrm>
              <a:off x="1632" y="2487"/>
              <a:ext cx="1737" cy="382"/>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8" name="Freeform 21"/>
            <p:cNvSpPr>
              <a:spLocks/>
            </p:cNvSpPr>
            <p:nvPr/>
          </p:nvSpPr>
          <p:spPr bwMode="invGray">
            <a:xfrm>
              <a:off x="0" y="2487"/>
              <a:ext cx="1737" cy="381"/>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9" name="Freeform 22"/>
            <p:cNvSpPr>
              <a:spLocks/>
            </p:cNvSpPr>
            <p:nvPr/>
          </p:nvSpPr>
          <p:spPr bwMode="invGray">
            <a:xfrm>
              <a:off x="3744" y="2487"/>
              <a:ext cx="1739" cy="382"/>
            </a:xfrm>
            <a:custGeom>
              <a:avLst/>
              <a:gdLst/>
              <a:ahLst/>
              <a:cxnLst>
                <a:cxn ang="0">
                  <a:pos x="494" y="4415"/>
                </a:cxn>
                <a:cxn ang="0">
                  <a:pos x="1739" y="4420"/>
                </a:cxn>
                <a:cxn ang="0">
                  <a:pos x="524" y="0"/>
                </a:cxn>
                <a:cxn ang="0">
                  <a:pos x="0" y="7"/>
                </a:cxn>
                <a:cxn ang="0">
                  <a:pos x="494" y="4415"/>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0" name="Freeform 23"/>
            <p:cNvSpPr>
              <a:spLocks/>
            </p:cNvSpPr>
            <p:nvPr/>
          </p:nvSpPr>
          <p:spPr bwMode="invGray">
            <a:xfrm>
              <a:off x="1920" y="2487"/>
              <a:ext cx="2080" cy="381"/>
            </a:xfrm>
            <a:custGeom>
              <a:avLst/>
              <a:gdLst/>
              <a:ahLst/>
              <a:cxnLst>
                <a:cxn ang="0">
                  <a:pos x="0" y="7"/>
                </a:cxn>
                <a:cxn ang="0">
                  <a:pos x="1870" y="4338"/>
                </a:cxn>
                <a:cxn ang="0">
                  <a:pos x="2080" y="4338"/>
                </a:cxn>
                <a:cxn ang="0">
                  <a:pos x="1033" y="0"/>
                </a:cxn>
                <a:cxn ang="0">
                  <a:pos x="0" y="7"/>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1" name="Rectangle 27"/>
            <p:cNvSpPr>
              <a:spLocks noChangeArrowheads="1"/>
            </p:cNvSpPr>
            <p:nvPr/>
          </p:nvSpPr>
          <p:spPr bwMode="invGray">
            <a:xfrm>
              <a:off x="7" y="2456"/>
              <a:ext cx="5760" cy="432"/>
            </a:xfrm>
            <a:prstGeom prst="rect">
              <a:avLst/>
            </a:prstGeom>
            <a:solidFill>
              <a:schemeClr val="bg2">
                <a:alpha val="50000"/>
              </a:schemeClr>
            </a:soli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33" name="Rectangle 46"/>
            <p:cNvSpPr>
              <a:spLocks noChangeArrowheads="1"/>
            </p:cNvSpPr>
            <p:nvPr/>
          </p:nvSpPr>
          <p:spPr bwMode="hidden">
            <a:xfrm>
              <a:off x="0" y="3408"/>
              <a:ext cx="5760" cy="912"/>
            </a:xfrm>
            <a:prstGeom prst="rect">
              <a:avLst/>
            </a:prstGeom>
            <a:solidFill>
              <a:schemeClr val="bg1"/>
            </a:solidFill>
            <a:ln w="9525">
              <a:noFill/>
              <a:miter lim="800000"/>
              <a:headEnd/>
              <a:tailEnd/>
            </a:ln>
            <a:effectLst/>
          </p:spPr>
          <p:txBody>
            <a:bodyPr wrap="none" anchor="ctr"/>
            <a:lstStyle/>
            <a:p>
              <a:pPr eaLnBrk="1" hangingPunct="1">
                <a:defRPr/>
              </a:pPr>
              <a:endParaRPr lang="zh-CN" altLang="en-US">
                <a:solidFill>
                  <a:srgbClr val="FFFFFF"/>
                </a:solidFill>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ltLang="zh-CN">
              <a:solidFill>
                <a:srgbClr val="FFFFFF"/>
              </a:solidFill>
            </a:endParaRPr>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solidFill>
                <a:srgbClr val="FFFFFF"/>
              </a:solidFill>
            </a:endParaRPr>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fld id="{75170065-CE30-4238-88B9-B4693737B0E8}"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493147068"/>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F7971D29-FFA2-4FAD-BA4F-31185CB99A5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21302545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C1D7FB97-32E7-49E5-B460-1C4D8BE5741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93962199"/>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C88C29DF-6646-412D-AC20-56D29288093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163309464"/>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fld id="{FD1CF6F4-4D41-4CD5-BA56-6673C56DAAE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78354970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fld id="{C320DA8C-BCC0-4E6F-820B-9D502CAB81C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7349018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fld id="{60B7A54F-CA9D-40E0-ADC1-4BE3A9D292A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10684237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78755FAA-C314-4CD8-999C-9D8BFAE8EE3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77579427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D382C15C-2207-4465-9F2D-82CEDFF551E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47773831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231E6380-F1CE-4414-97F0-9B0787F979F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828036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6"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7"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 name="Freeform 6"/>
            <p:cNvSpPr>
              <a:spLocks/>
            </p:cNvSpPr>
            <p:nvPr/>
          </p:nvSpPr>
          <p:spPr bwMode="hidden">
            <a:xfrm>
              <a:off x="4038" y="3577"/>
              <a:ext cx="1720" cy="65"/>
            </a:xfrm>
            <a:custGeom>
              <a:avLst/>
              <a:gdLst>
                <a:gd name="T0" fmla="*/ 1696 w 1722"/>
                <a:gd name="T1" fmla="*/ 53 h 66"/>
                <a:gd name="T2" fmla="*/ 1696 w 1722"/>
                <a:gd name="T3" fmla="*/ 47 h 66"/>
                <a:gd name="T4" fmla="*/ 0 w 1722"/>
                <a:gd name="T5" fmla="*/ 0 h 66"/>
                <a:gd name="T6" fmla="*/ 0 w 1722"/>
                <a:gd name="T7" fmla="*/ 35 h 66"/>
                <a:gd name="T8" fmla="*/ 1696 w 1722"/>
                <a:gd name="T9" fmla="*/ 53 h 66"/>
                <a:gd name="T10" fmla="*/ 1696 w 1722"/>
                <a:gd name="T11" fmla="*/ 5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0" name="Freeform 8"/>
            <p:cNvSpPr>
              <a:spLocks/>
            </p:cNvSpPr>
            <p:nvPr/>
          </p:nvSpPr>
          <p:spPr bwMode="hidden">
            <a:xfrm>
              <a:off x="4784" y="3702"/>
              <a:ext cx="974" cy="101"/>
            </a:xfrm>
            <a:custGeom>
              <a:avLst/>
              <a:gdLst>
                <a:gd name="T0" fmla="*/ 962 w 975"/>
                <a:gd name="T1" fmla="*/ 48 h 101"/>
                <a:gd name="T2" fmla="*/ 962 w 975"/>
                <a:gd name="T3" fmla="*/ 0 h 101"/>
                <a:gd name="T4" fmla="*/ 0 w 975"/>
                <a:gd name="T5" fmla="*/ 24 h 101"/>
                <a:gd name="T6" fmla="*/ 0 w 975"/>
                <a:gd name="T7" fmla="*/ 101 h 101"/>
                <a:gd name="T8" fmla="*/ 962 w 975"/>
                <a:gd name="T9" fmla="*/ 48 h 101"/>
                <a:gd name="T10" fmla="*/ 962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9"/>
            <p:cNvSpPr>
              <a:spLocks/>
            </p:cNvSpPr>
            <p:nvPr/>
          </p:nvSpPr>
          <p:spPr bwMode="hidden">
            <a:xfrm>
              <a:off x="3619" y="3815"/>
              <a:ext cx="2139" cy="198"/>
            </a:xfrm>
            <a:custGeom>
              <a:avLst/>
              <a:gdLst>
                <a:gd name="T0" fmla="*/ 2115 w 2141"/>
                <a:gd name="T1" fmla="*/ 0 h 198"/>
                <a:gd name="T2" fmla="*/ 0 w 2141"/>
                <a:gd name="T3" fmla="*/ 156 h 198"/>
                <a:gd name="T4" fmla="*/ 0 w 2141"/>
                <a:gd name="T5" fmla="*/ 198 h 198"/>
                <a:gd name="T6" fmla="*/ 2115 w 2141"/>
                <a:gd name="T7" fmla="*/ 0 h 198"/>
                <a:gd name="T8" fmla="*/ 211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3" name="Freeform 11"/>
            <p:cNvSpPr>
              <a:spLocks/>
            </p:cNvSpPr>
            <p:nvPr/>
          </p:nvSpPr>
          <p:spPr bwMode="hidden">
            <a:xfrm>
              <a:off x="2097" y="4043"/>
              <a:ext cx="2514" cy="276"/>
            </a:xfrm>
            <a:custGeom>
              <a:avLst/>
              <a:gdLst>
                <a:gd name="T0" fmla="*/ 2143 w 2517"/>
                <a:gd name="T1" fmla="*/ 276 h 276"/>
                <a:gd name="T2" fmla="*/ 2478 w 2517"/>
                <a:gd name="T3" fmla="*/ 204 h 276"/>
                <a:gd name="T4" fmla="*/ 2221 w 2517"/>
                <a:gd name="T5" fmla="*/ 0 h 276"/>
                <a:gd name="T6" fmla="*/ 0 w 2517"/>
                <a:gd name="T7" fmla="*/ 276 h 276"/>
                <a:gd name="T8" fmla="*/ 2143 w 2517"/>
                <a:gd name="T9" fmla="*/ 276 h 276"/>
                <a:gd name="T10" fmla="*/ 2143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5" name="Freeform 13"/>
            <p:cNvSpPr>
              <a:spLocks/>
            </p:cNvSpPr>
            <p:nvPr/>
          </p:nvSpPr>
          <p:spPr bwMode="hidden">
            <a:xfrm>
              <a:off x="5030" y="3151"/>
              <a:ext cx="728" cy="240"/>
            </a:xfrm>
            <a:custGeom>
              <a:avLst/>
              <a:gdLst>
                <a:gd name="T0" fmla="*/ 716 w 729"/>
                <a:gd name="T1" fmla="*/ 240 h 240"/>
                <a:gd name="T2" fmla="*/ 0 w 729"/>
                <a:gd name="T3" fmla="*/ 0 h 240"/>
                <a:gd name="T4" fmla="*/ 0 w 729"/>
                <a:gd name="T5" fmla="*/ 6 h 240"/>
                <a:gd name="T6" fmla="*/ 716 w 729"/>
                <a:gd name="T7" fmla="*/ 240 h 240"/>
                <a:gd name="T8" fmla="*/ 716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7" name="Freeform 15"/>
            <p:cNvSpPr>
              <a:spLocks/>
            </p:cNvSpPr>
            <p:nvPr/>
          </p:nvSpPr>
          <p:spPr bwMode="hidden">
            <a:xfrm>
              <a:off x="5030" y="3049"/>
              <a:ext cx="728" cy="318"/>
            </a:xfrm>
            <a:custGeom>
              <a:avLst/>
              <a:gdLst>
                <a:gd name="T0" fmla="*/ 716 w 729"/>
                <a:gd name="T1" fmla="*/ 318 h 318"/>
                <a:gd name="T2" fmla="*/ 716 w 729"/>
                <a:gd name="T3" fmla="*/ 312 h 318"/>
                <a:gd name="T4" fmla="*/ 0 w 729"/>
                <a:gd name="T5" fmla="*/ 0 h 318"/>
                <a:gd name="T6" fmla="*/ 0 w 729"/>
                <a:gd name="T7" fmla="*/ 54 h 318"/>
                <a:gd name="T8" fmla="*/ 716 w 729"/>
                <a:gd name="T9" fmla="*/ 318 h 318"/>
                <a:gd name="T10" fmla="*/ 716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9"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5"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6"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9"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0" name="Freeform 28"/>
            <p:cNvSpPr>
              <a:spLocks/>
            </p:cNvSpPr>
            <p:nvPr/>
          </p:nvSpPr>
          <p:spPr bwMode="hidden">
            <a:xfrm>
              <a:off x="5698" y="653"/>
              <a:ext cx="60" cy="311"/>
            </a:xfrm>
            <a:custGeom>
              <a:avLst/>
              <a:gdLst>
                <a:gd name="T0" fmla="*/ 0 w 60"/>
                <a:gd name="T1" fmla="*/ 144 h 312"/>
                <a:gd name="T2" fmla="*/ 60 w 60"/>
                <a:gd name="T3" fmla="*/ 299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4"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5"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6"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7"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8"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9"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40"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43"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grpSp>
      <p:sp>
        <p:nvSpPr>
          <p:cNvPr id="9258" name="Rectangle 42"/>
          <p:cNvSpPr>
            <a:spLocks noGrp="1" noChangeArrowheads="1"/>
          </p:cNvSpPr>
          <p:nvPr>
            <p:ph type="ctrTitle" sz="quarter"/>
          </p:nvPr>
        </p:nvSpPr>
        <p:spPr>
          <a:xfrm>
            <a:off x="457200" y="1600200"/>
            <a:ext cx="8229600" cy="1828800"/>
          </a:xfrm>
        </p:spPr>
        <p:txBody>
          <a:bodyPr/>
          <a:lstStyle>
            <a:lvl1pPr>
              <a:defRPr sz="6000"/>
            </a:lvl1pPr>
          </a:lstStyle>
          <a:p>
            <a:pPr lvl="0"/>
            <a:r>
              <a:rPr lang="zh-CN" altLang="en-US" noProof="0"/>
              <a:t>单击此处编辑母版标题样式</a:t>
            </a:r>
          </a:p>
        </p:txBody>
      </p:sp>
      <p:sp>
        <p:nvSpPr>
          <p:cNvPr id="9259"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pPr lvl="0"/>
            <a:r>
              <a:rPr lang="zh-CN" altLang="en-US" noProof="0"/>
              <a:t>单击此处编辑母版副标题样式</a:t>
            </a:r>
          </a:p>
        </p:txBody>
      </p:sp>
      <p:sp>
        <p:nvSpPr>
          <p:cNvPr id="44" name="Rectangle 44"/>
          <p:cNvSpPr>
            <a:spLocks noGrp="1" noChangeArrowheads="1"/>
          </p:cNvSpPr>
          <p:nvPr>
            <p:ph type="dt" sz="quarter" idx="10"/>
          </p:nvPr>
        </p:nvSpPr>
        <p:spPr/>
        <p:txBody>
          <a:bodyPr/>
          <a:lstStyle>
            <a:lvl1pPr>
              <a:defRPr kumimoji="1">
                <a:latin typeface="Times New Roman" panose="02020603050405020304" pitchFamily="18" charset="0"/>
              </a:defRPr>
            </a:lvl1pPr>
          </a:lstStyle>
          <a:p>
            <a:pPr>
              <a:defRPr/>
            </a:pPr>
            <a:endParaRPr lang="en-US" altLang="zh-CN"/>
          </a:p>
        </p:txBody>
      </p:sp>
      <p:sp>
        <p:nvSpPr>
          <p:cNvPr id="4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46" name="Rectangle 46"/>
          <p:cNvSpPr>
            <a:spLocks noGrp="1" noChangeArrowheads="1"/>
          </p:cNvSpPr>
          <p:nvPr>
            <p:ph type="sldNum" sz="quarter" idx="12"/>
          </p:nvPr>
        </p:nvSpPr>
        <p:spPr/>
        <p:txBody>
          <a:bodyPr/>
          <a:lstStyle>
            <a:lvl1pPr>
              <a:defRPr kumimoji="1" b="0">
                <a:latin typeface="Times New Roman" panose="02020603050405020304" pitchFamily="18" charset="0"/>
              </a:defRPr>
            </a:lvl1pPr>
          </a:lstStyle>
          <a:p>
            <a:pPr>
              <a:defRPr/>
            </a:pPr>
            <a:fld id="{27C0070F-7EA2-4F6A-BC68-298622D889EF}" type="slidenum">
              <a:rPr lang="en-US" altLang="zh-CN"/>
              <a:pPr>
                <a:defRPr/>
              </a:pPr>
              <a:t>‹#›</a:t>
            </a:fld>
            <a:endParaRPr lang="en-US" altLang="zh-CN"/>
          </a:p>
        </p:txBody>
      </p:sp>
    </p:spTree>
    <p:extLst>
      <p:ext uri="{BB962C8B-B14F-4D97-AF65-F5344CB8AC3E}">
        <p14:creationId xmlns:p14="http://schemas.microsoft.com/office/powerpoint/2010/main" val="2746463722"/>
      </p:ext>
    </p:extLst>
  </p:cSld>
  <p:clrMapOvr>
    <a:masterClrMapping/>
  </p:clrMapOvr>
  <p:transition>
    <p:blinds dir="vert"/>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800100"/>
            <a:ext cx="1943100" cy="5295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800100"/>
            <a:ext cx="5676900" cy="5295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fld id="{86622F30-C17E-468D-B30F-F40536E22D7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87297652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8" name="Rectangle 6"/>
          <p:cNvSpPr>
            <a:spLocks noGrp="1" noChangeArrowheads="1"/>
          </p:cNvSpPr>
          <p:nvPr>
            <p:ph type="sldNum" sz="quarter" idx="12"/>
          </p:nvPr>
        </p:nvSpPr>
        <p:spPr>
          <a:ln/>
        </p:spPr>
        <p:txBody>
          <a:bodyPr/>
          <a:lstStyle>
            <a:lvl1pPr>
              <a:defRPr/>
            </a:lvl1pPr>
          </a:lstStyle>
          <a:p>
            <a:fld id="{0F0AFEBE-7E04-4C87-8C7C-3F12A4E70B8B}"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53782953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981200"/>
            <a:ext cx="3810000" cy="4114800"/>
          </a:xfrm>
        </p:spPr>
        <p:txBody>
          <a:bodyPr/>
          <a:lstStyle/>
          <a:p>
            <a:pPr lvl="0"/>
            <a:endParaRPr lang="zh-CN" alt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01906E22-ADEC-462B-8A8C-CC3E31CB848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21790479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fld id="{9FDF7C46-463F-4CDF-8CD0-018D96067C9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14457753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800100"/>
            <a:ext cx="7772400" cy="5295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fld id="{2667261D-857A-4B66-A7A2-354082410398}"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5795670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12ABB1F1-2216-45CA-95B1-5B8CC43748F8}" type="slidenum">
              <a:rPr lang="en-US" altLang="zh-CN"/>
              <a:pPr>
                <a:defRPr/>
              </a:pPr>
              <a:t>‹#›</a:t>
            </a:fld>
            <a:endParaRPr lang="en-US" altLang="zh-CN"/>
          </a:p>
        </p:txBody>
      </p:sp>
    </p:spTree>
    <p:extLst>
      <p:ext uri="{BB962C8B-B14F-4D97-AF65-F5344CB8AC3E}">
        <p14:creationId xmlns:p14="http://schemas.microsoft.com/office/powerpoint/2010/main" val="2760722675"/>
      </p:ext>
    </p:extLst>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154D984B-48B8-42D0-AC8B-88A3E640AE5D}" type="slidenum">
              <a:rPr lang="en-US" altLang="zh-CN"/>
              <a:pPr>
                <a:defRPr/>
              </a:pPr>
              <a:t>‹#›</a:t>
            </a:fld>
            <a:endParaRPr lang="en-US" altLang="zh-CN"/>
          </a:p>
        </p:txBody>
      </p:sp>
    </p:spTree>
    <p:extLst>
      <p:ext uri="{BB962C8B-B14F-4D97-AF65-F5344CB8AC3E}">
        <p14:creationId xmlns:p14="http://schemas.microsoft.com/office/powerpoint/2010/main" val="796073106"/>
      </p:ext>
    </p:extLst>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363" y="1600200"/>
            <a:ext cx="438785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6613" y="1600200"/>
            <a:ext cx="4389437"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2CD1E0E5-6434-46C3-A33B-218D00BDF3FA}" type="slidenum">
              <a:rPr lang="en-US" altLang="zh-CN"/>
              <a:pPr>
                <a:defRPr/>
              </a:pPr>
              <a:t>‹#›</a:t>
            </a:fld>
            <a:endParaRPr lang="en-US" altLang="zh-CN"/>
          </a:p>
        </p:txBody>
      </p:sp>
    </p:spTree>
    <p:extLst>
      <p:ext uri="{BB962C8B-B14F-4D97-AF65-F5344CB8AC3E}">
        <p14:creationId xmlns:p14="http://schemas.microsoft.com/office/powerpoint/2010/main" val="139082970"/>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7863175-BD95-43CB-BC1E-2E394BFDF1CC}" type="slidenum">
              <a:rPr lang="zh-CN" altLang="en-US"/>
              <a:pPr>
                <a:defRPr/>
              </a:pPr>
              <a:t>‹#›</a:t>
            </a:fld>
            <a:endParaRPr lang="en-US" altLang="zh-CN"/>
          </a:p>
        </p:txBody>
      </p:sp>
    </p:spTree>
    <p:extLst>
      <p:ext uri="{BB962C8B-B14F-4D97-AF65-F5344CB8AC3E}">
        <p14:creationId xmlns:p14="http://schemas.microsoft.com/office/powerpoint/2010/main" val="37854717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8"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9"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EF8AA3F2-5598-4960-917C-72999597DF75}" type="slidenum">
              <a:rPr lang="en-US" altLang="zh-CN"/>
              <a:pPr>
                <a:defRPr/>
              </a:pPr>
              <a:t>‹#›</a:t>
            </a:fld>
            <a:endParaRPr lang="en-US" altLang="zh-CN"/>
          </a:p>
        </p:txBody>
      </p:sp>
    </p:spTree>
    <p:extLst>
      <p:ext uri="{BB962C8B-B14F-4D97-AF65-F5344CB8AC3E}">
        <p14:creationId xmlns:p14="http://schemas.microsoft.com/office/powerpoint/2010/main" val="1662662453"/>
      </p:ext>
    </p:extLst>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4"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22ECDE46-B54C-44C9-B547-2F92164B3117}" type="slidenum">
              <a:rPr lang="en-US" altLang="zh-CN"/>
              <a:pPr>
                <a:defRPr/>
              </a:pPr>
              <a:t>‹#›</a:t>
            </a:fld>
            <a:endParaRPr lang="en-US" altLang="zh-CN"/>
          </a:p>
        </p:txBody>
      </p:sp>
    </p:spTree>
    <p:extLst>
      <p:ext uri="{BB962C8B-B14F-4D97-AF65-F5344CB8AC3E}">
        <p14:creationId xmlns:p14="http://schemas.microsoft.com/office/powerpoint/2010/main" val="907899878"/>
      </p:ext>
    </p:extLst>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3"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4"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E2000865-0EC7-4730-910D-C6E9D6E7F8FA}" type="slidenum">
              <a:rPr lang="en-US" altLang="zh-CN"/>
              <a:pPr>
                <a:defRPr/>
              </a:pPr>
              <a:t>‹#›</a:t>
            </a:fld>
            <a:endParaRPr lang="en-US" altLang="zh-CN"/>
          </a:p>
        </p:txBody>
      </p:sp>
    </p:spTree>
    <p:extLst>
      <p:ext uri="{BB962C8B-B14F-4D97-AF65-F5344CB8AC3E}">
        <p14:creationId xmlns:p14="http://schemas.microsoft.com/office/powerpoint/2010/main" val="4192360552"/>
      </p:ext>
    </p:extLst>
  </p:cSld>
  <p:clrMapOvr>
    <a:masterClrMapping/>
  </p:clrMapOvr>
  <p:transition>
    <p:blinds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60547BBB-0F20-4348-835E-EDBC20D4F6F7}" type="slidenum">
              <a:rPr lang="en-US" altLang="zh-CN"/>
              <a:pPr>
                <a:defRPr/>
              </a:pPr>
              <a:t>‹#›</a:t>
            </a:fld>
            <a:endParaRPr lang="en-US" altLang="zh-CN"/>
          </a:p>
        </p:txBody>
      </p:sp>
    </p:spTree>
    <p:extLst>
      <p:ext uri="{BB962C8B-B14F-4D97-AF65-F5344CB8AC3E}">
        <p14:creationId xmlns:p14="http://schemas.microsoft.com/office/powerpoint/2010/main" val="1392087084"/>
      </p:ext>
    </p:extLst>
  </p:cSld>
  <p:clrMapOvr>
    <a:masterClrMapping/>
  </p:clrMapOvr>
  <p:transition>
    <p:blinds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CCE5415F-219A-4A93-908C-792153077761}" type="slidenum">
              <a:rPr lang="en-US" altLang="zh-CN"/>
              <a:pPr>
                <a:defRPr/>
              </a:pPr>
              <a:t>‹#›</a:t>
            </a:fld>
            <a:endParaRPr lang="en-US" altLang="zh-CN"/>
          </a:p>
        </p:txBody>
      </p:sp>
    </p:spTree>
    <p:extLst>
      <p:ext uri="{BB962C8B-B14F-4D97-AF65-F5344CB8AC3E}">
        <p14:creationId xmlns:p14="http://schemas.microsoft.com/office/powerpoint/2010/main" val="900677985"/>
      </p:ext>
    </p:extLst>
  </p:cSld>
  <p:clrMapOvr>
    <a:masterClrMapping/>
  </p:clrMapOvr>
  <p:transition>
    <p:blinds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D19462DB-04E6-4618-AD03-C3662B364A72}" type="slidenum">
              <a:rPr lang="en-US" altLang="zh-CN"/>
              <a:pPr>
                <a:defRPr/>
              </a:pPr>
              <a:t>‹#›</a:t>
            </a:fld>
            <a:endParaRPr lang="en-US" altLang="zh-CN"/>
          </a:p>
        </p:txBody>
      </p:sp>
    </p:spTree>
    <p:extLst>
      <p:ext uri="{BB962C8B-B14F-4D97-AF65-F5344CB8AC3E}">
        <p14:creationId xmlns:p14="http://schemas.microsoft.com/office/powerpoint/2010/main" val="1666534785"/>
      </p:ext>
    </p:extLst>
  </p:cSld>
  <p:clrMapOvr>
    <a:masterClrMapping/>
  </p:clrMapOvr>
  <p:transition>
    <p:blinds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4988" y="277813"/>
            <a:ext cx="225901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363" y="277813"/>
            <a:ext cx="6626225"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21910EC1-B96A-4BF4-8BBA-55218A8279EE}" type="slidenum">
              <a:rPr lang="en-US" altLang="zh-CN"/>
              <a:pPr>
                <a:defRPr/>
              </a:pPr>
              <a:t>‹#›</a:t>
            </a:fld>
            <a:endParaRPr lang="en-US" altLang="zh-CN"/>
          </a:p>
        </p:txBody>
      </p:sp>
    </p:spTree>
    <p:extLst>
      <p:ext uri="{BB962C8B-B14F-4D97-AF65-F5344CB8AC3E}">
        <p14:creationId xmlns:p14="http://schemas.microsoft.com/office/powerpoint/2010/main" val="3984224499"/>
      </p:ext>
    </p:extLst>
  </p:cSld>
  <p:clrMapOvr>
    <a:masterClrMapping/>
  </p:clrMapOvr>
  <p:transition>
    <p:blinds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8750" y="277813"/>
            <a:ext cx="89852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06363" y="1600200"/>
            <a:ext cx="438785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6613" y="1600200"/>
            <a:ext cx="4389437"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0B2E0855-9011-44D6-AFE2-7B9EBCF5C3FE}" type="slidenum">
              <a:rPr lang="en-US" altLang="zh-CN"/>
              <a:pPr>
                <a:defRPr/>
              </a:pPr>
              <a:t>‹#›</a:t>
            </a:fld>
            <a:endParaRPr lang="en-US" altLang="zh-CN"/>
          </a:p>
        </p:txBody>
      </p:sp>
    </p:spTree>
    <p:extLst>
      <p:ext uri="{BB962C8B-B14F-4D97-AF65-F5344CB8AC3E}">
        <p14:creationId xmlns:p14="http://schemas.microsoft.com/office/powerpoint/2010/main" val="1208908344"/>
      </p:ext>
    </p:extLst>
  </p:cSld>
  <p:clrMapOvr>
    <a:masterClrMapping/>
  </p:clrMapOvr>
  <p:transition>
    <p:blinds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6"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7"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8" name="Freeform 6"/>
            <p:cNvSpPr>
              <a:spLocks/>
            </p:cNvSpPr>
            <p:nvPr/>
          </p:nvSpPr>
          <p:spPr bwMode="hidden">
            <a:xfrm>
              <a:off x="4038" y="3577"/>
              <a:ext cx="1720" cy="65"/>
            </a:xfrm>
            <a:custGeom>
              <a:avLst/>
              <a:gdLst>
                <a:gd name="T0" fmla="*/ 1640 w 1722"/>
                <a:gd name="T1" fmla="*/ 33 h 66"/>
                <a:gd name="T2" fmla="*/ 1640 w 1722"/>
                <a:gd name="T3" fmla="*/ 33 h 66"/>
                <a:gd name="T4" fmla="*/ 0 w 1722"/>
                <a:gd name="T5" fmla="*/ 0 h 66"/>
                <a:gd name="T6" fmla="*/ 0 w 1722"/>
                <a:gd name="T7" fmla="*/ 33 h 66"/>
                <a:gd name="T8" fmla="*/ 1640 w 1722"/>
                <a:gd name="T9" fmla="*/ 33 h 66"/>
                <a:gd name="T10" fmla="*/ 1640 w 1722"/>
                <a:gd name="T11" fmla="*/ 3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lgn="ctr" eaLnBrk="1" hangingPunct="1">
                <a:defRPr/>
              </a:pPr>
              <a:endParaRPr kumimoji="0" lang="zh-CN" altLang="en-US" sz="1800">
                <a:solidFill>
                  <a:srgbClr val="FFFFFF"/>
                </a:solidFill>
                <a:latin typeface="Arial" charset="0"/>
              </a:endParaRPr>
            </a:p>
          </p:txBody>
        </p:sp>
        <p:sp>
          <p:nvSpPr>
            <p:cNvPr id="10" name="Freeform 8"/>
            <p:cNvSpPr>
              <a:spLocks/>
            </p:cNvSpPr>
            <p:nvPr/>
          </p:nvSpPr>
          <p:spPr bwMode="hidden">
            <a:xfrm>
              <a:off x="4784" y="3702"/>
              <a:ext cx="974" cy="101"/>
            </a:xfrm>
            <a:custGeom>
              <a:avLst/>
              <a:gdLst>
                <a:gd name="T0" fmla="*/ 934 w 975"/>
                <a:gd name="T1" fmla="*/ 48 h 101"/>
                <a:gd name="T2" fmla="*/ 934 w 975"/>
                <a:gd name="T3" fmla="*/ 0 h 101"/>
                <a:gd name="T4" fmla="*/ 0 w 975"/>
                <a:gd name="T5" fmla="*/ 24 h 101"/>
                <a:gd name="T6" fmla="*/ 0 w 975"/>
                <a:gd name="T7" fmla="*/ 101 h 101"/>
                <a:gd name="T8" fmla="*/ 934 w 975"/>
                <a:gd name="T9" fmla="*/ 48 h 101"/>
                <a:gd name="T10" fmla="*/ 934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9"/>
            <p:cNvSpPr>
              <a:spLocks/>
            </p:cNvSpPr>
            <p:nvPr/>
          </p:nvSpPr>
          <p:spPr bwMode="hidden">
            <a:xfrm>
              <a:off x="3619" y="3815"/>
              <a:ext cx="2139" cy="198"/>
            </a:xfrm>
            <a:custGeom>
              <a:avLst/>
              <a:gdLst>
                <a:gd name="T0" fmla="*/ 2059 w 2141"/>
                <a:gd name="T1" fmla="*/ 0 h 198"/>
                <a:gd name="T2" fmla="*/ 0 w 2141"/>
                <a:gd name="T3" fmla="*/ 156 h 198"/>
                <a:gd name="T4" fmla="*/ 0 w 2141"/>
                <a:gd name="T5" fmla="*/ 198 h 198"/>
                <a:gd name="T6" fmla="*/ 2059 w 2141"/>
                <a:gd name="T7" fmla="*/ 0 h 198"/>
                <a:gd name="T8" fmla="*/ 2059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3" name="Freeform 11"/>
            <p:cNvSpPr>
              <a:spLocks/>
            </p:cNvSpPr>
            <p:nvPr/>
          </p:nvSpPr>
          <p:spPr bwMode="hidden">
            <a:xfrm>
              <a:off x="2097" y="4043"/>
              <a:ext cx="2514" cy="276"/>
            </a:xfrm>
            <a:custGeom>
              <a:avLst/>
              <a:gdLst>
                <a:gd name="T0" fmla="*/ 2071 w 2517"/>
                <a:gd name="T1" fmla="*/ 276 h 276"/>
                <a:gd name="T2" fmla="*/ 2394 w 2517"/>
                <a:gd name="T3" fmla="*/ 204 h 276"/>
                <a:gd name="T4" fmla="*/ 2137 w 2517"/>
                <a:gd name="T5" fmla="*/ 0 h 276"/>
                <a:gd name="T6" fmla="*/ 0 w 2517"/>
                <a:gd name="T7" fmla="*/ 276 h 276"/>
                <a:gd name="T8" fmla="*/ 2071 w 2517"/>
                <a:gd name="T9" fmla="*/ 276 h 276"/>
                <a:gd name="T10" fmla="*/ 2071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5" name="Freeform 13"/>
            <p:cNvSpPr>
              <a:spLocks/>
            </p:cNvSpPr>
            <p:nvPr/>
          </p:nvSpPr>
          <p:spPr bwMode="hidden">
            <a:xfrm>
              <a:off x="5030" y="3151"/>
              <a:ext cx="728" cy="240"/>
            </a:xfrm>
            <a:custGeom>
              <a:avLst/>
              <a:gdLst>
                <a:gd name="T0" fmla="*/ 688 w 729"/>
                <a:gd name="T1" fmla="*/ 240 h 240"/>
                <a:gd name="T2" fmla="*/ 0 w 729"/>
                <a:gd name="T3" fmla="*/ 0 h 240"/>
                <a:gd name="T4" fmla="*/ 0 w 729"/>
                <a:gd name="T5" fmla="*/ 6 h 240"/>
                <a:gd name="T6" fmla="*/ 688 w 729"/>
                <a:gd name="T7" fmla="*/ 240 h 240"/>
                <a:gd name="T8" fmla="*/ 688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7" name="Freeform 15"/>
            <p:cNvSpPr>
              <a:spLocks/>
            </p:cNvSpPr>
            <p:nvPr/>
          </p:nvSpPr>
          <p:spPr bwMode="hidden">
            <a:xfrm>
              <a:off x="5030" y="3049"/>
              <a:ext cx="728" cy="318"/>
            </a:xfrm>
            <a:custGeom>
              <a:avLst/>
              <a:gdLst>
                <a:gd name="T0" fmla="*/ 688 w 729"/>
                <a:gd name="T1" fmla="*/ 318 h 318"/>
                <a:gd name="T2" fmla="*/ 688 w 729"/>
                <a:gd name="T3" fmla="*/ 312 h 318"/>
                <a:gd name="T4" fmla="*/ 0 w 729"/>
                <a:gd name="T5" fmla="*/ 0 h 318"/>
                <a:gd name="T6" fmla="*/ 0 w 729"/>
                <a:gd name="T7" fmla="*/ 54 h 318"/>
                <a:gd name="T8" fmla="*/ 688 w 729"/>
                <a:gd name="T9" fmla="*/ 318 h 318"/>
                <a:gd name="T10" fmla="*/ 688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9"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20"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25"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lgn="ctr" eaLnBrk="1" hangingPunct="1">
                <a:defRPr/>
              </a:pPr>
              <a:endParaRPr kumimoji="0" lang="zh-CN" altLang="en-US" sz="1800">
                <a:solidFill>
                  <a:srgbClr val="FFFFFF"/>
                </a:solidFill>
                <a:latin typeface="Arial" charset="0"/>
              </a:endParaRPr>
            </a:p>
          </p:txBody>
        </p:sp>
        <p:sp>
          <p:nvSpPr>
            <p:cNvPr id="26"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29"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0" name="Freeform 28"/>
            <p:cNvSpPr>
              <a:spLocks/>
            </p:cNvSpPr>
            <p:nvPr/>
          </p:nvSpPr>
          <p:spPr bwMode="hidden">
            <a:xfrm>
              <a:off x="5698" y="653"/>
              <a:ext cx="60" cy="311"/>
            </a:xfrm>
            <a:custGeom>
              <a:avLst/>
              <a:gdLst>
                <a:gd name="T0" fmla="*/ 0 w 60"/>
                <a:gd name="T1" fmla="*/ 144 h 312"/>
                <a:gd name="T2" fmla="*/ 60 w 60"/>
                <a:gd name="T3" fmla="*/ 271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4"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5"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6"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7"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8"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9"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40"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43"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grpSp>
      </p:grpSp>
      <p:sp>
        <p:nvSpPr>
          <p:cNvPr id="1745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ltLang="zh-CN"/>
              <a:t>Click to edit Master title style</a:t>
            </a:r>
          </a:p>
        </p:txBody>
      </p:sp>
      <p:sp>
        <p:nvSpPr>
          <p:cNvPr id="1745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4000"/>
            </a:lvl1pPr>
          </a:lstStyle>
          <a:p>
            <a:r>
              <a:rPr lang="en-US" altLang="zh-CN"/>
              <a:t>Click to edit Master subtitle style</a:t>
            </a:r>
          </a:p>
        </p:txBody>
      </p:sp>
      <p:sp>
        <p:nvSpPr>
          <p:cNvPr id="44" name="Rectangle 44"/>
          <p:cNvSpPr>
            <a:spLocks noGrp="1" noChangeArrowheads="1"/>
          </p:cNvSpPr>
          <p:nvPr>
            <p:ph type="dt" sz="quarter" idx="10"/>
          </p:nvPr>
        </p:nvSpPr>
        <p:spPr/>
        <p:txBody>
          <a:bodyPr/>
          <a:lstStyle>
            <a:lvl1pPr>
              <a:defRPr kumimoji="1"/>
            </a:lvl1pPr>
          </a:lstStyle>
          <a:p>
            <a:pPr>
              <a:defRPr/>
            </a:pPr>
            <a:endParaRPr lang="en-US" altLang="zh-CN"/>
          </a:p>
        </p:txBody>
      </p:sp>
      <p:sp>
        <p:nvSpPr>
          <p:cNvPr id="45"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4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8A220E90-0392-4909-861D-123036A59F87}" type="slidenum">
              <a:rPr lang="en-US" altLang="zh-CN"/>
              <a:pPr>
                <a:defRPr/>
              </a:pPr>
              <a:t>‹#›</a:t>
            </a:fld>
            <a:endParaRPr lang="en-US" altLang="zh-CN"/>
          </a:p>
        </p:txBody>
      </p:sp>
    </p:spTree>
    <p:extLst>
      <p:ext uri="{BB962C8B-B14F-4D97-AF65-F5344CB8AC3E}">
        <p14:creationId xmlns:p14="http://schemas.microsoft.com/office/powerpoint/2010/main" val="1901644175"/>
      </p:ext>
    </p:extLst>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2F7F9898-006D-468F-97FC-D77146EB2289}" type="slidenum">
              <a:rPr lang="en-US" altLang="zh-CN"/>
              <a:pPr>
                <a:defRPr/>
              </a:pPr>
              <a:t>‹#›</a:t>
            </a:fld>
            <a:endParaRPr lang="en-US" altLang="zh-CN"/>
          </a:p>
        </p:txBody>
      </p:sp>
    </p:spTree>
    <p:extLst>
      <p:ext uri="{BB962C8B-B14F-4D97-AF65-F5344CB8AC3E}">
        <p14:creationId xmlns:p14="http://schemas.microsoft.com/office/powerpoint/2010/main" val="1376369383"/>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F018CF0-E39F-473A-8C7C-8DEBC60078F9}" type="slidenum">
              <a:rPr lang="zh-CN" altLang="en-US"/>
              <a:pPr>
                <a:defRPr/>
              </a:pPr>
              <a:t>‹#›</a:t>
            </a:fld>
            <a:endParaRPr lang="en-US" altLang="zh-CN"/>
          </a:p>
        </p:txBody>
      </p:sp>
    </p:spTree>
    <p:extLst>
      <p:ext uri="{BB962C8B-B14F-4D97-AF65-F5344CB8AC3E}">
        <p14:creationId xmlns:p14="http://schemas.microsoft.com/office/powerpoint/2010/main" val="3192119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CCA89B65-D917-4012-A646-C29ABA02206B}" type="slidenum">
              <a:rPr lang="en-US" altLang="zh-CN"/>
              <a:pPr>
                <a:defRPr/>
              </a:pPr>
              <a:t>‹#›</a:t>
            </a:fld>
            <a:endParaRPr lang="en-US" altLang="zh-CN"/>
          </a:p>
        </p:txBody>
      </p:sp>
    </p:spTree>
    <p:extLst>
      <p:ext uri="{BB962C8B-B14F-4D97-AF65-F5344CB8AC3E}">
        <p14:creationId xmlns:p14="http://schemas.microsoft.com/office/powerpoint/2010/main" val="1705126178"/>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55582E94-BBEC-4FA7-BA77-AB30833DF736}" type="slidenum">
              <a:rPr lang="en-US" altLang="zh-CN"/>
              <a:pPr>
                <a:defRPr/>
              </a:pPr>
              <a:t>‹#›</a:t>
            </a:fld>
            <a:endParaRPr lang="en-US" altLang="zh-CN"/>
          </a:p>
        </p:txBody>
      </p:sp>
    </p:spTree>
    <p:extLst>
      <p:ext uri="{BB962C8B-B14F-4D97-AF65-F5344CB8AC3E}">
        <p14:creationId xmlns:p14="http://schemas.microsoft.com/office/powerpoint/2010/main" val="3219164765"/>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8"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9"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17C750CC-79B4-47CD-B13E-811FB08FC2CC}" type="slidenum">
              <a:rPr lang="en-US" altLang="zh-CN"/>
              <a:pPr>
                <a:defRPr/>
              </a:pPr>
              <a:t>‹#›</a:t>
            </a:fld>
            <a:endParaRPr lang="en-US" altLang="zh-CN"/>
          </a:p>
        </p:txBody>
      </p:sp>
    </p:spTree>
    <p:extLst>
      <p:ext uri="{BB962C8B-B14F-4D97-AF65-F5344CB8AC3E}">
        <p14:creationId xmlns:p14="http://schemas.microsoft.com/office/powerpoint/2010/main" val="2927292981"/>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4"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5"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1410BDFF-E0E2-473B-AC6F-1776AE414BE7}" type="slidenum">
              <a:rPr lang="en-US" altLang="zh-CN"/>
              <a:pPr>
                <a:defRPr/>
              </a:pPr>
              <a:t>‹#›</a:t>
            </a:fld>
            <a:endParaRPr lang="en-US" altLang="zh-CN"/>
          </a:p>
        </p:txBody>
      </p:sp>
    </p:spTree>
    <p:extLst>
      <p:ext uri="{BB962C8B-B14F-4D97-AF65-F5344CB8AC3E}">
        <p14:creationId xmlns:p14="http://schemas.microsoft.com/office/powerpoint/2010/main" val="2147733947"/>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3"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4"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F5DD7955-970E-4FFB-BFE7-EBCE48C48032}" type="slidenum">
              <a:rPr lang="en-US" altLang="zh-CN"/>
              <a:pPr>
                <a:defRPr/>
              </a:pPr>
              <a:t>‹#›</a:t>
            </a:fld>
            <a:endParaRPr lang="en-US" altLang="zh-CN"/>
          </a:p>
        </p:txBody>
      </p:sp>
    </p:spTree>
    <p:extLst>
      <p:ext uri="{BB962C8B-B14F-4D97-AF65-F5344CB8AC3E}">
        <p14:creationId xmlns:p14="http://schemas.microsoft.com/office/powerpoint/2010/main" val="737646014"/>
      </p:ext>
    </p:extLst>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D98B0389-F906-4459-B874-1238F0B8F616}" type="slidenum">
              <a:rPr lang="en-US" altLang="zh-CN"/>
              <a:pPr>
                <a:defRPr/>
              </a:pPr>
              <a:t>‹#›</a:t>
            </a:fld>
            <a:endParaRPr lang="en-US" altLang="zh-CN"/>
          </a:p>
        </p:txBody>
      </p:sp>
    </p:spTree>
    <p:extLst>
      <p:ext uri="{BB962C8B-B14F-4D97-AF65-F5344CB8AC3E}">
        <p14:creationId xmlns:p14="http://schemas.microsoft.com/office/powerpoint/2010/main" val="2761748812"/>
      </p:ext>
    </p:extLst>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EA3EEBD6-8185-4325-B704-5B0ADF1F2566}" type="slidenum">
              <a:rPr lang="en-US" altLang="zh-CN"/>
              <a:pPr>
                <a:defRPr/>
              </a:pPr>
              <a:t>‹#›</a:t>
            </a:fld>
            <a:endParaRPr lang="en-US" altLang="zh-CN"/>
          </a:p>
        </p:txBody>
      </p:sp>
    </p:spTree>
    <p:extLst>
      <p:ext uri="{BB962C8B-B14F-4D97-AF65-F5344CB8AC3E}">
        <p14:creationId xmlns:p14="http://schemas.microsoft.com/office/powerpoint/2010/main" val="1180028840"/>
      </p:ext>
    </p:extLst>
  </p:cSld>
  <p:clrMapOvr>
    <a:masterClrMapping/>
  </p:clrMapOvr>
  <p:transition>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C00DD8E1-C617-4216-B518-A7E58FD0C526}" type="slidenum">
              <a:rPr lang="en-US" altLang="zh-CN"/>
              <a:pPr>
                <a:defRPr/>
              </a:pPr>
              <a:t>‹#›</a:t>
            </a:fld>
            <a:endParaRPr lang="en-US" altLang="zh-CN"/>
          </a:p>
        </p:txBody>
      </p:sp>
    </p:spTree>
    <p:extLst>
      <p:ext uri="{BB962C8B-B14F-4D97-AF65-F5344CB8AC3E}">
        <p14:creationId xmlns:p14="http://schemas.microsoft.com/office/powerpoint/2010/main" val="2122021412"/>
      </p:ext>
    </p:extLst>
  </p:cSld>
  <p:clrMapOvr>
    <a:masterClrMapping/>
  </p:clrMapOvr>
  <p:transition>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487FB497-0437-47F6-B968-B68B886F1BF9}" type="slidenum">
              <a:rPr lang="en-US" altLang="zh-CN"/>
              <a:pPr>
                <a:defRPr/>
              </a:pPr>
              <a:t>‹#›</a:t>
            </a:fld>
            <a:endParaRPr lang="en-US" altLang="zh-CN"/>
          </a:p>
        </p:txBody>
      </p:sp>
    </p:spTree>
    <p:extLst>
      <p:ext uri="{BB962C8B-B14F-4D97-AF65-F5344CB8AC3E}">
        <p14:creationId xmlns:p14="http://schemas.microsoft.com/office/powerpoint/2010/main" val="1695223127"/>
      </p:ext>
    </p:extLst>
  </p:cSld>
  <p:clrMapOvr>
    <a:masterClrMapping/>
  </p:clrMapOvr>
  <p:transition>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gd name="T0" fmla="*/ 494 w 1737"/>
                <a:gd name="T1" fmla="*/ 4575 h 4320"/>
                <a:gd name="T2" fmla="*/ 1737 w 1737"/>
                <a:gd name="T3" fmla="*/ 4587 h 4320"/>
                <a:gd name="T4" fmla="*/ 524 w 1737"/>
                <a:gd name="T5" fmla="*/ 0 h 4320"/>
                <a:gd name="T6" fmla="*/ 0 w 1737"/>
                <a:gd name="T7" fmla="*/ 7 h 4320"/>
                <a:gd name="T8" fmla="*/ 494 w 1737"/>
                <a:gd name="T9" fmla="*/ 457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5"/>
            <p:cNvSpPr>
              <a:spLocks/>
            </p:cNvSpPr>
            <p:nvPr/>
          </p:nvSpPr>
          <p:spPr bwMode="hidden">
            <a:xfrm>
              <a:off x="0" y="-7"/>
              <a:ext cx="1737" cy="4329"/>
            </a:xfrm>
            <a:custGeom>
              <a:avLst/>
              <a:gdLst>
                <a:gd name="T0" fmla="*/ 494 w 1737"/>
                <a:gd name="T1" fmla="*/ 4489 h 4320"/>
                <a:gd name="T2" fmla="*/ 1737 w 1737"/>
                <a:gd name="T3" fmla="*/ 4500 h 4320"/>
                <a:gd name="T4" fmla="*/ 524 w 1737"/>
                <a:gd name="T5" fmla="*/ 0 h 4320"/>
                <a:gd name="T6" fmla="*/ 0 w 1737"/>
                <a:gd name="T7" fmla="*/ 7 h 4320"/>
                <a:gd name="T8" fmla="*/ 494 w 1737"/>
                <a:gd name="T9" fmla="*/ 4489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6"/>
            <p:cNvSpPr>
              <a:spLocks/>
            </p:cNvSpPr>
            <p:nvPr/>
          </p:nvSpPr>
          <p:spPr bwMode="hidden">
            <a:xfrm>
              <a:off x="3744" y="-4"/>
              <a:ext cx="1739" cy="4330"/>
            </a:xfrm>
            <a:custGeom>
              <a:avLst/>
              <a:gdLst>
                <a:gd name="T0" fmla="*/ 494 w 1739"/>
                <a:gd name="T1" fmla="*/ 2926 h 4420"/>
                <a:gd name="T2" fmla="*/ 1739 w 1739"/>
                <a:gd name="T3" fmla="*/ 2930 h 4420"/>
                <a:gd name="T4" fmla="*/ 524 w 1739"/>
                <a:gd name="T5" fmla="*/ 0 h 4420"/>
                <a:gd name="T6" fmla="*/ 0 w 1739"/>
                <a:gd name="T7" fmla="*/ 7 h 4420"/>
                <a:gd name="T8" fmla="*/ 494 w 1739"/>
                <a:gd name="T9" fmla="*/ 2926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7"/>
            <p:cNvSpPr>
              <a:spLocks/>
            </p:cNvSpPr>
            <p:nvPr/>
          </p:nvSpPr>
          <p:spPr bwMode="hidden">
            <a:xfrm>
              <a:off x="1920" y="-9"/>
              <a:ext cx="2080" cy="4324"/>
            </a:xfrm>
            <a:custGeom>
              <a:avLst/>
              <a:gdLst>
                <a:gd name="T0" fmla="*/ 0 w 2080"/>
                <a:gd name="T1" fmla="*/ 7 h 4338"/>
                <a:gd name="T2" fmla="*/ 1870 w 2080"/>
                <a:gd name="T3" fmla="*/ 4066 h 4338"/>
                <a:gd name="T4" fmla="*/ 2080 w 2080"/>
                <a:gd name="T5" fmla="*/ 4066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7" name="Freeform 20"/>
            <p:cNvSpPr>
              <a:spLocks/>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Freeform 21"/>
            <p:cNvSpPr>
              <a:spLocks/>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Freeform 22"/>
            <p:cNvSpPr>
              <a:spLocks/>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ltLang="zh-CN"/>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C5AE3356-EACF-431A-9323-A8426E1A84A3}" type="slidenum">
              <a:rPr lang="zh-CN" altLang="en-US"/>
              <a:pPr>
                <a:defRPr/>
              </a:pPr>
              <a:t>‹#›</a:t>
            </a:fld>
            <a:endParaRPr lang="en-US" altLang="zh-CN"/>
          </a:p>
        </p:txBody>
      </p:sp>
    </p:spTree>
    <p:extLst>
      <p:ext uri="{BB962C8B-B14F-4D97-AF65-F5344CB8AC3E}">
        <p14:creationId xmlns:p14="http://schemas.microsoft.com/office/powerpoint/2010/main" val="4001551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A2AE098-A9F9-4974-B7AC-C21B3B6A0B4E}" type="slidenum">
              <a:rPr lang="zh-CN" altLang="en-US"/>
              <a:pPr>
                <a:defRPr/>
              </a:pPr>
              <a:t>‹#›</a:t>
            </a:fld>
            <a:endParaRPr lang="en-US" altLang="zh-CN"/>
          </a:p>
        </p:txBody>
      </p:sp>
    </p:spTree>
    <p:extLst>
      <p:ext uri="{BB962C8B-B14F-4D97-AF65-F5344CB8AC3E}">
        <p14:creationId xmlns:p14="http://schemas.microsoft.com/office/powerpoint/2010/main" val="3717866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6F6AED1-4025-48EF-BB3D-5A69183DE50E}" type="slidenum">
              <a:rPr lang="zh-CN" altLang="en-US"/>
              <a:pPr>
                <a:defRPr/>
              </a:pPr>
              <a:t>‹#›</a:t>
            </a:fld>
            <a:endParaRPr lang="en-US" altLang="zh-CN"/>
          </a:p>
        </p:txBody>
      </p:sp>
    </p:spTree>
    <p:extLst>
      <p:ext uri="{BB962C8B-B14F-4D97-AF65-F5344CB8AC3E}">
        <p14:creationId xmlns:p14="http://schemas.microsoft.com/office/powerpoint/2010/main" val="2086667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B3E9852-C314-45E0-B100-B581835F3709}" type="slidenum">
              <a:rPr lang="zh-CN" altLang="en-US"/>
              <a:pPr>
                <a:defRPr/>
              </a:pPr>
              <a:t>‹#›</a:t>
            </a:fld>
            <a:endParaRPr lang="en-US" altLang="zh-CN"/>
          </a:p>
        </p:txBody>
      </p:sp>
    </p:spTree>
    <p:extLst>
      <p:ext uri="{BB962C8B-B14F-4D97-AF65-F5344CB8AC3E}">
        <p14:creationId xmlns:p14="http://schemas.microsoft.com/office/powerpoint/2010/main" val="158192093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F8BC047-1F94-4762-B010-1D9F57637725}" type="slidenum">
              <a:rPr lang="zh-CN" altLang="en-US"/>
              <a:pPr>
                <a:defRPr/>
              </a:pPr>
              <a:t>‹#›</a:t>
            </a:fld>
            <a:endParaRPr lang="en-US" altLang="zh-CN"/>
          </a:p>
        </p:txBody>
      </p:sp>
    </p:spTree>
    <p:extLst>
      <p:ext uri="{BB962C8B-B14F-4D97-AF65-F5344CB8AC3E}">
        <p14:creationId xmlns:p14="http://schemas.microsoft.com/office/powerpoint/2010/main" val="32171339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88C7A96B-0986-401B-A898-0499CF23188C}" type="slidenum">
              <a:rPr lang="zh-CN" altLang="en-US"/>
              <a:pPr>
                <a:defRPr/>
              </a:pPr>
              <a:t>‹#›</a:t>
            </a:fld>
            <a:endParaRPr lang="en-US" altLang="zh-CN"/>
          </a:p>
        </p:txBody>
      </p:sp>
    </p:spTree>
    <p:extLst>
      <p:ext uri="{BB962C8B-B14F-4D97-AF65-F5344CB8AC3E}">
        <p14:creationId xmlns:p14="http://schemas.microsoft.com/office/powerpoint/2010/main" val="27408820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1489341-7B23-4040-ACC9-70EA781B7D96}" type="slidenum">
              <a:rPr lang="zh-CN" altLang="en-US"/>
              <a:pPr>
                <a:defRPr/>
              </a:pPr>
              <a:t>‹#›</a:t>
            </a:fld>
            <a:endParaRPr lang="en-US" altLang="zh-CN"/>
          </a:p>
        </p:txBody>
      </p:sp>
    </p:spTree>
    <p:extLst>
      <p:ext uri="{BB962C8B-B14F-4D97-AF65-F5344CB8AC3E}">
        <p14:creationId xmlns:p14="http://schemas.microsoft.com/office/powerpoint/2010/main" val="13241451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F3307D42-1CD0-4C2E-87F9-BB1C17D1C3A8}" type="slidenum">
              <a:rPr lang="zh-CN" altLang="en-US"/>
              <a:pPr>
                <a:defRPr/>
              </a:pPr>
              <a:t>‹#›</a:t>
            </a:fld>
            <a:endParaRPr lang="en-US" altLang="zh-CN"/>
          </a:p>
        </p:txBody>
      </p:sp>
    </p:spTree>
    <p:extLst>
      <p:ext uri="{BB962C8B-B14F-4D97-AF65-F5344CB8AC3E}">
        <p14:creationId xmlns:p14="http://schemas.microsoft.com/office/powerpoint/2010/main" val="15557051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D011E38-D2F0-4EF6-B453-D796A6601645}" type="slidenum">
              <a:rPr lang="zh-CN" altLang="en-US"/>
              <a:pPr>
                <a:defRPr/>
              </a:pPr>
              <a:t>‹#›</a:t>
            </a:fld>
            <a:endParaRPr lang="en-US" altLang="zh-CN"/>
          </a:p>
        </p:txBody>
      </p:sp>
    </p:spTree>
    <p:extLst>
      <p:ext uri="{BB962C8B-B14F-4D97-AF65-F5344CB8AC3E}">
        <p14:creationId xmlns:p14="http://schemas.microsoft.com/office/powerpoint/2010/main" val="9619706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2898859-2CCD-4CFB-93B0-C9BEF7B6FB2C}" type="slidenum">
              <a:rPr lang="zh-CN" altLang="en-US"/>
              <a:pPr>
                <a:defRPr/>
              </a:pPr>
              <a:t>‹#›</a:t>
            </a:fld>
            <a:endParaRPr lang="en-US" altLang="zh-CN"/>
          </a:p>
        </p:txBody>
      </p:sp>
    </p:spTree>
    <p:extLst>
      <p:ext uri="{BB962C8B-B14F-4D97-AF65-F5344CB8AC3E}">
        <p14:creationId xmlns:p14="http://schemas.microsoft.com/office/powerpoint/2010/main" val="15497890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0C9E2ED-A5F6-4EC7-8A51-F6F74E82C563}" type="slidenum">
              <a:rPr lang="zh-CN" altLang="en-US"/>
              <a:pPr>
                <a:defRPr/>
              </a:pPr>
              <a:t>‹#›</a:t>
            </a:fld>
            <a:endParaRPr lang="en-US" altLang="zh-CN"/>
          </a:p>
        </p:txBody>
      </p:sp>
    </p:spTree>
    <p:extLst>
      <p:ext uri="{BB962C8B-B14F-4D97-AF65-F5344CB8AC3E}">
        <p14:creationId xmlns:p14="http://schemas.microsoft.com/office/powerpoint/2010/main" val="144029125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800100"/>
            <a:ext cx="1943100" cy="5295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800100"/>
            <a:ext cx="5676900" cy="5295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67561C2-43DA-4D35-879D-4602182646EF}" type="slidenum">
              <a:rPr lang="zh-CN" altLang="en-US"/>
              <a:pPr>
                <a:defRPr/>
              </a:pPr>
              <a:t>‹#›</a:t>
            </a:fld>
            <a:endParaRPr lang="en-US" altLang="zh-CN"/>
          </a:p>
        </p:txBody>
      </p:sp>
    </p:spTree>
    <p:extLst>
      <p:ext uri="{BB962C8B-B14F-4D97-AF65-F5344CB8AC3E}">
        <p14:creationId xmlns:p14="http://schemas.microsoft.com/office/powerpoint/2010/main" val="1452139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9997B8A-C50B-405E-8625-8DBDD21DD770}" type="slidenum">
              <a:rPr lang="zh-CN" altLang="en-US"/>
              <a:pPr>
                <a:defRPr/>
              </a:pPr>
              <a:t>‹#›</a:t>
            </a:fld>
            <a:endParaRPr lang="en-US" altLang="zh-CN"/>
          </a:p>
        </p:txBody>
      </p:sp>
    </p:spTree>
    <p:extLst>
      <p:ext uri="{BB962C8B-B14F-4D97-AF65-F5344CB8AC3E}">
        <p14:creationId xmlns:p14="http://schemas.microsoft.com/office/powerpoint/2010/main" val="26941407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2D6BE970-F888-47CC-B894-43F7E711095D}" type="slidenum">
              <a:rPr lang="zh-CN" altLang="en-US"/>
              <a:pPr>
                <a:defRPr/>
              </a:pPr>
              <a:t>‹#›</a:t>
            </a:fld>
            <a:endParaRPr lang="en-US" altLang="zh-CN"/>
          </a:p>
        </p:txBody>
      </p:sp>
    </p:spTree>
    <p:extLst>
      <p:ext uri="{BB962C8B-B14F-4D97-AF65-F5344CB8AC3E}">
        <p14:creationId xmlns:p14="http://schemas.microsoft.com/office/powerpoint/2010/main" val="16273633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981200"/>
            <a:ext cx="3810000" cy="4114800"/>
          </a:xfrm>
        </p:spPr>
        <p:txBody>
          <a:bodyPr/>
          <a:lstStyle/>
          <a:p>
            <a:pPr lvl="0"/>
            <a:endParaRPr lang="zh-CN" alt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291B939-04D2-41B5-A6A3-558525BF287D}" type="slidenum">
              <a:rPr lang="zh-CN" altLang="en-US"/>
              <a:pPr>
                <a:defRPr/>
              </a:pPr>
              <a:t>‹#›</a:t>
            </a:fld>
            <a:endParaRPr lang="en-US" altLang="zh-CN"/>
          </a:p>
        </p:txBody>
      </p:sp>
    </p:spTree>
    <p:extLst>
      <p:ext uri="{BB962C8B-B14F-4D97-AF65-F5344CB8AC3E}">
        <p14:creationId xmlns:p14="http://schemas.microsoft.com/office/powerpoint/2010/main" val="403776483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F0B4838-2602-41F5-BCC6-C0F752C9DD16}" type="slidenum">
              <a:rPr lang="zh-CN" altLang="en-US"/>
              <a:pPr>
                <a:defRPr/>
              </a:pPr>
              <a:t>‹#›</a:t>
            </a:fld>
            <a:endParaRPr lang="en-US" altLang="zh-CN"/>
          </a:p>
        </p:txBody>
      </p:sp>
    </p:spTree>
    <p:extLst>
      <p:ext uri="{BB962C8B-B14F-4D97-AF65-F5344CB8AC3E}">
        <p14:creationId xmlns:p14="http://schemas.microsoft.com/office/powerpoint/2010/main" val="7581176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800100"/>
            <a:ext cx="7772400" cy="5295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CBE0B743-D5E8-41CB-BA46-A75CF5829A3A}" type="slidenum">
              <a:rPr lang="zh-CN" altLang="en-US"/>
              <a:pPr>
                <a:defRPr/>
              </a:pPr>
              <a:t>‹#›</a:t>
            </a:fld>
            <a:endParaRPr lang="en-US" altLang="zh-CN"/>
          </a:p>
        </p:txBody>
      </p:sp>
    </p:spTree>
    <p:extLst>
      <p:ext uri="{BB962C8B-B14F-4D97-AF65-F5344CB8AC3E}">
        <p14:creationId xmlns:p14="http://schemas.microsoft.com/office/powerpoint/2010/main" val="3285585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gd name="T0" fmla="*/ 494 w 1737"/>
                <a:gd name="T1" fmla="*/ 4374 h 4320"/>
                <a:gd name="T2" fmla="*/ 1737 w 1737"/>
                <a:gd name="T3" fmla="*/ 4385 h 4320"/>
                <a:gd name="T4" fmla="*/ 524 w 1737"/>
                <a:gd name="T5" fmla="*/ 0 h 4320"/>
                <a:gd name="T6" fmla="*/ 0 w 1737"/>
                <a:gd name="T7" fmla="*/ 7 h 4320"/>
                <a:gd name="T8" fmla="*/ 494 w 1737"/>
                <a:gd name="T9" fmla="*/ 437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6" name="Freeform 5"/>
            <p:cNvSpPr>
              <a:spLocks/>
            </p:cNvSpPr>
            <p:nvPr/>
          </p:nvSpPr>
          <p:spPr bwMode="hidden">
            <a:xfrm>
              <a:off x="0" y="-7"/>
              <a:ext cx="1737" cy="4329"/>
            </a:xfrm>
            <a:custGeom>
              <a:avLst/>
              <a:gdLst>
                <a:gd name="T0" fmla="*/ 494 w 1737"/>
                <a:gd name="T1" fmla="*/ 4354 h 4320"/>
                <a:gd name="T2" fmla="*/ 1737 w 1737"/>
                <a:gd name="T3" fmla="*/ 4365 h 4320"/>
                <a:gd name="T4" fmla="*/ 524 w 1737"/>
                <a:gd name="T5" fmla="*/ 0 h 4320"/>
                <a:gd name="T6" fmla="*/ 0 w 1737"/>
                <a:gd name="T7" fmla="*/ 7 h 4320"/>
                <a:gd name="T8" fmla="*/ 494 w 1737"/>
                <a:gd name="T9" fmla="*/ 435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7" name="Freeform 6"/>
            <p:cNvSpPr>
              <a:spLocks/>
            </p:cNvSpPr>
            <p:nvPr/>
          </p:nvSpPr>
          <p:spPr bwMode="hidden">
            <a:xfrm>
              <a:off x="3744" y="-4"/>
              <a:ext cx="1739" cy="4330"/>
            </a:xfrm>
            <a:custGeom>
              <a:avLst/>
              <a:gdLst>
                <a:gd name="T0" fmla="*/ 494 w 1739"/>
                <a:gd name="T1" fmla="*/ 3983 h 4420"/>
                <a:gd name="T2" fmla="*/ 1739 w 1739"/>
                <a:gd name="T3" fmla="*/ 3988 h 4420"/>
                <a:gd name="T4" fmla="*/ 524 w 1739"/>
                <a:gd name="T5" fmla="*/ 0 h 4420"/>
                <a:gd name="T6" fmla="*/ 0 w 1739"/>
                <a:gd name="T7" fmla="*/ 7 h 4420"/>
                <a:gd name="T8" fmla="*/ 494 w 1739"/>
                <a:gd name="T9" fmla="*/ 398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8" name="Freeform 7"/>
            <p:cNvSpPr>
              <a:spLocks/>
            </p:cNvSpPr>
            <p:nvPr/>
          </p:nvSpPr>
          <p:spPr bwMode="hidden">
            <a:xfrm>
              <a:off x="1920" y="-9"/>
              <a:ext cx="2080" cy="4324"/>
            </a:xfrm>
            <a:custGeom>
              <a:avLst/>
              <a:gdLst>
                <a:gd name="T0" fmla="*/ 0 w 2080"/>
                <a:gd name="T1" fmla="*/ 7 h 4338"/>
                <a:gd name="T2" fmla="*/ 1870 w 2080"/>
                <a:gd name="T3" fmla="*/ 4268 h 4338"/>
                <a:gd name="T4" fmla="*/ 2080 w 2080"/>
                <a:gd name="T5" fmla="*/ 4268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7" name="Freeform 20"/>
            <p:cNvSpPr>
              <a:spLocks/>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18" name="Freeform 21"/>
            <p:cNvSpPr>
              <a:spLocks/>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19" name="Freeform 22"/>
            <p:cNvSpPr>
              <a:spLocks/>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ltLang="zh-CN">
              <a:solidFill>
                <a:srgbClr val="FFFFFF"/>
              </a:solidFill>
            </a:endParaRPr>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solidFill>
                <a:srgbClr val="FFFFFF"/>
              </a:solidFill>
            </a:endParaRPr>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0E503742-6F4F-478E-9CAF-99793D286A15}"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69446210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068B800-5BFD-482C-9DC4-32F0692290A2}"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12381063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BDC4218-8538-4ED5-9946-3B928F86D198}"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5979590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5B1BF16-AE83-470A-9CDA-2792DA8DECCA}"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29476687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460A350-FAB5-44A6-9B01-43A389ED7013}"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55386343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A1D5A4B-F7B2-41EC-B9CB-43231AAC1A92}"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55045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6F683F4B-BF39-49F7-8EA5-60C843499D63}" type="slidenum">
              <a:rPr lang="zh-CN" altLang="en-US"/>
              <a:pPr>
                <a:defRPr/>
              </a:pPr>
              <a:t>‹#›</a:t>
            </a:fld>
            <a:endParaRPr lang="en-US" altLang="zh-CN"/>
          </a:p>
        </p:txBody>
      </p:sp>
    </p:spTree>
    <p:extLst>
      <p:ext uri="{BB962C8B-B14F-4D97-AF65-F5344CB8AC3E}">
        <p14:creationId xmlns:p14="http://schemas.microsoft.com/office/powerpoint/2010/main" val="380155725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48ADE9AC-09B1-4FAA-9FD7-4B667FFE1B2D}"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8871964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A1F4381-8013-493B-875F-8C83226B1F6E}"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8672534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A063792-BD40-407D-B859-C6FE9B308CB4}"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69766674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EB00EB1-696C-4B37-ACB6-6BF4B24A7616}"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59231038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800100"/>
            <a:ext cx="1943100" cy="5295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800100"/>
            <a:ext cx="5676900" cy="5295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283BBA6-E1B6-4E04-A94D-24E392322C91}"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12612265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8C6110E5-945D-4CD4-84EC-D538E1AAB185}"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7722137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981200"/>
            <a:ext cx="3810000" cy="4114800"/>
          </a:xfrm>
        </p:spPr>
        <p:txBody>
          <a:bodyPr/>
          <a:lstStyle/>
          <a:p>
            <a:pPr lvl="0"/>
            <a:endParaRPr lang="zh-CN" alt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1DF150D-F218-4FE5-8DE2-A6B337953242}"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98934885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A944FDC-8AB3-4044-AD99-B141EE755BC2}"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41707269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800100"/>
            <a:ext cx="7772400" cy="5295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061A322-939A-4733-BD3F-A67E5CEBEDFA}"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075680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gd name="T0" fmla="*/ 494 w 1737"/>
                <a:gd name="T1" fmla="*/ 4374 h 4320"/>
                <a:gd name="T2" fmla="*/ 1737 w 1737"/>
                <a:gd name="T3" fmla="*/ 4385 h 4320"/>
                <a:gd name="T4" fmla="*/ 524 w 1737"/>
                <a:gd name="T5" fmla="*/ 0 h 4320"/>
                <a:gd name="T6" fmla="*/ 0 w 1737"/>
                <a:gd name="T7" fmla="*/ 7 h 4320"/>
                <a:gd name="T8" fmla="*/ 494 w 1737"/>
                <a:gd name="T9" fmla="*/ 437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6" name="Freeform 5"/>
            <p:cNvSpPr>
              <a:spLocks/>
            </p:cNvSpPr>
            <p:nvPr/>
          </p:nvSpPr>
          <p:spPr bwMode="hidden">
            <a:xfrm>
              <a:off x="0" y="-7"/>
              <a:ext cx="1737" cy="4329"/>
            </a:xfrm>
            <a:custGeom>
              <a:avLst/>
              <a:gdLst>
                <a:gd name="T0" fmla="*/ 494 w 1737"/>
                <a:gd name="T1" fmla="*/ 4354 h 4320"/>
                <a:gd name="T2" fmla="*/ 1737 w 1737"/>
                <a:gd name="T3" fmla="*/ 4365 h 4320"/>
                <a:gd name="T4" fmla="*/ 524 w 1737"/>
                <a:gd name="T5" fmla="*/ 0 h 4320"/>
                <a:gd name="T6" fmla="*/ 0 w 1737"/>
                <a:gd name="T7" fmla="*/ 7 h 4320"/>
                <a:gd name="T8" fmla="*/ 494 w 1737"/>
                <a:gd name="T9" fmla="*/ 435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7" name="Freeform 6"/>
            <p:cNvSpPr>
              <a:spLocks/>
            </p:cNvSpPr>
            <p:nvPr/>
          </p:nvSpPr>
          <p:spPr bwMode="hidden">
            <a:xfrm>
              <a:off x="3744" y="-4"/>
              <a:ext cx="1739" cy="4330"/>
            </a:xfrm>
            <a:custGeom>
              <a:avLst/>
              <a:gdLst>
                <a:gd name="T0" fmla="*/ 494 w 1739"/>
                <a:gd name="T1" fmla="*/ 3983 h 4420"/>
                <a:gd name="T2" fmla="*/ 1739 w 1739"/>
                <a:gd name="T3" fmla="*/ 3988 h 4420"/>
                <a:gd name="T4" fmla="*/ 524 w 1739"/>
                <a:gd name="T5" fmla="*/ 0 h 4420"/>
                <a:gd name="T6" fmla="*/ 0 w 1739"/>
                <a:gd name="T7" fmla="*/ 7 h 4420"/>
                <a:gd name="T8" fmla="*/ 494 w 1739"/>
                <a:gd name="T9" fmla="*/ 398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8" name="Freeform 7"/>
            <p:cNvSpPr>
              <a:spLocks/>
            </p:cNvSpPr>
            <p:nvPr/>
          </p:nvSpPr>
          <p:spPr bwMode="hidden">
            <a:xfrm>
              <a:off x="1920" y="-9"/>
              <a:ext cx="2080" cy="4324"/>
            </a:xfrm>
            <a:custGeom>
              <a:avLst/>
              <a:gdLst>
                <a:gd name="T0" fmla="*/ 0 w 2080"/>
                <a:gd name="T1" fmla="*/ 7 h 4338"/>
                <a:gd name="T2" fmla="*/ 1870 w 2080"/>
                <a:gd name="T3" fmla="*/ 4268 h 4338"/>
                <a:gd name="T4" fmla="*/ 2080 w 2080"/>
                <a:gd name="T5" fmla="*/ 4268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7" name="Freeform 20"/>
            <p:cNvSpPr>
              <a:spLocks/>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18" name="Freeform 21"/>
            <p:cNvSpPr>
              <a:spLocks/>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19" name="Freeform 22"/>
            <p:cNvSpPr>
              <a:spLocks/>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ltLang="zh-CN">
              <a:solidFill>
                <a:srgbClr val="FFFFFF"/>
              </a:solidFill>
            </a:endParaRPr>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solidFill>
                <a:srgbClr val="FFFFFF"/>
              </a:solidFill>
            </a:endParaRPr>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0E503742-6F4F-478E-9CAF-99793D286A15}"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345727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A7DB97B-DCBE-46C6-BD4D-0F333011ADB6}" type="slidenum">
              <a:rPr lang="zh-CN" altLang="en-US"/>
              <a:pPr>
                <a:defRPr/>
              </a:pPr>
              <a:t>‹#›</a:t>
            </a:fld>
            <a:endParaRPr lang="en-US" altLang="zh-CN"/>
          </a:p>
        </p:txBody>
      </p:sp>
    </p:spTree>
    <p:extLst>
      <p:ext uri="{BB962C8B-B14F-4D97-AF65-F5344CB8AC3E}">
        <p14:creationId xmlns:p14="http://schemas.microsoft.com/office/powerpoint/2010/main" val="384069224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068B800-5BFD-482C-9DC4-32F0692290A2}"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04520434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BDC4218-8538-4ED5-9946-3B928F86D198}"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82403385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5B1BF16-AE83-470A-9CDA-2792DA8DECCA}"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07692415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460A350-FAB5-44A6-9B01-43A389ED7013}"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07268443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2A1D5A4B-F7B2-41EC-B9CB-43231AAC1A92}"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7408671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48ADE9AC-09B1-4FAA-9FD7-4B667FFE1B2D}"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76660687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CA1F4381-8013-493B-875F-8C83226B1F6E}"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12186491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A063792-BD40-407D-B859-C6FE9B308CB4}"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79609879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EB00EB1-696C-4B37-ACB6-6BF4B24A7616}"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02513891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800100"/>
            <a:ext cx="1943100" cy="5295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800100"/>
            <a:ext cx="5676900" cy="5295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283BBA6-E1B6-4E04-A94D-24E392322C91}"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76261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093C8BC-86BF-48B5-9647-0634A560B5C4}" type="slidenum">
              <a:rPr lang="zh-CN" altLang="en-US"/>
              <a:pPr>
                <a:defRPr/>
              </a:pPr>
              <a:t>‹#›</a:t>
            </a:fld>
            <a:endParaRPr lang="en-US" altLang="zh-CN"/>
          </a:p>
        </p:txBody>
      </p:sp>
    </p:spTree>
    <p:extLst>
      <p:ext uri="{BB962C8B-B14F-4D97-AF65-F5344CB8AC3E}">
        <p14:creationId xmlns:p14="http://schemas.microsoft.com/office/powerpoint/2010/main" val="113575448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8C6110E5-945D-4CD4-84EC-D538E1AAB185}"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1494374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981200"/>
            <a:ext cx="3810000" cy="4114800"/>
          </a:xfrm>
        </p:spPr>
        <p:txBody>
          <a:bodyPr/>
          <a:lstStyle/>
          <a:p>
            <a:pPr lvl="0"/>
            <a:endParaRPr lang="zh-CN" alt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D1DF150D-F218-4FE5-8DE2-A6B337953242}"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44893612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5A944FDC-8AB3-4044-AD99-B141EE755BC2}"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1485927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800100"/>
            <a:ext cx="7772400" cy="5295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061A322-939A-4733-BD3F-A67E5CEBEDFA}"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55194264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gd name="T0" fmla="*/ 494 w 1737"/>
                <a:gd name="T1" fmla="*/ 4374 h 4320"/>
                <a:gd name="T2" fmla="*/ 1737 w 1737"/>
                <a:gd name="T3" fmla="*/ 4385 h 4320"/>
                <a:gd name="T4" fmla="*/ 524 w 1737"/>
                <a:gd name="T5" fmla="*/ 0 h 4320"/>
                <a:gd name="T6" fmla="*/ 0 w 1737"/>
                <a:gd name="T7" fmla="*/ 7 h 4320"/>
                <a:gd name="T8" fmla="*/ 494 w 1737"/>
                <a:gd name="T9" fmla="*/ 437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FFFFFF"/>
                </a:solidFill>
              </a:endParaRPr>
            </a:p>
          </p:txBody>
        </p:sp>
        <p:sp>
          <p:nvSpPr>
            <p:cNvPr id="6" name="Freeform 5"/>
            <p:cNvSpPr>
              <a:spLocks/>
            </p:cNvSpPr>
            <p:nvPr/>
          </p:nvSpPr>
          <p:spPr bwMode="hidden">
            <a:xfrm>
              <a:off x="0" y="-7"/>
              <a:ext cx="1737" cy="4329"/>
            </a:xfrm>
            <a:custGeom>
              <a:avLst/>
              <a:gdLst>
                <a:gd name="T0" fmla="*/ 494 w 1737"/>
                <a:gd name="T1" fmla="*/ 4354 h 4320"/>
                <a:gd name="T2" fmla="*/ 1737 w 1737"/>
                <a:gd name="T3" fmla="*/ 4365 h 4320"/>
                <a:gd name="T4" fmla="*/ 524 w 1737"/>
                <a:gd name="T5" fmla="*/ 0 h 4320"/>
                <a:gd name="T6" fmla="*/ 0 w 1737"/>
                <a:gd name="T7" fmla="*/ 7 h 4320"/>
                <a:gd name="T8" fmla="*/ 494 w 1737"/>
                <a:gd name="T9" fmla="*/ 435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FFFFFF"/>
                </a:solidFill>
              </a:endParaRPr>
            </a:p>
          </p:txBody>
        </p:sp>
        <p:sp>
          <p:nvSpPr>
            <p:cNvPr id="7" name="Freeform 6"/>
            <p:cNvSpPr>
              <a:spLocks/>
            </p:cNvSpPr>
            <p:nvPr/>
          </p:nvSpPr>
          <p:spPr bwMode="hidden">
            <a:xfrm>
              <a:off x="3744" y="-4"/>
              <a:ext cx="1739" cy="4330"/>
            </a:xfrm>
            <a:custGeom>
              <a:avLst/>
              <a:gdLst>
                <a:gd name="T0" fmla="*/ 494 w 1739"/>
                <a:gd name="T1" fmla="*/ 3983 h 4420"/>
                <a:gd name="T2" fmla="*/ 1739 w 1739"/>
                <a:gd name="T3" fmla="*/ 3988 h 4420"/>
                <a:gd name="T4" fmla="*/ 524 w 1739"/>
                <a:gd name="T5" fmla="*/ 0 h 4420"/>
                <a:gd name="T6" fmla="*/ 0 w 1739"/>
                <a:gd name="T7" fmla="*/ 7 h 4420"/>
                <a:gd name="T8" fmla="*/ 494 w 1739"/>
                <a:gd name="T9" fmla="*/ 398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FFFFFF"/>
                </a:solidFill>
              </a:endParaRPr>
            </a:p>
          </p:txBody>
        </p:sp>
        <p:sp>
          <p:nvSpPr>
            <p:cNvPr id="8" name="Freeform 7"/>
            <p:cNvSpPr>
              <a:spLocks/>
            </p:cNvSpPr>
            <p:nvPr/>
          </p:nvSpPr>
          <p:spPr bwMode="hidden">
            <a:xfrm>
              <a:off x="1920" y="-9"/>
              <a:ext cx="2080" cy="4324"/>
            </a:xfrm>
            <a:custGeom>
              <a:avLst/>
              <a:gdLst>
                <a:gd name="T0" fmla="*/ 0 w 2080"/>
                <a:gd name="T1" fmla="*/ 7 h 4338"/>
                <a:gd name="T2" fmla="*/ 1870 w 2080"/>
                <a:gd name="T3" fmla="*/ 4268 h 4338"/>
                <a:gd name="T4" fmla="*/ 2080 w 2080"/>
                <a:gd name="T5" fmla="*/ 4268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FFFFFF"/>
                </a:solidFill>
              </a:endParaRPr>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7" name="Freeform 20"/>
            <p:cNvSpPr>
              <a:spLocks/>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FFFFFF"/>
                </a:solidFill>
              </a:endParaRPr>
            </a:p>
          </p:txBody>
        </p:sp>
        <p:sp>
          <p:nvSpPr>
            <p:cNvPr id="18" name="Freeform 21"/>
            <p:cNvSpPr>
              <a:spLocks/>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FFFFFF"/>
                </a:solidFill>
              </a:endParaRPr>
            </a:p>
          </p:txBody>
        </p:sp>
        <p:sp>
          <p:nvSpPr>
            <p:cNvPr id="19" name="Freeform 22"/>
            <p:cNvSpPr>
              <a:spLocks/>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FFFFFF"/>
                </a:solidFill>
              </a:endParaRPr>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FFFFFF"/>
                </a:solidFill>
              </a:endParaRPr>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eaLnBrk="0" hangingPunct="0">
              <a:defRPr/>
            </a:lvl1pPr>
          </a:lstStyle>
          <a:p>
            <a:pPr>
              <a:defRPr/>
            </a:pPr>
            <a:endParaRPr lang="en-US" altLang="zh-CN"/>
          </a:p>
        </p:txBody>
      </p:sp>
      <p:sp>
        <p:nvSpPr>
          <p:cNvPr id="36" name="Rectangle 41"/>
          <p:cNvSpPr>
            <a:spLocks noGrp="1" noChangeArrowheads="1"/>
          </p:cNvSpPr>
          <p:nvPr>
            <p:ph type="ftr" sz="quarter" idx="11"/>
          </p:nvPr>
        </p:nvSpPr>
        <p:spPr>
          <a:xfrm>
            <a:off x="3124200" y="6324600"/>
            <a:ext cx="2895600" cy="457200"/>
          </a:xfrm>
        </p:spPr>
        <p:txBody>
          <a:bodyPr/>
          <a:lstStyle>
            <a:lvl1pPr eaLnBrk="0" hangingPunct="0">
              <a:defRPr/>
            </a:lvl1pPr>
          </a:lstStyle>
          <a:p>
            <a:pPr>
              <a:defRPr/>
            </a:pPr>
            <a:endParaRPr lang="en-US" altLang="zh-CN"/>
          </a:p>
        </p:txBody>
      </p:sp>
      <p:sp>
        <p:nvSpPr>
          <p:cNvPr id="37" name="Rectangle 42"/>
          <p:cNvSpPr>
            <a:spLocks noGrp="1" noChangeArrowheads="1"/>
          </p:cNvSpPr>
          <p:nvPr>
            <p:ph type="sldNum" sz="quarter" idx="12"/>
          </p:nvPr>
        </p:nvSpPr>
        <p:spPr>
          <a:xfrm>
            <a:off x="6553200" y="6324600"/>
            <a:ext cx="1905000" cy="457200"/>
          </a:xfrm>
        </p:spPr>
        <p:txBody>
          <a:bodyPr/>
          <a:lstStyle>
            <a:lvl1pPr eaLnBrk="0" hangingPunct="0">
              <a:defRPr/>
            </a:lvl1pPr>
          </a:lstStyle>
          <a:p>
            <a:pPr>
              <a:defRPr/>
            </a:pPr>
            <a:fld id="{EFDE57C0-46E8-463B-82BD-E106EF1135E7}" type="slidenum">
              <a:rPr lang="zh-CN" altLang="en-US"/>
              <a:pPr>
                <a:defRPr/>
              </a:pPr>
              <a:t>‹#›</a:t>
            </a:fld>
            <a:endParaRPr lang="en-US" altLang="zh-CN"/>
          </a:p>
        </p:txBody>
      </p:sp>
    </p:spTree>
    <p:extLst>
      <p:ext uri="{BB962C8B-B14F-4D97-AF65-F5344CB8AC3E}">
        <p14:creationId xmlns:p14="http://schemas.microsoft.com/office/powerpoint/2010/main" val="3192974854"/>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E452EF38-75CD-4814-8165-02A8BC83D43C}" type="slidenum">
              <a:rPr lang="zh-CN" altLang="en-US"/>
              <a:pPr>
                <a:defRPr/>
              </a:pPr>
              <a:t>‹#›</a:t>
            </a:fld>
            <a:endParaRPr lang="en-US" altLang="zh-CN"/>
          </a:p>
        </p:txBody>
      </p:sp>
    </p:spTree>
    <p:extLst>
      <p:ext uri="{BB962C8B-B14F-4D97-AF65-F5344CB8AC3E}">
        <p14:creationId xmlns:p14="http://schemas.microsoft.com/office/powerpoint/2010/main" val="256628298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DC1DA736-D658-4660-A9F7-831D5A362EF0}" type="slidenum">
              <a:rPr lang="zh-CN" altLang="en-US"/>
              <a:pPr>
                <a:defRPr/>
              </a:pPr>
              <a:t>‹#›</a:t>
            </a:fld>
            <a:endParaRPr lang="en-US" altLang="zh-CN"/>
          </a:p>
        </p:txBody>
      </p:sp>
    </p:spTree>
    <p:extLst>
      <p:ext uri="{BB962C8B-B14F-4D97-AF65-F5344CB8AC3E}">
        <p14:creationId xmlns:p14="http://schemas.microsoft.com/office/powerpoint/2010/main" val="328105535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E2B9D5CC-7419-4E8E-BA83-C3CDA996A073}" type="slidenum">
              <a:rPr lang="zh-CN" altLang="en-US"/>
              <a:pPr>
                <a:defRPr/>
              </a:pPr>
              <a:t>‹#›</a:t>
            </a:fld>
            <a:endParaRPr lang="en-US" altLang="zh-CN"/>
          </a:p>
        </p:txBody>
      </p:sp>
    </p:spTree>
    <p:extLst>
      <p:ext uri="{BB962C8B-B14F-4D97-AF65-F5344CB8AC3E}">
        <p14:creationId xmlns:p14="http://schemas.microsoft.com/office/powerpoint/2010/main" val="51027188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8"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a:lvl1pPr>
          </a:lstStyle>
          <a:p>
            <a:pPr>
              <a:defRPr/>
            </a:pPr>
            <a:fld id="{9ABB214B-7EDB-4EDF-8CFE-AE6EB2F927E1}" type="slidenum">
              <a:rPr lang="zh-CN" altLang="en-US"/>
              <a:pPr>
                <a:defRPr/>
              </a:pPr>
              <a:t>‹#›</a:t>
            </a:fld>
            <a:endParaRPr lang="en-US" altLang="zh-CN"/>
          </a:p>
        </p:txBody>
      </p:sp>
    </p:spTree>
    <p:extLst>
      <p:ext uri="{BB962C8B-B14F-4D97-AF65-F5344CB8AC3E}">
        <p14:creationId xmlns:p14="http://schemas.microsoft.com/office/powerpoint/2010/main" val="210108049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4"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a:lvl1pPr>
          </a:lstStyle>
          <a:p>
            <a:pPr>
              <a:defRPr/>
            </a:pPr>
            <a:fld id="{E0FF34C5-B0C3-428D-B287-8FB71EBD5AED}" type="slidenum">
              <a:rPr lang="zh-CN" altLang="en-US"/>
              <a:pPr>
                <a:defRPr/>
              </a:pPr>
              <a:t>‹#›</a:t>
            </a:fld>
            <a:endParaRPr lang="en-US" altLang="zh-CN"/>
          </a:p>
        </p:txBody>
      </p:sp>
    </p:spTree>
    <p:extLst>
      <p:ext uri="{BB962C8B-B14F-4D97-AF65-F5344CB8AC3E}">
        <p14:creationId xmlns:p14="http://schemas.microsoft.com/office/powerpoint/2010/main" val="235248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339C68D-8861-4980-A38F-BE82E775EF65}" type="slidenum">
              <a:rPr lang="zh-CN" altLang="en-US"/>
              <a:pPr>
                <a:defRPr/>
              </a:pPr>
              <a:t>‹#›</a:t>
            </a:fld>
            <a:endParaRPr lang="en-US" altLang="zh-CN"/>
          </a:p>
        </p:txBody>
      </p:sp>
    </p:spTree>
    <p:extLst>
      <p:ext uri="{BB962C8B-B14F-4D97-AF65-F5344CB8AC3E}">
        <p14:creationId xmlns:p14="http://schemas.microsoft.com/office/powerpoint/2010/main" val="283721875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3"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a:lvl1pPr>
          </a:lstStyle>
          <a:p>
            <a:pPr>
              <a:defRPr/>
            </a:pPr>
            <a:fld id="{B3B9ABB6-6385-43B8-84F1-CFC1782E4525}" type="slidenum">
              <a:rPr lang="zh-CN" altLang="en-US"/>
              <a:pPr>
                <a:defRPr/>
              </a:pPr>
              <a:t>‹#›</a:t>
            </a:fld>
            <a:endParaRPr lang="en-US" altLang="zh-CN"/>
          </a:p>
        </p:txBody>
      </p:sp>
    </p:spTree>
    <p:extLst>
      <p:ext uri="{BB962C8B-B14F-4D97-AF65-F5344CB8AC3E}">
        <p14:creationId xmlns:p14="http://schemas.microsoft.com/office/powerpoint/2010/main" val="346334450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1CFD5954-1D53-4FED-8E1E-C6B46B70A74F}" type="slidenum">
              <a:rPr lang="zh-CN" altLang="en-US"/>
              <a:pPr>
                <a:defRPr/>
              </a:pPr>
              <a:t>‹#›</a:t>
            </a:fld>
            <a:endParaRPr lang="en-US" altLang="zh-CN"/>
          </a:p>
        </p:txBody>
      </p:sp>
    </p:spTree>
    <p:extLst>
      <p:ext uri="{BB962C8B-B14F-4D97-AF65-F5344CB8AC3E}">
        <p14:creationId xmlns:p14="http://schemas.microsoft.com/office/powerpoint/2010/main" val="116168887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0F62604C-DF26-4FB5-99AA-39172AC6E021}" type="slidenum">
              <a:rPr lang="zh-CN" altLang="en-US"/>
              <a:pPr>
                <a:defRPr/>
              </a:pPr>
              <a:t>‹#›</a:t>
            </a:fld>
            <a:endParaRPr lang="en-US" altLang="zh-CN"/>
          </a:p>
        </p:txBody>
      </p:sp>
    </p:spTree>
    <p:extLst>
      <p:ext uri="{BB962C8B-B14F-4D97-AF65-F5344CB8AC3E}">
        <p14:creationId xmlns:p14="http://schemas.microsoft.com/office/powerpoint/2010/main" val="998519667"/>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617B5F85-A527-411C-9B99-538DE5A71709}" type="slidenum">
              <a:rPr lang="zh-CN" altLang="en-US"/>
              <a:pPr>
                <a:defRPr/>
              </a:pPr>
              <a:t>‹#›</a:t>
            </a:fld>
            <a:endParaRPr lang="en-US" altLang="zh-CN"/>
          </a:p>
        </p:txBody>
      </p:sp>
    </p:spTree>
    <p:extLst>
      <p:ext uri="{BB962C8B-B14F-4D97-AF65-F5344CB8AC3E}">
        <p14:creationId xmlns:p14="http://schemas.microsoft.com/office/powerpoint/2010/main" val="213460683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800100"/>
            <a:ext cx="1943100" cy="5295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800100"/>
            <a:ext cx="5676900" cy="5295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479C1913-938A-4B9E-95E2-CF3B32F831BF}" type="slidenum">
              <a:rPr lang="zh-CN" altLang="en-US"/>
              <a:pPr>
                <a:defRPr/>
              </a:pPr>
              <a:t>‹#›</a:t>
            </a:fld>
            <a:endParaRPr lang="en-US" altLang="zh-CN"/>
          </a:p>
        </p:txBody>
      </p:sp>
    </p:spTree>
    <p:extLst>
      <p:ext uri="{BB962C8B-B14F-4D97-AF65-F5344CB8AC3E}">
        <p14:creationId xmlns:p14="http://schemas.microsoft.com/office/powerpoint/2010/main" val="114861366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7"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eaLnBrk="0" hangingPunct="0">
              <a:defRPr/>
            </a:lvl1pPr>
          </a:lstStyle>
          <a:p>
            <a:pPr>
              <a:defRPr/>
            </a:pPr>
            <a:fld id="{660C6FA9-2874-4649-8FBF-3C6031988747}" type="slidenum">
              <a:rPr lang="zh-CN" altLang="en-US"/>
              <a:pPr>
                <a:defRPr/>
              </a:pPr>
              <a:t>‹#›</a:t>
            </a:fld>
            <a:endParaRPr lang="en-US" altLang="zh-CN"/>
          </a:p>
        </p:txBody>
      </p:sp>
    </p:spTree>
    <p:extLst>
      <p:ext uri="{BB962C8B-B14F-4D97-AF65-F5344CB8AC3E}">
        <p14:creationId xmlns:p14="http://schemas.microsoft.com/office/powerpoint/2010/main" val="358584439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981200"/>
            <a:ext cx="3810000" cy="4114800"/>
          </a:xfrm>
        </p:spPr>
        <p:txBody>
          <a:bodyPr/>
          <a:lstStyle/>
          <a:p>
            <a:pPr lvl="0"/>
            <a:endParaRPr lang="zh-CN" altLang="en-US" noProof="0" smtClean="0"/>
          </a:p>
        </p:txBody>
      </p:sp>
      <p:sp>
        <p:nvSpPr>
          <p:cNvPr id="5"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4A04E4B2-6B47-402A-A700-20E6BC797B18}" type="slidenum">
              <a:rPr lang="zh-CN" altLang="en-US"/>
              <a:pPr>
                <a:defRPr/>
              </a:pPr>
              <a:t>‹#›</a:t>
            </a:fld>
            <a:endParaRPr lang="en-US" altLang="zh-CN"/>
          </a:p>
        </p:txBody>
      </p:sp>
    </p:spTree>
    <p:extLst>
      <p:ext uri="{BB962C8B-B14F-4D97-AF65-F5344CB8AC3E}">
        <p14:creationId xmlns:p14="http://schemas.microsoft.com/office/powerpoint/2010/main" val="3747189277"/>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5BE541A1-4500-4563-B9BA-A651DB9EE773}" type="slidenum">
              <a:rPr lang="zh-CN" altLang="en-US"/>
              <a:pPr>
                <a:defRPr/>
              </a:pPr>
              <a:t>‹#›</a:t>
            </a:fld>
            <a:endParaRPr lang="en-US" altLang="zh-CN"/>
          </a:p>
        </p:txBody>
      </p:sp>
    </p:spTree>
    <p:extLst>
      <p:ext uri="{BB962C8B-B14F-4D97-AF65-F5344CB8AC3E}">
        <p14:creationId xmlns:p14="http://schemas.microsoft.com/office/powerpoint/2010/main" val="76307272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800100"/>
            <a:ext cx="7772400" cy="5295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4"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a:lvl1pPr>
          </a:lstStyle>
          <a:p>
            <a:pPr>
              <a:defRPr/>
            </a:pPr>
            <a:fld id="{FF474845-BBF5-4B1C-980F-BEFF3E6B06BE}" type="slidenum">
              <a:rPr lang="zh-CN" altLang="en-US"/>
              <a:pPr>
                <a:defRPr/>
              </a:pPr>
              <a:t>‹#›</a:t>
            </a:fld>
            <a:endParaRPr lang="en-US" altLang="zh-CN"/>
          </a:p>
        </p:txBody>
      </p:sp>
    </p:spTree>
    <p:extLst>
      <p:ext uri="{BB962C8B-B14F-4D97-AF65-F5344CB8AC3E}">
        <p14:creationId xmlns:p14="http://schemas.microsoft.com/office/powerpoint/2010/main" val="118132886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6"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7"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8" name="Freeform 6"/>
            <p:cNvSpPr>
              <a:spLocks/>
            </p:cNvSpPr>
            <p:nvPr/>
          </p:nvSpPr>
          <p:spPr bwMode="hidden">
            <a:xfrm>
              <a:off x="4038" y="3577"/>
              <a:ext cx="1720" cy="65"/>
            </a:xfrm>
            <a:custGeom>
              <a:avLst/>
              <a:gdLst>
                <a:gd name="T0" fmla="*/ 1706 w 1722"/>
                <a:gd name="T1" fmla="*/ 58 h 66"/>
                <a:gd name="T2" fmla="*/ 1706 w 1722"/>
                <a:gd name="T3" fmla="*/ 52 h 66"/>
                <a:gd name="T4" fmla="*/ 0 w 1722"/>
                <a:gd name="T5" fmla="*/ 0 h 66"/>
                <a:gd name="T6" fmla="*/ 0 w 1722"/>
                <a:gd name="T7" fmla="*/ 40 h 66"/>
                <a:gd name="T8" fmla="*/ 1706 w 1722"/>
                <a:gd name="T9" fmla="*/ 58 h 66"/>
                <a:gd name="T10" fmla="*/ 1706 w 1722"/>
                <a:gd name="T11" fmla="*/ 58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9"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p:spPr>
          <p:txBody>
            <a:bodyPr/>
            <a:lstStyle/>
            <a:p>
              <a:pPr eaLnBrk="1" hangingPunct="1">
                <a:defRPr/>
              </a:pPr>
              <a:endParaRPr kumimoji="0" lang="zh-CN" altLang="en-US" sz="1800">
                <a:solidFill>
                  <a:srgbClr val="FFFFFF"/>
                </a:solidFill>
                <a:latin typeface="Arial"/>
              </a:endParaRPr>
            </a:p>
          </p:txBody>
        </p:sp>
        <p:sp>
          <p:nvSpPr>
            <p:cNvPr id="10" name="Freeform 8"/>
            <p:cNvSpPr>
              <a:spLocks/>
            </p:cNvSpPr>
            <p:nvPr/>
          </p:nvSpPr>
          <p:spPr bwMode="hidden">
            <a:xfrm>
              <a:off x="4784" y="3702"/>
              <a:ext cx="974" cy="101"/>
            </a:xfrm>
            <a:custGeom>
              <a:avLst/>
              <a:gdLst>
                <a:gd name="T0" fmla="*/ 967 w 975"/>
                <a:gd name="T1" fmla="*/ 48 h 101"/>
                <a:gd name="T2" fmla="*/ 967 w 975"/>
                <a:gd name="T3" fmla="*/ 0 h 101"/>
                <a:gd name="T4" fmla="*/ 0 w 975"/>
                <a:gd name="T5" fmla="*/ 24 h 101"/>
                <a:gd name="T6" fmla="*/ 0 w 975"/>
                <a:gd name="T7" fmla="*/ 101 h 101"/>
                <a:gd name="T8" fmla="*/ 967 w 975"/>
                <a:gd name="T9" fmla="*/ 48 h 101"/>
                <a:gd name="T10" fmla="*/ 967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11" name="Freeform 9"/>
            <p:cNvSpPr>
              <a:spLocks/>
            </p:cNvSpPr>
            <p:nvPr/>
          </p:nvSpPr>
          <p:spPr bwMode="hidden">
            <a:xfrm>
              <a:off x="3619" y="3815"/>
              <a:ext cx="2139" cy="198"/>
            </a:xfrm>
            <a:custGeom>
              <a:avLst/>
              <a:gdLst>
                <a:gd name="T0" fmla="*/ 2125 w 2141"/>
                <a:gd name="T1" fmla="*/ 0 h 198"/>
                <a:gd name="T2" fmla="*/ 0 w 2141"/>
                <a:gd name="T3" fmla="*/ 156 h 198"/>
                <a:gd name="T4" fmla="*/ 0 w 2141"/>
                <a:gd name="T5" fmla="*/ 198 h 198"/>
                <a:gd name="T6" fmla="*/ 2125 w 2141"/>
                <a:gd name="T7" fmla="*/ 0 h 198"/>
                <a:gd name="T8" fmla="*/ 212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12"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13" name="Freeform 11"/>
            <p:cNvSpPr>
              <a:spLocks/>
            </p:cNvSpPr>
            <p:nvPr/>
          </p:nvSpPr>
          <p:spPr bwMode="hidden">
            <a:xfrm>
              <a:off x="2097" y="4043"/>
              <a:ext cx="2514" cy="276"/>
            </a:xfrm>
            <a:custGeom>
              <a:avLst/>
              <a:gdLst>
                <a:gd name="T0" fmla="*/ 2158 w 2517"/>
                <a:gd name="T1" fmla="*/ 276 h 276"/>
                <a:gd name="T2" fmla="*/ 2493 w 2517"/>
                <a:gd name="T3" fmla="*/ 204 h 276"/>
                <a:gd name="T4" fmla="*/ 2236 w 2517"/>
                <a:gd name="T5" fmla="*/ 0 h 276"/>
                <a:gd name="T6" fmla="*/ 0 w 2517"/>
                <a:gd name="T7" fmla="*/ 276 h 276"/>
                <a:gd name="T8" fmla="*/ 2158 w 2517"/>
                <a:gd name="T9" fmla="*/ 276 h 276"/>
                <a:gd name="T10" fmla="*/ 2158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14"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15" name="Freeform 13"/>
            <p:cNvSpPr>
              <a:spLocks/>
            </p:cNvSpPr>
            <p:nvPr/>
          </p:nvSpPr>
          <p:spPr bwMode="hidden">
            <a:xfrm>
              <a:off x="5030" y="3151"/>
              <a:ext cx="728" cy="240"/>
            </a:xfrm>
            <a:custGeom>
              <a:avLst/>
              <a:gdLst>
                <a:gd name="T0" fmla="*/ 721 w 729"/>
                <a:gd name="T1" fmla="*/ 240 h 240"/>
                <a:gd name="T2" fmla="*/ 0 w 729"/>
                <a:gd name="T3" fmla="*/ 0 h 240"/>
                <a:gd name="T4" fmla="*/ 0 w 729"/>
                <a:gd name="T5" fmla="*/ 6 h 240"/>
                <a:gd name="T6" fmla="*/ 721 w 729"/>
                <a:gd name="T7" fmla="*/ 240 h 240"/>
                <a:gd name="T8" fmla="*/ 721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16"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17" name="Freeform 15"/>
            <p:cNvSpPr>
              <a:spLocks/>
            </p:cNvSpPr>
            <p:nvPr/>
          </p:nvSpPr>
          <p:spPr bwMode="hidden">
            <a:xfrm>
              <a:off x="5030" y="3049"/>
              <a:ext cx="728" cy="318"/>
            </a:xfrm>
            <a:custGeom>
              <a:avLst/>
              <a:gdLst>
                <a:gd name="T0" fmla="*/ 721 w 729"/>
                <a:gd name="T1" fmla="*/ 318 h 318"/>
                <a:gd name="T2" fmla="*/ 721 w 729"/>
                <a:gd name="T3" fmla="*/ 312 h 318"/>
                <a:gd name="T4" fmla="*/ 0 w 729"/>
                <a:gd name="T5" fmla="*/ 0 h 318"/>
                <a:gd name="T6" fmla="*/ 0 w 729"/>
                <a:gd name="T7" fmla="*/ 54 h 318"/>
                <a:gd name="T8" fmla="*/ 721 w 729"/>
                <a:gd name="T9" fmla="*/ 318 h 318"/>
                <a:gd name="T10" fmla="*/ 721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18"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19"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20"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22"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24"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25"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p:spPr>
          <p:txBody>
            <a:bodyPr/>
            <a:lstStyle/>
            <a:p>
              <a:pPr eaLnBrk="1" hangingPunct="1">
                <a:defRPr/>
              </a:pPr>
              <a:endParaRPr kumimoji="0" lang="zh-CN" altLang="en-US" sz="1800">
                <a:solidFill>
                  <a:srgbClr val="FFFFFF"/>
                </a:solidFill>
                <a:latin typeface="Arial"/>
              </a:endParaRPr>
            </a:p>
          </p:txBody>
        </p:sp>
        <p:sp>
          <p:nvSpPr>
            <p:cNvPr id="26"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28"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a:endParaRPr>
            </a:p>
          </p:txBody>
        </p:sp>
        <p:sp>
          <p:nvSpPr>
            <p:cNvPr id="29"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a:endParaRPr>
            </a:p>
          </p:txBody>
        </p:sp>
        <p:sp>
          <p:nvSpPr>
            <p:cNvPr id="30" name="Freeform 28"/>
            <p:cNvSpPr>
              <a:spLocks/>
            </p:cNvSpPr>
            <p:nvPr/>
          </p:nvSpPr>
          <p:spPr bwMode="hidden">
            <a:xfrm>
              <a:off x="5698" y="653"/>
              <a:ext cx="60" cy="311"/>
            </a:xfrm>
            <a:custGeom>
              <a:avLst/>
              <a:gdLst>
                <a:gd name="T0" fmla="*/ 0 w 60"/>
                <a:gd name="T1" fmla="*/ 144 h 312"/>
                <a:gd name="T2" fmla="*/ 60 w 60"/>
                <a:gd name="T3" fmla="*/ 304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31"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33"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34"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35"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36"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37"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a:endParaRPr>
            </a:p>
          </p:txBody>
        </p:sp>
        <p:sp>
          <p:nvSpPr>
            <p:cNvPr id="38"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39"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40"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43"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p:spPr>
            <p:txBody>
              <a:bodyPr/>
              <a:lstStyle/>
              <a:p>
                <a:pPr eaLnBrk="1" hangingPunct="1">
                  <a:defRPr/>
                </a:pPr>
                <a:endParaRPr kumimoji="0" lang="zh-CN" altLang="en-US" sz="1800">
                  <a:solidFill>
                    <a:srgbClr val="FFFFFF"/>
                  </a:solidFill>
                  <a:latin typeface="Arial"/>
                </a:endParaRPr>
              </a:p>
            </p:txBody>
          </p:sp>
        </p:grpSp>
      </p:grpSp>
      <p:sp>
        <p:nvSpPr>
          <p:cNvPr id="9258" name="Rectangle 42"/>
          <p:cNvSpPr>
            <a:spLocks noGrp="1" noChangeArrowheads="1"/>
          </p:cNvSpPr>
          <p:nvPr>
            <p:ph type="ctrTitle" sz="quarter"/>
          </p:nvPr>
        </p:nvSpPr>
        <p:spPr>
          <a:xfrm>
            <a:off x="457200" y="1600200"/>
            <a:ext cx="8229600" cy="1828800"/>
          </a:xfrm>
        </p:spPr>
        <p:txBody>
          <a:bodyPr/>
          <a:lstStyle>
            <a:lvl1pPr>
              <a:defRPr sz="6000"/>
            </a:lvl1pPr>
          </a:lstStyle>
          <a:p>
            <a:pPr lvl="0"/>
            <a:r>
              <a:rPr lang="zh-CN" altLang="en-US" noProof="0"/>
              <a:t>单击此处编辑母版标题样式</a:t>
            </a:r>
          </a:p>
        </p:txBody>
      </p:sp>
      <p:sp>
        <p:nvSpPr>
          <p:cNvPr id="9259"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pPr lvl="0"/>
            <a:r>
              <a:rPr lang="zh-CN" altLang="en-US" noProof="0"/>
              <a:t>单击此处编辑母版副标题样式</a:t>
            </a:r>
          </a:p>
        </p:txBody>
      </p:sp>
      <p:sp>
        <p:nvSpPr>
          <p:cNvPr id="44" name="Rectangle 44"/>
          <p:cNvSpPr>
            <a:spLocks noGrp="1" noChangeArrowheads="1"/>
          </p:cNvSpPr>
          <p:nvPr>
            <p:ph type="dt" sz="quarter" idx="10"/>
          </p:nvPr>
        </p:nvSpPr>
        <p:spPr/>
        <p:txBody>
          <a:bodyPr/>
          <a:lstStyle>
            <a:lvl1pPr>
              <a:defRPr kumimoji="1">
                <a:latin typeface="Times New Roman" panose="02020603050405020304" pitchFamily="18" charset="0"/>
              </a:defRPr>
            </a:lvl1pPr>
          </a:lstStyle>
          <a:p>
            <a:pPr>
              <a:defRPr/>
            </a:pPr>
            <a:endParaRPr lang="en-US" altLang="zh-CN"/>
          </a:p>
        </p:txBody>
      </p:sp>
      <p:sp>
        <p:nvSpPr>
          <p:cNvPr id="4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46" name="Rectangle 46"/>
          <p:cNvSpPr>
            <a:spLocks noGrp="1" noChangeArrowheads="1"/>
          </p:cNvSpPr>
          <p:nvPr>
            <p:ph type="sldNum" sz="quarter" idx="12"/>
          </p:nvPr>
        </p:nvSpPr>
        <p:spPr/>
        <p:txBody>
          <a:bodyPr/>
          <a:lstStyle>
            <a:lvl1pPr>
              <a:defRPr kumimoji="1" b="0">
                <a:latin typeface="Times New Roman" panose="02020603050405020304" pitchFamily="18" charset="0"/>
              </a:defRPr>
            </a:lvl1pPr>
          </a:lstStyle>
          <a:p>
            <a:pPr>
              <a:defRPr/>
            </a:pPr>
            <a:fld id="{1D36B4EF-381E-4053-93B9-B5237DE64F2B}" type="slidenum">
              <a:rPr lang="en-US" altLang="zh-CN"/>
              <a:pPr>
                <a:defRPr/>
              </a:pPr>
              <a:t>‹#›</a:t>
            </a:fld>
            <a:endParaRPr lang="en-US" altLang="zh-CN"/>
          </a:p>
        </p:txBody>
      </p:sp>
    </p:spTree>
    <p:extLst>
      <p:ext uri="{BB962C8B-B14F-4D97-AF65-F5344CB8AC3E}">
        <p14:creationId xmlns:p14="http://schemas.microsoft.com/office/powerpoint/2010/main" val="2693108758"/>
      </p:ext>
    </p:extLst>
  </p:cSld>
  <p:clrMapOvr>
    <a:masterClrMapping/>
  </p:clrMapOvr>
  <p:transition>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0.xml"/><Relationship Id="rId13" Type="http://schemas.openxmlformats.org/officeDocument/2006/relationships/theme" Target="../theme/theme10.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slideLayout" Target="../slideLayouts/slideLayout134.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5" Type="http://schemas.openxmlformats.org/officeDocument/2006/relationships/image" Target="../media/image3.png"/><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 Id="rId1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42.xml"/><Relationship Id="rId13" Type="http://schemas.openxmlformats.org/officeDocument/2006/relationships/slideLayout" Target="../slideLayouts/slideLayout147.xml"/><Relationship Id="rId3" Type="http://schemas.openxmlformats.org/officeDocument/2006/relationships/slideLayout" Target="../slideLayouts/slideLayout137.xml"/><Relationship Id="rId7" Type="http://schemas.openxmlformats.org/officeDocument/2006/relationships/slideLayout" Target="../slideLayouts/slideLayout141.xml"/><Relationship Id="rId12" Type="http://schemas.openxmlformats.org/officeDocument/2006/relationships/slideLayout" Target="../slideLayouts/slideLayout146.xml"/><Relationship Id="rId2" Type="http://schemas.openxmlformats.org/officeDocument/2006/relationships/slideLayout" Target="../slideLayouts/slideLayout136.xml"/><Relationship Id="rId16" Type="http://schemas.openxmlformats.org/officeDocument/2006/relationships/theme" Target="../theme/theme11.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5" Type="http://schemas.openxmlformats.org/officeDocument/2006/relationships/slideLayout" Target="../slideLayouts/slideLayout139.xml"/><Relationship Id="rId15" Type="http://schemas.openxmlformats.org/officeDocument/2006/relationships/slideLayout" Target="../slideLayouts/slideLayout149.xml"/><Relationship Id="rId10" Type="http://schemas.openxmlformats.org/officeDocument/2006/relationships/slideLayout" Target="../slideLayouts/slideLayout144.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slideLayout" Target="../slideLayouts/slideLayout148.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57.xml"/><Relationship Id="rId13" Type="http://schemas.openxmlformats.org/officeDocument/2006/relationships/slideLayout" Target="../slideLayouts/slideLayout162.xml"/><Relationship Id="rId3" Type="http://schemas.openxmlformats.org/officeDocument/2006/relationships/slideLayout" Target="../slideLayouts/slideLayout152.xml"/><Relationship Id="rId7" Type="http://schemas.openxmlformats.org/officeDocument/2006/relationships/slideLayout" Target="../slideLayouts/slideLayout156.xml"/><Relationship Id="rId12" Type="http://schemas.openxmlformats.org/officeDocument/2006/relationships/slideLayout" Target="../slideLayouts/slideLayout161.xml"/><Relationship Id="rId2" Type="http://schemas.openxmlformats.org/officeDocument/2006/relationships/slideLayout" Target="../slideLayouts/slideLayout151.xml"/><Relationship Id="rId16" Type="http://schemas.openxmlformats.org/officeDocument/2006/relationships/theme" Target="../theme/theme12.xml"/><Relationship Id="rId1" Type="http://schemas.openxmlformats.org/officeDocument/2006/relationships/slideLayout" Target="../slideLayouts/slideLayout150.xml"/><Relationship Id="rId6" Type="http://schemas.openxmlformats.org/officeDocument/2006/relationships/slideLayout" Target="../slideLayouts/slideLayout155.xml"/><Relationship Id="rId11" Type="http://schemas.openxmlformats.org/officeDocument/2006/relationships/slideLayout" Target="../slideLayouts/slideLayout160.xml"/><Relationship Id="rId5" Type="http://schemas.openxmlformats.org/officeDocument/2006/relationships/slideLayout" Target="../slideLayouts/slideLayout154.xml"/><Relationship Id="rId15" Type="http://schemas.openxmlformats.org/officeDocument/2006/relationships/slideLayout" Target="../slideLayouts/slideLayout164.xml"/><Relationship Id="rId10" Type="http://schemas.openxmlformats.org/officeDocument/2006/relationships/slideLayout" Target="../slideLayouts/slideLayout159.xml"/><Relationship Id="rId4" Type="http://schemas.openxmlformats.org/officeDocument/2006/relationships/slideLayout" Target="../slideLayouts/slideLayout153.xml"/><Relationship Id="rId9" Type="http://schemas.openxmlformats.org/officeDocument/2006/relationships/slideLayout" Target="../slideLayouts/slideLayout158.xml"/><Relationship Id="rId14" Type="http://schemas.openxmlformats.org/officeDocument/2006/relationships/slideLayout" Target="../slideLayouts/slideLayout16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3.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4.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image" Target="../media/image3.png"/><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theme" Target="../theme/theme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6" Type="http://schemas.openxmlformats.org/officeDocument/2006/relationships/theme" Target="../theme/theme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slideLayout" Target="../slideLayouts/slideLayout81.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6" Type="http://schemas.openxmlformats.org/officeDocument/2006/relationships/theme" Target="../theme/theme6.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slideLayout" Target="../slideLayouts/slideLayout83.xml"/><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slideLayout" Target="../slideLayouts/slideLayout82.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91.xml"/><Relationship Id="rId13" Type="http://schemas.openxmlformats.org/officeDocument/2006/relationships/slideLayout" Target="../slideLayouts/slideLayout96.xml"/><Relationship Id="rId3" Type="http://schemas.openxmlformats.org/officeDocument/2006/relationships/slideLayout" Target="../slideLayouts/slideLayout86.xml"/><Relationship Id="rId7" Type="http://schemas.openxmlformats.org/officeDocument/2006/relationships/slideLayout" Target="../slideLayouts/slideLayout90.xml"/><Relationship Id="rId12" Type="http://schemas.openxmlformats.org/officeDocument/2006/relationships/slideLayout" Target="../slideLayouts/slideLayout95.xml"/><Relationship Id="rId2" Type="http://schemas.openxmlformats.org/officeDocument/2006/relationships/slideLayout" Target="../slideLayouts/slideLayout85.xml"/><Relationship Id="rId16" Type="http://schemas.openxmlformats.org/officeDocument/2006/relationships/theme" Target="../theme/theme7.xml"/><Relationship Id="rId1" Type="http://schemas.openxmlformats.org/officeDocument/2006/relationships/slideLayout" Target="../slideLayouts/slideLayout84.xml"/><Relationship Id="rId6" Type="http://schemas.openxmlformats.org/officeDocument/2006/relationships/slideLayout" Target="../slideLayouts/slideLayout89.xml"/><Relationship Id="rId11" Type="http://schemas.openxmlformats.org/officeDocument/2006/relationships/slideLayout" Target="../slideLayouts/slideLayout94.xml"/><Relationship Id="rId5" Type="http://schemas.openxmlformats.org/officeDocument/2006/relationships/slideLayout" Target="../slideLayouts/slideLayout88.xml"/><Relationship Id="rId15" Type="http://schemas.openxmlformats.org/officeDocument/2006/relationships/slideLayout" Target="../slideLayouts/slideLayout98.xml"/><Relationship Id="rId10" Type="http://schemas.openxmlformats.org/officeDocument/2006/relationships/slideLayout" Target="../slideLayouts/slideLayout93.xml"/><Relationship Id="rId4" Type="http://schemas.openxmlformats.org/officeDocument/2006/relationships/slideLayout" Target="../slideLayouts/slideLayout87.xml"/><Relationship Id="rId9" Type="http://schemas.openxmlformats.org/officeDocument/2006/relationships/slideLayout" Target="../slideLayouts/slideLayout92.xml"/><Relationship Id="rId14" Type="http://schemas.openxmlformats.org/officeDocument/2006/relationships/slideLayout" Target="../slideLayouts/slideLayout9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theme" Target="../theme/theme8.xml"/><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5" Type="http://schemas.openxmlformats.org/officeDocument/2006/relationships/image" Target="../media/image3.png"/><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8.xml"/><Relationship Id="rId13" Type="http://schemas.openxmlformats.org/officeDocument/2006/relationships/theme" Target="../theme/theme9.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slideLayout" Target="../slideLayouts/slideLayout122.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5" Type="http://schemas.openxmlformats.org/officeDocument/2006/relationships/image" Target="../media/image3.png"/><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9"/>
          <p:cNvGrpSpPr>
            <a:grpSpLocks/>
          </p:cNvGrpSpPr>
          <p:nvPr/>
        </p:nvGrpSpPr>
        <p:grpSpPr bwMode="auto">
          <a:xfrm>
            <a:off x="0" y="0"/>
            <a:ext cx="9144000" cy="7405688"/>
            <a:chOff x="0" y="-9"/>
            <a:chExt cx="5760" cy="4665"/>
          </a:xfrm>
        </p:grpSpPr>
        <p:sp>
          <p:nvSpPr>
            <p:cNvPr id="1032" name="Freeform 8"/>
            <p:cNvSpPr>
              <a:spLocks/>
            </p:cNvSpPr>
            <p:nvPr/>
          </p:nvSpPr>
          <p:spPr bwMode="hidden">
            <a:xfrm>
              <a:off x="1632" y="-5"/>
              <a:ext cx="1737" cy="4333"/>
            </a:xfrm>
            <a:custGeom>
              <a:avLst/>
              <a:gdLst>
                <a:gd name="T0" fmla="*/ 494 w 1737"/>
                <a:gd name="T1" fmla="*/ 4729 h 4320"/>
                <a:gd name="T2" fmla="*/ 1737 w 1737"/>
                <a:gd name="T3" fmla="*/ 4741 h 4320"/>
                <a:gd name="T4" fmla="*/ 524 w 1737"/>
                <a:gd name="T5" fmla="*/ 0 h 4320"/>
                <a:gd name="T6" fmla="*/ 0 w 1737"/>
                <a:gd name="T7" fmla="*/ 7 h 4320"/>
                <a:gd name="T8" fmla="*/ 494 w 1737"/>
                <a:gd name="T9" fmla="*/ 4729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3" name="Freeform 9"/>
            <p:cNvSpPr>
              <a:spLocks/>
            </p:cNvSpPr>
            <p:nvPr/>
          </p:nvSpPr>
          <p:spPr bwMode="hidden">
            <a:xfrm>
              <a:off x="0" y="-7"/>
              <a:ext cx="1737" cy="4329"/>
            </a:xfrm>
            <a:custGeom>
              <a:avLst/>
              <a:gdLst>
                <a:gd name="T0" fmla="*/ 494 w 1737"/>
                <a:gd name="T1" fmla="*/ 4591 h 4320"/>
                <a:gd name="T2" fmla="*/ 1737 w 1737"/>
                <a:gd name="T3" fmla="*/ 4603 h 4320"/>
                <a:gd name="T4" fmla="*/ 524 w 1737"/>
                <a:gd name="T5" fmla="*/ 0 h 4320"/>
                <a:gd name="T6" fmla="*/ 0 w 1737"/>
                <a:gd name="T7" fmla="*/ 7 h 4320"/>
                <a:gd name="T8" fmla="*/ 494 w 1737"/>
                <a:gd name="T9" fmla="*/ 459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4" name="Freeform 10"/>
            <p:cNvSpPr>
              <a:spLocks/>
            </p:cNvSpPr>
            <p:nvPr/>
          </p:nvSpPr>
          <p:spPr bwMode="hidden">
            <a:xfrm>
              <a:off x="3744" y="-4"/>
              <a:ext cx="1739" cy="4330"/>
            </a:xfrm>
            <a:custGeom>
              <a:avLst/>
              <a:gdLst>
                <a:gd name="T0" fmla="*/ 494 w 1739"/>
                <a:gd name="T1" fmla="*/ 2333 h 4420"/>
                <a:gd name="T2" fmla="*/ 1739 w 1739"/>
                <a:gd name="T3" fmla="*/ 2335 h 4420"/>
                <a:gd name="T4" fmla="*/ 524 w 1739"/>
                <a:gd name="T5" fmla="*/ 0 h 4420"/>
                <a:gd name="T6" fmla="*/ 0 w 1739"/>
                <a:gd name="T7" fmla="*/ 7 h 4420"/>
                <a:gd name="T8" fmla="*/ 494 w 1739"/>
                <a:gd name="T9" fmla="*/ 23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5" name="Freeform 11"/>
            <p:cNvSpPr>
              <a:spLocks/>
            </p:cNvSpPr>
            <p:nvPr/>
          </p:nvSpPr>
          <p:spPr bwMode="hidden">
            <a:xfrm>
              <a:off x="1920" y="-9"/>
              <a:ext cx="2080" cy="4324"/>
            </a:xfrm>
            <a:custGeom>
              <a:avLst/>
              <a:gdLst>
                <a:gd name="T0" fmla="*/ 0 w 2080"/>
                <a:gd name="T1" fmla="*/ 7 h 4338"/>
                <a:gd name="T2" fmla="*/ 1870 w 2080"/>
                <a:gd name="T3" fmla="*/ 3923 h 4338"/>
                <a:gd name="T4" fmla="*/ 2080 w 2080"/>
                <a:gd name="T5" fmla="*/ 3923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3" name="Freeform 27"/>
            <p:cNvSpPr>
              <a:spLocks/>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 name="Freeform 28"/>
            <p:cNvSpPr>
              <a:spLocks/>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 name="Freeform 29"/>
            <p:cNvSpPr>
              <a:spLocks/>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30"/>
            <p:cNvSpPr>
              <a:spLocks/>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p>
          </p:txBody>
        </p:sp>
      </p:grpSp>
      <p:sp>
        <p:nvSpPr>
          <p:cNvPr id="7" name="Rectangle 2"/>
          <p:cNvSpPr>
            <a:spLocks noGrp="1" noChangeArrowheads="1"/>
          </p:cNvSpPr>
          <p:nvPr>
            <p:ph type="title"/>
          </p:nvPr>
        </p:nvSpPr>
        <p:spPr bwMode="auto">
          <a:xfrm>
            <a:off x="685800" y="800100"/>
            <a:ext cx="7772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mn-lt"/>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mn-lt"/>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Arial" panose="020B0604020202020204" pitchFamily="34" charset="0"/>
              </a:defRPr>
            </a:lvl1pPr>
          </a:lstStyle>
          <a:p>
            <a:pPr>
              <a:defRPr/>
            </a:pPr>
            <a:fld id="{E7300029-E98C-410B-8489-8BF9D3D3D609}"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5977" r:id="rId1"/>
    <p:sldLayoutId id="2147485927" r:id="rId2"/>
    <p:sldLayoutId id="2147485928" r:id="rId3"/>
    <p:sldLayoutId id="2147485929" r:id="rId4"/>
    <p:sldLayoutId id="2147485930" r:id="rId5"/>
    <p:sldLayoutId id="2147485931" r:id="rId6"/>
    <p:sldLayoutId id="2147485932" r:id="rId7"/>
    <p:sldLayoutId id="2147485933" r:id="rId8"/>
    <p:sldLayoutId id="2147485934" r:id="rId9"/>
    <p:sldLayoutId id="2147485935" r:id="rId10"/>
    <p:sldLayoutId id="2147485936" r:id="rId11"/>
    <p:sldLayoutId id="2147485937" r:id="rId12"/>
    <p:sldLayoutId id="2147485938" r:id="rId13"/>
    <p:sldLayoutId id="2147485939" r:id="rId14"/>
    <p:sldLayoutId id="2147485940" r:id="rId15"/>
  </p:sldLayoutIdLst>
  <p:hf hdr="0" dt="0"/>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mn-lt"/>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6413"/>
            <a:chOff x="0" y="0"/>
            <a:chExt cx="5760" cy="4319"/>
          </a:xfrm>
        </p:grpSpPr>
        <p:sp>
          <p:nvSpPr>
            <p:cNvPr id="8195"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196"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197"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035" name="Freeform 6"/>
            <p:cNvSpPr>
              <a:spLocks/>
            </p:cNvSpPr>
            <p:nvPr/>
          </p:nvSpPr>
          <p:spPr bwMode="hidden">
            <a:xfrm>
              <a:off x="4038" y="3577"/>
              <a:ext cx="1720" cy="65"/>
            </a:xfrm>
            <a:custGeom>
              <a:avLst/>
              <a:gdLst>
                <a:gd name="T0" fmla="*/ 1710 w 1722"/>
                <a:gd name="T1" fmla="*/ 60 h 66"/>
                <a:gd name="T2" fmla="*/ 1710 w 1722"/>
                <a:gd name="T3" fmla="*/ 54 h 66"/>
                <a:gd name="T4" fmla="*/ 0 w 1722"/>
                <a:gd name="T5" fmla="*/ 0 h 66"/>
                <a:gd name="T6" fmla="*/ 0 w 1722"/>
                <a:gd name="T7" fmla="*/ 42 h 66"/>
                <a:gd name="T8" fmla="*/ 1710 w 1722"/>
                <a:gd name="T9" fmla="*/ 60 h 66"/>
                <a:gd name="T10" fmla="*/ 1710 w 1722"/>
                <a:gd name="T11" fmla="*/ 60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8199"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037" name="Freeform 8"/>
            <p:cNvSpPr>
              <a:spLocks/>
            </p:cNvSpPr>
            <p:nvPr/>
          </p:nvSpPr>
          <p:spPr bwMode="hidden">
            <a:xfrm>
              <a:off x="4784" y="3702"/>
              <a:ext cx="974" cy="101"/>
            </a:xfrm>
            <a:custGeom>
              <a:avLst/>
              <a:gdLst>
                <a:gd name="T0" fmla="*/ 969 w 975"/>
                <a:gd name="T1" fmla="*/ 48 h 101"/>
                <a:gd name="T2" fmla="*/ 969 w 975"/>
                <a:gd name="T3" fmla="*/ 0 h 101"/>
                <a:gd name="T4" fmla="*/ 0 w 975"/>
                <a:gd name="T5" fmla="*/ 24 h 101"/>
                <a:gd name="T6" fmla="*/ 0 w 975"/>
                <a:gd name="T7" fmla="*/ 101 h 101"/>
                <a:gd name="T8" fmla="*/ 969 w 975"/>
                <a:gd name="T9" fmla="*/ 48 h 101"/>
                <a:gd name="T10" fmla="*/ 969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1038" name="Freeform 9"/>
            <p:cNvSpPr>
              <a:spLocks/>
            </p:cNvSpPr>
            <p:nvPr/>
          </p:nvSpPr>
          <p:spPr bwMode="hidden">
            <a:xfrm>
              <a:off x="3619" y="3815"/>
              <a:ext cx="2139" cy="198"/>
            </a:xfrm>
            <a:custGeom>
              <a:avLst/>
              <a:gdLst>
                <a:gd name="T0" fmla="*/ 2129 w 2141"/>
                <a:gd name="T1" fmla="*/ 0 h 198"/>
                <a:gd name="T2" fmla="*/ 0 w 2141"/>
                <a:gd name="T3" fmla="*/ 156 h 198"/>
                <a:gd name="T4" fmla="*/ 0 w 2141"/>
                <a:gd name="T5" fmla="*/ 198 h 198"/>
                <a:gd name="T6" fmla="*/ 2129 w 2141"/>
                <a:gd name="T7" fmla="*/ 0 h 198"/>
                <a:gd name="T8" fmla="*/ 2129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8202"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040" name="Freeform 11"/>
            <p:cNvSpPr>
              <a:spLocks/>
            </p:cNvSpPr>
            <p:nvPr/>
          </p:nvSpPr>
          <p:spPr bwMode="hidden">
            <a:xfrm>
              <a:off x="2097" y="4043"/>
              <a:ext cx="2514" cy="276"/>
            </a:xfrm>
            <a:custGeom>
              <a:avLst/>
              <a:gdLst>
                <a:gd name="T0" fmla="*/ 2164 w 2517"/>
                <a:gd name="T1" fmla="*/ 276 h 276"/>
                <a:gd name="T2" fmla="*/ 2499 w 2517"/>
                <a:gd name="T3" fmla="*/ 204 h 276"/>
                <a:gd name="T4" fmla="*/ 2242 w 2517"/>
                <a:gd name="T5" fmla="*/ 0 h 276"/>
                <a:gd name="T6" fmla="*/ 0 w 2517"/>
                <a:gd name="T7" fmla="*/ 276 h 276"/>
                <a:gd name="T8" fmla="*/ 2164 w 2517"/>
                <a:gd name="T9" fmla="*/ 276 h 276"/>
                <a:gd name="T10" fmla="*/ 2164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8204"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042" name="Freeform 13"/>
            <p:cNvSpPr>
              <a:spLocks/>
            </p:cNvSpPr>
            <p:nvPr/>
          </p:nvSpPr>
          <p:spPr bwMode="hidden">
            <a:xfrm>
              <a:off x="5030" y="3151"/>
              <a:ext cx="728" cy="240"/>
            </a:xfrm>
            <a:custGeom>
              <a:avLst/>
              <a:gdLst>
                <a:gd name="T0" fmla="*/ 723 w 729"/>
                <a:gd name="T1" fmla="*/ 240 h 240"/>
                <a:gd name="T2" fmla="*/ 0 w 729"/>
                <a:gd name="T3" fmla="*/ 0 h 240"/>
                <a:gd name="T4" fmla="*/ 0 w 729"/>
                <a:gd name="T5" fmla="*/ 6 h 240"/>
                <a:gd name="T6" fmla="*/ 723 w 729"/>
                <a:gd name="T7" fmla="*/ 240 h 240"/>
                <a:gd name="T8" fmla="*/ 723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8206"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044" name="Freeform 15"/>
            <p:cNvSpPr>
              <a:spLocks/>
            </p:cNvSpPr>
            <p:nvPr/>
          </p:nvSpPr>
          <p:spPr bwMode="hidden">
            <a:xfrm>
              <a:off x="5030" y="3049"/>
              <a:ext cx="728" cy="318"/>
            </a:xfrm>
            <a:custGeom>
              <a:avLst/>
              <a:gdLst>
                <a:gd name="T0" fmla="*/ 723 w 729"/>
                <a:gd name="T1" fmla="*/ 318 h 318"/>
                <a:gd name="T2" fmla="*/ 723 w 729"/>
                <a:gd name="T3" fmla="*/ 312 h 318"/>
                <a:gd name="T4" fmla="*/ 0 w 729"/>
                <a:gd name="T5" fmla="*/ 0 h 318"/>
                <a:gd name="T6" fmla="*/ 0 w 729"/>
                <a:gd name="T7" fmla="*/ 54 h 318"/>
                <a:gd name="T8" fmla="*/ 723 w 729"/>
                <a:gd name="T9" fmla="*/ 318 h 318"/>
                <a:gd name="T10" fmla="*/ 723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8208"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09"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0"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048"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8212"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050"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8214"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5"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6"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054"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8218"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9"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057" name="Freeform 28"/>
            <p:cNvSpPr>
              <a:spLocks/>
            </p:cNvSpPr>
            <p:nvPr/>
          </p:nvSpPr>
          <p:spPr bwMode="hidden">
            <a:xfrm>
              <a:off x="5698" y="653"/>
              <a:ext cx="60" cy="311"/>
            </a:xfrm>
            <a:custGeom>
              <a:avLst/>
              <a:gdLst>
                <a:gd name="T0" fmla="*/ 0 w 60"/>
                <a:gd name="T1" fmla="*/ 144 h 312"/>
                <a:gd name="T2" fmla="*/ 60 w 60"/>
                <a:gd name="T3" fmla="*/ 306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8221"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059"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smtClean="0">
                <a:solidFill>
                  <a:srgbClr val="FFFFFF"/>
                </a:solidFill>
                <a:latin typeface="Arial" panose="020B0604020202020204" pitchFamily="34" charset="0"/>
              </a:endParaRPr>
            </a:p>
          </p:txBody>
        </p:sp>
        <p:sp>
          <p:nvSpPr>
            <p:cNvPr id="8223"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4"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5"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6"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7"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8"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9"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30"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nvGrpSpPr>
            <p:cNvPr id="1068" name="Group 39"/>
            <p:cNvGrpSpPr>
              <a:grpSpLocks/>
            </p:cNvGrpSpPr>
            <p:nvPr userDrawn="1"/>
          </p:nvGrpSpPr>
          <p:grpSpPr bwMode="auto">
            <a:xfrm>
              <a:off x="0" y="1632"/>
              <a:ext cx="5758" cy="1858"/>
              <a:chOff x="0" y="1632"/>
              <a:chExt cx="5758" cy="1858"/>
            </a:xfrm>
          </p:grpSpPr>
          <p:sp>
            <p:nvSpPr>
              <p:cNvPr id="8232"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33"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grpSp>
      <p:sp>
        <p:nvSpPr>
          <p:cNvPr id="8234" name="Rectangle 42"/>
          <p:cNvSpPr>
            <a:spLocks noGrp="1" noChangeArrowheads="1"/>
          </p:cNvSpPr>
          <p:nvPr>
            <p:ph type="title"/>
          </p:nvPr>
        </p:nvSpPr>
        <p:spPr bwMode="auto">
          <a:xfrm>
            <a:off x="158750" y="277813"/>
            <a:ext cx="89852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235" name="Rectangle 43"/>
          <p:cNvSpPr>
            <a:spLocks noGrp="1" noChangeArrowheads="1"/>
          </p:cNvSpPr>
          <p:nvPr>
            <p:ph type="body" idx="1"/>
          </p:nvPr>
        </p:nvSpPr>
        <p:spPr bwMode="auto">
          <a:xfrm>
            <a:off x="106363" y="1600200"/>
            <a:ext cx="8929687" cy="45307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236" name="Rectangle 44"/>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defRPr>
            </a:lvl1pPr>
          </a:lstStyle>
          <a:p>
            <a:pPr>
              <a:defRPr/>
            </a:pPr>
            <a:endParaRPr kumimoji="0" lang="en-US" altLang="zh-CN">
              <a:solidFill>
                <a:srgbClr val="FFFFFF"/>
              </a:solidFill>
              <a:latin typeface="Arial" panose="020B0604020202020204" pitchFamily="34" charset="0"/>
            </a:endParaRPr>
          </a:p>
        </p:txBody>
      </p:sp>
      <p:sp>
        <p:nvSpPr>
          <p:cNvPr id="8237" name="Rectangle 4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defRPr>
            </a:lvl1pPr>
          </a:lstStyle>
          <a:p>
            <a:pPr>
              <a:defRPr/>
            </a:pPr>
            <a:endParaRPr kumimoji="0" lang="en-US" altLang="zh-CN">
              <a:solidFill>
                <a:srgbClr val="FFFFFF"/>
              </a:solidFill>
              <a:latin typeface="Arial" panose="020B0604020202020204" pitchFamily="34" charset="0"/>
            </a:endParaRPr>
          </a:p>
        </p:txBody>
      </p:sp>
      <p:sp>
        <p:nvSpPr>
          <p:cNvPr id="8238" name="Rectangle 46"/>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1">
                <a:effectLst>
                  <a:outerShdw blurRad="38100" dist="38100" dir="2700000" algn="tl">
                    <a:srgbClr val="000000"/>
                  </a:outerShdw>
                </a:effectLst>
              </a:defRPr>
            </a:lvl1pPr>
          </a:lstStyle>
          <a:p>
            <a:pPr>
              <a:defRPr/>
            </a:pPr>
            <a:fld id="{5F43E1BA-8440-4F4C-8E58-EFC30D734EEE}" type="slidenum">
              <a:rPr kumimoji="0" lang="en-US" altLang="zh-CN">
                <a:solidFill>
                  <a:srgbClr val="FFFFFF"/>
                </a:solidFill>
                <a:latin typeface="Arial" panose="020B0604020202020204" pitchFamily="34" charset="0"/>
              </a:rPr>
              <a:pPr>
                <a:defRPr/>
              </a:pPr>
              <a:t>‹#›</a:t>
            </a:fld>
            <a:endParaRPr kumimoji="0" lang="en-US" altLang="zh-CN">
              <a:solidFill>
                <a:srgbClr val="FFFFFF"/>
              </a:solidFill>
              <a:latin typeface="Arial" panose="020B0604020202020204" pitchFamily="34" charset="0"/>
            </a:endParaRPr>
          </a:p>
        </p:txBody>
      </p:sp>
    </p:spTree>
    <p:extLst>
      <p:ext uri="{BB962C8B-B14F-4D97-AF65-F5344CB8AC3E}">
        <p14:creationId xmlns:p14="http://schemas.microsoft.com/office/powerpoint/2010/main" val="498763238"/>
      </p:ext>
    </p:extLst>
  </p:cSld>
  <p:clrMap bg1="dk2" tx1="lt1" bg2="dk1" tx2="lt2" accent1="accent1" accent2="accent2" accent3="accent3" accent4="accent4" accent5="accent5" accent6="accent6" hlink="hlink" folHlink="folHlink"/>
  <p:sldLayoutIdLst>
    <p:sldLayoutId id="2147486118" r:id="rId1"/>
    <p:sldLayoutId id="2147486119" r:id="rId2"/>
    <p:sldLayoutId id="2147486120" r:id="rId3"/>
    <p:sldLayoutId id="2147486121" r:id="rId4"/>
    <p:sldLayoutId id="2147486122" r:id="rId5"/>
    <p:sldLayoutId id="2147486123" r:id="rId6"/>
    <p:sldLayoutId id="2147486124" r:id="rId7"/>
    <p:sldLayoutId id="2147486125" r:id="rId8"/>
    <p:sldLayoutId id="2147486126" r:id="rId9"/>
    <p:sldLayoutId id="2147486127" r:id="rId10"/>
    <p:sldLayoutId id="2147486128" r:id="rId11"/>
    <p:sldLayoutId id="2147486129"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5400" b="1" kern="1200">
          <a:solidFill>
            <a:srgbClr val="FFFF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2pPr>
      <a:lvl3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3pPr>
      <a:lvl4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4pPr>
      <a:lvl5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5pPr>
      <a:lvl6pPr marL="4572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6pPr>
      <a:lvl7pPr marL="9144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7pPr>
      <a:lvl8pPr marL="13716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8pPr>
      <a:lvl9pPr marL="18288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9pPr>
    </p:titleStyle>
    <p:bodyStyle>
      <a:lvl1pPr marL="342900" indent="-342900" algn="l" rtl="0" eaLnBrk="0" fontAlgn="base" hangingPunct="0">
        <a:spcBef>
          <a:spcPct val="0"/>
        </a:spcBef>
        <a:spcAft>
          <a:spcPct val="0"/>
        </a:spcAft>
        <a:buClr>
          <a:schemeClr val="tx1"/>
        </a:buClr>
        <a:buSzPct val="90000"/>
        <a:buFont typeface="Wingdings" panose="05000000000000000000" pitchFamily="2" charset="2"/>
        <a:buChar char="Ø"/>
        <a:defRPr sz="3200" b="1"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0"/>
        </a:spcBef>
        <a:spcAft>
          <a:spcPct val="0"/>
        </a:spcAft>
        <a:buFont typeface="Times New Roman" panose="02020603050405020304" pitchFamily="18" charset="0"/>
        <a:buChar char="♫"/>
        <a:defRPr sz="2800" b="1"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0"/>
        </a:spcBef>
        <a:spcAft>
          <a:spcPct val="0"/>
        </a:spcAft>
        <a:buClr>
          <a:schemeClr val="accent2"/>
        </a:buClr>
        <a:buSzPct val="90000"/>
        <a:buFont typeface="Wingdings" panose="05000000000000000000" pitchFamily="2" charset="2"/>
        <a:buBlip>
          <a:blip r:embed="rId14"/>
        </a:buBlip>
        <a:defRPr sz="2400" b="1"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0"/>
        </a:spcBef>
        <a:spcAft>
          <a:spcPct val="0"/>
        </a:spcAft>
        <a:buChar char="–"/>
        <a:defRPr sz="2000" b="1"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0"/>
        </a:spcBef>
        <a:spcAft>
          <a:spcPct val="0"/>
        </a:spcAft>
        <a:buClr>
          <a:schemeClr val="folHlink"/>
        </a:buClr>
        <a:buSzPct val="90000"/>
        <a:buFont typeface="Wingdings" panose="05000000000000000000" pitchFamily="2" charset="2"/>
        <a:buBlip>
          <a:blip r:embed="rId15"/>
        </a:buBlip>
        <a:defRPr sz="2000" b="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482" name="Group 49"/>
          <p:cNvGrpSpPr>
            <a:grpSpLocks/>
          </p:cNvGrpSpPr>
          <p:nvPr/>
        </p:nvGrpSpPr>
        <p:grpSpPr bwMode="auto">
          <a:xfrm>
            <a:off x="0" y="0"/>
            <a:ext cx="9144000" cy="7405688"/>
            <a:chOff x="0" y="-9"/>
            <a:chExt cx="5760" cy="4665"/>
          </a:xfrm>
        </p:grpSpPr>
        <p:sp>
          <p:nvSpPr>
            <p:cNvPr id="1032" name="Freeform 8"/>
            <p:cNvSpPr>
              <a:spLocks/>
            </p:cNvSpPr>
            <p:nvPr/>
          </p:nvSpPr>
          <p:spPr bwMode="hidden">
            <a:xfrm>
              <a:off x="1632" y="-5"/>
              <a:ext cx="1737" cy="4333"/>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33" name="Freeform 9"/>
            <p:cNvSpPr>
              <a:spLocks/>
            </p:cNvSpPr>
            <p:nvPr/>
          </p:nvSpPr>
          <p:spPr bwMode="hidden">
            <a:xfrm>
              <a:off x="0" y="-7"/>
              <a:ext cx="1737" cy="4329"/>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34" name="Freeform 10"/>
            <p:cNvSpPr>
              <a:spLocks/>
            </p:cNvSpPr>
            <p:nvPr/>
          </p:nvSpPr>
          <p:spPr bwMode="hidden">
            <a:xfrm>
              <a:off x="3744" y="-4"/>
              <a:ext cx="1739" cy="4330"/>
            </a:xfrm>
            <a:custGeom>
              <a:avLst/>
              <a:gdLst/>
              <a:ahLst/>
              <a:cxnLst>
                <a:cxn ang="0">
                  <a:pos x="494" y="4415"/>
                </a:cxn>
                <a:cxn ang="0">
                  <a:pos x="1739" y="4420"/>
                </a:cxn>
                <a:cxn ang="0">
                  <a:pos x="524" y="0"/>
                </a:cxn>
                <a:cxn ang="0">
                  <a:pos x="0" y="7"/>
                </a:cxn>
                <a:cxn ang="0">
                  <a:pos x="494" y="4415"/>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35" name="Freeform 11"/>
            <p:cNvSpPr>
              <a:spLocks/>
            </p:cNvSpPr>
            <p:nvPr/>
          </p:nvSpPr>
          <p:spPr bwMode="hidden">
            <a:xfrm>
              <a:off x="1920" y="-9"/>
              <a:ext cx="2080" cy="4324"/>
            </a:xfrm>
            <a:custGeom>
              <a:avLst/>
              <a:gdLst/>
              <a:ahLst/>
              <a:cxnLst>
                <a:cxn ang="0">
                  <a:pos x="0" y="7"/>
                </a:cxn>
                <a:cxn ang="0">
                  <a:pos x="1870" y="4338"/>
                </a:cxn>
                <a:cxn ang="0">
                  <a:pos x="2080" y="4338"/>
                </a:cxn>
                <a:cxn ang="0">
                  <a:pos x="1033" y="0"/>
                </a:cxn>
                <a:cxn ang="0">
                  <a:pos x="0" y="7"/>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9"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1051" name="Freeform 27"/>
            <p:cNvSpPr>
              <a:spLocks/>
            </p:cNvSpPr>
            <p:nvPr/>
          </p:nvSpPr>
          <p:spPr bwMode="hidden">
            <a:xfrm>
              <a:off x="1632" y="3956"/>
              <a:ext cx="1737" cy="382"/>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52" name="Freeform 28"/>
            <p:cNvSpPr>
              <a:spLocks/>
            </p:cNvSpPr>
            <p:nvPr/>
          </p:nvSpPr>
          <p:spPr bwMode="hidden">
            <a:xfrm>
              <a:off x="0" y="3956"/>
              <a:ext cx="1737" cy="381"/>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53" name="Freeform 29"/>
            <p:cNvSpPr>
              <a:spLocks/>
            </p:cNvSpPr>
            <p:nvPr/>
          </p:nvSpPr>
          <p:spPr bwMode="hidden">
            <a:xfrm>
              <a:off x="3744" y="3956"/>
              <a:ext cx="1739" cy="382"/>
            </a:xfrm>
            <a:custGeom>
              <a:avLst/>
              <a:gdLst/>
              <a:ahLst/>
              <a:cxnLst>
                <a:cxn ang="0">
                  <a:pos x="494" y="4415"/>
                </a:cxn>
                <a:cxn ang="0">
                  <a:pos x="1739" y="4420"/>
                </a:cxn>
                <a:cxn ang="0">
                  <a:pos x="524" y="0"/>
                </a:cxn>
                <a:cxn ang="0">
                  <a:pos x="0" y="7"/>
                </a:cxn>
                <a:cxn ang="0">
                  <a:pos x="494" y="4415"/>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54" name="Freeform 30"/>
            <p:cNvSpPr>
              <a:spLocks/>
            </p:cNvSpPr>
            <p:nvPr/>
          </p:nvSpPr>
          <p:spPr bwMode="hidden">
            <a:xfrm>
              <a:off x="1920" y="3956"/>
              <a:ext cx="2080" cy="381"/>
            </a:xfrm>
            <a:custGeom>
              <a:avLst/>
              <a:gdLst/>
              <a:ahLst/>
              <a:cxnLst>
                <a:cxn ang="0">
                  <a:pos x="0" y="7"/>
                </a:cxn>
                <a:cxn ang="0">
                  <a:pos x="1870" y="4338"/>
                </a:cxn>
                <a:cxn ang="0">
                  <a:pos x="2080" y="4338"/>
                </a:cxn>
                <a:cxn ang="0">
                  <a:pos x="1033" y="0"/>
                </a:cxn>
                <a:cxn ang="0">
                  <a:pos x="0" y="7"/>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58" name="Rectangle 34"/>
            <p:cNvSpPr>
              <a:spLocks noChangeArrowheads="1"/>
            </p:cNvSpPr>
            <p:nvPr/>
          </p:nvSpPr>
          <p:spPr bwMode="hidden">
            <a:xfrm>
              <a:off x="0" y="3905"/>
              <a:ext cx="5760" cy="432"/>
            </a:xfrm>
            <a:prstGeom prst="rect">
              <a:avLst/>
            </a:prstGeom>
            <a:solidFill>
              <a:schemeClr val="bg2">
                <a:alpha val="50000"/>
              </a:schemeClr>
            </a:soli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grpSp>
      <p:sp>
        <p:nvSpPr>
          <p:cNvPr id="1026" name="Rectangle 2"/>
          <p:cNvSpPr>
            <a:spLocks noGrp="1" noChangeArrowheads="1"/>
          </p:cNvSpPr>
          <p:nvPr>
            <p:ph type="title"/>
          </p:nvPr>
        </p:nvSpPr>
        <p:spPr bwMode="auto">
          <a:xfrm>
            <a:off x="685800" y="800100"/>
            <a:ext cx="7772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20484"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defRPr>
            </a:lvl1pPr>
          </a:lstStyle>
          <a:p>
            <a:pPr eaLnBrk="1" hangingPunct="1">
              <a:defRPr/>
            </a:pPr>
            <a:endParaRPr lang="en-US" altLang="zh-CN">
              <a:solidFill>
                <a:srgbClr val="FFFFFF"/>
              </a:solidFill>
            </a:endParaRPr>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defRPr>
            </a:lvl1pPr>
          </a:lstStyle>
          <a:p>
            <a:pPr eaLnBrk="1" hangingPunct="1">
              <a:defRPr/>
            </a:pPr>
            <a:endParaRPr lang="en-US" altLang="zh-CN">
              <a:solidFill>
                <a:srgbClr val="FFFFFF"/>
              </a:solidFill>
            </a:endParaRPr>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Arial" panose="020B0604020202020204" pitchFamily="34" charset="0"/>
              </a:defRPr>
            </a:lvl1pPr>
          </a:lstStyle>
          <a:p>
            <a:pPr eaLnBrk="1" hangingPunct="1"/>
            <a:fld id="{026A305F-5A0D-482F-AFE9-ABC3E758C48E}" type="slidenum">
              <a:rPr lang="zh-CN" altLang="en-US" smtClean="0">
                <a:solidFill>
                  <a:srgbClr val="FFFFFF"/>
                </a:solidFill>
              </a:rPr>
              <a:pPr eaLnBrk="1" hangingPunct="1"/>
              <a:t>‹#›</a:t>
            </a:fld>
            <a:endParaRPr lang="en-US" altLang="zh-CN" smtClean="0">
              <a:solidFill>
                <a:srgbClr val="FFFFFF"/>
              </a:solidFill>
            </a:endParaRPr>
          </a:p>
        </p:txBody>
      </p:sp>
    </p:spTree>
    <p:extLst>
      <p:ext uri="{BB962C8B-B14F-4D97-AF65-F5344CB8AC3E}">
        <p14:creationId xmlns:p14="http://schemas.microsoft.com/office/powerpoint/2010/main" val="3703194601"/>
      </p:ext>
    </p:extLst>
  </p:cSld>
  <p:clrMap bg1="dk2" tx1="lt1" bg2="dk1" tx2="lt2" accent1="accent1" accent2="accent2" accent3="accent3" accent4="accent4" accent5="accent5" accent6="accent6" hlink="hlink" folHlink="folHlink"/>
  <p:sldLayoutIdLst>
    <p:sldLayoutId id="2147486131" r:id="rId1"/>
    <p:sldLayoutId id="2147486132" r:id="rId2"/>
    <p:sldLayoutId id="2147486133" r:id="rId3"/>
    <p:sldLayoutId id="2147486134" r:id="rId4"/>
    <p:sldLayoutId id="2147486135" r:id="rId5"/>
    <p:sldLayoutId id="2147486136" r:id="rId6"/>
    <p:sldLayoutId id="2147486137" r:id="rId7"/>
    <p:sldLayoutId id="2147486138" r:id="rId8"/>
    <p:sldLayoutId id="2147486139" r:id="rId9"/>
    <p:sldLayoutId id="2147486140" r:id="rId10"/>
    <p:sldLayoutId id="2147486141" r:id="rId11"/>
    <p:sldLayoutId id="2147486142" r:id="rId12"/>
    <p:sldLayoutId id="2147486143" r:id="rId13"/>
    <p:sldLayoutId id="2147486144" r:id="rId14"/>
    <p:sldLayoutId id="2147486145" r:id="rId15"/>
  </p:sldLayoutIdLst>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mn-lt"/>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482" name="Group 49"/>
          <p:cNvGrpSpPr>
            <a:grpSpLocks/>
          </p:cNvGrpSpPr>
          <p:nvPr/>
        </p:nvGrpSpPr>
        <p:grpSpPr bwMode="auto">
          <a:xfrm>
            <a:off x="0" y="0"/>
            <a:ext cx="9144000" cy="7405688"/>
            <a:chOff x="0" y="-9"/>
            <a:chExt cx="5760" cy="4665"/>
          </a:xfrm>
        </p:grpSpPr>
        <p:sp>
          <p:nvSpPr>
            <p:cNvPr id="1032" name="Freeform 8"/>
            <p:cNvSpPr>
              <a:spLocks/>
            </p:cNvSpPr>
            <p:nvPr/>
          </p:nvSpPr>
          <p:spPr bwMode="hidden">
            <a:xfrm>
              <a:off x="1632" y="-5"/>
              <a:ext cx="1737" cy="4333"/>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33" name="Freeform 9"/>
            <p:cNvSpPr>
              <a:spLocks/>
            </p:cNvSpPr>
            <p:nvPr/>
          </p:nvSpPr>
          <p:spPr bwMode="hidden">
            <a:xfrm>
              <a:off x="0" y="-7"/>
              <a:ext cx="1737" cy="4329"/>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34" name="Freeform 10"/>
            <p:cNvSpPr>
              <a:spLocks/>
            </p:cNvSpPr>
            <p:nvPr/>
          </p:nvSpPr>
          <p:spPr bwMode="hidden">
            <a:xfrm>
              <a:off x="3744" y="-4"/>
              <a:ext cx="1739" cy="4330"/>
            </a:xfrm>
            <a:custGeom>
              <a:avLst/>
              <a:gdLst/>
              <a:ahLst/>
              <a:cxnLst>
                <a:cxn ang="0">
                  <a:pos x="494" y="4415"/>
                </a:cxn>
                <a:cxn ang="0">
                  <a:pos x="1739" y="4420"/>
                </a:cxn>
                <a:cxn ang="0">
                  <a:pos x="524" y="0"/>
                </a:cxn>
                <a:cxn ang="0">
                  <a:pos x="0" y="7"/>
                </a:cxn>
                <a:cxn ang="0">
                  <a:pos x="494" y="4415"/>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35" name="Freeform 11"/>
            <p:cNvSpPr>
              <a:spLocks/>
            </p:cNvSpPr>
            <p:nvPr/>
          </p:nvSpPr>
          <p:spPr bwMode="hidden">
            <a:xfrm>
              <a:off x="1920" y="-9"/>
              <a:ext cx="2080" cy="4324"/>
            </a:xfrm>
            <a:custGeom>
              <a:avLst/>
              <a:gdLst/>
              <a:ahLst/>
              <a:cxnLst>
                <a:cxn ang="0">
                  <a:pos x="0" y="7"/>
                </a:cxn>
                <a:cxn ang="0">
                  <a:pos x="1870" y="4338"/>
                </a:cxn>
                <a:cxn ang="0">
                  <a:pos x="2080" y="4338"/>
                </a:cxn>
                <a:cxn ang="0">
                  <a:pos x="1033" y="0"/>
                </a:cxn>
                <a:cxn ang="0">
                  <a:pos x="0" y="7"/>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9"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1051" name="Freeform 27"/>
            <p:cNvSpPr>
              <a:spLocks/>
            </p:cNvSpPr>
            <p:nvPr/>
          </p:nvSpPr>
          <p:spPr bwMode="hidden">
            <a:xfrm>
              <a:off x="1632" y="3956"/>
              <a:ext cx="1737" cy="382"/>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52" name="Freeform 28"/>
            <p:cNvSpPr>
              <a:spLocks/>
            </p:cNvSpPr>
            <p:nvPr/>
          </p:nvSpPr>
          <p:spPr bwMode="hidden">
            <a:xfrm>
              <a:off x="0" y="3956"/>
              <a:ext cx="1737" cy="381"/>
            </a:xfrm>
            <a:custGeom>
              <a:avLst/>
              <a:gdLst/>
              <a:ahLst/>
              <a:cxnLst>
                <a:cxn ang="0">
                  <a:pos x="494" y="4309"/>
                </a:cxn>
                <a:cxn ang="0">
                  <a:pos x="1737" y="4320"/>
                </a:cxn>
                <a:cxn ang="0">
                  <a:pos x="524" y="0"/>
                </a:cxn>
                <a:cxn ang="0">
                  <a:pos x="0" y="7"/>
                </a:cxn>
                <a:cxn ang="0">
                  <a:pos x="494" y="430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53" name="Freeform 29"/>
            <p:cNvSpPr>
              <a:spLocks/>
            </p:cNvSpPr>
            <p:nvPr/>
          </p:nvSpPr>
          <p:spPr bwMode="hidden">
            <a:xfrm>
              <a:off x="3744" y="3956"/>
              <a:ext cx="1739" cy="382"/>
            </a:xfrm>
            <a:custGeom>
              <a:avLst/>
              <a:gdLst/>
              <a:ahLst/>
              <a:cxnLst>
                <a:cxn ang="0">
                  <a:pos x="494" y="4415"/>
                </a:cxn>
                <a:cxn ang="0">
                  <a:pos x="1739" y="4420"/>
                </a:cxn>
                <a:cxn ang="0">
                  <a:pos x="524" y="0"/>
                </a:cxn>
                <a:cxn ang="0">
                  <a:pos x="0" y="7"/>
                </a:cxn>
                <a:cxn ang="0">
                  <a:pos x="494" y="4415"/>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54" name="Freeform 30"/>
            <p:cNvSpPr>
              <a:spLocks/>
            </p:cNvSpPr>
            <p:nvPr/>
          </p:nvSpPr>
          <p:spPr bwMode="hidden">
            <a:xfrm>
              <a:off x="1920" y="3956"/>
              <a:ext cx="2080" cy="381"/>
            </a:xfrm>
            <a:custGeom>
              <a:avLst/>
              <a:gdLst/>
              <a:ahLst/>
              <a:cxnLst>
                <a:cxn ang="0">
                  <a:pos x="0" y="7"/>
                </a:cxn>
                <a:cxn ang="0">
                  <a:pos x="1870" y="4338"/>
                </a:cxn>
                <a:cxn ang="0">
                  <a:pos x="2080" y="4338"/>
                </a:cxn>
                <a:cxn ang="0">
                  <a:pos x="1033" y="0"/>
                </a:cxn>
                <a:cxn ang="0">
                  <a:pos x="0" y="7"/>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58" name="Rectangle 34"/>
            <p:cNvSpPr>
              <a:spLocks noChangeArrowheads="1"/>
            </p:cNvSpPr>
            <p:nvPr/>
          </p:nvSpPr>
          <p:spPr bwMode="hidden">
            <a:xfrm>
              <a:off x="0" y="3905"/>
              <a:ext cx="5760" cy="432"/>
            </a:xfrm>
            <a:prstGeom prst="rect">
              <a:avLst/>
            </a:prstGeom>
            <a:solidFill>
              <a:schemeClr val="bg2">
                <a:alpha val="50000"/>
              </a:schemeClr>
            </a:soli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grpSp>
      <p:sp>
        <p:nvSpPr>
          <p:cNvPr id="1026" name="Rectangle 2"/>
          <p:cNvSpPr>
            <a:spLocks noGrp="1" noChangeArrowheads="1"/>
          </p:cNvSpPr>
          <p:nvPr>
            <p:ph type="title"/>
          </p:nvPr>
        </p:nvSpPr>
        <p:spPr bwMode="auto">
          <a:xfrm>
            <a:off x="685800" y="800100"/>
            <a:ext cx="7772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20484"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defRPr>
            </a:lvl1pPr>
          </a:lstStyle>
          <a:p>
            <a:pPr eaLnBrk="1" hangingPunct="1">
              <a:defRPr/>
            </a:pPr>
            <a:endParaRPr lang="en-US" altLang="zh-CN">
              <a:solidFill>
                <a:srgbClr val="FFFFFF"/>
              </a:solidFill>
            </a:endParaRPr>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defRPr>
            </a:lvl1pPr>
          </a:lstStyle>
          <a:p>
            <a:pPr eaLnBrk="1" hangingPunct="1">
              <a:defRPr/>
            </a:pPr>
            <a:endParaRPr lang="en-US" altLang="zh-CN">
              <a:solidFill>
                <a:srgbClr val="FFFFFF"/>
              </a:solidFill>
            </a:endParaRPr>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Arial" panose="020B0604020202020204" pitchFamily="34" charset="0"/>
              </a:defRPr>
            </a:lvl1pPr>
          </a:lstStyle>
          <a:p>
            <a:pPr eaLnBrk="1" hangingPunct="1"/>
            <a:fld id="{026A305F-5A0D-482F-AFE9-ABC3E758C48E}" type="slidenum">
              <a:rPr lang="zh-CN" altLang="en-US" smtClean="0">
                <a:solidFill>
                  <a:srgbClr val="FFFFFF"/>
                </a:solidFill>
              </a:rPr>
              <a:pPr eaLnBrk="1" hangingPunct="1"/>
              <a:t>‹#›</a:t>
            </a:fld>
            <a:endParaRPr lang="en-US" altLang="zh-CN" smtClean="0">
              <a:solidFill>
                <a:srgbClr val="FFFFFF"/>
              </a:solidFill>
            </a:endParaRPr>
          </a:p>
        </p:txBody>
      </p:sp>
    </p:spTree>
    <p:extLst>
      <p:ext uri="{BB962C8B-B14F-4D97-AF65-F5344CB8AC3E}">
        <p14:creationId xmlns:p14="http://schemas.microsoft.com/office/powerpoint/2010/main" val="1743172677"/>
      </p:ext>
    </p:extLst>
  </p:cSld>
  <p:clrMap bg1="dk2" tx1="lt1" bg2="dk1" tx2="lt2" accent1="accent1" accent2="accent2" accent3="accent3" accent4="accent4" accent5="accent5" accent6="accent6" hlink="hlink" folHlink="folHlink"/>
  <p:sldLayoutIdLst>
    <p:sldLayoutId id="2147486147" r:id="rId1"/>
    <p:sldLayoutId id="2147486148" r:id="rId2"/>
    <p:sldLayoutId id="2147486149" r:id="rId3"/>
    <p:sldLayoutId id="2147486150" r:id="rId4"/>
    <p:sldLayoutId id="2147486151" r:id="rId5"/>
    <p:sldLayoutId id="2147486152" r:id="rId6"/>
    <p:sldLayoutId id="2147486153" r:id="rId7"/>
    <p:sldLayoutId id="2147486154" r:id="rId8"/>
    <p:sldLayoutId id="2147486155" r:id="rId9"/>
    <p:sldLayoutId id="2147486156" r:id="rId10"/>
    <p:sldLayoutId id="2147486157" r:id="rId11"/>
    <p:sldLayoutId id="2147486158" r:id="rId12"/>
    <p:sldLayoutId id="2147486159" r:id="rId13"/>
    <p:sldLayoutId id="2147486160" r:id="rId14"/>
    <p:sldLayoutId id="2147486161" r:id="rId15"/>
  </p:sldLayoutIdLst>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mn-lt"/>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56413"/>
            <a:chOff x="0" y="0"/>
            <a:chExt cx="5760" cy="4319"/>
          </a:xfrm>
        </p:grpSpPr>
        <p:sp>
          <p:nvSpPr>
            <p:cNvPr id="8195"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196"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197"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59" name="Freeform 6"/>
            <p:cNvSpPr>
              <a:spLocks/>
            </p:cNvSpPr>
            <p:nvPr/>
          </p:nvSpPr>
          <p:spPr bwMode="hidden">
            <a:xfrm>
              <a:off x="4038" y="3577"/>
              <a:ext cx="1720" cy="65"/>
            </a:xfrm>
            <a:custGeom>
              <a:avLst/>
              <a:gdLst>
                <a:gd name="T0" fmla="*/ 1696 w 1722"/>
                <a:gd name="T1" fmla="*/ 53 h 66"/>
                <a:gd name="T2" fmla="*/ 1696 w 1722"/>
                <a:gd name="T3" fmla="*/ 47 h 66"/>
                <a:gd name="T4" fmla="*/ 0 w 1722"/>
                <a:gd name="T5" fmla="*/ 0 h 66"/>
                <a:gd name="T6" fmla="*/ 0 w 1722"/>
                <a:gd name="T7" fmla="*/ 35 h 66"/>
                <a:gd name="T8" fmla="*/ 1696 w 1722"/>
                <a:gd name="T9" fmla="*/ 53 h 66"/>
                <a:gd name="T10" fmla="*/ 1696 w 1722"/>
                <a:gd name="T11" fmla="*/ 5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99"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61" name="Freeform 8"/>
            <p:cNvSpPr>
              <a:spLocks/>
            </p:cNvSpPr>
            <p:nvPr/>
          </p:nvSpPr>
          <p:spPr bwMode="hidden">
            <a:xfrm>
              <a:off x="4784" y="3702"/>
              <a:ext cx="974" cy="101"/>
            </a:xfrm>
            <a:custGeom>
              <a:avLst/>
              <a:gdLst>
                <a:gd name="T0" fmla="*/ 962 w 975"/>
                <a:gd name="T1" fmla="*/ 48 h 101"/>
                <a:gd name="T2" fmla="*/ 962 w 975"/>
                <a:gd name="T3" fmla="*/ 0 h 101"/>
                <a:gd name="T4" fmla="*/ 0 w 975"/>
                <a:gd name="T5" fmla="*/ 24 h 101"/>
                <a:gd name="T6" fmla="*/ 0 w 975"/>
                <a:gd name="T7" fmla="*/ 101 h 101"/>
                <a:gd name="T8" fmla="*/ 962 w 975"/>
                <a:gd name="T9" fmla="*/ 48 h 101"/>
                <a:gd name="T10" fmla="*/ 962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2" name="Freeform 9"/>
            <p:cNvSpPr>
              <a:spLocks/>
            </p:cNvSpPr>
            <p:nvPr/>
          </p:nvSpPr>
          <p:spPr bwMode="hidden">
            <a:xfrm>
              <a:off x="3619" y="3815"/>
              <a:ext cx="2139" cy="198"/>
            </a:xfrm>
            <a:custGeom>
              <a:avLst/>
              <a:gdLst>
                <a:gd name="T0" fmla="*/ 2115 w 2141"/>
                <a:gd name="T1" fmla="*/ 0 h 198"/>
                <a:gd name="T2" fmla="*/ 0 w 2141"/>
                <a:gd name="T3" fmla="*/ 156 h 198"/>
                <a:gd name="T4" fmla="*/ 0 w 2141"/>
                <a:gd name="T5" fmla="*/ 198 h 198"/>
                <a:gd name="T6" fmla="*/ 2115 w 2141"/>
                <a:gd name="T7" fmla="*/ 0 h 198"/>
                <a:gd name="T8" fmla="*/ 211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2"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64" name="Freeform 11"/>
            <p:cNvSpPr>
              <a:spLocks/>
            </p:cNvSpPr>
            <p:nvPr/>
          </p:nvSpPr>
          <p:spPr bwMode="hidden">
            <a:xfrm>
              <a:off x="2097" y="4043"/>
              <a:ext cx="2514" cy="276"/>
            </a:xfrm>
            <a:custGeom>
              <a:avLst/>
              <a:gdLst>
                <a:gd name="T0" fmla="*/ 2143 w 2517"/>
                <a:gd name="T1" fmla="*/ 276 h 276"/>
                <a:gd name="T2" fmla="*/ 2478 w 2517"/>
                <a:gd name="T3" fmla="*/ 204 h 276"/>
                <a:gd name="T4" fmla="*/ 2221 w 2517"/>
                <a:gd name="T5" fmla="*/ 0 h 276"/>
                <a:gd name="T6" fmla="*/ 0 w 2517"/>
                <a:gd name="T7" fmla="*/ 276 h 276"/>
                <a:gd name="T8" fmla="*/ 2143 w 2517"/>
                <a:gd name="T9" fmla="*/ 276 h 276"/>
                <a:gd name="T10" fmla="*/ 2143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4"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66" name="Freeform 13"/>
            <p:cNvSpPr>
              <a:spLocks/>
            </p:cNvSpPr>
            <p:nvPr/>
          </p:nvSpPr>
          <p:spPr bwMode="hidden">
            <a:xfrm>
              <a:off x="5030" y="3151"/>
              <a:ext cx="728" cy="240"/>
            </a:xfrm>
            <a:custGeom>
              <a:avLst/>
              <a:gdLst>
                <a:gd name="T0" fmla="*/ 716 w 729"/>
                <a:gd name="T1" fmla="*/ 240 h 240"/>
                <a:gd name="T2" fmla="*/ 0 w 729"/>
                <a:gd name="T3" fmla="*/ 0 h 240"/>
                <a:gd name="T4" fmla="*/ 0 w 729"/>
                <a:gd name="T5" fmla="*/ 6 h 240"/>
                <a:gd name="T6" fmla="*/ 716 w 729"/>
                <a:gd name="T7" fmla="*/ 240 h 240"/>
                <a:gd name="T8" fmla="*/ 716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6"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68" name="Freeform 15"/>
            <p:cNvSpPr>
              <a:spLocks/>
            </p:cNvSpPr>
            <p:nvPr/>
          </p:nvSpPr>
          <p:spPr bwMode="hidden">
            <a:xfrm>
              <a:off x="5030" y="3049"/>
              <a:ext cx="728" cy="318"/>
            </a:xfrm>
            <a:custGeom>
              <a:avLst/>
              <a:gdLst>
                <a:gd name="T0" fmla="*/ 716 w 729"/>
                <a:gd name="T1" fmla="*/ 318 h 318"/>
                <a:gd name="T2" fmla="*/ 716 w 729"/>
                <a:gd name="T3" fmla="*/ 312 h 318"/>
                <a:gd name="T4" fmla="*/ 0 w 729"/>
                <a:gd name="T5" fmla="*/ 0 h 318"/>
                <a:gd name="T6" fmla="*/ 0 w 729"/>
                <a:gd name="T7" fmla="*/ 54 h 318"/>
                <a:gd name="T8" fmla="*/ 716 w 729"/>
                <a:gd name="T9" fmla="*/ 318 h 318"/>
                <a:gd name="T10" fmla="*/ 716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8"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09"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0"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72"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2"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74"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4"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5"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6"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78"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8"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9"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81" name="Freeform 28"/>
            <p:cNvSpPr>
              <a:spLocks/>
            </p:cNvSpPr>
            <p:nvPr/>
          </p:nvSpPr>
          <p:spPr bwMode="hidden">
            <a:xfrm>
              <a:off x="5698" y="653"/>
              <a:ext cx="60" cy="311"/>
            </a:xfrm>
            <a:custGeom>
              <a:avLst/>
              <a:gdLst>
                <a:gd name="T0" fmla="*/ 0 w 60"/>
                <a:gd name="T1" fmla="*/ 144 h 312"/>
                <a:gd name="T2" fmla="*/ 60 w 60"/>
                <a:gd name="T3" fmla="*/ 299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1"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83"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3"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4"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5"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6"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7"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8"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9"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30"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nvGrpSpPr>
            <p:cNvPr id="2092" name="Group 39"/>
            <p:cNvGrpSpPr>
              <a:grpSpLocks/>
            </p:cNvGrpSpPr>
            <p:nvPr userDrawn="1"/>
          </p:nvGrpSpPr>
          <p:grpSpPr bwMode="auto">
            <a:xfrm>
              <a:off x="0" y="1632"/>
              <a:ext cx="5758" cy="1858"/>
              <a:chOff x="0" y="1632"/>
              <a:chExt cx="5758" cy="1858"/>
            </a:xfrm>
          </p:grpSpPr>
          <p:sp>
            <p:nvSpPr>
              <p:cNvPr id="8232"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33"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grpSp>
      <p:sp>
        <p:nvSpPr>
          <p:cNvPr id="8234" name="Rectangle 42"/>
          <p:cNvSpPr>
            <a:spLocks noGrp="1" noChangeArrowheads="1"/>
          </p:cNvSpPr>
          <p:nvPr>
            <p:ph type="title"/>
          </p:nvPr>
        </p:nvSpPr>
        <p:spPr bwMode="auto">
          <a:xfrm>
            <a:off x="158750" y="277813"/>
            <a:ext cx="89852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235" name="Rectangle 43"/>
          <p:cNvSpPr>
            <a:spLocks noGrp="1" noChangeArrowheads="1"/>
          </p:cNvSpPr>
          <p:nvPr>
            <p:ph type="body" idx="1"/>
          </p:nvPr>
        </p:nvSpPr>
        <p:spPr bwMode="auto">
          <a:xfrm>
            <a:off x="106363" y="1600200"/>
            <a:ext cx="8929687" cy="45307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236" name="Rectangle 44"/>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kumimoji="0" sz="1200">
                <a:solidFill>
                  <a:srgbClr val="FFFFFF"/>
                </a:solidFill>
                <a:effectLst>
                  <a:outerShdw blurRad="38100" dist="38100" dir="2700000" algn="tl">
                    <a:srgbClr val="000000"/>
                  </a:outerShdw>
                </a:effectLst>
                <a:latin typeface="Arial" panose="020B0604020202020204" pitchFamily="34" charset="0"/>
              </a:defRPr>
            </a:lvl1pPr>
          </a:lstStyle>
          <a:p>
            <a:pPr>
              <a:defRPr/>
            </a:pPr>
            <a:endParaRPr lang="en-US" altLang="zh-CN"/>
          </a:p>
        </p:txBody>
      </p:sp>
      <p:sp>
        <p:nvSpPr>
          <p:cNvPr id="8237" name="Rectangle 4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kumimoji="0" sz="1200">
                <a:solidFill>
                  <a:srgbClr val="FFFFFF"/>
                </a:solidFill>
                <a:effectLst>
                  <a:outerShdw blurRad="38100" dist="38100" dir="2700000" algn="tl">
                    <a:srgbClr val="000000"/>
                  </a:outerShdw>
                </a:effectLst>
                <a:latin typeface="Arial" panose="020B0604020202020204" pitchFamily="34" charset="0"/>
              </a:defRPr>
            </a:lvl1pPr>
          </a:lstStyle>
          <a:p>
            <a:pPr>
              <a:defRPr/>
            </a:pPr>
            <a:endParaRPr lang="en-US" altLang="zh-CN"/>
          </a:p>
        </p:txBody>
      </p:sp>
      <p:sp>
        <p:nvSpPr>
          <p:cNvPr id="8238" name="Rectangle 46"/>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0" sz="1200" b="1">
                <a:solidFill>
                  <a:srgbClr val="FFFFFF"/>
                </a:solidFill>
                <a:effectLst>
                  <a:outerShdw blurRad="38100" dist="38100" dir="2700000" algn="tl">
                    <a:srgbClr val="000000"/>
                  </a:outerShdw>
                </a:effectLst>
                <a:latin typeface="Arial" panose="020B0604020202020204" pitchFamily="34" charset="0"/>
              </a:defRPr>
            </a:lvl1pPr>
          </a:lstStyle>
          <a:p>
            <a:pPr>
              <a:defRPr/>
            </a:pPr>
            <a:fld id="{6977F766-134D-48E0-91DE-F039ED676DB9}"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5978" r:id="rId1"/>
    <p:sldLayoutId id="2147485979" r:id="rId2"/>
    <p:sldLayoutId id="2147485980" r:id="rId3"/>
    <p:sldLayoutId id="2147485981" r:id="rId4"/>
    <p:sldLayoutId id="2147485982" r:id="rId5"/>
    <p:sldLayoutId id="2147485983" r:id="rId6"/>
    <p:sldLayoutId id="2147485984" r:id="rId7"/>
    <p:sldLayoutId id="2147485985" r:id="rId8"/>
    <p:sldLayoutId id="2147485986" r:id="rId9"/>
    <p:sldLayoutId id="2147485987" r:id="rId10"/>
    <p:sldLayoutId id="2147485988" r:id="rId11"/>
    <p:sldLayoutId id="2147485989" r:id="rId12"/>
  </p:sldLayoutIdLst>
  <p:transition>
    <p:blinds dir="vert"/>
  </p:transition>
  <p:timing>
    <p:tnLst>
      <p:par>
        <p:cTn id="1" dur="indefinite" restart="never" nodeType="tmRoot"/>
      </p:par>
    </p:tnLst>
  </p:timing>
  <p:hf hdr="0" dt="0"/>
  <p:txStyles>
    <p:titleStyle>
      <a:lvl1pPr algn="l" rtl="0" eaLnBrk="0" fontAlgn="base" hangingPunct="0">
        <a:spcBef>
          <a:spcPct val="0"/>
        </a:spcBef>
        <a:spcAft>
          <a:spcPct val="0"/>
        </a:spcAft>
        <a:defRPr sz="5400" b="1" kern="1200">
          <a:solidFill>
            <a:srgbClr val="FFFF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2pPr>
      <a:lvl3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3pPr>
      <a:lvl4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4pPr>
      <a:lvl5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5pPr>
      <a:lvl6pPr marL="4572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6pPr>
      <a:lvl7pPr marL="9144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7pPr>
      <a:lvl8pPr marL="13716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8pPr>
      <a:lvl9pPr marL="18288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9pPr>
    </p:titleStyle>
    <p:bodyStyle>
      <a:lvl1pPr marL="342900" indent="-342900" algn="l" rtl="0" eaLnBrk="0" fontAlgn="base" hangingPunct="0">
        <a:spcBef>
          <a:spcPct val="0"/>
        </a:spcBef>
        <a:spcAft>
          <a:spcPct val="0"/>
        </a:spcAft>
        <a:buClr>
          <a:schemeClr val="tx1"/>
        </a:buClr>
        <a:buSzPct val="90000"/>
        <a:buFont typeface="Wingdings" panose="05000000000000000000" pitchFamily="2" charset="2"/>
        <a:buChar char="Ø"/>
        <a:defRPr sz="3200" b="1"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0"/>
        </a:spcBef>
        <a:spcAft>
          <a:spcPct val="0"/>
        </a:spcAft>
        <a:buFont typeface="Times New Roman" panose="02020603050405020304" pitchFamily="18" charset="0"/>
        <a:buChar char="♫"/>
        <a:defRPr sz="2800" b="1"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0"/>
        </a:spcBef>
        <a:spcAft>
          <a:spcPct val="0"/>
        </a:spcAft>
        <a:buClr>
          <a:schemeClr val="accent2"/>
        </a:buClr>
        <a:buSzPct val="90000"/>
        <a:buFont typeface="Wingdings" panose="05000000000000000000" pitchFamily="2" charset="2"/>
        <a:buBlip>
          <a:blip r:embed="rId14"/>
        </a:buBlip>
        <a:defRPr sz="2400" b="1"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0"/>
        </a:spcBef>
        <a:spcAft>
          <a:spcPct val="0"/>
        </a:spcAft>
        <a:buChar char="–"/>
        <a:defRPr sz="2000" b="1"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0"/>
        </a:spcBef>
        <a:spcAft>
          <a:spcPct val="0"/>
        </a:spcAft>
        <a:buClr>
          <a:schemeClr val="folHlink"/>
        </a:buClr>
        <a:buSzPct val="90000"/>
        <a:buFont typeface="Wingdings" panose="05000000000000000000" pitchFamily="2" charset="2"/>
        <a:buBlip>
          <a:blip r:embed="rId15"/>
        </a:buBlip>
        <a:defRPr sz="2000" b="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856413"/>
            <a:chOff x="0" y="0"/>
            <a:chExt cx="5760" cy="4319"/>
          </a:xfrm>
        </p:grpSpPr>
        <p:sp>
          <p:nvSpPr>
            <p:cNvPr id="1638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38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38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083" name="Freeform 6"/>
            <p:cNvSpPr>
              <a:spLocks/>
            </p:cNvSpPr>
            <p:nvPr/>
          </p:nvSpPr>
          <p:spPr bwMode="hidden">
            <a:xfrm>
              <a:off x="4038" y="3577"/>
              <a:ext cx="1720" cy="65"/>
            </a:xfrm>
            <a:custGeom>
              <a:avLst/>
              <a:gdLst>
                <a:gd name="T0" fmla="*/ 1640 w 1722"/>
                <a:gd name="T1" fmla="*/ 33 h 66"/>
                <a:gd name="T2" fmla="*/ 1640 w 1722"/>
                <a:gd name="T3" fmla="*/ 33 h 66"/>
                <a:gd name="T4" fmla="*/ 0 w 1722"/>
                <a:gd name="T5" fmla="*/ 0 h 66"/>
                <a:gd name="T6" fmla="*/ 0 w 1722"/>
                <a:gd name="T7" fmla="*/ 33 h 66"/>
                <a:gd name="T8" fmla="*/ 1640 w 1722"/>
                <a:gd name="T9" fmla="*/ 33 h 66"/>
                <a:gd name="T10" fmla="*/ 1640 w 1722"/>
                <a:gd name="T11" fmla="*/ 3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lgn="ctr" eaLnBrk="1" hangingPunct="1">
                <a:defRPr/>
              </a:pPr>
              <a:endParaRPr kumimoji="0" lang="zh-CN" altLang="en-US" sz="1800">
                <a:solidFill>
                  <a:srgbClr val="FFFFFF"/>
                </a:solidFill>
                <a:latin typeface="Arial" charset="0"/>
              </a:endParaRPr>
            </a:p>
          </p:txBody>
        </p:sp>
        <p:sp>
          <p:nvSpPr>
            <p:cNvPr id="3085" name="Freeform 8"/>
            <p:cNvSpPr>
              <a:spLocks/>
            </p:cNvSpPr>
            <p:nvPr/>
          </p:nvSpPr>
          <p:spPr bwMode="hidden">
            <a:xfrm>
              <a:off x="4784" y="3702"/>
              <a:ext cx="974" cy="101"/>
            </a:xfrm>
            <a:custGeom>
              <a:avLst/>
              <a:gdLst>
                <a:gd name="T0" fmla="*/ 934 w 975"/>
                <a:gd name="T1" fmla="*/ 48 h 101"/>
                <a:gd name="T2" fmla="*/ 934 w 975"/>
                <a:gd name="T3" fmla="*/ 0 h 101"/>
                <a:gd name="T4" fmla="*/ 0 w 975"/>
                <a:gd name="T5" fmla="*/ 24 h 101"/>
                <a:gd name="T6" fmla="*/ 0 w 975"/>
                <a:gd name="T7" fmla="*/ 101 h 101"/>
                <a:gd name="T8" fmla="*/ 934 w 975"/>
                <a:gd name="T9" fmla="*/ 48 h 101"/>
                <a:gd name="T10" fmla="*/ 934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 name="Freeform 9"/>
            <p:cNvSpPr>
              <a:spLocks/>
            </p:cNvSpPr>
            <p:nvPr/>
          </p:nvSpPr>
          <p:spPr bwMode="hidden">
            <a:xfrm>
              <a:off x="3619" y="3815"/>
              <a:ext cx="2139" cy="198"/>
            </a:xfrm>
            <a:custGeom>
              <a:avLst/>
              <a:gdLst>
                <a:gd name="T0" fmla="*/ 2059 w 2141"/>
                <a:gd name="T1" fmla="*/ 0 h 198"/>
                <a:gd name="T2" fmla="*/ 0 w 2141"/>
                <a:gd name="T3" fmla="*/ 156 h 198"/>
                <a:gd name="T4" fmla="*/ 0 w 2141"/>
                <a:gd name="T5" fmla="*/ 198 h 198"/>
                <a:gd name="T6" fmla="*/ 2059 w 2141"/>
                <a:gd name="T7" fmla="*/ 0 h 198"/>
                <a:gd name="T8" fmla="*/ 2059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088" name="Freeform 11"/>
            <p:cNvSpPr>
              <a:spLocks/>
            </p:cNvSpPr>
            <p:nvPr/>
          </p:nvSpPr>
          <p:spPr bwMode="hidden">
            <a:xfrm>
              <a:off x="2097" y="4043"/>
              <a:ext cx="2514" cy="276"/>
            </a:xfrm>
            <a:custGeom>
              <a:avLst/>
              <a:gdLst>
                <a:gd name="T0" fmla="*/ 2071 w 2517"/>
                <a:gd name="T1" fmla="*/ 276 h 276"/>
                <a:gd name="T2" fmla="*/ 2394 w 2517"/>
                <a:gd name="T3" fmla="*/ 204 h 276"/>
                <a:gd name="T4" fmla="*/ 2137 w 2517"/>
                <a:gd name="T5" fmla="*/ 0 h 276"/>
                <a:gd name="T6" fmla="*/ 0 w 2517"/>
                <a:gd name="T7" fmla="*/ 276 h 276"/>
                <a:gd name="T8" fmla="*/ 2071 w 2517"/>
                <a:gd name="T9" fmla="*/ 276 h 276"/>
                <a:gd name="T10" fmla="*/ 2071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090" name="Freeform 13"/>
            <p:cNvSpPr>
              <a:spLocks/>
            </p:cNvSpPr>
            <p:nvPr/>
          </p:nvSpPr>
          <p:spPr bwMode="hidden">
            <a:xfrm>
              <a:off x="5030" y="3151"/>
              <a:ext cx="728" cy="240"/>
            </a:xfrm>
            <a:custGeom>
              <a:avLst/>
              <a:gdLst>
                <a:gd name="T0" fmla="*/ 688 w 729"/>
                <a:gd name="T1" fmla="*/ 240 h 240"/>
                <a:gd name="T2" fmla="*/ 0 w 729"/>
                <a:gd name="T3" fmla="*/ 0 h 240"/>
                <a:gd name="T4" fmla="*/ 0 w 729"/>
                <a:gd name="T5" fmla="*/ 6 h 240"/>
                <a:gd name="T6" fmla="*/ 688 w 729"/>
                <a:gd name="T7" fmla="*/ 240 h 240"/>
                <a:gd name="T8" fmla="*/ 688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092" name="Freeform 15"/>
            <p:cNvSpPr>
              <a:spLocks/>
            </p:cNvSpPr>
            <p:nvPr/>
          </p:nvSpPr>
          <p:spPr bwMode="hidden">
            <a:xfrm>
              <a:off x="5030" y="3049"/>
              <a:ext cx="728" cy="318"/>
            </a:xfrm>
            <a:custGeom>
              <a:avLst/>
              <a:gdLst>
                <a:gd name="T0" fmla="*/ 688 w 729"/>
                <a:gd name="T1" fmla="*/ 318 h 318"/>
                <a:gd name="T2" fmla="*/ 688 w 729"/>
                <a:gd name="T3" fmla="*/ 312 h 318"/>
                <a:gd name="T4" fmla="*/ 0 w 729"/>
                <a:gd name="T5" fmla="*/ 0 h 318"/>
                <a:gd name="T6" fmla="*/ 0 w 729"/>
                <a:gd name="T7" fmla="*/ 54 h 318"/>
                <a:gd name="T8" fmla="*/ 688 w 729"/>
                <a:gd name="T9" fmla="*/ 318 h 318"/>
                <a:gd name="T10" fmla="*/ 688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0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0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096"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098"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0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lgn="ctr" eaLnBrk="1" hangingPunct="1">
                <a:defRPr/>
              </a:pPr>
              <a:endParaRPr kumimoji="0" lang="zh-CN" altLang="en-US" sz="1800">
                <a:solidFill>
                  <a:srgbClr val="FFFFFF"/>
                </a:solidFill>
                <a:latin typeface="Arial" charset="0"/>
              </a:endParaRPr>
            </a:p>
          </p:txBody>
        </p:sp>
        <p:sp>
          <p:nvSpPr>
            <p:cNvPr id="1640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102"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1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105" name="Freeform 28"/>
            <p:cNvSpPr>
              <a:spLocks/>
            </p:cNvSpPr>
            <p:nvPr/>
          </p:nvSpPr>
          <p:spPr bwMode="hidden">
            <a:xfrm>
              <a:off x="5698" y="653"/>
              <a:ext cx="60" cy="311"/>
            </a:xfrm>
            <a:custGeom>
              <a:avLst/>
              <a:gdLst>
                <a:gd name="T0" fmla="*/ 0 w 60"/>
                <a:gd name="T1" fmla="*/ 144 h 312"/>
                <a:gd name="T2" fmla="*/ 60 w 60"/>
                <a:gd name="T3" fmla="*/ 271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107"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1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1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1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1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2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2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2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grpSp>
          <p:nvGrpSpPr>
            <p:cNvPr id="3116" name="Group 39"/>
            <p:cNvGrpSpPr>
              <a:grpSpLocks/>
            </p:cNvGrpSpPr>
            <p:nvPr userDrawn="1"/>
          </p:nvGrpSpPr>
          <p:grpSpPr bwMode="auto">
            <a:xfrm>
              <a:off x="0" y="1632"/>
              <a:ext cx="5758" cy="1858"/>
              <a:chOff x="0" y="1632"/>
              <a:chExt cx="5758" cy="1858"/>
            </a:xfrm>
          </p:grpSpPr>
          <p:sp>
            <p:nvSpPr>
              <p:cNvPr id="1642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2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grpSp>
      </p:grpSp>
      <p:sp>
        <p:nvSpPr>
          <p:cNvPr id="1642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642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6428"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0" sz="1200">
                <a:solidFill>
                  <a:srgbClr val="FFFFFF"/>
                </a:solidFill>
                <a:effectLst>
                  <a:outerShdw blurRad="38100" dist="38100" dir="2700000" algn="tl">
                    <a:srgbClr val="000000"/>
                  </a:outerShdw>
                </a:effectLst>
                <a:latin typeface="Arial" charset="0"/>
              </a:defRPr>
            </a:lvl1pPr>
          </a:lstStyle>
          <a:p>
            <a:pPr>
              <a:defRPr/>
            </a:pPr>
            <a:endParaRPr lang="en-US" altLang="zh-CN"/>
          </a:p>
        </p:txBody>
      </p:sp>
      <p:sp>
        <p:nvSpPr>
          <p:cNvPr id="16429" name="Rectangle 4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200">
                <a:solidFill>
                  <a:srgbClr val="FFFFFF"/>
                </a:solidFill>
                <a:effectLst>
                  <a:outerShdw blurRad="38100" dist="38100" dir="2700000" algn="tl">
                    <a:srgbClr val="000000"/>
                  </a:outerShdw>
                </a:effectLst>
                <a:latin typeface="Arial" charset="0"/>
              </a:defRPr>
            </a:lvl1pPr>
          </a:lstStyle>
          <a:p>
            <a:pPr>
              <a:defRPr/>
            </a:pPr>
            <a:endParaRPr lang="en-US" altLang="zh-CN"/>
          </a:p>
        </p:txBody>
      </p:sp>
      <p:sp>
        <p:nvSpPr>
          <p:cNvPr id="16430" name="Rectangle 4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a:solidFill>
                  <a:srgbClr val="FFFFFF"/>
                </a:solidFill>
                <a:effectLst>
                  <a:outerShdw blurRad="38100" dist="38100" dir="2700000" algn="tl">
                    <a:srgbClr val="000000"/>
                  </a:outerShdw>
                </a:effectLst>
                <a:latin typeface="Arial" panose="020B0604020202020204" pitchFamily="34" charset="0"/>
              </a:defRPr>
            </a:lvl1pPr>
          </a:lstStyle>
          <a:p>
            <a:pPr>
              <a:defRPr/>
            </a:pPr>
            <a:fld id="{38A72EE4-0DBD-499F-8BBC-BB7C8C661483}"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5990" r:id="rId1"/>
    <p:sldLayoutId id="2147485991" r:id="rId2"/>
    <p:sldLayoutId id="2147485992" r:id="rId3"/>
    <p:sldLayoutId id="2147485993" r:id="rId4"/>
    <p:sldLayoutId id="2147485994" r:id="rId5"/>
    <p:sldLayoutId id="2147485995" r:id="rId6"/>
    <p:sldLayoutId id="2147485996" r:id="rId7"/>
    <p:sldLayoutId id="2147485997" r:id="rId8"/>
    <p:sldLayoutId id="2147485998" r:id="rId9"/>
    <p:sldLayoutId id="2147485999" r:id="rId10"/>
    <p:sldLayoutId id="2147486000" r:id="rId11"/>
  </p:sldLayoutIdLst>
  <p:transition>
    <p:random/>
  </p:transition>
  <p:hf hdr="0" dt="0"/>
  <p:txStyles>
    <p:titleStyle>
      <a:lvl1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3"/>
        </a:buBlip>
        <a:defRPr sz="36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1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1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49"/>
          <p:cNvGrpSpPr>
            <a:grpSpLocks/>
          </p:cNvGrpSpPr>
          <p:nvPr/>
        </p:nvGrpSpPr>
        <p:grpSpPr bwMode="auto">
          <a:xfrm>
            <a:off x="0" y="0"/>
            <a:ext cx="9144000" cy="7405688"/>
            <a:chOff x="0" y="-9"/>
            <a:chExt cx="5760" cy="4665"/>
          </a:xfrm>
        </p:grpSpPr>
        <p:sp>
          <p:nvSpPr>
            <p:cNvPr id="4104" name="Freeform 8"/>
            <p:cNvSpPr>
              <a:spLocks/>
            </p:cNvSpPr>
            <p:nvPr/>
          </p:nvSpPr>
          <p:spPr bwMode="hidden">
            <a:xfrm>
              <a:off x="1632" y="-5"/>
              <a:ext cx="1737" cy="4333"/>
            </a:xfrm>
            <a:custGeom>
              <a:avLst/>
              <a:gdLst>
                <a:gd name="T0" fmla="*/ 494 w 1737"/>
                <a:gd name="T1" fmla="*/ 4575 h 4320"/>
                <a:gd name="T2" fmla="*/ 1737 w 1737"/>
                <a:gd name="T3" fmla="*/ 4587 h 4320"/>
                <a:gd name="T4" fmla="*/ 524 w 1737"/>
                <a:gd name="T5" fmla="*/ 0 h 4320"/>
                <a:gd name="T6" fmla="*/ 0 w 1737"/>
                <a:gd name="T7" fmla="*/ 7 h 4320"/>
                <a:gd name="T8" fmla="*/ 494 w 1737"/>
                <a:gd name="T9" fmla="*/ 457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05" name="Freeform 9"/>
            <p:cNvSpPr>
              <a:spLocks/>
            </p:cNvSpPr>
            <p:nvPr/>
          </p:nvSpPr>
          <p:spPr bwMode="hidden">
            <a:xfrm>
              <a:off x="0" y="-7"/>
              <a:ext cx="1737" cy="4329"/>
            </a:xfrm>
            <a:custGeom>
              <a:avLst/>
              <a:gdLst>
                <a:gd name="T0" fmla="*/ 494 w 1737"/>
                <a:gd name="T1" fmla="*/ 4489 h 4320"/>
                <a:gd name="T2" fmla="*/ 1737 w 1737"/>
                <a:gd name="T3" fmla="*/ 4500 h 4320"/>
                <a:gd name="T4" fmla="*/ 524 w 1737"/>
                <a:gd name="T5" fmla="*/ 0 h 4320"/>
                <a:gd name="T6" fmla="*/ 0 w 1737"/>
                <a:gd name="T7" fmla="*/ 7 h 4320"/>
                <a:gd name="T8" fmla="*/ 494 w 1737"/>
                <a:gd name="T9" fmla="*/ 4489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06" name="Freeform 10"/>
            <p:cNvSpPr>
              <a:spLocks/>
            </p:cNvSpPr>
            <p:nvPr/>
          </p:nvSpPr>
          <p:spPr bwMode="hidden">
            <a:xfrm>
              <a:off x="3744" y="-4"/>
              <a:ext cx="1739" cy="4330"/>
            </a:xfrm>
            <a:custGeom>
              <a:avLst/>
              <a:gdLst>
                <a:gd name="T0" fmla="*/ 494 w 1739"/>
                <a:gd name="T1" fmla="*/ 2926 h 4420"/>
                <a:gd name="T2" fmla="*/ 1739 w 1739"/>
                <a:gd name="T3" fmla="*/ 2930 h 4420"/>
                <a:gd name="T4" fmla="*/ 524 w 1739"/>
                <a:gd name="T5" fmla="*/ 0 h 4420"/>
                <a:gd name="T6" fmla="*/ 0 w 1739"/>
                <a:gd name="T7" fmla="*/ 7 h 4420"/>
                <a:gd name="T8" fmla="*/ 494 w 1739"/>
                <a:gd name="T9" fmla="*/ 2926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07" name="Freeform 11"/>
            <p:cNvSpPr>
              <a:spLocks/>
            </p:cNvSpPr>
            <p:nvPr/>
          </p:nvSpPr>
          <p:spPr bwMode="hidden">
            <a:xfrm>
              <a:off x="1920" y="-9"/>
              <a:ext cx="2080" cy="4324"/>
            </a:xfrm>
            <a:custGeom>
              <a:avLst/>
              <a:gdLst>
                <a:gd name="T0" fmla="*/ 0 w 2080"/>
                <a:gd name="T1" fmla="*/ 7 h 4338"/>
                <a:gd name="T2" fmla="*/ 1870 w 2080"/>
                <a:gd name="T3" fmla="*/ 4066 h 4338"/>
                <a:gd name="T4" fmla="*/ 2080 w 2080"/>
                <a:gd name="T5" fmla="*/ 4066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4116" name="Freeform 27"/>
            <p:cNvSpPr>
              <a:spLocks/>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17" name="Freeform 28"/>
            <p:cNvSpPr>
              <a:spLocks/>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18" name="Freeform 29"/>
            <p:cNvSpPr>
              <a:spLocks/>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19" name="Freeform 30"/>
            <p:cNvSpPr>
              <a:spLocks/>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grpSp>
      <p:sp>
        <p:nvSpPr>
          <p:cNvPr id="7" name="Rectangle 2"/>
          <p:cNvSpPr>
            <a:spLocks noGrp="1" noChangeArrowheads="1"/>
          </p:cNvSpPr>
          <p:nvPr>
            <p:ph type="title"/>
          </p:nvPr>
        </p:nvSpPr>
        <p:spPr bwMode="auto">
          <a:xfrm>
            <a:off x="685800" y="800100"/>
            <a:ext cx="7772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4100"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solidFill>
                  <a:srgbClr val="FFFFFF"/>
                </a:solidFill>
                <a:latin typeface="+mn-lt"/>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solidFill>
                  <a:srgbClr val="FFFFFF"/>
                </a:solidFill>
                <a:latin typeface="+mn-lt"/>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solidFill>
                  <a:srgbClr val="FFFFFF"/>
                </a:solidFill>
                <a:latin typeface="Arial" panose="020B0604020202020204" pitchFamily="34" charset="0"/>
              </a:defRPr>
            </a:lvl1pPr>
          </a:lstStyle>
          <a:p>
            <a:pPr>
              <a:defRPr/>
            </a:pPr>
            <a:fld id="{8167E1B2-6523-4CE3-ACEF-4C81DCF30BA1}"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6001" r:id="rId1"/>
    <p:sldLayoutId id="2147485941" r:id="rId2"/>
    <p:sldLayoutId id="2147485942" r:id="rId3"/>
    <p:sldLayoutId id="2147485943" r:id="rId4"/>
    <p:sldLayoutId id="2147485944" r:id="rId5"/>
    <p:sldLayoutId id="2147485945" r:id="rId6"/>
    <p:sldLayoutId id="2147485946" r:id="rId7"/>
    <p:sldLayoutId id="2147485947" r:id="rId8"/>
    <p:sldLayoutId id="2147485948" r:id="rId9"/>
    <p:sldLayoutId id="2147485949" r:id="rId10"/>
    <p:sldLayoutId id="2147485950" r:id="rId11"/>
    <p:sldLayoutId id="2147485951" r:id="rId12"/>
    <p:sldLayoutId id="2147485952" r:id="rId13"/>
    <p:sldLayoutId id="2147485953" r:id="rId14"/>
    <p:sldLayoutId id="2147485954" r:id="rId15"/>
  </p:sldLayoutIdLst>
  <p:hf hdr="0" dt="0"/>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mn-lt"/>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9"/>
          <p:cNvGrpSpPr>
            <a:grpSpLocks/>
          </p:cNvGrpSpPr>
          <p:nvPr/>
        </p:nvGrpSpPr>
        <p:grpSpPr bwMode="auto">
          <a:xfrm>
            <a:off x="0" y="0"/>
            <a:ext cx="9144000" cy="7405688"/>
            <a:chOff x="0" y="-9"/>
            <a:chExt cx="5760" cy="4665"/>
          </a:xfrm>
        </p:grpSpPr>
        <p:sp>
          <p:nvSpPr>
            <p:cNvPr id="1032" name="Freeform 8"/>
            <p:cNvSpPr>
              <a:spLocks/>
            </p:cNvSpPr>
            <p:nvPr/>
          </p:nvSpPr>
          <p:spPr bwMode="hidden">
            <a:xfrm>
              <a:off x="1632" y="-5"/>
              <a:ext cx="1737" cy="4333"/>
            </a:xfrm>
            <a:custGeom>
              <a:avLst/>
              <a:gdLst>
                <a:gd name="T0" fmla="*/ 494 w 1737"/>
                <a:gd name="T1" fmla="*/ 4374 h 4320"/>
                <a:gd name="T2" fmla="*/ 1737 w 1737"/>
                <a:gd name="T3" fmla="*/ 4385 h 4320"/>
                <a:gd name="T4" fmla="*/ 524 w 1737"/>
                <a:gd name="T5" fmla="*/ 0 h 4320"/>
                <a:gd name="T6" fmla="*/ 0 w 1737"/>
                <a:gd name="T7" fmla="*/ 7 h 4320"/>
                <a:gd name="T8" fmla="*/ 494 w 1737"/>
                <a:gd name="T9" fmla="*/ 437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1033" name="Freeform 9"/>
            <p:cNvSpPr>
              <a:spLocks/>
            </p:cNvSpPr>
            <p:nvPr/>
          </p:nvSpPr>
          <p:spPr bwMode="hidden">
            <a:xfrm>
              <a:off x="0" y="-7"/>
              <a:ext cx="1737" cy="4329"/>
            </a:xfrm>
            <a:custGeom>
              <a:avLst/>
              <a:gdLst>
                <a:gd name="T0" fmla="*/ 494 w 1737"/>
                <a:gd name="T1" fmla="*/ 4354 h 4320"/>
                <a:gd name="T2" fmla="*/ 1737 w 1737"/>
                <a:gd name="T3" fmla="*/ 4365 h 4320"/>
                <a:gd name="T4" fmla="*/ 524 w 1737"/>
                <a:gd name="T5" fmla="*/ 0 h 4320"/>
                <a:gd name="T6" fmla="*/ 0 w 1737"/>
                <a:gd name="T7" fmla="*/ 7 h 4320"/>
                <a:gd name="T8" fmla="*/ 494 w 1737"/>
                <a:gd name="T9" fmla="*/ 435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1034" name="Freeform 10"/>
            <p:cNvSpPr>
              <a:spLocks/>
            </p:cNvSpPr>
            <p:nvPr/>
          </p:nvSpPr>
          <p:spPr bwMode="hidden">
            <a:xfrm>
              <a:off x="3744" y="-4"/>
              <a:ext cx="1739" cy="4330"/>
            </a:xfrm>
            <a:custGeom>
              <a:avLst/>
              <a:gdLst>
                <a:gd name="T0" fmla="*/ 494 w 1739"/>
                <a:gd name="T1" fmla="*/ 3983 h 4420"/>
                <a:gd name="T2" fmla="*/ 1739 w 1739"/>
                <a:gd name="T3" fmla="*/ 3988 h 4420"/>
                <a:gd name="T4" fmla="*/ 524 w 1739"/>
                <a:gd name="T5" fmla="*/ 0 h 4420"/>
                <a:gd name="T6" fmla="*/ 0 w 1739"/>
                <a:gd name="T7" fmla="*/ 7 h 4420"/>
                <a:gd name="T8" fmla="*/ 494 w 1739"/>
                <a:gd name="T9" fmla="*/ 398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1035" name="Freeform 11"/>
            <p:cNvSpPr>
              <a:spLocks/>
            </p:cNvSpPr>
            <p:nvPr/>
          </p:nvSpPr>
          <p:spPr bwMode="hidden">
            <a:xfrm>
              <a:off x="1920" y="-9"/>
              <a:ext cx="2080" cy="4324"/>
            </a:xfrm>
            <a:custGeom>
              <a:avLst/>
              <a:gdLst>
                <a:gd name="T0" fmla="*/ 0 w 2080"/>
                <a:gd name="T1" fmla="*/ 7 h 4338"/>
                <a:gd name="T2" fmla="*/ 1870 w 2080"/>
                <a:gd name="T3" fmla="*/ 4268 h 4338"/>
                <a:gd name="T4" fmla="*/ 2080 w 2080"/>
                <a:gd name="T5" fmla="*/ 4268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3" name="Freeform 27"/>
            <p:cNvSpPr>
              <a:spLocks/>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4" name="Freeform 28"/>
            <p:cNvSpPr>
              <a:spLocks/>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5" name="Freeform 29"/>
            <p:cNvSpPr>
              <a:spLocks/>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6" name="Freeform 30"/>
            <p:cNvSpPr>
              <a:spLocks/>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grpSp>
      <p:sp>
        <p:nvSpPr>
          <p:cNvPr id="7" name="Rectangle 2"/>
          <p:cNvSpPr>
            <a:spLocks noGrp="1" noChangeArrowheads="1"/>
          </p:cNvSpPr>
          <p:nvPr>
            <p:ph type="title"/>
          </p:nvPr>
        </p:nvSpPr>
        <p:spPr bwMode="auto">
          <a:xfrm>
            <a:off x="685800" y="800100"/>
            <a:ext cx="7772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mn-lt"/>
                <a:ea typeface="宋体" pitchFamily="2" charset="-122"/>
              </a:defRPr>
            </a:lvl1pPr>
          </a:lstStyle>
          <a:p>
            <a:pPr>
              <a:defRPr/>
            </a:pPr>
            <a:endParaRPr lang="en-US" altLang="zh-CN">
              <a:solidFill>
                <a:srgbClr val="FFFFFF"/>
              </a:solidFill>
            </a:endParaRPr>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mn-lt"/>
                <a:ea typeface="宋体" pitchFamily="2" charset="-122"/>
              </a:defRPr>
            </a:lvl1pPr>
          </a:lstStyle>
          <a:p>
            <a:pPr>
              <a:defRPr/>
            </a:pPr>
            <a:endParaRPr lang="en-US" altLang="zh-CN">
              <a:solidFill>
                <a:srgbClr val="FFFFFF"/>
              </a:solidFill>
            </a:endParaRPr>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Arial" panose="020B0604020202020204" pitchFamily="34" charset="0"/>
              </a:defRPr>
            </a:lvl1pPr>
          </a:lstStyle>
          <a:p>
            <a:pPr>
              <a:defRPr/>
            </a:pPr>
            <a:fld id="{08D9C9EE-D2A1-4BFB-B12F-6CFB82385ADF}"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145425949"/>
      </p:ext>
    </p:extLst>
  </p:cSld>
  <p:clrMap bg1="dk2" tx1="lt1" bg2="dk1" tx2="lt2" accent1="accent1" accent2="accent2" accent3="accent3" accent4="accent4" accent5="accent5" accent6="accent6" hlink="hlink" folHlink="folHlink"/>
  <p:sldLayoutIdLst>
    <p:sldLayoutId id="2147486044" r:id="rId1"/>
    <p:sldLayoutId id="2147486045" r:id="rId2"/>
    <p:sldLayoutId id="2147486046" r:id="rId3"/>
    <p:sldLayoutId id="2147486047" r:id="rId4"/>
    <p:sldLayoutId id="2147486048" r:id="rId5"/>
    <p:sldLayoutId id="2147486049" r:id="rId6"/>
    <p:sldLayoutId id="2147486050" r:id="rId7"/>
    <p:sldLayoutId id="2147486051" r:id="rId8"/>
    <p:sldLayoutId id="2147486052" r:id="rId9"/>
    <p:sldLayoutId id="2147486053" r:id="rId10"/>
    <p:sldLayoutId id="2147486054" r:id="rId11"/>
    <p:sldLayoutId id="2147486055" r:id="rId12"/>
    <p:sldLayoutId id="2147486056" r:id="rId13"/>
    <p:sldLayoutId id="2147486057" r:id="rId14"/>
    <p:sldLayoutId id="2147486058" r:id="rId15"/>
  </p:sldLayoutIdLst>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mn-lt"/>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9"/>
          <p:cNvGrpSpPr>
            <a:grpSpLocks/>
          </p:cNvGrpSpPr>
          <p:nvPr/>
        </p:nvGrpSpPr>
        <p:grpSpPr bwMode="auto">
          <a:xfrm>
            <a:off x="0" y="0"/>
            <a:ext cx="9144000" cy="7405688"/>
            <a:chOff x="0" y="-9"/>
            <a:chExt cx="5760" cy="4665"/>
          </a:xfrm>
        </p:grpSpPr>
        <p:sp>
          <p:nvSpPr>
            <p:cNvPr id="1032" name="Freeform 8"/>
            <p:cNvSpPr>
              <a:spLocks/>
            </p:cNvSpPr>
            <p:nvPr/>
          </p:nvSpPr>
          <p:spPr bwMode="hidden">
            <a:xfrm>
              <a:off x="1632" y="-5"/>
              <a:ext cx="1737" cy="4333"/>
            </a:xfrm>
            <a:custGeom>
              <a:avLst/>
              <a:gdLst>
                <a:gd name="T0" fmla="*/ 494 w 1737"/>
                <a:gd name="T1" fmla="*/ 4374 h 4320"/>
                <a:gd name="T2" fmla="*/ 1737 w 1737"/>
                <a:gd name="T3" fmla="*/ 4385 h 4320"/>
                <a:gd name="T4" fmla="*/ 524 w 1737"/>
                <a:gd name="T5" fmla="*/ 0 h 4320"/>
                <a:gd name="T6" fmla="*/ 0 w 1737"/>
                <a:gd name="T7" fmla="*/ 7 h 4320"/>
                <a:gd name="T8" fmla="*/ 494 w 1737"/>
                <a:gd name="T9" fmla="*/ 437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1033" name="Freeform 9"/>
            <p:cNvSpPr>
              <a:spLocks/>
            </p:cNvSpPr>
            <p:nvPr/>
          </p:nvSpPr>
          <p:spPr bwMode="hidden">
            <a:xfrm>
              <a:off x="0" y="-7"/>
              <a:ext cx="1737" cy="4329"/>
            </a:xfrm>
            <a:custGeom>
              <a:avLst/>
              <a:gdLst>
                <a:gd name="T0" fmla="*/ 494 w 1737"/>
                <a:gd name="T1" fmla="*/ 4354 h 4320"/>
                <a:gd name="T2" fmla="*/ 1737 w 1737"/>
                <a:gd name="T3" fmla="*/ 4365 h 4320"/>
                <a:gd name="T4" fmla="*/ 524 w 1737"/>
                <a:gd name="T5" fmla="*/ 0 h 4320"/>
                <a:gd name="T6" fmla="*/ 0 w 1737"/>
                <a:gd name="T7" fmla="*/ 7 h 4320"/>
                <a:gd name="T8" fmla="*/ 494 w 1737"/>
                <a:gd name="T9" fmla="*/ 435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1034" name="Freeform 10"/>
            <p:cNvSpPr>
              <a:spLocks/>
            </p:cNvSpPr>
            <p:nvPr/>
          </p:nvSpPr>
          <p:spPr bwMode="hidden">
            <a:xfrm>
              <a:off x="3744" y="-4"/>
              <a:ext cx="1739" cy="4330"/>
            </a:xfrm>
            <a:custGeom>
              <a:avLst/>
              <a:gdLst>
                <a:gd name="T0" fmla="*/ 494 w 1739"/>
                <a:gd name="T1" fmla="*/ 3983 h 4420"/>
                <a:gd name="T2" fmla="*/ 1739 w 1739"/>
                <a:gd name="T3" fmla="*/ 3988 h 4420"/>
                <a:gd name="T4" fmla="*/ 524 w 1739"/>
                <a:gd name="T5" fmla="*/ 0 h 4420"/>
                <a:gd name="T6" fmla="*/ 0 w 1739"/>
                <a:gd name="T7" fmla="*/ 7 h 4420"/>
                <a:gd name="T8" fmla="*/ 494 w 1739"/>
                <a:gd name="T9" fmla="*/ 398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1035" name="Freeform 11"/>
            <p:cNvSpPr>
              <a:spLocks/>
            </p:cNvSpPr>
            <p:nvPr/>
          </p:nvSpPr>
          <p:spPr bwMode="hidden">
            <a:xfrm>
              <a:off x="1920" y="-9"/>
              <a:ext cx="2080" cy="4324"/>
            </a:xfrm>
            <a:custGeom>
              <a:avLst/>
              <a:gdLst>
                <a:gd name="T0" fmla="*/ 0 w 2080"/>
                <a:gd name="T1" fmla="*/ 7 h 4338"/>
                <a:gd name="T2" fmla="*/ 1870 w 2080"/>
                <a:gd name="T3" fmla="*/ 4268 h 4338"/>
                <a:gd name="T4" fmla="*/ 2080 w 2080"/>
                <a:gd name="T5" fmla="*/ 4268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3" name="Freeform 27"/>
            <p:cNvSpPr>
              <a:spLocks/>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4" name="Freeform 28"/>
            <p:cNvSpPr>
              <a:spLocks/>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5" name="Freeform 29"/>
            <p:cNvSpPr>
              <a:spLocks/>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6" name="Freeform 30"/>
            <p:cNvSpPr>
              <a:spLocks/>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smtClean="0">
                <a:solidFill>
                  <a:srgbClr val="FFFFFF"/>
                </a:solidFill>
              </a:endParaRPr>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grpSp>
      <p:sp>
        <p:nvSpPr>
          <p:cNvPr id="7" name="Rectangle 2"/>
          <p:cNvSpPr>
            <a:spLocks noGrp="1" noChangeArrowheads="1"/>
          </p:cNvSpPr>
          <p:nvPr>
            <p:ph type="title"/>
          </p:nvPr>
        </p:nvSpPr>
        <p:spPr bwMode="auto">
          <a:xfrm>
            <a:off x="685800" y="800100"/>
            <a:ext cx="7772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mn-lt"/>
                <a:ea typeface="宋体" pitchFamily="2" charset="-122"/>
              </a:defRPr>
            </a:lvl1pPr>
          </a:lstStyle>
          <a:p>
            <a:pPr>
              <a:defRPr/>
            </a:pPr>
            <a:endParaRPr lang="en-US" altLang="zh-CN">
              <a:solidFill>
                <a:srgbClr val="FFFFFF"/>
              </a:solidFill>
            </a:endParaRPr>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mn-lt"/>
                <a:ea typeface="宋体" pitchFamily="2" charset="-122"/>
              </a:defRPr>
            </a:lvl1pPr>
          </a:lstStyle>
          <a:p>
            <a:pPr>
              <a:defRPr/>
            </a:pPr>
            <a:endParaRPr lang="en-US" altLang="zh-CN">
              <a:solidFill>
                <a:srgbClr val="FFFFFF"/>
              </a:solidFill>
            </a:endParaRPr>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Arial" panose="020B0604020202020204" pitchFamily="34" charset="0"/>
              </a:defRPr>
            </a:lvl1pPr>
          </a:lstStyle>
          <a:p>
            <a:pPr>
              <a:defRPr/>
            </a:pPr>
            <a:fld id="{08D9C9EE-D2A1-4BFB-B12F-6CFB82385ADF}"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18017075"/>
      </p:ext>
    </p:extLst>
  </p:cSld>
  <p:clrMap bg1="dk2" tx1="lt1" bg2="dk1" tx2="lt2" accent1="accent1" accent2="accent2" accent3="accent3" accent4="accent4" accent5="accent5" accent6="accent6" hlink="hlink" folHlink="folHlink"/>
  <p:sldLayoutIdLst>
    <p:sldLayoutId id="2147486060" r:id="rId1"/>
    <p:sldLayoutId id="2147486061" r:id="rId2"/>
    <p:sldLayoutId id="2147486062" r:id="rId3"/>
    <p:sldLayoutId id="2147486063" r:id="rId4"/>
    <p:sldLayoutId id="2147486064" r:id="rId5"/>
    <p:sldLayoutId id="2147486065" r:id="rId6"/>
    <p:sldLayoutId id="2147486066" r:id="rId7"/>
    <p:sldLayoutId id="2147486067" r:id="rId8"/>
    <p:sldLayoutId id="2147486068" r:id="rId9"/>
    <p:sldLayoutId id="2147486069" r:id="rId10"/>
    <p:sldLayoutId id="2147486070" r:id="rId11"/>
    <p:sldLayoutId id="2147486071" r:id="rId12"/>
    <p:sldLayoutId id="2147486072" r:id="rId13"/>
    <p:sldLayoutId id="2147486073" r:id="rId14"/>
    <p:sldLayoutId id="2147486074" r:id="rId15"/>
  </p:sldLayoutIdLst>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mn-lt"/>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49"/>
          <p:cNvGrpSpPr>
            <a:grpSpLocks/>
          </p:cNvGrpSpPr>
          <p:nvPr/>
        </p:nvGrpSpPr>
        <p:grpSpPr bwMode="auto">
          <a:xfrm>
            <a:off x="0" y="0"/>
            <a:ext cx="9144000" cy="7405688"/>
            <a:chOff x="0" y="-9"/>
            <a:chExt cx="5760" cy="4665"/>
          </a:xfrm>
        </p:grpSpPr>
        <p:sp>
          <p:nvSpPr>
            <p:cNvPr id="5128" name="Freeform 8"/>
            <p:cNvSpPr>
              <a:spLocks/>
            </p:cNvSpPr>
            <p:nvPr/>
          </p:nvSpPr>
          <p:spPr bwMode="hidden">
            <a:xfrm>
              <a:off x="1632" y="-5"/>
              <a:ext cx="1737" cy="4333"/>
            </a:xfrm>
            <a:custGeom>
              <a:avLst/>
              <a:gdLst>
                <a:gd name="T0" fmla="*/ 494 w 1737"/>
                <a:gd name="T1" fmla="*/ 4374 h 4320"/>
                <a:gd name="T2" fmla="*/ 1737 w 1737"/>
                <a:gd name="T3" fmla="*/ 4385 h 4320"/>
                <a:gd name="T4" fmla="*/ 524 w 1737"/>
                <a:gd name="T5" fmla="*/ 0 h 4320"/>
                <a:gd name="T6" fmla="*/ 0 w 1737"/>
                <a:gd name="T7" fmla="*/ 7 h 4320"/>
                <a:gd name="T8" fmla="*/ 494 w 1737"/>
                <a:gd name="T9" fmla="*/ 437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FFFFFF"/>
                </a:solidFill>
              </a:endParaRPr>
            </a:p>
          </p:txBody>
        </p:sp>
        <p:sp>
          <p:nvSpPr>
            <p:cNvPr id="5129" name="Freeform 9"/>
            <p:cNvSpPr>
              <a:spLocks/>
            </p:cNvSpPr>
            <p:nvPr/>
          </p:nvSpPr>
          <p:spPr bwMode="hidden">
            <a:xfrm>
              <a:off x="0" y="-7"/>
              <a:ext cx="1737" cy="4329"/>
            </a:xfrm>
            <a:custGeom>
              <a:avLst/>
              <a:gdLst>
                <a:gd name="T0" fmla="*/ 494 w 1737"/>
                <a:gd name="T1" fmla="*/ 4354 h 4320"/>
                <a:gd name="T2" fmla="*/ 1737 w 1737"/>
                <a:gd name="T3" fmla="*/ 4365 h 4320"/>
                <a:gd name="T4" fmla="*/ 524 w 1737"/>
                <a:gd name="T5" fmla="*/ 0 h 4320"/>
                <a:gd name="T6" fmla="*/ 0 w 1737"/>
                <a:gd name="T7" fmla="*/ 7 h 4320"/>
                <a:gd name="T8" fmla="*/ 494 w 1737"/>
                <a:gd name="T9" fmla="*/ 435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FFFFFF"/>
                </a:solidFill>
              </a:endParaRPr>
            </a:p>
          </p:txBody>
        </p:sp>
        <p:sp>
          <p:nvSpPr>
            <p:cNvPr id="5130" name="Freeform 10"/>
            <p:cNvSpPr>
              <a:spLocks/>
            </p:cNvSpPr>
            <p:nvPr/>
          </p:nvSpPr>
          <p:spPr bwMode="hidden">
            <a:xfrm>
              <a:off x="3744" y="-4"/>
              <a:ext cx="1739" cy="4330"/>
            </a:xfrm>
            <a:custGeom>
              <a:avLst/>
              <a:gdLst>
                <a:gd name="T0" fmla="*/ 494 w 1739"/>
                <a:gd name="T1" fmla="*/ 3983 h 4420"/>
                <a:gd name="T2" fmla="*/ 1739 w 1739"/>
                <a:gd name="T3" fmla="*/ 3988 h 4420"/>
                <a:gd name="T4" fmla="*/ 524 w 1739"/>
                <a:gd name="T5" fmla="*/ 0 h 4420"/>
                <a:gd name="T6" fmla="*/ 0 w 1739"/>
                <a:gd name="T7" fmla="*/ 7 h 4420"/>
                <a:gd name="T8" fmla="*/ 494 w 1739"/>
                <a:gd name="T9" fmla="*/ 398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FFFFFF"/>
                </a:solidFill>
              </a:endParaRPr>
            </a:p>
          </p:txBody>
        </p:sp>
        <p:sp>
          <p:nvSpPr>
            <p:cNvPr id="5131" name="Freeform 11"/>
            <p:cNvSpPr>
              <a:spLocks/>
            </p:cNvSpPr>
            <p:nvPr/>
          </p:nvSpPr>
          <p:spPr bwMode="hidden">
            <a:xfrm>
              <a:off x="1920" y="-9"/>
              <a:ext cx="2080" cy="4324"/>
            </a:xfrm>
            <a:custGeom>
              <a:avLst/>
              <a:gdLst>
                <a:gd name="T0" fmla="*/ 0 w 2080"/>
                <a:gd name="T1" fmla="*/ 7 h 4338"/>
                <a:gd name="T2" fmla="*/ 1870 w 2080"/>
                <a:gd name="T3" fmla="*/ 4268 h 4338"/>
                <a:gd name="T4" fmla="*/ 2080 w 2080"/>
                <a:gd name="T5" fmla="*/ 4268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FFFFFF"/>
                </a:solidFill>
              </a:endParaRPr>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5139"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5140" name="Freeform 27"/>
            <p:cNvSpPr>
              <a:spLocks/>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FFFFFF"/>
                </a:solidFill>
              </a:endParaRPr>
            </a:p>
          </p:txBody>
        </p:sp>
        <p:sp>
          <p:nvSpPr>
            <p:cNvPr id="5141" name="Freeform 28"/>
            <p:cNvSpPr>
              <a:spLocks/>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FFFFFF"/>
                </a:solidFill>
              </a:endParaRPr>
            </a:p>
          </p:txBody>
        </p:sp>
        <p:sp>
          <p:nvSpPr>
            <p:cNvPr id="5142" name="Freeform 29"/>
            <p:cNvSpPr>
              <a:spLocks/>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FFFFFF"/>
                </a:solidFill>
              </a:endParaRPr>
            </a:p>
          </p:txBody>
        </p:sp>
        <p:sp>
          <p:nvSpPr>
            <p:cNvPr id="5143" name="Freeform 30"/>
            <p:cNvSpPr>
              <a:spLocks/>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solidFill>
                  <a:srgbClr val="FFFFFF"/>
                </a:solidFill>
              </a:endParaRPr>
            </a:p>
          </p:txBody>
        </p:sp>
        <p:sp>
          <p:nvSpPr>
            <p:cNvPr id="5144"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grpSp>
      <p:sp>
        <p:nvSpPr>
          <p:cNvPr id="1026" name="Rectangle 2"/>
          <p:cNvSpPr>
            <a:spLocks noGrp="1" noChangeArrowheads="1"/>
          </p:cNvSpPr>
          <p:nvPr>
            <p:ph type="title"/>
          </p:nvPr>
        </p:nvSpPr>
        <p:spPr bwMode="auto">
          <a:xfrm>
            <a:off x="685800" y="800100"/>
            <a:ext cx="7772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5124"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solidFill>
                  <a:srgbClr val="FFFFFF"/>
                </a:solidFill>
                <a:latin typeface="+mn-lt"/>
              </a:defRPr>
            </a:lvl1pPr>
          </a:lstStyle>
          <a:p>
            <a:pPr>
              <a:defRPr/>
            </a:pPr>
            <a:endParaRPr lang="en-US" altLang="zh-CN"/>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solidFill>
                  <a:srgbClr val="FFFFFF"/>
                </a:solidFill>
                <a:latin typeface="+mn-lt"/>
              </a:defRPr>
            </a:lvl1pPr>
          </a:lstStyle>
          <a:p>
            <a:pPr>
              <a:defRPr/>
            </a:pPr>
            <a:endParaRPr lang="en-US" altLang="zh-CN"/>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solidFill>
                  <a:srgbClr val="FFFFFF"/>
                </a:solidFill>
                <a:latin typeface="Arial" panose="020B0604020202020204" pitchFamily="34" charset="0"/>
              </a:defRPr>
            </a:lvl1pPr>
          </a:lstStyle>
          <a:p>
            <a:pPr>
              <a:defRPr/>
            </a:pPr>
            <a:fld id="{8C94DB11-7745-4700-A9FD-FDBAC1E5BF9E}" type="slidenum">
              <a:rPr lang="zh-CN" altLang="en-US"/>
              <a:pPr>
                <a:defRPr/>
              </a:pPr>
              <a:t>‹#›</a:t>
            </a:fld>
            <a:endParaRPr lang="en-US" altLang="zh-CN"/>
          </a:p>
        </p:txBody>
      </p:sp>
    </p:spTree>
    <p:extLst>
      <p:ext uri="{BB962C8B-B14F-4D97-AF65-F5344CB8AC3E}">
        <p14:creationId xmlns:p14="http://schemas.microsoft.com/office/powerpoint/2010/main" val="515798517"/>
      </p:ext>
    </p:extLst>
  </p:cSld>
  <p:clrMap bg1="dk2" tx1="lt1" bg2="dk1" tx2="lt2" accent1="accent1" accent2="accent2" accent3="accent3" accent4="accent4" accent5="accent5" accent6="accent6" hlink="hlink" folHlink="folHlink"/>
  <p:sldLayoutIdLst>
    <p:sldLayoutId id="2147486076" r:id="rId1"/>
    <p:sldLayoutId id="2147486077" r:id="rId2"/>
    <p:sldLayoutId id="2147486078" r:id="rId3"/>
    <p:sldLayoutId id="2147486079" r:id="rId4"/>
    <p:sldLayoutId id="2147486080" r:id="rId5"/>
    <p:sldLayoutId id="2147486081" r:id="rId6"/>
    <p:sldLayoutId id="2147486082" r:id="rId7"/>
    <p:sldLayoutId id="2147486083" r:id="rId8"/>
    <p:sldLayoutId id="2147486084" r:id="rId9"/>
    <p:sldLayoutId id="2147486085" r:id="rId10"/>
    <p:sldLayoutId id="2147486086" r:id="rId11"/>
    <p:sldLayoutId id="2147486087" r:id="rId12"/>
    <p:sldLayoutId id="2147486088" r:id="rId13"/>
    <p:sldLayoutId id="2147486089" r:id="rId14"/>
    <p:sldLayoutId id="2147486090" r:id="rId15"/>
  </p:sldLayoutIdLst>
  <p:hf hdr="0" dt="0"/>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mn-lt"/>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0" y="0"/>
            <a:ext cx="9144000" cy="6856413"/>
            <a:chOff x="0" y="0"/>
            <a:chExt cx="5760" cy="4319"/>
          </a:xfrm>
        </p:grpSpPr>
        <p:sp>
          <p:nvSpPr>
            <p:cNvPr id="8195"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8196"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8197"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7179" name="Freeform 6"/>
            <p:cNvSpPr>
              <a:spLocks/>
            </p:cNvSpPr>
            <p:nvPr/>
          </p:nvSpPr>
          <p:spPr bwMode="hidden">
            <a:xfrm>
              <a:off x="4038" y="3577"/>
              <a:ext cx="1720" cy="65"/>
            </a:xfrm>
            <a:custGeom>
              <a:avLst/>
              <a:gdLst>
                <a:gd name="T0" fmla="*/ 1706 w 1722"/>
                <a:gd name="T1" fmla="*/ 58 h 66"/>
                <a:gd name="T2" fmla="*/ 1706 w 1722"/>
                <a:gd name="T3" fmla="*/ 52 h 66"/>
                <a:gd name="T4" fmla="*/ 0 w 1722"/>
                <a:gd name="T5" fmla="*/ 0 h 66"/>
                <a:gd name="T6" fmla="*/ 0 w 1722"/>
                <a:gd name="T7" fmla="*/ 40 h 66"/>
                <a:gd name="T8" fmla="*/ 1706 w 1722"/>
                <a:gd name="T9" fmla="*/ 58 h 66"/>
                <a:gd name="T10" fmla="*/ 1706 w 1722"/>
                <a:gd name="T11" fmla="*/ 58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199"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p:spPr>
          <p:txBody>
            <a:bodyPr/>
            <a:lstStyle/>
            <a:p>
              <a:pPr eaLnBrk="1" hangingPunct="1">
                <a:defRPr/>
              </a:pPr>
              <a:endParaRPr kumimoji="0" lang="zh-CN" altLang="en-US" sz="1800">
                <a:solidFill>
                  <a:srgbClr val="FFFFFF"/>
                </a:solidFill>
                <a:latin typeface="Arial"/>
              </a:endParaRPr>
            </a:p>
          </p:txBody>
        </p:sp>
        <p:sp>
          <p:nvSpPr>
            <p:cNvPr id="7181" name="Freeform 8"/>
            <p:cNvSpPr>
              <a:spLocks/>
            </p:cNvSpPr>
            <p:nvPr/>
          </p:nvSpPr>
          <p:spPr bwMode="hidden">
            <a:xfrm>
              <a:off x="4784" y="3702"/>
              <a:ext cx="974" cy="101"/>
            </a:xfrm>
            <a:custGeom>
              <a:avLst/>
              <a:gdLst>
                <a:gd name="T0" fmla="*/ 967 w 975"/>
                <a:gd name="T1" fmla="*/ 48 h 101"/>
                <a:gd name="T2" fmla="*/ 967 w 975"/>
                <a:gd name="T3" fmla="*/ 0 h 101"/>
                <a:gd name="T4" fmla="*/ 0 w 975"/>
                <a:gd name="T5" fmla="*/ 24 h 101"/>
                <a:gd name="T6" fmla="*/ 0 w 975"/>
                <a:gd name="T7" fmla="*/ 101 h 101"/>
                <a:gd name="T8" fmla="*/ 967 w 975"/>
                <a:gd name="T9" fmla="*/ 48 h 101"/>
                <a:gd name="T10" fmla="*/ 967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7182" name="Freeform 9"/>
            <p:cNvSpPr>
              <a:spLocks/>
            </p:cNvSpPr>
            <p:nvPr/>
          </p:nvSpPr>
          <p:spPr bwMode="hidden">
            <a:xfrm>
              <a:off x="3619" y="3815"/>
              <a:ext cx="2139" cy="198"/>
            </a:xfrm>
            <a:custGeom>
              <a:avLst/>
              <a:gdLst>
                <a:gd name="T0" fmla="*/ 2125 w 2141"/>
                <a:gd name="T1" fmla="*/ 0 h 198"/>
                <a:gd name="T2" fmla="*/ 0 w 2141"/>
                <a:gd name="T3" fmla="*/ 156 h 198"/>
                <a:gd name="T4" fmla="*/ 0 w 2141"/>
                <a:gd name="T5" fmla="*/ 198 h 198"/>
                <a:gd name="T6" fmla="*/ 2125 w 2141"/>
                <a:gd name="T7" fmla="*/ 0 h 198"/>
                <a:gd name="T8" fmla="*/ 212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202"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7184" name="Freeform 11"/>
            <p:cNvSpPr>
              <a:spLocks/>
            </p:cNvSpPr>
            <p:nvPr/>
          </p:nvSpPr>
          <p:spPr bwMode="hidden">
            <a:xfrm>
              <a:off x="2097" y="4043"/>
              <a:ext cx="2514" cy="276"/>
            </a:xfrm>
            <a:custGeom>
              <a:avLst/>
              <a:gdLst>
                <a:gd name="T0" fmla="*/ 2158 w 2517"/>
                <a:gd name="T1" fmla="*/ 276 h 276"/>
                <a:gd name="T2" fmla="*/ 2493 w 2517"/>
                <a:gd name="T3" fmla="*/ 204 h 276"/>
                <a:gd name="T4" fmla="*/ 2236 w 2517"/>
                <a:gd name="T5" fmla="*/ 0 h 276"/>
                <a:gd name="T6" fmla="*/ 0 w 2517"/>
                <a:gd name="T7" fmla="*/ 276 h 276"/>
                <a:gd name="T8" fmla="*/ 2158 w 2517"/>
                <a:gd name="T9" fmla="*/ 276 h 276"/>
                <a:gd name="T10" fmla="*/ 2158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204"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7186" name="Freeform 13"/>
            <p:cNvSpPr>
              <a:spLocks/>
            </p:cNvSpPr>
            <p:nvPr/>
          </p:nvSpPr>
          <p:spPr bwMode="hidden">
            <a:xfrm>
              <a:off x="5030" y="3151"/>
              <a:ext cx="728" cy="240"/>
            </a:xfrm>
            <a:custGeom>
              <a:avLst/>
              <a:gdLst>
                <a:gd name="T0" fmla="*/ 721 w 729"/>
                <a:gd name="T1" fmla="*/ 240 h 240"/>
                <a:gd name="T2" fmla="*/ 0 w 729"/>
                <a:gd name="T3" fmla="*/ 0 h 240"/>
                <a:gd name="T4" fmla="*/ 0 w 729"/>
                <a:gd name="T5" fmla="*/ 6 h 240"/>
                <a:gd name="T6" fmla="*/ 721 w 729"/>
                <a:gd name="T7" fmla="*/ 240 h 240"/>
                <a:gd name="T8" fmla="*/ 721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206"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7188" name="Freeform 15"/>
            <p:cNvSpPr>
              <a:spLocks/>
            </p:cNvSpPr>
            <p:nvPr/>
          </p:nvSpPr>
          <p:spPr bwMode="hidden">
            <a:xfrm>
              <a:off x="5030" y="3049"/>
              <a:ext cx="728" cy="318"/>
            </a:xfrm>
            <a:custGeom>
              <a:avLst/>
              <a:gdLst>
                <a:gd name="T0" fmla="*/ 721 w 729"/>
                <a:gd name="T1" fmla="*/ 318 h 318"/>
                <a:gd name="T2" fmla="*/ 721 w 729"/>
                <a:gd name="T3" fmla="*/ 312 h 318"/>
                <a:gd name="T4" fmla="*/ 0 w 729"/>
                <a:gd name="T5" fmla="*/ 0 h 318"/>
                <a:gd name="T6" fmla="*/ 0 w 729"/>
                <a:gd name="T7" fmla="*/ 54 h 318"/>
                <a:gd name="T8" fmla="*/ 721 w 729"/>
                <a:gd name="T9" fmla="*/ 318 h 318"/>
                <a:gd name="T10" fmla="*/ 721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208"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8209"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8210"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7192"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212"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7194"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214"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8215"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p:spPr>
          <p:txBody>
            <a:bodyPr/>
            <a:lstStyle/>
            <a:p>
              <a:pPr eaLnBrk="1" hangingPunct="1">
                <a:defRPr/>
              </a:pPr>
              <a:endParaRPr kumimoji="0" lang="zh-CN" altLang="en-US" sz="1800">
                <a:solidFill>
                  <a:srgbClr val="FFFFFF"/>
                </a:solidFill>
                <a:latin typeface="Arial"/>
              </a:endParaRPr>
            </a:p>
          </p:txBody>
        </p:sp>
        <p:sp>
          <p:nvSpPr>
            <p:cNvPr id="8216"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7198"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218"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a:endParaRPr>
            </a:p>
          </p:txBody>
        </p:sp>
        <p:sp>
          <p:nvSpPr>
            <p:cNvPr id="8219"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a:endParaRPr>
            </a:p>
          </p:txBody>
        </p:sp>
        <p:sp>
          <p:nvSpPr>
            <p:cNvPr id="7201" name="Freeform 28"/>
            <p:cNvSpPr>
              <a:spLocks/>
            </p:cNvSpPr>
            <p:nvPr/>
          </p:nvSpPr>
          <p:spPr bwMode="hidden">
            <a:xfrm>
              <a:off x="5698" y="653"/>
              <a:ext cx="60" cy="311"/>
            </a:xfrm>
            <a:custGeom>
              <a:avLst/>
              <a:gdLst>
                <a:gd name="T0" fmla="*/ 0 w 60"/>
                <a:gd name="T1" fmla="*/ 144 h 312"/>
                <a:gd name="T2" fmla="*/ 60 w 60"/>
                <a:gd name="T3" fmla="*/ 304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221"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7203"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223"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8224"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8225"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8226"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8227"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a:endParaRPr>
            </a:p>
          </p:txBody>
        </p:sp>
        <p:sp>
          <p:nvSpPr>
            <p:cNvPr id="8228"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8229"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8230"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grpSp>
          <p:nvGrpSpPr>
            <p:cNvPr id="7212" name="Group 39"/>
            <p:cNvGrpSpPr>
              <a:grpSpLocks/>
            </p:cNvGrpSpPr>
            <p:nvPr userDrawn="1"/>
          </p:nvGrpSpPr>
          <p:grpSpPr bwMode="auto">
            <a:xfrm>
              <a:off x="0" y="1632"/>
              <a:ext cx="5758" cy="1858"/>
              <a:chOff x="0" y="1632"/>
              <a:chExt cx="5758" cy="1858"/>
            </a:xfrm>
          </p:grpSpPr>
          <p:sp>
            <p:nvSpPr>
              <p:cNvPr id="8232"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8233"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p:spPr>
            <p:txBody>
              <a:bodyPr/>
              <a:lstStyle/>
              <a:p>
                <a:pPr eaLnBrk="1" hangingPunct="1">
                  <a:defRPr/>
                </a:pPr>
                <a:endParaRPr kumimoji="0" lang="zh-CN" altLang="en-US" sz="1800">
                  <a:solidFill>
                    <a:srgbClr val="FFFFFF"/>
                  </a:solidFill>
                  <a:latin typeface="Arial"/>
                </a:endParaRPr>
              </a:p>
            </p:txBody>
          </p:sp>
        </p:grpSp>
      </p:grpSp>
      <p:sp>
        <p:nvSpPr>
          <p:cNvPr id="8234" name="Rectangle 42"/>
          <p:cNvSpPr>
            <a:spLocks noGrp="1" noChangeArrowheads="1"/>
          </p:cNvSpPr>
          <p:nvPr>
            <p:ph type="title"/>
          </p:nvPr>
        </p:nvSpPr>
        <p:spPr bwMode="auto">
          <a:xfrm>
            <a:off x="158750" y="277813"/>
            <a:ext cx="89852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235" name="Rectangle 43"/>
          <p:cNvSpPr>
            <a:spLocks noGrp="1" noChangeArrowheads="1"/>
          </p:cNvSpPr>
          <p:nvPr>
            <p:ph type="body" idx="1"/>
          </p:nvPr>
        </p:nvSpPr>
        <p:spPr bwMode="auto">
          <a:xfrm>
            <a:off x="106363" y="1600200"/>
            <a:ext cx="8929687" cy="45307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236" name="Rectangle 44"/>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kumimoji="0" sz="1200">
                <a:solidFill>
                  <a:srgbClr val="FFFFFF"/>
                </a:solidFill>
                <a:effectLst>
                  <a:outerShdw blurRad="38100" dist="38100" dir="2700000" algn="tl">
                    <a:srgbClr val="000000"/>
                  </a:outerShdw>
                </a:effectLst>
                <a:latin typeface="Arial" panose="020B0604020202020204" pitchFamily="34" charset="0"/>
              </a:defRPr>
            </a:lvl1pPr>
          </a:lstStyle>
          <a:p>
            <a:pPr>
              <a:defRPr/>
            </a:pPr>
            <a:endParaRPr lang="en-US" altLang="zh-CN"/>
          </a:p>
        </p:txBody>
      </p:sp>
      <p:sp>
        <p:nvSpPr>
          <p:cNvPr id="8237" name="Rectangle 4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kumimoji="0" sz="1200">
                <a:solidFill>
                  <a:srgbClr val="FFFFFF"/>
                </a:solidFill>
                <a:effectLst>
                  <a:outerShdw blurRad="38100" dist="38100" dir="2700000" algn="tl">
                    <a:srgbClr val="000000"/>
                  </a:outerShdw>
                </a:effectLst>
                <a:latin typeface="Arial" panose="020B0604020202020204" pitchFamily="34" charset="0"/>
              </a:defRPr>
            </a:lvl1pPr>
          </a:lstStyle>
          <a:p>
            <a:pPr>
              <a:defRPr/>
            </a:pPr>
            <a:endParaRPr lang="en-US" altLang="zh-CN"/>
          </a:p>
        </p:txBody>
      </p:sp>
      <p:sp>
        <p:nvSpPr>
          <p:cNvPr id="8238" name="Rectangle 46"/>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0" sz="1200" b="1">
                <a:solidFill>
                  <a:srgbClr val="FFFFFF"/>
                </a:solidFill>
                <a:effectLst>
                  <a:outerShdw blurRad="38100" dist="38100" dir="2700000" algn="tl">
                    <a:srgbClr val="000000"/>
                  </a:outerShdw>
                </a:effectLst>
                <a:latin typeface="Arial" panose="020B0604020202020204" pitchFamily="34" charset="0"/>
              </a:defRPr>
            </a:lvl1pPr>
          </a:lstStyle>
          <a:p>
            <a:pPr>
              <a:defRPr/>
            </a:pPr>
            <a:fld id="{339F87DC-8E26-484F-87A4-708CD46CD666}" type="slidenum">
              <a:rPr lang="en-US" altLang="zh-CN"/>
              <a:pPr>
                <a:defRPr/>
              </a:pPr>
              <a:t>‹#›</a:t>
            </a:fld>
            <a:endParaRPr lang="en-US" altLang="zh-CN"/>
          </a:p>
        </p:txBody>
      </p:sp>
    </p:spTree>
    <p:extLst>
      <p:ext uri="{BB962C8B-B14F-4D97-AF65-F5344CB8AC3E}">
        <p14:creationId xmlns:p14="http://schemas.microsoft.com/office/powerpoint/2010/main" val="3815228245"/>
      </p:ext>
    </p:extLst>
  </p:cSld>
  <p:clrMap bg1="dk2" tx1="lt1" bg2="dk1" tx2="lt2" accent1="accent1" accent2="accent2" accent3="accent3" accent4="accent4" accent5="accent5" accent6="accent6" hlink="hlink" folHlink="folHlink"/>
  <p:sldLayoutIdLst>
    <p:sldLayoutId id="2147486092" r:id="rId1"/>
    <p:sldLayoutId id="2147486093" r:id="rId2"/>
    <p:sldLayoutId id="2147486094" r:id="rId3"/>
    <p:sldLayoutId id="2147486095" r:id="rId4"/>
    <p:sldLayoutId id="2147486096" r:id="rId5"/>
    <p:sldLayoutId id="2147486097" r:id="rId6"/>
    <p:sldLayoutId id="2147486098" r:id="rId7"/>
    <p:sldLayoutId id="2147486099" r:id="rId8"/>
    <p:sldLayoutId id="2147486100" r:id="rId9"/>
    <p:sldLayoutId id="2147486101" r:id="rId10"/>
    <p:sldLayoutId id="2147486102" r:id="rId11"/>
    <p:sldLayoutId id="2147486103"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5400" b="1" kern="1200">
          <a:solidFill>
            <a:srgbClr val="FFFF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2pPr>
      <a:lvl3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3pPr>
      <a:lvl4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4pPr>
      <a:lvl5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5pPr>
      <a:lvl6pPr marL="4572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6pPr>
      <a:lvl7pPr marL="9144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7pPr>
      <a:lvl8pPr marL="13716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8pPr>
      <a:lvl9pPr marL="18288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9pPr>
    </p:titleStyle>
    <p:bodyStyle>
      <a:lvl1pPr marL="342900" indent="-342900" algn="l" rtl="0" eaLnBrk="0" fontAlgn="base" hangingPunct="0">
        <a:spcBef>
          <a:spcPct val="0"/>
        </a:spcBef>
        <a:spcAft>
          <a:spcPct val="0"/>
        </a:spcAft>
        <a:buClr>
          <a:schemeClr val="tx1"/>
        </a:buClr>
        <a:buSzPct val="90000"/>
        <a:buFont typeface="Wingdings" panose="05000000000000000000" pitchFamily="2" charset="2"/>
        <a:buChar char="Ø"/>
        <a:defRPr sz="3200" b="1"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0"/>
        </a:spcBef>
        <a:spcAft>
          <a:spcPct val="0"/>
        </a:spcAft>
        <a:buFont typeface="Times New Roman" panose="02020603050405020304" pitchFamily="18" charset="0"/>
        <a:buChar char="♫"/>
        <a:defRPr sz="2800" b="1"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0"/>
        </a:spcBef>
        <a:spcAft>
          <a:spcPct val="0"/>
        </a:spcAft>
        <a:buClr>
          <a:schemeClr val="accent2"/>
        </a:buClr>
        <a:buSzPct val="90000"/>
        <a:buFont typeface="Wingdings" panose="05000000000000000000" pitchFamily="2" charset="2"/>
        <a:buBlip>
          <a:blip r:embed="rId14"/>
        </a:buBlip>
        <a:defRPr sz="2400" b="1"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0"/>
        </a:spcBef>
        <a:spcAft>
          <a:spcPct val="0"/>
        </a:spcAft>
        <a:buChar char="–"/>
        <a:defRPr sz="2000" b="1"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0"/>
        </a:spcBef>
        <a:spcAft>
          <a:spcPct val="0"/>
        </a:spcAft>
        <a:buClr>
          <a:schemeClr val="folHlink"/>
        </a:buClr>
        <a:buSzPct val="90000"/>
        <a:buFont typeface="Wingdings" panose="05000000000000000000" pitchFamily="2" charset="2"/>
        <a:buBlip>
          <a:blip r:embed="rId15"/>
        </a:buBlip>
        <a:defRPr sz="2000" b="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56413"/>
            <a:chOff x="0" y="0"/>
            <a:chExt cx="5760" cy="4319"/>
          </a:xfrm>
        </p:grpSpPr>
        <p:sp>
          <p:nvSpPr>
            <p:cNvPr id="8195"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8196"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8197"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2059" name="Freeform 6"/>
            <p:cNvSpPr>
              <a:spLocks/>
            </p:cNvSpPr>
            <p:nvPr/>
          </p:nvSpPr>
          <p:spPr bwMode="hidden">
            <a:xfrm>
              <a:off x="4038" y="3577"/>
              <a:ext cx="1720" cy="65"/>
            </a:xfrm>
            <a:custGeom>
              <a:avLst/>
              <a:gdLst>
                <a:gd name="T0" fmla="*/ 1696 w 1722"/>
                <a:gd name="T1" fmla="*/ 53 h 66"/>
                <a:gd name="T2" fmla="*/ 1696 w 1722"/>
                <a:gd name="T3" fmla="*/ 47 h 66"/>
                <a:gd name="T4" fmla="*/ 0 w 1722"/>
                <a:gd name="T5" fmla="*/ 0 h 66"/>
                <a:gd name="T6" fmla="*/ 0 w 1722"/>
                <a:gd name="T7" fmla="*/ 35 h 66"/>
                <a:gd name="T8" fmla="*/ 1696 w 1722"/>
                <a:gd name="T9" fmla="*/ 53 h 66"/>
                <a:gd name="T10" fmla="*/ 1696 w 1722"/>
                <a:gd name="T11" fmla="*/ 5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199"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p:spPr>
          <p:txBody>
            <a:bodyPr/>
            <a:lstStyle/>
            <a:p>
              <a:pPr eaLnBrk="1" hangingPunct="1">
                <a:defRPr/>
              </a:pPr>
              <a:endParaRPr kumimoji="0" lang="zh-CN" altLang="en-US" sz="1800">
                <a:solidFill>
                  <a:srgbClr val="FFFFFF"/>
                </a:solidFill>
                <a:latin typeface="Arial"/>
              </a:endParaRPr>
            </a:p>
          </p:txBody>
        </p:sp>
        <p:sp>
          <p:nvSpPr>
            <p:cNvPr id="2061" name="Freeform 8"/>
            <p:cNvSpPr>
              <a:spLocks/>
            </p:cNvSpPr>
            <p:nvPr/>
          </p:nvSpPr>
          <p:spPr bwMode="hidden">
            <a:xfrm>
              <a:off x="4784" y="3702"/>
              <a:ext cx="974" cy="101"/>
            </a:xfrm>
            <a:custGeom>
              <a:avLst/>
              <a:gdLst>
                <a:gd name="T0" fmla="*/ 962 w 975"/>
                <a:gd name="T1" fmla="*/ 48 h 101"/>
                <a:gd name="T2" fmla="*/ 962 w 975"/>
                <a:gd name="T3" fmla="*/ 0 h 101"/>
                <a:gd name="T4" fmla="*/ 0 w 975"/>
                <a:gd name="T5" fmla="*/ 24 h 101"/>
                <a:gd name="T6" fmla="*/ 0 w 975"/>
                <a:gd name="T7" fmla="*/ 101 h 101"/>
                <a:gd name="T8" fmla="*/ 962 w 975"/>
                <a:gd name="T9" fmla="*/ 48 h 101"/>
                <a:gd name="T10" fmla="*/ 962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2062" name="Freeform 9"/>
            <p:cNvSpPr>
              <a:spLocks/>
            </p:cNvSpPr>
            <p:nvPr/>
          </p:nvSpPr>
          <p:spPr bwMode="hidden">
            <a:xfrm>
              <a:off x="3619" y="3815"/>
              <a:ext cx="2139" cy="198"/>
            </a:xfrm>
            <a:custGeom>
              <a:avLst/>
              <a:gdLst>
                <a:gd name="T0" fmla="*/ 2115 w 2141"/>
                <a:gd name="T1" fmla="*/ 0 h 198"/>
                <a:gd name="T2" fmla="*/ 0 w 2141"/>
                <a:gd name="T3" fmla="*/ 156 h 198"/>
                <a:gd name="T4" fmla="*/ 0 w 2141"/>
                <a:gd name="T5" fmla="*/ 198 h 198"/>
                <a:gd name="T6" fmla="*/ 2115 w 2141"/>
                <a:gd name="T7" fmla="*/ 0 h 198"/>
                <a:gd name="T8" fmla="*/ 211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202"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2064" name="Freeform 11"/>
            <p:cNvSpPr>
              <a:spLocks/>
            </p:cNvSpPr>
            <p:nvPr/>
          </p:nvSpPr>
          <p:spPr bwMode="hidden">
            <a:xfrm>
              <a:off x="2097" y="4043"/>
              <a:ext cx="2514" cy="276"/>
            </a:xfrm>
            <a:custGeom>
              <a:avLst/>
              <a:gdLst>
                <a:gd name="T0" fmla="*/ 2143 w 2517"/>
                <a:gd name="T1" fmla="*/ 276 h 276"/>
                <a:gd name="T2" fmla="*/ 2478 w 2517"/>
                <a:gd name="T3" fmla="*/ 204 h 276"/>
                <a:gd name="T4" fmla="*/ 2221 w 2517"/>
                <a:gd name="T5" fmla="*/ 0 h 276"/>
                <a:gd name="T6" fmla="*/ 0 w 2517"/>
                <a:gd name="T7" fmla="*/ 276 h 276"/>
                <a:gd name="T8" fmla="*/ 2143 w 2517"/>
                <a:gd name="T9" fmla="*/ 276 h 276"/>
                <a:gd name="T10" fmla="*/ 2143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204"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2066" name="Freeform 13"/>
            <p:cNvSpPr>
              <a:spLocks/>
            </p:cNvSpPr>
            <p:nvPr/>
          </p:nvSpPr>
          <p:spPr bwMode="hidden">
            <a:xfrm>
              <a:off x="5030" y="3151"/>
              <a:ext cx="728" cy="240"/>
            </a:xfrm>
            <a:custGeom>
              <a:avLst/>
              <a:gdLst>
                <a:gd name="T0" fmla="*/ 716 w 729"/>
                <a:gd name="T1" fmla="*/ 240 h 240"/>
                <a:gd name="T2" fmla="*/ 0 w 729"/>
                <a:gd name="T3" fmla="*/ 0 h 240"/>
                <a:gd name="T4" fmla="*/ 0 w 729"/>
                <a:gd name="T5" fmla="*/ 6 h 240"/>
                <a:gd name="T6" fmla="*/ 716 w 729"/>
                <a:gd name="T7" fmla="*/ 240 h 240"/>
                <a:gd name="T8" fmla="*/ 716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206"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2068" name="Freeform 15"/>
            <p:cNvSpPr>
              <a:spLocks/>
            </p:cNvSpPr>
            <p:nvPr/>
          </p:nvSpPr>
          <p:spPr bwMode="hidden">
            <a:xfrm>
              <a:off x="5030" y="3049"/>
              <a:ext cx="728" cy="318"/>
            </a:xfrm>
            <a:custGeom>
              <a:avLst/>
              <a:gdLst>
                <a:gd name="T0" fmla="*/ 716 w 729"/>
                <a:gd name="T1" fmla="*/ 318 h 318"/>
                <a:gd name="T2" fmla="*/ 716 w 729"/>
                <a:gd name="T3" fmla="*/ 312 h 318"/>
                <a:gd name="T4" fmla="*/ 0 w 729"/>
                <a:gd name="T5" fmla="*/ 0 h 318"/>
                <a:gd name="T6" fmla="*/ 0 w 729"/>
                <a:gd name="T7" fmla="*/ 54 h 318"/>
                <a:gd name="T8" fmla="*/ 716 w 729"/>
                <a:gd name="T9" fmla="*/ 318 h 318"/>
                <a:gd name="T10" fmla="*/ 716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208"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8209"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8210"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2072"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212"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2074"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214"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8215"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p:spPr>
          <p:txBody>
            <a:bodyPr/>
            <a:lstStyle/>
            <a:p>
              <a:pPr eaLnBrk="1" hangingPunct="1">
                <a:defRPr/>
              </a:pPr>
              <a:endParaRPr kumimoji="0" lang="zh-CN" altLang="en-US" sz="1800">
                <a:solidFill>
                  <a:srgbClr val="FFFFFF"/>
                </a:solidFill>
                <a:latin typeface="Arial"/>
              </a:endParaRPr>
            </a:p>
          </p:txBody>
        </p:sp>
        <p:sp>
          <p:nvSpPr>
            <p:cNvPr id="8216"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2078"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218"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a:endParaRPr>
            </a:p>
          </p:txBody>
        </p:sp>
        <p:sp>
          <p:nvSpPr>
            <p:cNvPr id="8219"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a:endParaRPr>
            </a:p>
          </p:txBody>
        </p:sp>
        <p:sp>
          <p:nvSpPr>
            <p:cNvPr id="2081" name="Freeform 28"/>
            <p:cNvSpPr>
              <a:spLocks/>
            </p:cNvSpPr>
            <p:nvPr/>
          </p:nvSpPr>
          <p:spPr bwMode="hidden">
            <a:xfrm>
              <a:off x="5698" y="653"/>
              <a:ext cx="60" cy="311"/>
            </a:xfrm>
            <a:custGeom>
              <a:avLst/>
              <a:gdLst>
                <a:gd name="T0" fmla="*/ 0 w 60"/>
                <a:gd name="T1" fmla="*/ 144 h 312"/>
                <a:gd name="T2" fmla="*/ 60 w 60"/>
                <a:gd name="T3" fmla="*/ 299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221"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2083"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solidFill>
                  <a:srgbClr val="FFFFFF"/>
                </a:solidFill>
              </a:endParaRPr>
            </a:p>
          </p:txBody>
        </p:sp>
        <p:sp>
          <p:nvSpPr>
            <p:cNvPr id="8223"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8224"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8225"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8226"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8227"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a:endParaRPr>
            </a:p>
          </p:txBody>
        </p:sp>
        <p:sp>
          <p:nvSpPr>
            <p:cNvPr id="8228"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8229"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sp>
          <p:nvSpPr>
            <p:cNvPr id="8230"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a:endParaRPr>
            </a:p>
          </p:txBody>
        </p:sp>
        <p:grpSp>
          <p:nvGrpSpPr>
            <p:cNvPr id="2092" name="Group 39"/>
            <p:cNvGrpSpPr>
              <a:grpSpLocks/>
            </p:cNvGrpSpPr>
            <p:nvPr userDrawn="1"/>
          </p:nvGrpSpPr>
          <p:grpSpPr bwMode="auto">
            <a:xfrm>
              <a:off x="0" y="1632"/>
              <a:ext cx="5758" cy="1858"/>
              <a:chOff x="0" y="1632"/>
              <a:chExt cx="5758" cy="1858"/>
            </a:xfrm>
          </p:grpSpPr>
          <p:sp>
            <p:nvSpPr>
              <p:cNvPr id="8232"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a:endParaRPr>
              </a:p>
            </p:txBody>
          </p:sp>
          <p:sp>
            <p:nvSpPr>
              <p:cNvPr id="8233"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p:spPr>
            <p:txBody>
              <a:bodyPr/>
              <a:lstStyle/>
              <a:p>
                <a:pPr eaLnBrk="1" hangingPunct="1">
                  <a:defRPr/>
                </a:pPr>
                <a:endParaRPr kumimoji="0" lang="zh-CN" altLang="en-US" sz="1800">
                  <a:solidFill>
                    <a:srgbClr val="FFFFFF"/>
                  </a:solidFill>
                  <a:latin typeface="Arial"/>
                </a:endParaRPr>
              </a:p>
            </p:txBody>
          </p:sp>
        </p:grpSp>
      </p:grpSp>
      <p:sp>
        <p:nvSpPr>
          <p:cNvPr id="8234" name="Rectangle 42"/>
          <p:cNvSpPr>
            <a:spLocks noGrp="1" noChangeArrowheads="1"/>
          </p:cNvSpPr>
          <p:nvPr>
            <p:ph type="title"/>
          </p:nvPr>
        </p:nvSpPr>
        <p:spPr bwMode="auto">
          <a:xfrm>
            <a:off x="158750" y="277813"/>
            <a:ext cx="89852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235" name="Rectangle 43"/>
          <p:cNvSpPr>
            <a:spLocks noGrp="1" noChangeArrowheads="1"/>
          </p:cNvSpPr>
          <p:nvPr>
            <p:ph type="body" idx="1"/>
          </p:nvPr>
        </p:nvSpPr>
        <p:spPr bwMode="auto">
          <a:xfrm>
            <a:off x="106363" y="1600200"/>
            <a:ext cx="8929687" cy="45307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236" name="Rectangle 44"/>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kumimoji="0" sz="1200">
                <a:solidFill>
                  <a:srgbClr val="FFFFFF"/>
                </a:solidFill>
                <a:effectLst>
                  <a:outerShdw blurRad="38100" dist="38100" dir="2700000" algn="tl">
                    <a:srgbClr val="000000"/>
                  </a:outerShdw>
                </a:effectLst>
                <a:latin typeface="Arial" panose="020B0604020202020204" pitchFamily="34" charset="0"/>
              </a:defRPr>
            </a:lvl1pPr>
          </a:lstStyle>
          <a:p>
            <a:pPr>
              <a:defRPr/>
            </a:pPr>
            <a:endParaRPr lang="en-US" altLang="zh-CN"/>
          </a:p>
        </p:txBody>
      </p:sp>
      <p:sp>
        <p:nvSpPr>
          <p:cNvPr id="8237" name="Rectangle 4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kumimoji="0" sz="1200">
                <a:solidFill>
                  <a:srgbClr val="FFFFFF"/>
                </a:solidFill>
                <a:effectLst>
                  <a:outerShdw blurRad="38100" dist="38100" dir="2700000" algn="tl">
                    <a:srgbClr val="000000"/>
                  </a:outerShdw>
                </a:effectLst>
                <a:latin typeface="Arial" panose="020B0604020202020204" pitchFamily="34" charset="0"/>
              </a:defRPr>
            </a:lvl1pPr>
          </a:lstStyle>
          <a:p>
            <a:pPr>
              <a:defRPr/>
            </a:pPr>
            <a:endParaRPr lang="en-US" altLang="zh-CN"/>
          </a:p>
        </p:txBody>
      </p:sp>
      <p:sp>
        <p:nvSpPr>
          <p:cNvPr id="8238" name="Rectangle 46"/>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0" sz="1200" b="1">
                <a:solidFill>
                  <a:srgbClr val="FFFFFF"/>
                </a:solidFill>
                <a:effectLst>
                  <a:outerShdw blurRad="38100" dist="38100" dir="2700000" algn="tl">
                    <a:srgbClr val="000000"/>
                  </a:outerShdw>
                </a:effectLst>
                <a:latin typeface="Arial" panose="020B0604020202020204" pitchFamily="34" charset="0"/>
              </a:defRPr>
            </a:lvl1pPr>
          </a:lstStyle>
          <a:p>
            <a:pPr>
              <a:defRPr/>
            </a:pPr>
            <a:fld id="{6977F766-134D-48E0-91DE-F039ED676DB9}" type="slidenum">
              <a:rPr lang="en-US" altLang="zh-CN"/>
              <a:pPr>
                <a:defRPr/>
              </a:pPr>
              <a:t>‹#›</a:t>
            </a:fld>
            <a:endParaRPr lang="en-US" altLang="zh-CN"/>
          </a:p>
        </p:txBody>
      </p:sp>
    </p:spTree>
    <p:extLst>
      <p:ext uri="{BB962C8B-B14F-4D97-AF65-F5344CB8AC3E}">
        <p14:creationId xmlns:p14="http://schemas.microsoft.com/office/powerpoint/2010/main" val="3677612415"/>
      </p:ext>
    </p:extLst>
  </p:cSld>
  <p:clrMap bg1="dk2" tx1="lt1" bg2="dk1" tx2="lt2" accent1="accent1" accent2="accent2" accent3="accent3" accent4="accent4" accent5="accent5" accent6="accent6" hlink="hlink" folHlink="folHlink"/>
  <p:sldLayoutIdLst>
    <p:sldLayoutId id="2147486105" r:id="rId1"/>
    <p:sldLayoutId id="2147486106" r:id="rId2"/>
    <p:sldLayoutId id="2147486107" r:id="rId3"/>
    <p:sldLayoutId id="2147486108" r:id="rId4"/>
    <p:sldLayoutId id="2147486109" r:id="rId5"/>
    <p:sldLayoutId id="2147486110" r:id="rId6"/>
    <p:sldLayoutId id="2147486111" r:id="rId7"/>
    <p:sldLayoutId id="2147486112" r:id="rId8"/>
    <p:sldLayoutId id="2147486113" r:id="rId9"/>
    <p:sldLayoutId id="2147486114" r:id="rId10"/>
    <p:sldLayoutId id="2147486115" r:id="rId11"/>
    <p:sldLayoutId id="2147486116" r:id="rId12"/>
  </p:sldLayoutIdLst>
  <p:transition>
    <p:blinds dir="vert"/>
  </p:transition>
  <p:timing>
    <p:tnLst>
      <p:par>
        <p:cTn id="1" dur="indefinite" restart="never" nodeType="tmRoot"/>
      </p:par>
    </p:tnLst>
  </p:timing>
  <p:hf hdr="0" dt="0"/>
  <p:txStyles>
    <p:titleStyle>
      <a:lvl1pPr algn="l" rtl="0" eaLnBrk="0" fontAlgn="base" hangingPunct="0">
        <a:spcBef>
          <a:spcPct val="0"/>
        </a:spcBef>
        <a:spcAft>
          <a:spcPct val="0"/>
        </a:spcAft>
        <a:defRPr sz="5400" b="1" kern="1200">
          <a:solidFill>
            <a:srgbClr val="FFFF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2pPr>
      <a:lvl3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3pPr>
      <a:lvl4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4pPr>
      <a:lvl5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5pPr>
      <a:lvl6pPr marL="4572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6pPr>
      <a:lvl7pPr marL="9144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7pPr>
      <a:lvl8pPr marL="13716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8pPr>
      <a:lvl9pPr marL="18288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9pPr>
    </p:titleStyle>
    <p:bodyStyle>
      <a:lvl1pPr marL="342900" indent="-342900" algn="l" rtl="0" eaLnBrk="0" fontAlgn="base" hangingPunct="0">
        <a:spcBef>
          <a:spcPct val="0"/>
        </a:spcBef>
        <a:spcAft>
          <a:spcPct val="0"/>
        </a:spcAft>
        <a:buClr>
          <a:schemeClr val="tx1"/>
        </a:buClr>
        <a:buSzPct val="90000"/>
        <a:buFont typeface="Wingdings" panose="05000000000000000000" pitchFamily="2" charset="2"/>
        <a:buChar char="Ø"/>
        <a:defRPr sz="3200" b="1"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0"/>
        </a:spcBef>
        <a:spcAft>
          <a:spcPct val="0"/>
        </a:spcAft>
        <a:buFont typeface="Times New Roman" panose="02020603050405020304" pitchFamily="18" charset="0"/>
        <a:buChar char="♫"/>
        <a:defRPr sz="2800" b="1"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0"/>
        </a:spcBef>
        <a:spcAft>
          <a:spcPct val="0"/>
        </a:spcAft>
        <a:buClr>
          <a:schemeClr val="accent2"/>
        </a:buClr>
        <a:buSzPct val="90000"/>
        <a:buFont typeface="Wingdings" panose="05000000000000000000" pitchFamily="2" charset="2"/>
        <a:buBlip>
          <a:blip r:embed="rId14"/>
        </a:buBlip>
        <a:defRPr sz="2400" b="1"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0"/>
        </a:spcBef>
        <a:spcAft>
          <a:spcPct val="0"/>
        </a:spcAft>
        <a:buChar char="–"/>
        <a:defRPr sz="2000" b="1"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0"/>
        </a:spcBef>
        <a:spcAft>
          <a:spcPct val="0"/>
        </a:spcAft>
        <a:buClr>
          <a:schemeClr val="folHlink"/>
        </a:buClr>
        <a:buSzPct val="90000"/>
        <a:buFont typeface="Wingdings" panose="05000000000000000000" pitchFamily="2" charset="2"/>
        <a:buBlip>
          <a:blip r:embed="rId15"/>
        </a:buBlip>
        <a:defRPr sz="2000" b="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9.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5.xml"/><Relationship Id="rId1" Type="http://schemas.openxmlformats.org/officeDocument/2006/relationships/vmlDrawing" Target="../drawings/vmlDrawing1.vml"/><Relationship Id="rId4" Type="http://schemas.openxmlformats.org/officeDocument/2006/relationships/image" Target="../media/image10.emf"/></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0.xml"/><Relationship Id="rId1" Type="http://schemas.openxmlformats.org/officeDocument/2006/relationships/vmlDrawing" Target="../drawings/vmlDrawing2.vml"/><Relationship Id="rId4" Type="http://schemas.openxmlformats.org/officeDocument/2006/relationships/image" Target="../media/image20.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0.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100.xml"/><Relationship Id="rId5" Type="http://schemas.openxmlformats.org/officeDocument/2006/relationships/image" Target="../media/image3.png"/><Relationship Id="rId4"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100.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00.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0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0.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12.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2.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12.xml"/><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2.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vmlDrawing" Target="../drawings/vmlDrawing3.vml"/><Relationship Id="rId6" Type="http://schemas.openxmlformats.org/officeDocument/2006/relationships/image" Target="../media/image24.png"/><Relationship Id="rId5" Type="http://schemas.openxmlformats.org/officeDocument/2006/relationships/image" Target="../media/image23.wmf"/><Relationship Id="rId4" Type="http://schemas.openxmlformats.org/officeDocument/2006/relationships/oleObject" Target="../embeddings/oleObject3.bin"/></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5.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5.xml"/><Relationship Id="rId1" Type="http://schemas.openxmlformats.org/officeDocument/2006/relationships/vmlDrawing" Target="../drawings/vmlDrawing5.vml"/><Relationship Id="rId4" Type="http://schemas.openxmlformats.org/officeDocument/2006/relationships/image" Target="../media/image26.w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5.xml"/><Relationship Id="rId1" Type="http://schemas.openxmlformats.org/officeDocument/2006/relationships/vmlDrawing" Target="../drawings/vmlDrawing6.vml"/><Relationship Id="rId4" Type="http://schemas.openxmlformats.org/officeDocument/2006/relationships/image" Target="../media/image27.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5.xml"/><Relationship Id="rId1" Type="http://schemas.openxmlformats.org/officeDocument/2006/relationships/vmlDrawing" Target="../drawings/vmlDrawing7.vml"/><Relationship Id="rId4" Type="http://schemas.openxmlformats.org/officeDocument/2006/relationships/image" Target="../media/image28.w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2.xml"/><Relationship Id="rId1" Type="http://schemas.openxmlformats.org/officeDocument/2006/relationships/slideLayout" Target="../slideLayouts/slideLayout40.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6.xml"/><Relationship Id="rId1" Type="http://schemas.openxmlformats.org/officeDocument/2006/relationships/vmlDrawing" Target="../drawings/vmlDrawing8.vml"/><Relationship Id="rId5" Type="http://schemas.openxmlformats.org/officeDocument/2006/relationships/image" Target="../media/image32.emf"/><Relationship Id="rId4" Type="http://schemas.openxmlformats.org/officeDocument/2006/relationships/oleObject" Target="../embeddings/oleObject8.bin"/></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51.xml"/><Relationship Id="rId1" Type="http://schemas.openxmlformats.org/officeDocument/2006/relationships/vmlDrawing" Target="../drawings/vmlDrawing9.vml"/><Relationship Id="rId5" Type="http://schemas.openxmlformats.org/officeDocument/2006/relationships/image" Target="../media/image33.emf"/><Relationship Id="rId4" Type="http://schemas.openxmlformats.org/officeDocument/2006/relationships/oleObject" Target="../embeddings/oleObject9.bin"/></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51.xml"/><Relationship Id="rId1" Type="http://schemas.openxmlformats.org/officeDocument/2006/relationships/vmlDrawing" Target="../drawings/vmlDrawing10.vml"/><Relationship Id="rId5" Type="http://schemas.openxmlformats.org/officeDocument/2006/relationships/image" Target="../media/image34.emf"/><Relationship Id="rId4" Type="http://schemas.openxmlformats.org/officeDocument/2006/relationships/oleObject" Target="../embeddings/oleObject10.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533400"/>
            <a:ext cx="7772400" cy="762000"/>
          </a:xfrm>
        </p:spPr>
        <p:txBody>
          <a:bodyPr/>
          <a:lstStyle/>
          <a:p>
            <a:pPr eaLnBrk="1" hangingPunct="1">
              <a:defRPr/>
            </a:pPr>
            <a:r>
              <a:rPr lang="zh-CN" altLang="en-US" smtClean="0">
                <a:latin typeface="Times New Roman" pitchFamily="18" charset="0"/>
              </a:rPr>
              <a:t>第四章   图与网络</a:t>
            </a:r>
            <a:r>
              <a:rPr lang="zh-CN" altLang="en-US" smtClean="0"/>
              <a:t> </a:t>
            </a:r>
          </a:p>
        </p:txBody>
      </p:sp>
      <p:sp>
        <p:nvSpPr>
          <p:cNvPr id="65539" name="Rectangle 3"/>
          <p:cNvSpPr>
            <a:spLocks noGrp="1" noChangeArrowheads="1"/>
          </p:cNvSpPr>
          <p:nvPr>
            <p:ph type="body" idx="1"/>
          </p:nvPr>
        </p:nvSpPr>
        <p:spPr>
          <a:xfrm>
            <a:off x="685800" y="1752600"/>
            <a:ext cx="7772400" cy="4267200"/>
          </a:xfrm>
          <a:ln w="38100" cmpd="dbl">
            <a:solidFill>
              <a:schemeClr val="accent1"/>
            </a:solidFill>
            <a:miter lim="800000"/>
            <a:headEnd/>
            <a:tailEnd/>
          </a:ln>
        </p:spPr>
        <p:txBody>
          <a:bodyPr/>
          <a:lstStyle/>
          <a:p>
            <a:pPr marL="0" indent="0" eaLnBrk="1" hangingPunct="1">
              <a:buClr>
                <a:schemeClr val="folHlink"/>
              </a:buClr>
              <a:buFont typeface="Wingdings" panose="05000000000000000000" pitchFamily="2" charset="2"/>
              <a:buChar char="ü"/>
              <a:tabLst>
                <a:tab pos="282575" algn="l"/>
              </a:tabLst>
            </a:pPr>
            <a:r>
              <a:rPr lang="zh-CN" altLang="en-US" smtClean="0">
                <a:solidFill>
                  <a:schemeClr val="tx2"/>
                </a:solidFill>
                <a:latin typeface="Times New Roman" panose="02020603050405020304" pitchFamily="18" charset="0"/>
              </a:rPr>
              <a:t>§4.1</a:t>
            </a:r>
            <a:r>
              <a:rPr lang="zh-CN" altLang="en-US" smtClean="0">
                <a:latin typeface="Times New Roman" panose="02020603050405020304" pitchFamily="18" charset="0"/>
              </a:rPr>
              <a:t>  图 </a:t>
            </a:r>
          </a:p>
          <a:p>
            <a:pPr marL="0" indent="0" eaLnBrk="1" hangingPunct="1">
              <a:buClr>
                <a:schemeClr val="folHlink"/>
              </a:buClr>
              <a:buFont typeface="Wingdings" panose="05000000000000000000" pitchFamily="2" charset="2"/>
              <a:buChar char="ü"/>
              <a:tabLst>
                <a:tab pos="282575" algn="l"/>
              </a:tabLst>
            </a:pPr>
            <a:r>
              <a:rPr lang="zh-CN" altLang="en-US" smtClean="0">
                <a:solidFill>
                  <a:schemeClr val="tx2"/>
                </a:solidFill>
                <a:latin typeface="Times New Roman" panose="02020603050405020304" pitchFamily="18" charset="0"/>
              </a:rPr>
              <a:t>§4.2</a:t>
            </a:r>
            <a:r>
              <a:rPr lang="zh-CN" altLang="en-US" smtClean="0">
                <a:latin typeface="Times New Roman" panose="02020603050405020304" pitchFamily="18" charset="0"/>
              </a:rPr>
              <a:t>  树 </a:t>
            </a:r>
          </a:p>
          <a:p>
            <a:pPr marL="0" indent="0" eaLnBrk="1" hangingPunct="1">
              <a:buClr>
                <a:schemeClr val="folHlink"/>
              </a:buClr>
              <a:buFont typeface="Wingdings" panose="05000000000000000000" pitchFamily="2" charset="2"/>
              <a:buChar char="ü"/>
              <a:tabLst>
                <a:tab pos="282575" algn="l"/>
              </a:tabLst>
            </a:pPr>
            <a:r>
              <a:rPr lang="zh-CN" altLang="en-US" smtClean="0">
                <a:solidFill>
                  <a:schemeClr val="tx2"/>
                </a:solidFill>
                <a:latin typeface="Times New Roman" panose="02020603050405020304" pitchFamily="18" charset="0"/>
              </a:rPr>
              <a:t>§4.3</a:t>
            </a:r>
            <a:r>
              <a:rPr lang="zh-CN" altLang="en-US" smtClean="0">
                <a:latin typeface="Times New Roman" panose="02020603050405020304" pitchFamily="18" charset="0"/>
              </a:rPr>
              <a:t>  有向图  </a:t>
            </a:r>
            <a:r>
              <a:rPr lang="en-US" altLang="zh-CN" smtClean="0">
                <a:solidFill>
                  <a:schemeClr val="tx2"/>
                </a:solidFill>
                <a:latin typeface="Times New Roman" panose="02020603050405020304" pitchFamily="18" charset="0"/>
              </a:rPr>
              <a:t>Euler</a:t>
            </a:r>
            <a:r>
              <a:rPr lang="zh-CN" altLang="en-US" smtClean="0">
                <a:latin typeface="Times New Roman" panose="02020603050405020304" pitchFamily="18" charset="0"/>
              </a:rPr>
              <a:t>路 </a:t>
            </a:r>
          </a:p>
          <a:p>
            <a:pPr marL="0" indent="0" eaLnBrk="1" hangingPunct="1">
              <a:buClr>
                <a:schemeClr val="folHlink"/>
              </a:buClr>
              <a:buFont typeface="Wingdings" panose="05000000000000000000" pitchFamily="2" charset="2"/>
              <a:buChar char="ü"/>
              <a:tabLst>
                <a:tab pos="282575" algn="l"/>
              </a:tabLst>
            </a:pPr>
            <a:r>
              <a:rPr lang="zh-CN" altLang="en-US" smtClean="0">
                <a:solidFill>
                  <a:schemeClr val="tx2"/>
                </a:solidFill>
                <a:latin typeface="Times New Roman" panose="02020603050405020304" pitchFamily="18" charset="0"/>
              </a:rPr>
              <a:t>§4.4</a:t>
            </a:r>
            <a:r>
              <a:rPr lang="zh-CN" altLang="en-US" smtClean="0">
                <a:latin typeface="Times New Roman" panose="02020603050405020304" pitchFamily="18" charset="0"/>
              </a:rPr>
              <a:t>  </a:t>
            </a:r>
            <a:r>
              <a:rPr lang="en-US" altLang="zh-CN" smtClean="0">
                <a:latin typeface="Times New Roman" panose="02020603050405020304" pitchFamily="18" charset="0"/>
              </a:rPr>
              <a:t>Hamilton</a:t>
            </a:r>
            <a:r>
              <a:rPr lang="zh-CN" altLang="en-US" smtClean="0">
                <a:latin typeface="Times New Roman" panose="02020603050405020304" pitchFamily="18" charset="0"/>
              </a:rPr>
              <a:t>图 </a:t>
            </a:r>
          </a:p>
          <a:p>
            <a:pPr marL="0" indent="0" eaLnBrk="1" hangingPunct="1">
              <a:buFont typeface="Wingdings" panose="05000000000000000000" pitchFamily="2" charset="2"/>
              <a:buNone/>
              <a:tabLst>
                <a:tab pos="282575" algn="l"/>
              </a:tabLst>
            </a:pPr>
            <a:r>
              <a:rPr lang="zh-CN" altLang="en-US" smtClean="0">
                <a:solidFill>
                  <a:schemeClr val="tx2"/>
                </a:solidFill>
                <a:latin typeface="Times New Roman" panose="02020603050405020304" pitchFamily="18" charset="0"/>
              </a:rPr>
              <a:t>	§4.5</a:t>
            </a:r>
            <a:r>
              <a:rPr lang="zh-CN" altLang="en-US" smtClean="0">
                <a:latin typeface="Times New Roman" panose="02020603050405020304" pitchFamily="18" charset="0"/>
              </a:rPr>
              <a:t>  平面图 </a:t>
            </a:r>
          </a:p>
          <a:p>
            <a:pPr marL="0" indent="0" eaLnBrk="1" hangingPunct="1">
              <a:buFont typeface="Wingdings" panose="05000000000000000000" pitchFamily="2" charset="2"/>
              <a:buNone/>
              <a:tabLst>
                <a:tab pos="282575" algn="l"/>
              </a:tabLst>
            </a:pPr>
            <a:r>
              <a:rPr lang="zh-CN" altLang="en-US" smtClean="0">
                <a:solidFill>
                  <a:schemeClr val="tx2"/>
                </a:solidFill>
                <a:latin typeface="Times New Roman" panose="02020603050405020304" pitchFamily="18" charset="0"/>
              </a:rPr>
              <a:t>	§4.6</a:t>
            </a:r>
            <a:r>
              <a:rPr lang="zh-CN" altLang="en-US" smtClean="0">
                <a:latin typeface="Times New Roman" panose="02020603050405020304" pitchFamily="18" charset="0"/>
              </a:rPr>
              <a:t>  匹配  二部图 </a:t>
            </a:r>
          </a:p>
          <a:p>
            <a:pPr marL="0" indent="0" eaLnBrk="1" hangingPunct="1">
              <a:buFont typeface="Wingdings" panose="05000000000000000000" pitchFamily="2" charset="2"/>
              <a:buNone/>
              <a:tabLst>
                <a:tab pos="282575" algn="l"/>
              </a:tabLst>
            </a:pPr>
            <a:r>
              <a:rPr lang="zh-CN" altLang="en-US" smtClean="0">
                <a:solidFill>
                  <a:schemeClr val="tx2"/>
                </a:solidFill>
                <a:latin typeface="Times New Roman" panose="02020603050405020304" pitchFamily="18" charset="0"/>
              </a:rPr>
              <a:t>	§4.7</a:t>
            </a:r>
            <a:r>
              <a:rPr lang="zh-CN" altLang="en-US" smtClean="0">
                <a:latin typeface="Times New Roman" panose="02020603050405020304" pitchFamily="18" charset="0"/>
              </a:rPr>
              <a:t>  </a:t>
            </a:r>
            <a:r>
              <a:rPr lang="en-US" altLang="zh-CN" smtClean="0">
                <a:latin typeface="Times New Roman" panose="02020603050405020304" pitchFamily="18" charset="0"/>
              </a:rPr>
              <a:t>Konig</a:t>
            </a:r>
            <a:r>
              <a:rPr lang="zh-CN" altLang="en-US" smtClean="0">
                <a:latin typeface="Times New Roman" panose="02020603050405020304" pitchFamily="18" charset="0"/>
              </a:rPr>
              <a:t>无限性引理</a:t>
            </a:r>
            <a:r>
              <a:rPr lang="zh-CN" altLang="en-US" smtClean="0"/>
              <a:t> </a:t>
            </a:r>
          </a:p>
        </p:txBody>
      </p:sp>
      <p:sp>
        <p:nvSpPr>
          <p:cNvPr id="2" name="页脚占位符 1"/>
          <p:cNvSpPr>
            <a:spLocks noGrp="1"/>
          </p:cNvSpPr>
          <p:nvPr>
            <p:ph type="ftr" sz="quarter" idx="11"/>
          </p:nvPr>
        </p:nvSpPr>
        <p:spPr/>
        <p:txBody>
          <a:bodyPr/>
          <a:lstStyle/>
          <a:p>
            <a:pPr>
              <a:defRPr/>
            </a:pPr>
            <a:endParaRPr lang="en-US" altLang="zh-CN"/>
          </a:p>
        </p:txBody>
      </p:sp>
      <p:sp>
        <p:nvSpPr>
          <p:cNvPr id="6554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11793AE-909C-4009-8320-E7795075B60C}" type="slidenum">
              <a:rPr kumimoji="0" lang="zh-CN" altLang="en-US" sz="1400" b="0" smtClean="0"/>
              <a:pPr>
                <a:spcBef>
                  <a:spcPct val="0"/>
                </a:spcBef>
                <a:buClrTx/>
                <a:buFontTx/>
                <a:buNone/>
              </a:pPr>
              <a:t>1</a:t>
            </a:fld>
            <a:endParaRPr kumimoji="0" lang="en-US" altLang="zh-CN" sz="1400" b="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152400" y="533400"/>
            <a:ext cx="8839200" cy="6019800"/>
          </a:xfrm>
        </p:spPr>
        <p:txBody>
          <a:bodyPr/>
          <a:lstStyle/>
          <a:p>
            <a:pPr eaLnBrk="1" hangingPunct="1">
              <a:lnSpc>
                <a:spcPct val="120000"/>
              </a:lnSpc>
            </a:pPr>
            <a:r>
              <a:rPr lang="zh-CN" altLang="en-US" sz="3300" smtClean="0">
                <a:latin typeface="Times New Roman" panose="02020603050405020304" pitchFamily="18" charset="0"/>
              </a:rPr>
              <a:t>设</a:t>
            </a:r>
            <a:r>
              <a:rPr lang="en-US" altLang="zh-CN" sz="3300" smtClean="0">
                <a:latin typeface="Times New Roman" panose="02020603050405020304" pitchFamily="18" charset="0"/>
              </a:rPr>
              <a:t>G＝(P, L)</a:t>
            </a:r>
            <a:r>
              <a:rPr lang="zh-CN" altLang="en-US" sz="3300" smtClean="0">
                <a:latin typeface="Times New Roman" panose="02020603050405020304" pitchFamily="18" charset="0"/>
              </a:rPr>
              <a:t>是一个图，今后，我们用</a:t>
            </a:r>
            <a:r>
              <a:rPr lang="en-US" altLang="zh-CN" sz="3300" smtClean="0">
                <a:latin typeface="Times New Roman" panose="02020603050405020304" pitchFamily="18" charset="0"/>
              </a:rPr>
              <a:t>P(G)</a:t>
            </a:r>
            <a:r>
              <a:rPr lang="zh-CN" altLang="en-US" sz="3300" smtClean="0">
                <a:latin typeface="Times New Roman" panose="02020603050405020304" pitchFamily="18" charset="0"/>
              </a:rPr>
              <a:t>表示</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的(节)</a:t>
            </a:r>
            <a:r>
              <a:rPr lang="zh-CN" altLang="en-US" sz="3300" smtClean="0">
                <a:solidFill>
                  <a:schemeClr val="tx2"/>
                </a:solidFill>
                <a:latin typeface="Times New Roman" panose="02020603050405020304" pitchFamily="18" charset="0"/>
              </a:rPr>
              <a:t>点集</a:t>
            </a:r>
            <a:r>
              <a:rPr lang="zh-CN" altLang="en-US" sz="3300" smtClean="0">
                <a:latin typeface="Times New Roman" panose="02020603050405020304" pitchFamily="18" charset="0"/>
              </a:rPr>
              <a:t>，用</a:t>
            </a:r>
            <a:r>
              <a:rPr lang="en-US" altLang="zh-CN" sz="3300" smtClean="0">
                <a:latin typeface="Times New Roman" panose="02020603050405020304" pitchFamily="18" charset="0"/>
              </a:rPr>
              <a:t>L(G)</a:t>
            </a:r>
            <a:r>
              <a:rPr lang="zh-CN" altLang="en-US" sz="3300" smtClean="0">
                <a:latin typeface="Times New Roman" panose="02020603050405020304" pitchFamily="18" charset="0"/>
              </a:rPr>
              <a:t>表示</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的</a:t>
            </a:r>
            <a:r>
              <a:rPr lang="zh-CN" altLang="en-US" sz="3300" smtClean="0">
                <a:solidFill>
                  <a:schemeClr val="tx2"/>
                </a:solidFill>
                <a:latin typeface="Times New Roman" panose="02020603050405020304" pitchFamily="18" charset="0"/>
              </a:rPr>
              <a:t>边集</a:t>
            </a:r>
            <a:r>
              <a:rPr lang="zh-CN" altLang="en-US" sz="3300" smtClean="0">
                <a:latin typeface="Times New Roman" panose="02020603050405020304" pitchFamily="18" charset="0"/>
              </a:rPr>
              <a:t>。</a:t>
            </a:r>
          </a:p>
          <a:p>
            <a:pPr eaLnBrk="1" hangingPunct="1">
              <a:lnSpc>
                <a:spcPct val="120000"/>
              </a:lnSpc>
            </a:pPr>
            <a:r>
              <a:rPr lang="zh-CN" altLang="en-US" sz="3300" smtClean="0">
                <a:latin typeface="Times New Roman" panose="02020603050405020304" pitchFamily="18" charset="0"/>
              </a:rPr>
              <a:t>设</a:t>
            </a:r>
            <a:r>
              <a:rPr lang="en-US" altLang="zh-CN" sz="3300" i="1" smtClean="0">
                <a:latin typeface="Times New Roman" panose="02020603050405020304" pitchFamily="18" charset="0"/>
              </a:rPr>
              <a:t>l</a:t>
            </a:r>
            <a:r>
              <a:rPr lang="en-US" altLang="zh-CN" sz="3300" smtClean="0">
                <a:latin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rPr>
              <a:t>L(G)，</a:t>
            </a:r>
            <a:r>
              <a:rPr lang="zh-CN" altLang="en-US" sz="3300" smtClean="0">
                <a:latin typeface="Times New Roman" panose="02020603050405020304" pitchFamily="18" charset="0"/>
              </a:rPr>
              <a:t>并假设</a:t>
            </a:r>
            <a:r>
              <a:rPr lang="en-US" altLang="zh-CN" sz="3300" i="1" smtClean="0">
                <a:latin typeface="Times New Roman" panose="02020603050405020304" pitchFamily="18" charset="0"/>
              </a:rPr>
              <a:t>l</a:t>
            </a:r>
            <a:r>
              <a:rPr lang="zh-CN" altLang="en-US" sz="3300" smtClean="0">
                <a:latin typeface="Times New Roman" panose="02020603050405020304" pitchFamily="18" charset="0"/>
              </a:rPr>
              <a:t>是连接</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中点</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点</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的边，则称</a:t>
            </a:r>
            <a:r>
              <a:rPr lang="en-US" altLang="zh-CN" sz="3300" smtClean="0">
                <a:latin typeface="Times New Roman" panose="02020603050405020304" pitchFamily="18" charset="0"/>
              </a:rPr>
              <a:t>u，v</a:t>
            </a:r>
            <a:r>
              <a:rPr lang="zh-CN" altLang="en-US" sz="3300" smtClean="0">
                <a:latin typeface="Times New Roman" panose="02020603050405020304" pitchFamily="18" charset="0"/>
              </a:rPr>
              <a:t>是</a:t>
            </a:r>
            <a:r>
              <a:rPr lang="en-US" altLang="zh-CN" sz="3300" i="1" smtClean="0">
                <a:latin typeface="Times New Roman" panose="02020603050405020304" pitchFamily="18" charset="0"/>
              </a:rPr>
              <a:t>l</a:t>
            </a:r>
            <a:r>
              <a:rPr lang="zh-CN" altLang="en-US" sz="3300" smtClean="0">
                <a:latin typeface="Times New Roman" panose="02020603050405020304" pitchFamily="18" charset="0"/>
              </a:rPr>
              <a:t>的端点，并称</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与</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相邻。有时，在不致引起混淆的情况下，将</a:t>
            </a:r>
            <a:r>
              <a:rPr lang="en-US" altLang="zh-CN" sz="3300" i="1" smtClean="0">
                <a:latin typeface="Times New Roman" panose="02020603050405020304" pitchFamily="18" charset="0"/>
              </a:rPr>
              <a:t>l</a:t>
            </a:r>
            <a:r>
              <a:rPr lang="zh-CN" altLang="en-US" sz="3300" smtClean="0">
                <a:latin typeface="Times New Roman" panose="02020603050405020304" pitchFamily="18" charset="0"/>
              </a:rPr>
              <a:t>记为</a:t>
            </a:r>
            <a:r>
              <a:rPr lang="en-US" altLang="zh-CN" sz="3300" smtClean="0">
                <a:latin typeface="Times New Roman" panose="02020603050405020304" pitchFamily="18" charset="0"/>
              </a:rPr>
              <a:t>uv。</a:t>
            </a:r>
            <a:endParaRPr lang="zh-CN" altLang="en-US" sz="3300" smtClean="0">
              <a:latin typeface="Times New Roman" panose="02020603050405020304" pitchFamily="18" charset="0"/>
            </a:endParaRPr>
          </a:p>
          <a:p>
            <a:pPr eaLnBrk="1" hangingPunct="1">
              <a:lnSpc>
                <a:spcPct val="120000"/>
              </a:lnSpc>
            </a:pPr>
            <a:r>
              <a:rPr lang="zh-CN" altLang="en-US" sz="3300" smtClean="0">
                <a:latin typeface="Times New Roman" panose="02020603050405020304" pitchFamily="18" charset="0"/>
              </a:rPr>
              <a:t>若</a:t>
            </a:r>
            <a:r>
              <a:rPr lang="en-US" altLang="zh-CN" sz="3300" i="1" smtClean="0">
                <a:latin typeface="Times New Roman" panose="02020603050405020304" pitchFamily="18" charset="0"/>
              </a:rPr>
              <a:t>l</a:t>
            </a:r>
            <a:r>
              <a:rPr lang="en-US" altLang="zh-CN" sz="3300" baseline="-30000" smtClean="0">
                <a:latin typeface="Times New Roman" panose="02020603050405020304" pitchFamily="18" charset="0"/>
              </a:rPr>
              <a:t>1</a:t>
            </a:r>
            <a:r>
              <a:rPr lang="en-US" altLang="zh-CN" sz="3300" smtClean="0">
                <a:latin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rPr>
              <a:t>L(G)， </a:t>
            </a:r>
            <a:r>
              <a:rPr lang="en-US" altLang="zh-CN" sz="3300" i="1" smtClean="0">
                <a:latin typeface="Times New Roman" panose="02020603050405020304" pitchFamily="18" charset="0"/>
              </a:rPr>
              <a:t>l</a:t>
            </a:r>
            <a:r>
              <a:rPr lang="en-US" altLang="zh-CN" sz="3300" baseline="-30000" smtClean="0">
                <a:latin typeface="Times New Roman" panose="02020603050405020304" pitchFamily="18" charset="0"/>
              </a:rPr>
              <a:t>2</a:t>
            </a:r>
            <a:r>
              <a:rPr lang="en-US" altLang="zh-CN" sz="3300" smtClean="0">
                <a:latin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rPr>
              <a:t>L(G)。</a:t>
            </a:r>
            <a:r>
              <a:rPr lang="zh-CN" altLang="en-US" sz="3300" smtClean="0">
                <a:latin typeface="Times New Roman" panose="02020603050405020304" pitchFamily="18" charset="0"/>
              </a:rPr>
              <a:t>且</a:t>
            </a:r>
            <a:r>
              <a:rPr lang="en-US" altLang="zh-CN" sz="3300" i="1" smtClean="0">
                <a:latin typeface="Times New Roman" panose="02020603050405020304" pitchFamily="18" charset="0"/>
              </a:rPr>
              <a:t>l</a:t>
            </a:r>
            <a:r>
              <a:rPr lang="en-US" altLang="zh-CN" sz="3300" smtClean="0">
                <a:latin typeface="Times New Roman" panose="02020603050405020304" pitchFamily="18" charset="0"/>
              </a:rPr>
              <a:t> </a:t>
            </a:r>
            <a:r>
              <a:rPr lang="en-US" altLang="zh-CN" sz="3300" baseline="-30000" smtClean="0">
                <a:latin typeface="Times New Roman" panose="02020603050405020304" pitchFamily="18" charset="0"/>
              </a:rPr>
              <a:t>1</a:t>
            </a:r>
            <a:r>
              <a:rPr lang="zh-CN" altLang="en-US" sz="3300" smtClean="0">
                <a:latin typeface="Times New Roman" panose="02020603050405020304" pitchFamily="18" charset="0"/>
              </a:rPr>
              <a:t>和</a:t>
            </a:r>
            <a:r>
              <a:rPr lang="en-US" altLang="zh-CN" sz="3300" i="1" smtClean="0">
                <a:latin typeface="Times New Roman" panose="02020603050405020304" pitchFamily="18" charset="0"/>
              </a:rPr>
              <a:t>l</a:t>
            </a:r>
            <a:r>
              <a:rPr lang="en-US" altLang="zh-CN" sz="3300" smtClean="0">
                <a:latin typeface="Times New Roman" panose="02020603050405020304" pitchFamily="18" charset="0"/>
              </a:rPr>
              <a:t> </a:t>
            </a:r>
            <a:r>
              <a:rPr lang="en-US" altLang="zh-CN" sz="3300" baseline="-30000" smtClean="0">
                <a:latin typeface="Times New Roman" panose="02020603050405020304" pitchFamily="18" charset="0"/>
              </a:rPr>
              <a:t>2</a:t>
            </a:r>
            <a:r>
              <a:rPr lang="zh-CN" altLang="en-US" sz="3300" smtClean="0">
                <a:latin typeface="Times New Roman" panose="02020603050405020304" pitchFamily="18" charset="0"/>
              </a:rPr>
              <a:t>有公共的端点，则称边</a:t>
            </a:r>
            <a:r>
              <a:rPr lang="en-US" altLang="zh-CN" sz="3300" i="1" smtClean="0">
                <a:latin typeface="Times New Roman" panose="02020603050405020304" pitchFamily="18" charset="0"/>
              </a:rPr>
              <a:t>l</a:t>
            </a:r>
            <a:r>
              <a:rPr lang="en-US" altLang="zh-CN" sz="3300" smtClean="0">
                <a:latin typeface="Times New Roman" panose="02020603050405020304" pitchFamily="18" charset="0"/>
              </a:rPr>
              <a:t> </a:t>
            </a:r>
            <a:r>
              <a:rPr lang="en-US" altLang="zh-CN" sz="3300" baseline="-30000" smtClean="0">
                <a:latin typeface="Times New Roman" panose="02020603050405020304" pitchFamily="18" charset="0"/>
              </a:rPr>
              <a:t>1</a:t>
            </a:r>
            <a:r>
              <a:rPr lang="zh-CN" altLang="en-US" sz="3300" smtClean="0">
                <a:latin typeface="Times New Roman" panose="02020603050405020304" pitchFamily="18" charset="0"/>
              </a:rPr>
              <a:t>与</a:t>
            </a:r>
            <a:r>
              <a:rPr lang="en-US" altLang="zh-CN" sz="3300" i="1" smtClean="0">
                <a:latin typeface="Times New Roman" panose="02020603050405020304" pitchFamily="18" charset="0"/>
              </a:rPr>
              <a:t>l</a:t>
            </a:r>
            <a:r>
              <a:rPr lang="en-US" altLang="zh-CN" sz="3300" smtClean="0">
                <a:latin typeface="Times New Roman" panose="02020603050405020304" pitchFamily="18" charset="0"/>
              </a:rPr>
              <a:t> </a:t>
            </a:r>
            <a:r>
              <a:rPr lang="en-US" altLang="zh-CN" sz="3300" baseline="-30000" smtClean="0">
                <a:latin typeface="Times New Roman" panose="02020603050405020304" pitchFamily="18" charset="0"/>
              </a:rPr>
              <a:t>2</a:t>
            </a:r>
            <a:r>
              <a:rPr lang="zh-CN" altLang="en-US" sz="3300" smtClean="0">
                <a:latin typeface="Times New Roman" panose="02020603050405020304" pitchFamily="18" charset="0"/>
              </a:rPr>
              <a:t>相邻。</a:t>
            </a:r>
          </a:p>
        </p:txBody>
      </p:sp>
      <p:sp>
        <p:nvSpPr>
          <p:cNvPr id="2" name="页脚占位符 1"/>
          <p:cNvSpPr>
            <a:spLocks noGrp="1"/>
          </p:cNvSpPr>
          <p:nvPr>
            <p:ph type="ftr" sz="quarter" idx="11"/>
          </p:nvPr>
        </p:nvSpPr>
        <p:spPr/>
        <p:txBody>
          <a:bodyPr/>
          <a:lstStyle/>
          <a:p>
            <a:pPr>
              <a:defRPr/>
            </a:pPr>
            <a:endParaRPr lang="en-US" altLang="zh-CN"/>
          </a:p>
        </p:txBody>
      </p:sp>
      <p:sp>
        <p:nvSpPr>
          <p:cNvPr id="7680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A38751D-7EBD-4101-9AB8-1D9918C2BACB}" type="slidenum">
              <a:rPr kumimoji="0" lang="zh-CN" altLang="en-US" sz="1400" b="0" smtClean="0"/>
              <a:pPr>
                <a:spcBef>
                  <a:spcPct val="0"/>
                </a:spcBef>
                <a:buClrTx/>
                <a:buFontTx/>
                <a:buNone/>
              </a:pPr>
              <a:t>10</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 calcmode="lin" valueType="num">
                                      <p:cBhvr additive="base">
                                        <p:cTn id="7" dur="500" fill="hold"/>
                                        <p:tgtEl>
                                          <p:spTgt spid="327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770">
                                            <p:txEl>
                                              <p:pRg st="1" end="1"/>
                                            </p:txEl>
                                          </p:spTgt>
                                        </p:tgtEl>
                                        <p:attrNameLst>
                                          <p:attrName>style.visibility</p:attrName>
                                        </p:attrNameLst>
                                      </p:cBhvr>
                                      <p:to>
                                        <p:strVal val="visible"/>
                                      </p:to>
                                    </p:set>
                                    <p:anim calcmode="lin" valueType="num">
                                      <p:cBhvr additive="base">
                                        <p:cTn id="13" dur="500" fill="hold"/>
                                        <p:tgtEl>
                                          <p:spTgt spid="327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2770">
                                            <p:txEl>
                                              <p:pRg st="2" end="2"/>
                                            </p:txEl>
                                          </p:spTgt>
                                        </p:tgtEl>
                                        <p:attrNameLst>
                                          <p:attrName>style.visibility</p:attrName>
                                        </p:attrNameLst>
                                      </p:cBhvr>
                                      <p:to>
                                        <p:strVal val="visible"/>
                                      </p:to>
                                    </p:set>
                                    <p:anim calcmode="lin" valueType="num">
                                      <p:cBhvr additive="base">
                                        <p:cTn id="19" dur="500" fill="hold"/>
                                        <p:tgtEl>
                                          <p:spTgt spid="3277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body" idx="1"/>
          </p:nvPr>
        </p:nvSpPr>
        <p:spPr>
          <a:xfrm>
            <a:off x="228600" y="152400"/>
            <a:ext cx="8763000" cy="6161088"/>
          </a:xfrm>
        </p:spPr>
        <p:txBody>
          <a:bodyPr/>
          <a:lstStyle/>
          <a:p>
            <a:pPr marL="0" algn="just" eaLnBrk="1" hangingPunct="1">
              <a:spcBef>
                <a:spcPct val="0"/>
              </a:spcBef>
            </a:pPr>
            <a:r>
              <a:rPr lang="zh-CN" altLang="en-US" dirty="0" smtClean="0">
                <a:solidFill>
                  <a:schemeClr val="tx2"/>
                </a:solidFill>
                <a:latin typeface="Times New Roman" panose="02020603050405020304" pitchFamily="18" charset="0"/>
              </a:rPr>
              <a:t>例</a:t>
            </a:r>
            <a:r>
              <a:rPr lang="en-US" altLang="zh-CN" dirty="0" smtClean="0">
                <a:solidFill>
                  <a:schemeClr val="tx2"/>
                </a:solidFill>
                <a:latin typeface="Times New Roman" panose="02020603050405020304" pitchFamily="18" charset="0"/>
              </a:rPr>
              <a:t>.</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试证明：对于任何一个具有</a:t>
            </a:r>
            <a:r>
              <a:rPr lang="en-US" altLang="zh-CN" dirty="0" smtClean="0">
                <a:latin typeface="Times New Roman" panose="02020603050405020304" pitchFamily="18" charset="0"/>
              </a:rPr>
              <a:t>6</a:t>
            </a:r>
            <a:r>
              <a:rPr lang="zh-CN" altLang="en-US" dirty="0" smtClean="0">
                <a:latin typeface="Times New Roman" panose="02020603050405020304" pitchFamily="18" charset="0"/>
              </a:rPr>
              <a:t>个点的图，要么它包含一个</a:t>
            </a:r>
            <a:r>
              <a:rPr lang="zh-CN" altLang="en-US" dirty="0" smtClean="0">
                <a:solidFill>
                  <a:srgbClr val="FFFF00"/>
                </a:solidFill>
                <a:latin typeface="Times New Roman" panose="02020603050405020304" pitchFamily="18" charset="0"/>
              </a:rPr>
              <a:t>三角形</a:t>
            </a:r>
            <a:r>
              <a:rPr lang="zh-CN" altLang="en-US" dirty="0" smtClean="0">
                <a:latin typeface="Times New Roman" panose="02020603050405020304" pitchFamily="18" charset="0"/>
              </a:rPr>
              <a:t>，要么它的补图包含一个三角形（即，对于任何一个具有</a:t>
            </a:r>
            <a:r>
              <a:rPr lang="en-US" altLang="zh-CN" dirty="0" smtClean="0">
                <a:latin typeface="Times New Roman" panose="02020603050405020304" pitchFamily="18" charset="0"/>
              </a:rPr>
              <a:t>6</a:t>
            </a:r>
            <a:r>
              <a:rPr lang="zh-CN" altLang="en-US" dirty="0" smtClean="0">
                <a:latin typeface="Times New Roman" panose="02020603050405020304" pitchFamily="18" charset="0"/>
              </a:rPr>
              <a:t>个点的图，该图或它的补图中存在</a:t>
            </a:r>
            <a:r>
              <a:rPr lang="en-US" altLang="zh-CN" dirty="0" smtClean="0">
                <a:latin typeface="Times New Roman" panose="02020603050405020304" pitchFamily="18" charset="0"/>
              </a:rPr>
              <a:t>3</a:t>
            </a:r>
            <a:r>
              <a:rPr lang="zh-CN" altLang="en-US" dirty="0" smtClean="0">
                <a:latin typeface="Times New Roman" panose="02020603050405020304" pitchFamily="18" charset="0"/>
              </a:rPr>
              <a:t>个结点彼此相邻）。</a:t>
            </a:r>
            <a:endParaRPr lang="zh-CN" altLang="en-US" dirty="0" smtClean="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pPr>
            <a:r>
              <a:rPr lang="zh-CN" altLang="en-US" dirty="0" smtClean="0">
                <a:solidFill>
                  <a:schemeClr val="tx2"/>
                </a:solidFill>
                <a:latin typeface="Times New Roman" panose="02020603050405020304" pitchFamily="18" charset="0"/>
                <a:cs typeface="Times New Roman" panose="02020603050405020304" pitchFamily="18" charset="0"/>
              </a:rPr>
              <a:t>   证明：</a:t>
            </a:r>
            <a:r>
              <a:rPr lang="zh-CN" altLang="en-US" dirty="0" smtClean="0">
                <a:latin typeface="Times New Roman" panose="02020603050405020304" pitchFamily="18" charset="0"/>
                <a:cs typeface="Times New Roman" panose="02020603050405020304" pitchFamily="18" charset="0"/>
              </a:rPr>
              <a:t>设</a:t>
            </a:r>
            <a:r>
              <a:rPr lang="en-US" altLang="zh-CN" dirty="0" smtClean="0">
                <a:latin typeface="Times New Roman" panose="02020603050405020304" pitchFamily="18" charset="0"/>
              </a:rPr>
              <a:t>G</a:t>
            </a:r>
            <a:r>
              <a:rPr lang="zh-CN" altLang="en-US" dirty="0" smtClean="0">
                <a:latin typeface="Times New Roman" panose="02020603050405020304" pitchFamily="18" charset="0"/>
                <a:cs typeface="Times New Roman" panose="02020603050405020304" pitchFamily="18" charset="0"/>
              </a:rPr>
              <a:t>为具有</a:t>
            </a:r>
            <a:r>
              <a:rPr lang="en-US" altLang="zh-CN" dirty="0" smtClean="0">
                <a:latin typeface="Times New Roman" panose="02020603050405020304" pitchFamily="18" charset="0"/>
              </a:rPr>
              <a:t>6</a:t>
            </a:r>
            <a:r>
              <a:rPr lang="zh-CN" altLang="en-US" dirty="0" smtClean="0">
                <a:latin typeface="Times New Roman" panose="02020603050405020304" pitchFamily="18" charset="0"/>
                <a:cs typeface="Times New Roman" panose="02020603050405020304" pitchFamily="18" charset="0"/>
              </a:rPr>
              <a:t>个点的图，</a:t>
            </a:r>
            <a:r>
              <a:rPr lang="en-US" altLang="zh-CN" dirty="0" smtClean="0">
                <a:latin typeface="Times New Roman" panose="02020603050405020304" pitchFamily="18" charset="0"/>
              </a:rPr>
              <a:t>G</a:t>
            </a:r>
            <a:r>
              <a:rPr lang="zh-CN" altLang="en-US" dirty="0" smtClean="0">
                <a:latin typeface="Times New Roman" panose="02020603050405020304" pitchFamily="18" charset="0"/>
                <a:cs typeface="Times New Roman" panose="02020603050405020304" pitchFamily="18" charset="0"/>
              </a:rPr>
              <a:t>的补图为</a:t>
            </a:r>
            <a:r>
              <a:rPr lang="en-US" altLang="zh-CN" dirty="0" smtClean="0">
                <a:latin typeface="Times New Roman" panose="02020603050405020304" pitchFamily="18" charset="0"/>
              </a:rPr>
              <a:t>G’</a:t>
            </a:r>
            <a:r>
              <a:rPr lang="zh-CN" altLang="en-US" dirty="0" smtClean="0">
                <a:latin typeface="Times New Roman" panose="02020603050405020304" pitchFamily="18" charset="0"/>
                <a:cs typeface="Times New Roman" panose="02020603050405020304" pitchFamily="18" charset="0"/>
              </a:rPr>
              <a:t>。考察</a:t>
            </a:r>
            <a:r>
              <a:rPr lang="en-US" altLang="zh-CN" dirty="0" smtClean="0">
                <a:latin typeface="Times New Roman" panose="02020603050405020304" pitchFamily="18" charset="0"/>
              </a:rPr>
              <a:t>G</a:t>
            </a:r>
            <a:r>
              <a:rPr lang="zh-CN" altLang="en-US" dirty="0" smtClean="0">
                <a:latin typeface="Times New Roman" panose="02020603050405020304" pitchFamily="18" charset="0"/>
                <a:cs typeface="Times New Roman" panose="02020603050405020304" pitchFamily="18" charset="0"/>
              </a:rPr>
              <a:t>中的任意一个点</a:t>
            </a:r>
            <a:r>
              <a:rPr lang="en-US" altLang="zh-CN" dirty="0" smtClean="0">
                <a:latin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，由补图的定义知，另外</a:t>
            </a:r>
            <a:r>
              <a:rPr lang="en-US" altLang="zh-CN" dirty="0" smtClean="0">
                <a:latin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个点要么在</a:t>
            </a:r>
            <a:r>
              <a:rPr lang="en-US" altLang="zh-CN" dirty="0" smtClean="0">
                <a:latin typeface="Times New Roman" panose="02020603050405020304" pitchFamily="18" charset="0"/>
              </a:rPr>
              <a:t>G</a:t>
            </a:r>
            <a:r>
              <a:rPr lang="zh-CN" altLang="en-US" dirty="0" smtClean="0">
                <a:latin typeface="Times New Roman" panose="02020603050405020304" pitchFamily="18" charset="0"/>
                <a:cs typeface="Times New Roman" panose="02020603050405020304" pitchFamily="18" charset="0"/>
              </a:rPr>
              <a:t>中与</a:t>
            </a:r>
            <a:r>
              <a:rPr lang="en-US" altLang="zh-CN" dirty="0" smtClean="0">
                <a:latin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相邻，要么在</a:t>
            </a:r>
            <a:r>
              <a:rPr lang="en-US" altLang="zh-CN" dirty="0" smtClean="0">
                <a:latin typeface="Times New Roman" panose="02020603050405020304" pitchFamily="18" charset="0"/>
              </a:rPr>
              <a:t>G’</a:t>
            </a:r>
            <a:r>
              <a:rPr lang="zh-CN" altLang="en-US" dirty="0" smtClean="0">
                <a:latin typeface="Times New Roman" panose="02020603050405020304" pitchFamily="18" charset="0"/>
                <a:cs typeface="Times New Roman" panose="02020603050405020304" pitchFamily="18" charset="0"/>
              </a:rPr>
              <a:t>中与</a:t>
            </a:r>
            <a:r>
              <a:rPr lang="en-US" altLang="zh-CN" dirty="0" smtClean="0">
                <a:latin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相邻。这样，我们就将这</a:t>
            </a:r>
            <a:r>
              <a:rPr lang="en-US" altLang="zh-CN" dirty="0" smtClean="0">
                <a:latin typeface="Times New Roman" panose="02020603050405020304" pitchFamily="18" charset="0"/>
              </a:rPr>
              <a:t>5</a:t>
            </a:r>
            <a:r>
              <a:rPr lang="zh-CN" altLang="en-US" dirty="0" smtClean="0">
                <a:latin typeface="Times New Roman" panose="02020603050405020304" pitchFamily="18" charset="0"/>
                <a:cs typeface="Times New Roman" panose="02020603050405020304" pitchFamily="18" charset="0"/>
              </a:rPr>
              <a:t>个点分成两类，把在</a:t>
            </a:r>
            <a:r>
              <a:rPr lang="en-US" altLang="zh-CN" dirty="0" smtClean="0">
                <a:latin typeface="Times New Roman" panose="02020603050405020304" pitchFamily="18" charset="0"/>
              </a:rPr>
              <a:t>G</a:t>
            </a:r>
            <a:r>
              <a:rPr lang="zh-CN" altLang="en-US" dirty="0" smtClean="0">
                <a:latin typeface="Times New Roman" panose="02020603050405020304" pitchFamily="18" charset="0"/>
                <a:cs typeface="Times New Roman" panose="02020603050405020304" pitchFamily="18" charset="0"/>
              </a:rPr>
              <a:t>中与</a:t>
            </a:r>
            <a:r>
              <a:rPr lang="en-US" altLang="zh-CN" dirty="0" smtClean="0">
                <a:latin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相邻的点归成一类，在</a:t>
            </a:r>
            <a:r>
              <a:rPr lang="en-US" altLang="zh-CN" dirty="0" smtClean="0">
                <a:latin typeface="Times New Roman" panose="02020603050405020304" pitchFamily="18" charset="0"/>
              </a:rPr>
              <a:t>G’</a:t>
            </a:r>
            <a:r>
              <a:rPr lang="zh-CN" altLang="en-US" dirty="0" smtClean="0">
                <a:latin typeface="Times New Roman" panose="02020603050405020304" pitchFamily="18" charset="0"/>
                <a:cs typeface="Times New Roman" panose="02020603050405020304" pitchFamily="18" charset="0"/>
              </a:rPr>
              <a:t>中与</a:t>
            </a:r>
            <a:r>
              <a:rPr lang="en-US" altLang="zh-CN" dirty="0" smtClean="0">
                <a:latin typeface="Times New Roman" panose="02020603050405020304" pitchFamily="18" charset="0"/>
              </a:rPr>
              <a:t>a</a:t>
            </a:r>
            <a:r>
              <a:rPr lang="zh-CN" altLang="en-US" dirty="0" smtClean="0">
                <a:latin typeface="Times New Roman" panose="02020603050405020304" pitchFamily="18" charset="0"/>
                <a:cs typeface="Times New Roman" panose="02020603050405020304" pitchFamily="18" charset="0"/>
              </a:rPr>
              <a:t>相邻的点归成另一类。那么，必有一类至少含有三个点，不妨设其中的三个点为</a:t>
            </a:r>
            <a:r>
              <a:rPr lang="en-US" altLang="zh-CN" dirty="0" smtClean="0">
                <a:latin typeface="Times New Roman" panose="02020603050405020304" pitchFamily="18" charset="0"/>
              </a:rPr>
              <a:t>b</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rPr>
              <a:t>c</a:t>
            </a:r>
            <a:r>
              <a:rPr lang="zh-CN" altLang="en-US"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rPr>
              <a:t>d</a:t>
            </a:r>
            <a:r>
              <a:rPr lang="zh-CN" altLang="en-US" dirty="0" smtClean="0">
                <a:latin typeface="Times New Roman" panose="02020603050405020304" pitchFamily="18" charset="0"/>
              </a:rPr>
              <a:t>。</a:t>
            </a:r>
            <a:r>
              <a:rPr lang="zh-CN" altLang="en-US" dirty="0" smtClean="0">
                <a:latin typeface="Times New Roman" panose="02020603050405020304" pitchFamily="18" charset="0"/>
                <a:cs typeface="Times New Roman" panose="02020603050405020304" pitchFamily="18" charset="0"/>
              </a:rPr>
              <a:t>显然，该图必然是</a:t>
            </a:r>
            <a:r>
              <a:rPr lang="en-US" altLang="zh-CN" dirty="0" smtClean="0">
                <a:latin typeface="Times New Roman" panose="02020603050405020304" pitchFamily="18" charset="0"/>
                <a:cs typeface="Times New Roman" panose="02020603050405020304" pitchFamily="18" charset="0"/>
              </a:rPr>
              <a:t>G’’</a:t>
            </a:r>
            <a:r>
              <a:rPr lang="zh-CN" altLang="en-US" dirty="0" smtClean="0">
                <a:latin typeface="Times New Roman" panose="02020603050405020304" pitchFamily="18" charset="0"/>
                <a:cs typeface="Times New Roman" panose="02020603050405020304" pitchFamily="18" charset="0"/>
              </a:rPr>
              <a:t>的子图，这里的</a:t>
            </a:r>
            <a:r>
              <a:rPr lang="en-US" altLang="zh-CN" dirty="0" smtClean="0">
                <a:latin typeface="Times New Roman" panose="02020603050405020304" pitchFamily="18" charset="0"/>
                <a:cs typeface="Times New Roman" panose="02020603050405020304" pitchFamily="18" charset="0"/>
              </a:rPr>
              <a:t>G’’</a:t>
            </a:r>
            <a:r>
              <a:rPr lang="zh-CN" altLang="en-US" dirty="0" smtClean="0">
                <a:latin typeface="Times New Roman" panose="02020603050405020304" pitchFamily="18" charset="0"/>
                <a:cs typeface="Times New Roman" panose="02020603050405020304" pitchFamily="18" charset="0"/>
              </a:rPr>
              <a:t>或者是</a:t>
            </a:r>
            <a:r>
              <a:rPr lang="en-US" altLang="zh-CN" dirty="0" smtClean="0">
                <a:latin typeface="Times New Roman" panose="02020603050405020304" pitchFamily="18" charset="0"/>
                <a:cs typeface="Times New Roman" panose="02020603050405020304" pitchFamily="18" charset="0"/>
              </a:rPr>
              <a:t>G</a:t>
            </a:r>
            <a:r>
              <a:rPr lang="zh-CN" altLang="en-US" dirty="0" smtClean="0">
                <a:latin typeface="Times New Roman" panose="02020603050405020304" pitchFamily="18" charset="0"/>
                <a:cs typeface="Times New Roman" panose="02020603050405020304" pitchFamily="18" charset="0"/>
              </a:rPr>
              <a:t>，或者是</a:t>
            </a:r>
            <a:r>
              <a:rPr lang="en-US" altLang="zh-CN" dirty="0" smtClean="0">
                <a:latin typeface="Times New Roman" panose="02020603050405020304" pitchFamily="18" charset="0"/>
                <a:cs typeface="Times New Roman" panose="02020603050405020304" pitchFamily="18" charset="0"/>
              </a:rPr>
              <a:t>G’</a:t>
            </a:r>
            <a:r>
              <a:rPr lang="zh-CN" altLang="en-US" dirty="0" smtClean="0">
                <a:latin typeface="Times New Roman" panose="02020603050405020304" pitchFamily="18" charset="0"/>
                <a:cs typeface="Times New Roman" panose="02020603050405020304"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11059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DA85344-B347-4CDB-8CC0-494B48390D0C}" type="slidenum">
              <a:rPr kumimoji="0" lang="zh-CN" altLang="en-US" sz="1400" b="0" smtClean="0">
                <a:solidFill>
                  <a:srgbClr val="FFFFFF"/>
                </a:solidFill>
              </a:rPr>
              <a:pPr>
                <a:spcBef>
                  <a:spcPct val="0"/>
                </a:spcBef>
                <a:buClrTx/>
                <a:buFontTx/>
                <a:buNone/>
              </a:pPr>
              <a:t>100</a:t>
            </a:fld>
            <a:endParaRPr kumimoji="0" lang="en-US" altLang="zh-CN" sz="1400" b="0" smtClean="0">
              <a:solidFill>
                <a:srgbClr val="FFFFFF"/>
              </a:solidFill>
            </a:endParaRPr>
          </a:p>
        </p:txBody>
      </p:sp>
    </p:spTree>
    <p:extLst>
      <p:ext uri="{BB962C8B-B14F-4D97-AF65-F5344CB8AC3E}">
        <p14:creationId xmlns:p14="http://schemas.microsoft.com/office/powerpoint/2010/main" val="106180075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161925" y="358775"/>
            <a:ext cx="6019800" cy="6118225"/>
          </a:xfrm>
        </p:spPr>
        <p:txBody>
          <a:bodyPr/>
          <a:lstStyle/>
          <a:p>
            <a:pPr marL="0" indent="0" eaLnBrk="1" hangingPunct="1">
              <a:lnSpc>
                <a:spcPct val="110000"/>
              </a:lnSpc>
              <a:spcBef>
                <a:spcPts val="0"/>
              </a:spcBef>
              <a:buFont typeface="Wingdings" panose="05000000000000000000" pitchFamily="2" charset="2"/>
              <a:buNone/>
              <a:defRPr/>
            </a:pPr>
            <a:r>
              <a:rPr lang="en-US" altLang="zh-CN" dirty="0" smtClean="0">
                <a:latin typeface="Times New Roman" panose="02020603050405020304" pitchFamily="18" charset="0"/>
              </a:rPr>
              <a:t>1</a:t>
            </a:r>
            <a:r>
              <a:rPr lang="zh-CN" altLang="en-US" dirty="0" smtClean="0">
                <a:latin typeface="Times New Roman" panose="02020603050405020304" pitchFamily="18" charset="0"/>
              </a:rPr>
              <a:t>）如果边</a:t>
            </a:r>
            <a:r>
              <a:rPr lang="en-US" altLang="zh-CN" dirty="0" err="1" smtClean="0">
                <a:latin typeface="Times New Roman" panose="02020603050405020304" pitchFamily="18" charset="0"/>
              </a:rPr>
              <a:t>bc</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cd</a:t>
            </a:r>
            <a:r>
              <a:rPr lang="zh-CN" altLang="en-US" dirty="0" smtClean="0">
                <a:latin typeface="Times New Roman" panose="02020603050405020304" pitchFamily="18" charset="0"/>
              </a:rPr>
              <a:t>，</a:t>
            </a:r>
            <a:r>
              <a:rPr lang="en-US" altLang="zh-CN" dirty="0" err="1" smtClean="0">
                <a:latin typeface="Times New Roman" panose="02020603050405020304" pitchFamily="18" charset="0"/>
              </a:rPr>
              <a:t>bd</a:t>
            </a:r>
            <a:r>
              <a:rPr lang="zh-CN" altLang="en-US" dirty="0" smtClean="0">
                <a:latin typeface="Times New Roman" panose="02020603050405020304" pitchFamily="18" charset="0"/>
              </a:rPr>
              <a:t>中有一条在</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中，不妨设为</a:t>
            </a:r>
            <a:r>
              <a:rPr lang="en-US" altLang="zh-CN" dirty="0" err="1" smtClean="0">
                <a:latin typeface="Times New Roman" panose="02020603050405020304" pitchFamily="18" charset="0"/>
              </a:rPr>
              <a:t>bc</a:t>
            </a:r>
            <a:r>
              <a:rPr lang="zh-CN" altLang="en-US" dirty="0" smtClean="0">
                <a:latin typeface="Times New Roman" panose="02020603050405020304" pitchFamily="18" charset="0"/>
              </a:rPr>
              <a:t>，则在</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中包含以</a:t>
            </a:r>
            <a:r>
              <a:rPr lang="en-US" altLang="zh-CN" dirty="0" smtClean="0">
                <a:latin typeface="Times New Roman" panose="02020603050405020304" pitchFamily="18" charset="0"/>
              </a:rPr>
              <a:t>a, b, c</a:t>
            </a:r>
            <a:r>
              <a:rPr lang="zh-CN" altLang="en-US" dirty="0" smtClean="0">
                <a:latin typeface="Times New Roman" panose="02020603050405020304" pitchFamily="18" charset="0"/>
              </a:rPr>
              <a:t>为顶点的三角形。</a:t>
            </a:r>
          </a:p>
          <a:p>
            <a:pPr marL="0" indent="0" eaLnBrk="1" hangingPunct="1">
              <a:lnSpc>
                <a:spcPct val="110000"/>
              </a:lnSpc>
              <a:spcBef>
                <a:spcPts val="0"/>
              </a:spcBef>
              <a:buFont typeface="Wingdings" panose="05000000000000000000" pitchFamily="2" charset="2"/>
              <a:buNone/>
              <a:defRPr/>
            </a:pPr>
            <a:r>
              <a:rPr lang="en-US" altLang="zh-CN" dirty="0" smtClean="0">
                <a:latin typeface="Times New Roman" panose="02020603050405020304" pitchFamily="18" charset="0"/>
              </a:rPr>
              <a:t>2</a:t>
            </a:r>
            <a:r>
              <a:rPr lang="zh-CN" altLang="en-US" dirty="0" smtClean="0">
                <a:latin typeface="Times New Roman" panose="02020603050405020304" pitchFamily="18" charset="0"/>
              </a:rPr>
              <a:t>）否则，如果边</a:t>
            </a:r>
            <a:r>
              <a:rPr lang="en-US" altLang="zh-CN" dirty="0" err="1" smtClean="0">
                <a:latin typeface="Times New Roman" panose="02020603050405020304" pitchFamily="18" charset="0"/>
              </a:rPr>
              <a:t>bc</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cd</a:t>
            </a:r>
            <a:r>
              <a:rPr lang="zh-CN" altLang="en-US" dirty="0" smtClean="0">
                <a:latin typeface="Times New Roman" panose="02020603050405020304" pitchFamily="18" charset="0"/>
              </a:rPr>
              <a:t>，</a:t>
            </a:r>
            <a:r>
              <a:rPr lang="en-US" altLang="zh-CN" dirty="0" err="1" smtClean="0">
                <a:latin typeface="Times New Roman" panose="02020603050405020304" pitchFamily="18" charset="0"/>
              </a:rPr>
              <a:t>bd</a:t>
            </a:r>
            <a:r>
              <a:rPr lang="zh-CN" altLang="en-US" dirty="0" smtClean="0">
                <a:latin typeface="Times New Roman" panose="02020603050405020304" pitchFamily="18" charset="0"/>
              </a:rPr>
              <a:t>都不在</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中</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那么都一定在</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的补图中，因此，</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的补图中包含以</a:t>
            </a:r>
            <a:r>
              <a:rPr lang="en-US" altLang="zh-CN" dirty="0" smtClean="0">
                <a:latin typeface="Times New Roman" panose="02020603050405020304" pitchFamily="18" charset="0"/>
              </a:rPr>
              <a:t>b</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c</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d</a:t>
            </a:r>
            <a:r>
              <a:rPr lang="zh-CN" altLang="en-US" dirty="0" smtClean="0">
                <a:latin typeface="Times New Roman" panose="02020603050405020304" pitchFamily="18" charset="0"/>
              </a:rPr>
              <a:t>为顶点的三角形，而</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的补图也或者是</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，或者是</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。综上</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要么</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包含一个三角形</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要么它的补图包含一个三角形。</a:t>
            </a:r>
          </a:p>
          <a:p>
            <a:pPr eaLnBrk="1" hangingPunct="1">
              <a:lnSpc>
                <a:spcPct val="80000"/>
              </a:lnSpc>
              <a:buFont typeface="Wingdings" panose="05000000000000000000" pitchFamily="2" charset="2"/>
              <a:buNone/>
              <a:defRPr/>
            </a:pPr>
            <a:endParaRPr lang="zh-CN" altLang="en-US" sz="2800" dirty="0" smtClean="0"/>
          </a:p>
          <a:p>
            <a:pPr eaLnBrk="1" hangingPunct="1">
              <a:lnSpc>
                <a:spcPct val="80000"/>
              </a:lnSpc>
              <a:buFont typeface="Wingdings" panose="05000000000000000000" pitchFamily="2" charset="2"/>
              <a:buNone/>
              <a:defRPr/>
            </a:pPr>
            <a:r>
              <a:rPr lang="en-US" altLang="zh-CN" sz="1800" dirty="0" smtClean="0">
                <a:latin typeface="Times New Roman" panose="02020603050405020304" pitchFamily="18" charset="0"/>
              </a:rPr>
              <a:t>                        </a:t>
            </a:r>
          </a:p>
          <a:p>
            <a:pPr eaLnBrk="1" hangingPunct="1">
              <a:lnSpc>
                <a:spcPct val="80000"/>
              </a:lnSpc>
              <a:buFont typeface="Wingdings" panose="05000000000000000000" pitchFamily="2" charset="2"/>
              <a:buNone/>
              <a:defRPr/>
            </a:pPr>
            <a:endParaRPr lang="en-US" altLang="zh-CN" sz="1800" dirty="0" smtClean="0">
              <a:latin typeface="Times New Roman" panose="02020603050405020304" pitchFamily="18" charset="0"/>
            </a:endParaRPr>
          </a:p>
          <a:p>
            <a:pPr eaLnBrk="1" hangingPunct="1">
              <a:lnSpc>
                <a:spcPct val="80000"/>
              </a:lnSpc>
              <a:buFont typeface="Wingdings" panose="05000000000000000000" pitchFamily="2" charset="2"/>
              <a:buNone/>
              <a:defRPr/>
            </a:pPr>
            <a:r>
              <a:rPr lang="en-US" altLang="zh-CN" sz="1800" dirty="0" smtClean="0">
                <a:latin typeface="Times New Roman" panose="02020603050405020304" pitchFamily="18" charset="0"/>
              </a:rPr>
              <a:t>                                 </a:t>
            </a:r>
          </a:p>
          <a:p>
            <a:pPr eaLnBrk="1" hangingPunct="1">
              <a:lnSpc>
                <a:spcPct val="80000"/>
              </a:lnSpc>
              <a:buFont typeface="Wingdings" panose="05000000000000000000" pitchFamily="2" charset="2"/>
              <a:buNone/>
              <a:defRPr/>
            </a:pPr>
            <a:r>
              <a:rPr lang="en-US" altLang="zh-CN" sz="1800" dirty="0" smtClean="0">
                <a:latin typeface="Times New Roman" panose="02020603050405020304" pitchFamily="18" charset="0"/>
              </a:rPr>
              <a:t>                           </a:t>
            </a:r>
          </a:p>
        </p:txBody>
      </p:sp>
      <p:grpSp>
        <p:nvGrpSpPr>
          <p:cNvPr id="111619" name="Group 16"/>
          <p:cNvGrpSpPr>
            <a:grpSpLocks/>
          </p:cNvGrpSpPr>
          <p:nvPr/>
        </p:nvGrpSpPr>
        <p:grpSpPr bwMode="auto">
          <a:xfrm>
            <a:off x="6042025" y="130175"/>
            <a:ext cx="3482975" cy="2841625"/>
            <a:chOff x="1632" y="2112"/>
            <a:chExt cx="1536" cy="1259"/>
          </a:xfrm>
        </p:grpSpPr>
        <p:sp>
          <p:nvSpPr>
            <p:cNvPr id="111622" name="Line 5"/>
            <p:cNvSpPr>
              <a:spLocks noChangeShapeType="1"/>
            </p:cNvSpPr>
            <p:nvPr/>
          </p:nvSpPr>
          <p:spPr bwMode="auto">
            <a:xfrm>
              <a:off x="2286" y="2425"/>
              <a:ext cx="0" cy="6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endParaRPr>
            </a:p>
          </p:txBody>
        </p:sp>
        <p:grpSp>
          <p:nvGrpSpPr>
            <p:cNvPr id="111623" name="Group 15"/>
            <p:cNvGrpSpPr>
              <a:grpSpLocks/>
            </p:cNvGrpSpPr>
            <p:nvPr/>
          </p:nvGrpSpPr>
          <p:grpSpPr bwMode="auto">
            <a:xfrm>
              <a:off x="1632" y="2112"/>
              <a:ext cx="1536" cy="1259"/>
              <a:chOff x="1632" y="2112"/>
              <a:chExt cx="1536" cy="1259"/>
            </a:xfrm>
          </p:grpSpPr>
          <p:sp>
            <p:nvSpPr>
              <p:cNvPr id="111624" name="Line 4"/>
              <p:cNvSpPr>
                <a:spLocks noChangeShapeType="1"/>
              </p:cNvSpPr>
              <p:nvPr/>
            </p:nvSpPr>
            <p:spPr bwMode="auto">
              <a:xfrm flipH="1">
                <a:off x="1770" y="2419"/>
                <a:ext cx="516" cy="4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endParaRPr>
              </a:p>
            </p:txBody>
          </p:sp>
          <p:sp>
            <p:nvSpPr>
              <p:cNvPr id="111625" name="Line 8"/>
              <p:cNvSpPr>
                <a:spLocks noChangeShapeType="1"/>
              </p:cNvSpPr>
              <p:nvPr/>
            </p:nvSpPr>
            <p:spPr bwMode="auto">
              <a:xfrm>
                <a:off x="2292" y="2419"/>
                <a:ext cx="582" cy="4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solidFill>
                    <a:srgbClr val="FFFFFF"/>
                  </a:solidFill>
                </a:endParaRPr>
              </a:p>
            </p:txBody>
          </p:sp>
          <p:sp>
            <p:nvSpPr>
              <p:cNvPr id="111626" name="Text Box 9"/>
              <p:cNvSpPr txBox="1">
                <a:spLocks noChangeArrowheads="1"/>
              </p:cNvSpPr>
              <p:nvPr/>
            </p:nvSpPr>
            <p:spPr bwMode="auto">
              <a:xfrm>
                <a:off x="2256" y="2112"/>
                <a:ext cx="33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0">
                    <a:solidFill>
                      <a:srgbClr val="FFFFFF"/>
                    </a:solidFill>
                    <a:latin typeface="Times New Roman" panose="02020603050405020304" pitchFamily="18" charset="0"/>
                  </a:rPr>
                  <a:t>a</a:t>
                </a:r>
              </a:p>
            </p:txBody>
          </p:sp>
          <p:sp>
            <p:nvSpPr>
              <p:cNvPr id="111627" name="Text Box 10"/>
              <p:cNvSpPr txBox="1">
                <a:spLocks noChangeArrowheads="1"/>
              </p:cNvSpPr>
              <p:nvPr/>
            </p:nvSpPr>
            <p:spPr bwMode="auto">
              <a:xfrm>
                <a:off x="1632" y="2784"/>
                <a:ext cx="33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0">
                    <a:solidFill>
                      <a:srgbClr val="FFFFFF"/>
                    </a:solidFill>
                    <a:latin typeface="Times New Roman" panose="02020603050405020304" pitchFamily="18" charset="0"/>
                  </a:rPr>
                  <a:t>b</a:t>
                </a:r>
              </a:p>
            </p:txBody>
          </p:sp>
          <p:sp>
            <p:nvSpPr>
              <p:cNvPr id="111628" name="Text Box 11"/>
              <p:cNvSpPr txBox="1">
                <a:spLocks noChangeArrowheads="1"/>
              </p:cNvSpPr>
              <p:nvPr/>
            </p:nvSpPr>
            <p:spPr bwMode="auto">
              <a:xfrm>
                <a:off x="2160" y="3168"/>
                <a:ext cx="33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0">
                    <a:solidFill>
                      <a:srgbClr val="FFFFFF"/>
                    </a:solidFill>
                    <a:latin typeface="Times New Roman" panose="02020603050405020304" pitchFamily="18" charset="0"/>
                  </a:rPr>
                  <a:t>c</a:t>
                </a:r>
              </a:p>
            </p:txBody>
          </p:sp>
          <p:sp>
            <p:nvSpPr>
              <p:cNvPr id="111629" name="Text Box 12"/>
              <p:cNvSpPr txBox="1">
                <a:spLocks noChangeArrowheads="1"/>
              </p:cNvSpPr>
              <p:nvPr/>
            </p:nvSpPr>
            <p:spPr bwMode="auto">
              <a:xfrm>
                <a:off x="2832" y="2880"/>
                <a:ext cx="33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0">
                    <a:solidFill>
                      <a:srgbClr val="FFFFFF"/>
                    </a:solidFill>
                    <a:latin typeface="Times New Roman" panose="02020603050405020304" pitchFamily="18" charset="0"/>
                  </a:rPr>
                  <a:t>d</a:t>
                </a:r>
              </a:p>
            </p:txBody>
          </p:sp>
        </p:grpSp>
      </p:grpSp>
      <p:sp>
        <p:nvSpPr>
          <p:cNvPr id="2" name="页脚占位符 1"/>
          <p:cNvSpPr>
            <a:spLocks noGrp="1"/>
          </p:cNvSpPr>
          <p:nvPr>
            <p:ph type="ftr" sz="quarter" idx="11"/>
          </p:nvPr>
        </p:nvSpPr>
        <p:spPr/>
        <p:txBody>
          <a:bodyPr/>
          <a:lstStyle/>
          <a:p>
            <a:pPr>
              <a:defRPr/>
            </a:pPr>
            <a:endParaRPr lang="en-US" altLang="zh-CN"/>
          </a:p>
        </p:txBody>
      </p:sp>
      <p:sp>
        <p:nvSpPr>
          <p:cNvPr id="11162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E3B6A8D-5077-40C3-9FF1-A465925BD955}" type="slidenum">
              <a:rPr kumimoji="0" lang="zh-CN" altLang="en-US" sz="1400" b="0" smtClean="0">
                <a:solidFill>
                  <a:srgbClr val="FFFFFF"/>
                </a:solidFill>
              </a:rPr>
              <a:pPr>
                <a:spcBef>
                  <a:spcPct val="0"/>
                </a:spcBef>
                <a:buClrTx/>
                <a:buFontTx/>
                <a:buNone/>
              </a:pPr>
              <a:t>101</a:t>
            </a:fld>
            <a:endParaRPr kumimoji="0" lang="en-US" altLang="zh-CN" sz="1400" b="0" smtClean="0">
              <a:solidFill>
                <a:srgbClr val="FFFFFF"/>
              </a:solidFill>
            </a:endParaRPr>
          </a:p>
        </p:txBody>
      </p:sp>
    </p:spTree>
    <p:extLst>
      <p:ext uri="{BB962C8B-B14F-4D97-AF65-F5344CB8AC3E}">
        <p14:creationId xmlns:p14="http://schemas.microsoft.com/office/powerpoint/2010/main" val="23671386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76200"/>
            <a:ext cx="8534400" cy="6472238"/>
          </a:xfrm>
        </p:spPr>
        <p:txBody>
          <a:bodyPr/>
          <a:lstStyle/>
          <a:p>
            <a:pPr>
              <a:spcBef>
                <a:spcPct val="20000"/>
              </a:spcBef>
              <a:buClr>
                <a:srgbClr val="FFCC00"/>
              </a:buClr>
              <a:buSzTx/>
              <a:buFont typeface="Wingdings" panose="05000000000000000000" pitchFamily="2" charset="2"/>
              <a:buNone/>
              <a:defRPr/>
            </a:pPr>
            <a:r>
              <a:rPr kumimoji="1" lang="zh-CN" altLang="zh-CN" kern="0" dirty="0">
                <a:solidFill>
                  <a:srgbClr val="FFC000"/>
                </a:solidFill>
                <a:effectLst/>
                <a:ea typeface="宋体"/>
              </a:rPr>
              <a:t>证明</a:t>
            </a:r>
            <a:r>
              <a:rPr kumimoji="1" lang="en-US" altLang="zh-CN" kern="0" dirty="0">
                <a:solidFill>
                  <a:srgbClr val="FFC000"/>
                </a:solidFill>
                <a:effectLst/>
                <a:ea typeface="宋体"/>
              </a:rPr>
              <a:t>A</a:t>
            </a:r>
            <a:r>
              <a:rPr kumimoji="1" lang="en-US" altLang="zh-CN" kern="0" dirty="0">
                <a:solidFill>
                  <a:srgbClr val="FFC000"/>
                </a:solidFill>
                <a:effectLst/>
                <a:ea typeface="宋体"/>
                <a:sym typeface="Symbol" panose="05050102010706020507" pitchFamily="18" charset="2"/>
              </a:rPr>
              <a:t></a:t>
            </a:r>
            <a:r>
              <a:rPr kumimoji="1" lang="en-US" altLang="zh-CN" kern="0" dirty="0">
                <a:solidFill>
                  <a:srgbClr val="FFC000"/>
                </a:solidFill>
                <a:effectLst/>
                <a:ea typeface="宋体"/>
              </a:rPr>
              <a:t>B</a:t>
            </a:r>
            <a:r>
              <a:rPr kumimoji="1" lang="en-US" altLang="zh-CN" kern="0" dirty="0">
                <a:solidFill>
                  <a:srgbClr val="FFC000"/>
                </a:solidFill>
                <a:effectLst/>
                <a:ea typeface="宋体"/>
                <a:sym typeface="Symbol" panose="05050102010706020507" pitchFamily="18" charset="2"/>
              </a:rPr>
              <a:t></a:t>
            </a:r>
            <a:r>
              <a:rPr kumimoji="1" lang="en-US" altLang="zh-CN" kern="0" dirty="0">
                <a:solidFill>
                  <a:srgbClr val="FFC000"/>
                </a:solidFill>
                <a:effectLst/>
                <a:ea typeface="宋体"/>
              </a:rPr>
              <a:t>C</a:t>
            </a:r>
            <a:r>
              <a:rPr kumimoji="1" lang="en-US" altLang="zh-CN" kern="0" dirty="0">
                <a:solidFill>
                  <a:srgbClr val="FFC000"/>
                </a:solidFill>
                <a:effectLst/>
                <a:ea typeface="宋体"/>
                <a:sym typeface="Symbol" panose="05050102010706020507" pitchFamily="18" charset="2"/>
              </a:rPr>
              <a:t></a:t>
            </a:r>
            <a:r>
              <a:rPr kumimoji="1" lang="en-US" altLang="zh-CN" kern="0" dirty="0">
                <a:solidFill>
                  <a:srgbClr val="FFC000"/>
                </a:solidFill>
                <a:effectLst/>
                <a:ea typeface="宋体"/>
              </a:rPr>
              <a:t>D,D</a:t>
            </a:r>
            <a:r>
              <a:rPr kumimoji="1" lang="en-US" altLang="zh-CN" kern="0" dirty="0">
                <a:solidFill>
                  <a:srgbClr val="FFC000"/>
                </a:solidFill>
                <a:effectLst/>
                <a:ea typeface="宋体"/>
                <a:sym typeface="Symbol" panose="05050102010706020507" pitchFamily="18" charset="2"/>
              </a:rPr>
              <a:t></a:t>
            </a:r>
            <a:r>
              <a:rPr kumimoji="1" lang="en-US" altLang="zh-CN" kern="0" dirty="0">
                <a:solidFill>
                  <a:srgbClr val="FFC000"/>
                </a:solidFill>
                <a:effectLst/>
                <a:ea typeface="宋体"/>
              </a:rPr>
              <a:t>E</a:t>
            </a:r>
            <a:r>
              <a:rPr kumimoji="1" lang="en-US" altLang="zh-CN" kern="0" dirty="0">
                <a:solidFill>
                  <a:srgbClr val="FFC000"/>
                </a:solidFill>
                <a:effectLst/>
                <a:ea typeface="宋体"/>
                <a:sym typeface="Symbol" panose="05050102010706020507" pitchFamily="18" charset="2"/>
              </a:rPr>
              <a:t></a:t>
            </a:r>
            <a:r>
              <a:rPr kumimoji="1" lang="en-US" altLang="zh-CN" kern="0" dirty="0">
                <a:solidFill>
                  <a:srgbClr val="FFC000"/>
                </a:solidFill>
                <a:effectLst/>
                <a:ea typeface="宋体"/>
              </a:rPr>
              <a:t>F</a:t>
            </a:r>
            <a:r>
              <a:rPr kumimoji="1" lang="zh-CN" altLang="zh-CN" kern="0" dirty="0">
                <a:solidFill>
                  <a:srgbClr val="FFC000"/>
                </a:solidFill>
                <a:effectLst/>
                <a:ea typeface="宋体"/>
              </a:rPr>
              <a:t>共同蕴涵 </a:t>
            </a:r>
            <a:r>
              <a:rPr kumimoji="1" lang="en-US" altLang="zh-CN" kern="0" dirty="0">
                <a:solidFill>
                  <a:srgbClr val="FFC000"/>
                </a:solidFill>
                <a:effectLst/>
                <a:ea typeface="宋体"/>
              </a:rPr>
              <a:t>A</a:t>
            </a:r>
            <a:r>
              <a:rPr kumimoji="1" lang="en-US" altLang="zh-CN" kern="0" dirty="0">
                <a:solidFill>
                  <a:srgbClr val="FFC000"/>
                </a:solidFill>
                <a:effectLst/>
                <a:ea typeface="宋体"/>
                <a:sym typeface="Symbol" panose="05050102010706020507" pitchFamily="18" charset="2"/>
              </a:rPr>
              <a:t></a:t>
            </a:r>
            <a:r>
              <a:rPr kumimoji="1" lang="en-US" altLang="zh-CN" kern="0" dirty="0">
                <a:solidFill>
                  <a:srgbClr val="FFC000"/>
                </a:solidFill>
                <a:effectLst/>
                <a:ea typeface="宋体"/>
              </a:rPr>
              <a:t>F</a:t>
            </a:r>
            <a:r>
              <a:rPr kumimoji="1" lang="zh-CN" altLang="zh-CN" kern="0" dirty="0" smtClean="0">
                <a:solidFill>
                  <a:srgbClr val="FFC000"/>
                </a:solidFill>
                <a:effectLst/>
                <a:ea typeface="宋体"/>
              </a:rPr>
              <a:t>。</a:t>
            </a:r>
            <a:endParaRPr kumimoji="1" lang="en-US" altLang="zh-CN" kern="0" dirty="0" smtClean="0">
              <a:solidFill>
                <a:srgbClr val="FFC000"/>
              </a:solidFill>
              <a:effectLst/>
              <a:ea typeface="宋体"/>
            </a:endParaRPr>
          </a:p>
          <a:p>
            <a:pPr>
              <a:spcBef>
                <a:spcPct val="20000"/>
              </a:spcBef>
              <a:buClr>
                <a:srgbClr val="FFCC00"/>
              </a:buClr>
              <a:buSzTx/>
              <a:buFont typeface="Wingdings" panose="05000000000000000000" pitchFamily="2" charset="2"/>
              <a:buNone/>
              <a:defRPr/>
            </a:pPr>
            <a:r>
              <a:rPr kumimoji="1" lang="zh-CN" altLang="en-US" kern="0" dirty="0" smtClean="0">
                <a:solidFill>
                  <a:srgbClr val="FFC000"/>
                </a:solidFill>
                <a:effectLst/>
                <a:ea typeface="宋体"/>
              </a:rPr>
              <a:t>证明：</a:t>
            </a:r>
            <a:endParaRPr kumimoji="1" lang="en-US" altLang="zh-CN" kern="0" dirty="0" smtClean="0">
              <a:solidFill>
                <a:srgbClr val="FFC000"/>
              </a:solidFill>
              <a:effectLst/>
              <a:ea typeface="宋体"/>
            </a:endParaRPr>
          </a:p>
          <a:p>
            <a:pPr marL="514350" indent="-514350">
              <a:spcBef>
                <a:spcPct val="20000"/>
              </a:spcBef>
              <a:buClr>
                <a:srgbClr val="FFCC00"/>
              </a:buClr>
              <a:buSzTx/>
              <a:buFont typeface="Wingdings" panose="05000000000000000000" pitchFamily="2" charset="2"/>
              <a:buAutoNum type="arabicParenBoth"/>
              <a:defRPr/>
            </a:pPr>
            <a:r>
              <a:rPr kumimoji="1" lang="en-US" altLang="zh-CN" kern="0" dirty="0" smtClean="0">
                <a:solidFill>
                  <a:srgbClr val="FFC000"/>
                </a:solidFill>
                <a:effectLst/>
                <a:ea typeface="宋体"/>
              </a:rPr>
              <a:t>  </a:t>
            </a:r>
            <a:r>
              <a:rPr kumimoji="1" lang="en-US" altLang="zh-CN" kern="0" dirty="0" smtClean="0">
                <a:effectLst/>
                <a:ea typeface="宋体"/>
              </a:rPr>
              <a:t>A                 </a:t>
            </a:r>
            <a:r>
              <a:rPr kumimoji="1" lang="zh-CN" altLang="en-US" kern="0" dirty="0" smtClean="0">
                <a:effectLst/>
                <a:ea typeface="宋体"/>
              </a:rPr>
              <a:t>规则</a:t>
            </a:r>
            <a:r>
              <a:rPr kumimoji="1" lang="en-US" altLang="zh-CN" kern="0" dirty="0" smtClean="0">
                <a:effectLst/>
                <a:ea typeface="宋体"/>
              </a:rPr>
              <a:t>3</a:t>
            </a:r>
          </a:p>
          <a:p>
            <a:pPr marL="514350" indent="-514350">
              <a:spcBef>
                <a:spcPct val="20000"/>
              </a:spcBef>
              <a:buClr>
                <a:srgbClr val="FFCC00"/>
              </a:buClr>
              <a:buSzTx/>
              <a:buFont typeface="Wingdings" panose="05000000000000000000" pitchFamily="2" charset="2"/>
              <a:buAutoNum type="arabicParenBoth"/>
              <a:defRPr/>
            </a:pPr>
            <a:r>
              <a:rPr kumimoji="1" lang="en-US" altLang="zh-CN" kern="0" dirty="0" smtClean="0">
                <a:effectLst/>
                <a:ea typeface="宋体"/>
              </a:rPr>
              <a:t> </a:t>
            </a:r>
            <a:r>
              <a:rPr kumimoji="1" lang="en-US" altLang="zh-CN" kern="0" dirty="0">
                <a:effectLst/>
                <a:ea typeface="宋体"/>
              </a:rPr>
              <a:t>A</a:t>
            </a:r>
            <a:r>
              <a:rPr kumimoji="1" lang="en-US" altLang="zh-CN" kern="0" dirty="0">
                <a:effectLst/>
                <a:ea typeface="宋体"/>
                <a:sym typeface="Symbol" panose="05050102010706020507" pitchFamily="18" charset="2"/>
              </a:rPr>
              <a:t></a:t>
            </a:r>
            <a:r>
              <a:rPr kumimoji="1" lang="en-US" altLang="zh-CN" kern="0" dirty="0" smtClean="0">
                <a:effectLst/>
                <a:ea typeface="宋体"/>
              </a:rPr>
              <a:t>B             </a:t>
            </a:r>
            <a:r>
              <a:rPr kumimoji="1" lang="zh-CN" altLang="en-US" kern="0" dirty="0" smtClean="0">
                <a:effectLst/>
                <a:ea typeface="宋体"/>
              </a:rPr>
              <a:t>规则</a:t>
            </a:r>
            <a:r>
              <a:rPr kumimoji="1" lang="en-US" altLang="zh-CN" kern="0" dirty="0" smtClean="0">
                <a:effectLst/>
                <a:ea typeface="宋体"/>
              </a:rPr>
              <a:t>3</a:t>
            </a:r>
            <a:r>
              <a:rPr kumimoji="1" lang="zh-CN" altLang="en-US" kern="0" dirty="0" smtClean="0">
                <a:effectLst/>
                <a:ea typeface="宋体"/>
              </a:rPr>
              <a:t>，根据</a:t>
            </a:r>
            <a:r>
              <a:rPr kumimoji="1" lang="en-US" altLang="zh-CN" kern="0" dirty="0" smtClean="0">
                <a:effectLst/>
                <a:ea typeface="宋体"/>
              </a:rPr>
              <a:t>(1)</a:t>
            </a:r>
          </a:p>
          <a:p>
            <a:pPr marL="514350" indent="-514350">
              <a:spcBef>
                <a:spcPct val="20000"/>
              </a:spcBef>
              <a:buClr>
                <a:srgbClr val="FFCC00"/>
              </a:buClr>
              <a:buSzTx/>
              <a:buFont typeface="Wingdings" panose="05000000000000000000" pitchFamily="2" charset="2"/>
              <a:buAutoNum type="arabicParenBoth"/>
              <a:defRPr/>
            </a:pPr>
            <a:r>
              <a:rPr kumimoji="1" lang="en-US" altLang="zh-CN" kern="0" dirty="0" smtClean="0">
                <a:effectLst/>
                <a:ea typeface="宋体"/>
              </a:rPr>
              <a:t> </a:t>
            </a:r>
            <a:r>
              <a:rPr kumimoji="1" lang="en-US" altLang="zh-CN" kern="0" dirty="0">
                <a:effectLst/>
                <a:ea typeface="宋体"/>
              </a:rPr>
              <a:t>A</a:t>
            </a:r>
            <a:r>
              <a:rPr kumimoji="1" lang="en-US" altLang="zh-CN" kern="0" dirty="0">
                <a:effectLst/>
                <a:ea typeface="宋体"/>
                <a:sym typeface="Symbol" panose="05050102010706020507" pitchFamily="18" charset="2"/>
              </a:rPr>
              <a:t></a:t>
            </a:r>
            <a:r>
              <a:rPr kumimoji="1" lang="en-US" altLang="zh-CN" kern="0" dirty="0">
                <a:effectLst/>
                <a:ea typeface="宋体"/>
              </a:rPr>
              <a:t>B</a:t>
            </a:r>
            <a:r>
              <a:rPr kumimoji="1" lang="en-US" altLang="zh-CN" kern="0" dirty="0">
                <a:effectLst/>
                <a:ea typeface="宋体"/>
                <a:sym typeface="Symbol" panose="05050102010706020507" pitchFamily="18" charset="2"/>
              </a:rPr>
              <a:t></a:t>
            </a:r>
            <a:r>
              <a:rPr kumimoji="1" lang="en-US" altLang="zh-CN" kern="0" dirty="0">
                <a:effectLst/>
                <a:ea typeface="宋体"/>
              </a:rPr>
              <a:t>C</a:t>
            </a:r>
            <a:r>
              <a:rPr kumimoji="1" lang="en-US" altLang="zh-CN" kern="0" dirty="0">
                <a:effectLst/>
                <a:ea typeface="宋体"/>
                <a:sym typeface="Symbol" panose="05050102010706020507" pitchFamily="18" charset="2"/>
              </a:rPr>
              <a:t></a:t>
            </a:r>
            <a:r>
              <a:rPr kumimoji="1" lang="en-US" altLang="zh-CN" kern="0" dirty="0" smtClean="0">
                <a:effectLst/>
                <a:ea typeface="宋体"/>
              </a:rPr>
              <a:t>D </a:t>
            </a:r>
            <a:r>
              <a:rPr kumimoji="1" lang="zh-CN" altLang="en-US" kern="0" dirty="0">
                <a:effectLst/>
                <a:ea typeface="宋体"/>
              </a:rPr>
              <a:t> </a:t>
            </a:r>
            <a:r>
              <a:rPr kumimoji="1" lang="zh-CN" altLang="en-US" kern="0" dirty="0" smtClean="0">
                <a:effectLst/>
                <a:ea typeface="宋体"/>
              </a:rPr>
              <a:t>规则</a:t>
            </a:r>
            <a:r>
              <a:rPr kumimoji="1" lang="en-US" altLang="zh-CN" kern="0" dirty="0" smtClean="0">
                <a:effectLst/>
                <a:ea typeface="宋体"/>
              </a:rPr>
              <a:t>1</a:t>
            </a:r>
          </a:p>
          <a:p>
            <a:pPr marL="514350" indent="-514350">
              <a:spcBef>
                <a:spcPct val="20000"/>
              </a:spcBef>
              <a:buClr>
                <a:srgbClr val="FFCC00"/>
              </a:buClr>
              <a:buSzTx/>
              <a:buFont typeface="Wingdings" panose="05000000000000000000" pitchFamily="2" charset="2"/>
              <a:buAutoNum type="arabicParenBoth"/>
              <a:defRPr/>
            </a:pPr>
            <a:r>
              <a:rPr kumimoji="1" lang="en-US" altLang="zh-CN" kern="0" dirty="0">
                <a:effectLst/>
                <a:ea typeface="宋体"/>
              </a:rPr>
              <a:t> C</a:t>
            </a:r>
            <a:r>
              <a:rPr kumimoji="1" lang="en-US" altLang="zh-CN" kern="0" dirty="0">
                <a:effectLst/>
                <a:ea typeface="宋体"/>
                <a:sym typeface="Symbol" panose="05050102010706020507" pitchFamily="18" charset="2"/>
              </a:rPr>
              <a:t></a:t>
            </a:r>
            <a:r>
              <a:rPr kumimoji="1" lang="en-US" altLang="zh-CN" kern="0" dirty="0" smtClean="0">
                <a:effectLst/>
                <a:ea typeface="宋体"/>
              </a:rPr>
              <a:t>D             </a:t>
            </a:r>
            <a:r>
              <a:rPr kumimoji="1" lang="zh-CN" altLang="en-US" kern="0" dirty="0" smtClean="0">
                <a:effectLst/>
                <a:ea typeface="宋体"/>
              </a:rPr>
              <a:t>规则</a:t>
            </a:r>
            <a:r>
              <a:rPr kumimoji="1" lang="en-US" altLang="zh-CN" kern="0" dirty="0" smtClean="0">
                <a:effectLst/>
                <a:ea typeface="宋体"/>
              </a:rPr>
              <a:t>2</a:t>
            </a:r>
            <a:r>
              <a:rPr kumimoji="1" lang="zh-CN" altLang="en-US" kern="0" dirty="0" smtClean="0">
                <a:effectLst/>
                <a:ea typeface="宋体"/>
              </a:rPr>
              <a:t>，根据</a:t>
            </a:r>
            <a:r>
              <a:rPr kumimoji="1" lang="en-US" altLang="zh-CN" kern="0" dirty="0" smtClean="0">
                <a:effectLst/>
                <a:ea typeface="宋体"/>
              </a:rPr>
              <a:t>(2),(3)</a:t>
            </a:r>
          </a:p>
          <a:p>
            <a:pPr marL="514350" indent="-514350">
              <a:spcBef>
                <a:spcPct val="20000"/>
              </a:spcBef>
              <a:buClr>
                <a:srgbClr val="FFCC00"/>
              </a:buClr>
              <a:buSzTx/>
              <a:buFont typeface="Wingdings" panose="05000000000000000000" pitchFamily="2" charset="2"/>
              <a:buAutoNum type="arabicParenBoth"/>
              <a:defRPr/>
            </a:pPr>
            <a:r>
              <a:rPr kumimoji="1" lang="en-US" altLang="zh-CN" kern="0" dirty="0">
                <a:effectLst/>
                <a:ea typeface="宋体"/>
              </a:rPr>
              <a:t> </a:t>
            </a:r>
            <a:r>
              <a:rPr kumimoji="1" lang="en-US" altLang="zh-CN" kern="0" dirty="0" smtClean="0">
                <a:effectLst/>
                <a:ea typeface="宋体"/>
              </a:rPr>
              <a:t>D                  </a:t>
            </a:r>
            <a:r>
              <a:rPr kumimoji="1" lang="zh-CN" altLang="en-US" kern="0" dirty="0" smtClean="0">
                <a:effectLst/>
                <a:ea typeface="宋体"/>
              </a:rPr>
              <a:t>规则</a:t>
            </a:r>
            <a:r>
              <a:rPr kumimoji="1" lang="en-US" altLang="zh-CN" kern="0" dirty="0" smtClean="0">
                <a:effectLst/>
                <a:ea typeface="宋体"/>
              </a:rPr>
              <a:t>2,  </a:t>
            </a:r>
            <a:r>
              <a:rPr kumimoji="1" lang="zh-CN" altLang="en-US" kern="0" dirty="0" smtClean="0">
                <a:effectLst/>
                <a:ea typeface="宋体"/>
              </a:rPr>
              <a:t>根据</a:t>
            </a:r>
            <a:r>
              <a:rPr kumimoji="1" lang="en-US" altLang="zh-CN" kern="0" dirty="0" smtClean="0">
                <a:effectLst/>
                <a:ea typeface="宋体"/>
              </a:rPr>
              <a:t>(4)</a:t>
            </a:r>
          </a:p>
          <a:p>
            <a:pPr marL="514350" indent="-514350">
              <a:spcBef>
                <a:spcPct val="20000"/>
              </a:spcBef>
              <a:buClr>
                <a:srgbClr val="FFCC00"/>
              </a:buClr>
              <a:buSzTx/>
              <a:buFont typeface="Wingdings" panose="05000000000000000000" pitchFamily="2" charset="2"/>
              <a:buAutoNum type="arabicParenBoth"/>
              <a:defRPr/>
            </a:pPr>
            <a:r>
              <a:rPr kumimoji="1" lang="en-US" altLang="zh-CN" kern="0" dirty="0">
                <a:effectLst/>
                <a:ea typeface="宋体"/>
              </a:rPr>
              <a:t> </a:t>
            </a:r>
            <a:r>
              <a:rPr kumimoji="1" lang="en-US" altLang="zh-CN" kern="0" dirty="0" smtClean="0">
                <a:effectLst/>
                <a:ea typeface="宋体"/>
              </a:rPr>
              <a:t>D</a:t>
            </a:r>
            <a:r>
              <a:rPr kumimoji="1" lang="en-US" altLang="zh-CN" kern="0" dirty="0">
                <a:effectLst/>
                <a:ea typeface="宋体"/>
                <a:sym typeface="Symbol" panose="05050102010706020507" pitchFamily="18" charset="2"/>
              </a:rPr>
              <a:t></a:t>
            </a:r>
            <a:r>
              <a:rPr kumimoji="1" lang="en-US" altLang="zh-CN" kern="0" dirty="0" smtClean="0">
                <a:effectLst/>
                <a:ea typeface="宋体"/>
              </a:rPr>
              <a:t>E             </a:t>
            </a:r>
            <a:r>
              <a:rPr kumimoji="1" lang="zh-CN" altLang="en-US" kern="0" dirty="0" smtClean="0">
                <a:effectLst/>
                <a:ea typeface="宋体"/>
              </a:rPr>
              <a:t>规则</a:t>
            </a:r>
            <a:r>
              <a:rPr kumimoji="1" lang="en-US" altLang="zh-CN" kern="0" dirty="0">
                <a:effectLst/>
                <a:ea typeface="宋体"/>
              </a:rPr>
              <a:t>2,  </a:t>
            </a:r>
            <a:r>
              <a:rPr kumimoji="1" lang="zh-CN" altLang="en-US" kern="0" dirty="0">
                <a:effectLst/>
                <a:ea typeface="宋体"/>
              </a:rPr>
              <a:t>根据</a:t>
            </a:r>
            <a:r>
              <a:rPr kumimoji="1" lang="en-US" altLang="zh-CN" kern="0" dirty="0" smtClean="0">
                <a:effectLst/>
                <a:ea typeface="宋体"/>
              </a:rPr>
              <a:t>(5)</a:t>
            </a:r>
          </a:p>
          <a:p>
            <a:pPr marL="514350" indent="-514350">
              <a:spcBef>
                <a:spcPct val="20000"/>
              </a:spcBef>
              <a:buClr>
                <a:srgbClr val="FFCC00"/>
              </a:buClr>
              <a:buSzTx/>
              <a:buFont typeface="Wingdings" panose="05000000000000000000" pitchFamily="2" charset="2"/>
              <a:buAutoNum type="arabicParenBoth"/>
              <a:defRPr/>
            </a:pPr>
            <a:r>
              <a:rPr kumimoji="1" lang="en-US" altLang="zh-CN" kern="0" dirty="0" smtClean="0">
                <a:effectLst/>
                <a:ea typeface="宋体"/>
              </a:rPr>
              <a:t> </a:t>
            </a:r>
            <a:r>
              <a:rPr kumimoji="1" lang="en-US" altLang="zh-CN" kern="0" dirty="0">
                <a:effectLst/>
                <a:ea typeface="宋体"/>
              </a:rPr>
              <a:t>D</a:t>
            </a:r>
            <a:r>
              <a:rPr kumimoji="1" lang="en-US" altLang="zh-CN" kern="0" dirty="0">
                <a:effectLst/>
                <a:ea typeface="宋体"/>
                <a:sym typeface="Symbol" panose="05050102010706020507" pitchFamily="18" charset="2"/>
              </a:rPr>
              <a:t></a:t>
            </a:r>
            <a:r>
              <a:rPr kumimoji="1" lang="en-US" altLang="zh-CN" kern="0" dirty="0">
                <a:effectLst/>
                <a:ea typeface="宋体"/>
              </a:rPr>
              <a:t>E</a:t>
            </a:r>
            <a:r>
              <a:rPr kumimoji="1" lang="en-US" altLang="zh-CN" kern="0" dirty="0">
                <a:effectLst/>
                <a:ea typeface="宋体"/>
                <a:sym typeface="Symbol" panose="05050102010706020507" pitchFamily="18" charset="2"/>
              </a:rPr>
              <a:t></a:t>
            </a:r>
            <a:r>
              <a:rPr kumimoji="1" lang="en-US" altLang="zh-CN" kern="0" dirty="0" smtClean="0">
                <a:effectLst/>
                <a:ea typeface="宋体"/>
              </a:rPr>
              <a:t>F        </a:t>
            </a:r>
            <a:r>
              <a:rPr kumimoji="1" lang="zh-CN" altLang="en-US" kern="0" dirty="0" smtClean="0">
                <a:effectLst/>
                <a:ea typeface="宋体"/>
              </a:rPr>
              <a:t>规则</a:t>
            </a:r>
            <a:r>
              <a:rPr kumimoji="1" lang="en-US" altLang="zh-CN" kern="0" dirty="0" smtClean="0">
                <a:effectLst/>
                <a:ea typeface="宋体"/>
              </a:rPr>
              <a:t>1</a:t>
            </a:r>
          </a:p>
          <a:p>
            <a:pPr marL="514350" indent="-514350">
              <a:spcBef>
                <a:spcPct val="20000"/>
              </a:spcBef>
              <a:buClr>
                <a:srgbClr val="FFCC00"/>
              </a:buClr>
              <a:buSzTx/>
              <a:buFont typeface="Wingdings" panose="05000000000000000000" pitchFamily="2" charset="2"/>
              <a:buAutoNum type="arabicParenBoth"/>
              <a:defRPr/>
            </a:pPr>
            <a:r>
              <a:rPr kumimoji="1" lang="en-US" altLang="zh-CN" kern="0" dirty="0">
                <a:effectLst/>
                <a:ea typeface="宋体"/>
              </a:rPr>
              <a:t> </a:t>
            </a:r>
            <a:r>
              <a:rPr kumimoji="1" lang="en-US" altLang="zh-CN" kern="0" dirty="0" smtClean="0">
                <a:effectLst/>
                <a:ea typeface="宋体"/>
              </a:rPr>
              <a:t>F                  </a:t>
            </a:r>
            <a:r>
              <a:rPr kumimoji="1" lang="zh-CN" altLang="en-US" kern="0" dirty="0" smtClean="0">
                <a:effectLst/>
                <a:ea typeface="宋体"/>
              </a:rPr>
              <a:t>规则</a:t>
            </a:r>
            <a:r>
              <a:rPr kumimoji="1" lang="en-US" altLang="zh-CN" kern="0" dirty="0">
                <a:effectLst/>
                <a:ea typeface="宋体"/>
              </a:rPr>
              <a:t>2</a:t>
            </a:r>
            <a:r>
              <a:rPr kumimoji="1" lang="zh-CN" altLang="en-US" kern="0" dirty="0">
                <a:effectLst/>
                <a:ea typeface="宋体"/>
              </a:rPr>
              <a:t>，根据</a:t>
            </a:r>
            <a:r>
              <a:rPr kumimoji="1" lang="en-US" altLang="zh-CN" kern="0" dirty="0" smtClean="0">
                <a:effectLst/>
                <a:ea typeface="宋体"/>
              </a:rPr>
              <a:t>(6),(7)</a:t>
            </a:r>
            <a:endParaRPr kumimoji="1" lang="en-US" altLang="zh-CN" kern="0" dirty="0">
              <a:effectLst/>
              <a:ea typeface="宋体"/>
            </a:endParaRPr>
          </a:p>
          <a:p>
            <a:pPr marL="514350" indent="-514350">
              <a:spcBef>
                <a:spcPct val="20000"/>
              </a:spcBef>
              <a:buClr>
                <a:srgbClr val="FFCC00"/>
              </a:buClr>
              <a:buSzTx/>
              <a:buFont typeface="Wingdings" panose="05000000000000000000" pitchFamily="2" charset="2"/>
              <a:buAutoNum type="arabicParenBoth"/>
              <a:defRPr/>
            </a:pPr>
            <a:r>
              <a:rPr kumimoji="1" lang="en-US" altLang="zh-CN" kern="0" dirty="0" smtClean="0">
                <a:effectLst/>
                <a:ea typeface="宋体"/>
              </a:rPr>
              <a:t> </a:t>
            </a:r>
            <a:r>
              <a:rPr kumimoji="1" lang="en-US" altLang="zh-CN" kern="0" dirty="0">
                <a:effectLst/>
                <a:ea typeface="宋体"/>
              </a:rPr>
              <a:t>A</a:t>
            </a:r>
            <a:r>
              <a:rPr kumimoji="1" lang="en-US" altLang="zh-CN" kern="0" dirty="0">
                <a:effectLst/>
                <a:ea typeface="宋体"/>
                <a:sym typeface="Symbol" panose="05050102010706020507" pitchFamily="18" charset="2"/>
              </a:rPr>
              <a:t></a:t>
            </a:r>
            <a:r>
              <a:rPr kumimoji="1" lang="en-US" altLang="zh-CN" kern="0" dirty="0" smtClean="0">
                <a:effectLst/>
                <a:ea typeface="宋体"/>
              </a:rPr>
              <a:t>F            </a:t>
            </a:r>
            <a:r>
              <a:rPr kumimoji="1" lang="zh-CN" altLang="en-US" kern="0" dirty="0" smtClean="0">
                <a:effectLst/>
                <a:ea typeface="宋体"/>
              </a:rPr>
              <a:t>规则</a:t>
            </a:r>
            <a:r>
              <a:rPr kumimoji="1" lang="en-US" altLang="zh-CN" kern="0" dirty="0" smtClean="0">
                <a:effectLst/>
                <a:ea typeface="宋体"/>
              </a:rPr>
              <a:t>3</a:t>
            </a:r>
            <a:r>
              <a:rPr kumimoji="1" lang="zh-CN" altLang="en-US" kern="0" dirty="0" smtClean="0">
                <a:effectLst/>
                <a:ea typeface="宋体"/>
              </a:rPr>
              <a:t>，</a:t>
            </a:r>
            <a:r>
              <a:rPr kumimoji="1" lang="zh-CN" altLang="en-US" kern="0" dirty="0">
                <a:effectLst/>
                <a:ea typeface="宋体"/>
              </a:rPr>
              <a:t>根据</a:t>
            </a:r>
            <a:r>
              <a:rPr kumimoji="1" lang="en-US" altLang="zh-CN" kern="0" dirty="0" smtClean="0">
                <a:effectLst/>
                <a:ea typeface="宋体"/>
              </a:rPr>
              <a:t>(1),(9) </a:t>
            </a:r>
            <a:endParaRPr kumimoji="1" lang="en-US" altLang="zh-CN" kern="0" dirty="0">
              <a:effectLst/>
              <a:ea typeface="宋体"/>
            </a:endParaRPr>
          </a:p>
          <a:p>
            <a:pPr marL="514350" indent="-514350">
              <a:spcBef>
                <a:spcPct val="20000"/>
              </a:spcBef>
              <a:buClr>
                <a:srgbClr val="FFCC00"/>
              </a:buClr>
              <a:buSzTx/>
              <a:buFont typeface="Wingdings" panose="05000000000000000000" pitchFamily="2" charset="2"/>
              <a:buAutoNum type="arabicParenBoth"/>
              <a:defRPr/>
            </a:pPr>
            <a:endParaRPr kumimoji="1" lang="en-US" altLang="zh-CN" kern="0" dirty="0" smtClean="0">
              <a:solidFill>
                <a:srgbClr val="FFC000"/>
              </a:solidFill>
              <a:effectLst/>
              <a:ea typeface="宋体"/>
            </a:endParaRPr>
          </a:p>
          <a:p>
            <a:pPr marL="514350" indent="-514350">
              <a:spcBef>
                <a:spcPct val="20000"/>
              </a:spcBef>
              <a:buClr>
                <a:srgbClr val="FFCC00"/>
              </a:buClr>
              <a:buSzTx/>
              <a:buFont typeface="Wingdings" panose="05000000000000000000" pitchFamily="2" charset="2"/>
              <a:buAutoNum type="arabicParenBoth"/>
              <a:defRPr/>
            </a:pPr>
            <a:endParaRPr kumimoji="1" lang="en-US" altLang="zh-CN" kern="0" dirty="0" smtClean="0">
              <a:solidFill>
                <a:srgbClr val="FFC000"/>
              </a:solidFill>
              <a:effectLst/>
              <a:ea typeface="宋体"/>
            </a:endParaRPr>
          </a:p>
          <a:p>
            <a:pPr marL="514350" indent="-514350">
              <a:spcBef>
                <a:spcPct val="20000"/>
              </a:spcBef>
              <a:buClr>
                <a:srgbClr val="FFCC00"/>
              </a:buClr>
              <a:buSzTx/>
              <a:buFont typeface="Wingdings" panose="05000000000000000000" pitchFamily="2" charset="2"/>
              <a:buAutoNum type="arabicParenBoth"/>
              <a:defRPr/>
            </a:pPr>
            <a:endParaRPr kumimoji="1" lang="en-US" altLang="zh-CN" kern="0" dirty="0" smtClean="0">
              <a:solidFill>
                <a:srgbClr val="FFC000"/>
              </a:solidFill>
              <a:effectLst/>
              <a:ea typeface="宋体"/>
            </a:endParaRPr>
          </a:p>
          <a:p>
            <a:pPr>
              <a:spcBef>
                <a:spcPct val="20000"/>
              </a:spcBef>
              <a:buClr>
                <a:srgbClr val="FFCC00"/>
              </a:buClr>
              <a:buSzTx/>
              <a:buFont typeface="Wingdings" panose="05000000000000000000" pitchFamily="2" charset="2"/>
              <a:buNone/>
              <a:defRPr/>
            </a:pPr>
            <a:endParaRPr kumimoji="1" lang="en-US" altLang="zh-CN" kern="0" dirty="0">
              <a:solidFill>
                <a:srgbClr val="FFC000"/>
              </a:solidFill>
              <a:effectLst/>
              <a:ea typeface="宋体"/>
            </a:endParaRPr>
          </a:p>
          <a:p>
            <a:pPr>
              <a:defRPr/>
            </a:pPr>
            <a:endParaRPr lang="zh-CN" altLang="en-US" dirty="0"/>
          </a:p>
        </p:txBody>
      </p:sp>
      <p:sp>
        <p:nvSpPr>
          <p:cNvPr id="2" name="页脚占位符 1"/>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7F78B4A9-CF62-40CC-B289-AD417E7DA4D0}" type="slidenum">
              <a:rPr lang="en-US" altLang="zh-CN" smtClean="0"/>
              <a:pPr>
                <a:defRPr/>
              </a:pPr>
              <a:t>102</a:t>
            </a:fld>
            <a:endParaRPr lang="en-US" altLang="zh-CN"/>
          </a:p>
        </p:txBody>
      </p:sp>
    </p:spTree>
  </p:cSld>
  <p:clrMapOvr>
    <a:masterClrMapping/>
  </p:clrMapOvr>
  <p:transition>
    <p:blinds dir="ver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304800"/>
            <a:ext cx="8305800" cy="5673725"/>
          </a:xfrm>
        </p:spPr>
        <p:txBody>
          <a:bodyPr/>
          <a:lstStyle/>
          <a:p>
            <a:pPr>
              <a:defRPr/>
            </a:pPr>
            <a:r>
              <a:rPr lang="zh-CN" altLang="en-US" sz="3300" b="1" dirty="0" smtClean="0">
                <a:solidFill>
                  <a:srgbClr val="FFC000"/>
                </a:solidFill>
                <a:latin typeface="Times New Roman" pitchFamily="18" charset="0"/>
              </a:rPr>
              <a:t>习题</a:t>
            </a:r>
            <a:r>
              <a:rPr lang="en-US" altLang="zh-CN" sz="3300" b="1" dirty="0" smtClean="0">
                <a:solidFill>
                  <a:srgbClr val="FFC000"/>
                </a:solidFill>
                <a:latin typeface="Times New Roman" pitchFamily="18" charset="0"/>
              </a:rPr>
              <a:t>3.2-5</a:t>
            </a:r>
            <a:endParaRPr lang="en-US" altLang="zh-CN" sz="3300" b="1" dirty="0" smtClean="0">
              <a:solidFill>
                <a:srgbClr val="FFC000"/>
              </a:solidFill>
            </a:endParaRPr>
          </a:p>
          <a:p>
            <a:pPr>
              <a:buFont typeface="Wingdings" panose="05000000000000000000" pitchFamily="2" charset="2"/>
              <a:buNone/>
              <a:defRPr/>
            </a:pPr>
            <a:r>
              <a:rPr lang="zh-CN" altLang="zh-CN" sz="3300" b="1" dirty="0" smtClean="0">
                <a:solidFill>
                  <a:srgbClr val="FFC000"/>
                </a:solidFill>
              </a:rPr>
              <a:t>设</a:t>
            </a:r>
            <a:r>
              <a:rPr lang="en-US" altLang="zh-CN" sz="3300" b="1" dirty="0" smtClean="0">
                <a:solidFill>
                  <a:srgbClr val="FFC000"/>
                </a:solidFill>
              </a:rPr>
              <a:t>G</a:t>
            </a:r>
            <a:r>
              <a:rPr lang="en-US" altLang="zh-CN" sz="3300" b="1" baseline="-25000" dirty="0" smtClean="0">
                <a:solidFill>
                  <a:srgbClr val="FFC000"/>
                </a:solidFill>
              </a:rPr>
              <a:t>1</a:t>
            </a:r>
            <a:r>
              <a:rPr lang="en-US" altLang="zh-CN" sz="3300" b="1" dirty="0" smtClean="0">
                <a:solidFill>
                  <a:srgbClr val="FFC000"/>
                </a:solidFill>
              </a:rPr>
              <a:t>=</a:t>
            </a:r>
            <a:r>
              <a:rPr lang="en-US" altLang="zh-CN" sz="3300" b="1" dirty="0" smtClean="0">
                <a:solidFill>
                  <a:srgbClr val="FFC000"/>
                </a:solidFill>
                <a:sym typeface="Symbol"/>
              </a:rPr>
              <a:t></a:t>
            </a:r>
            <a:r>
              <a:rPr lang="en-US" altLang="zh-CN" sz="3300" b="1" dirty="0" smtClean="0">
                <a:solidFill>
                  <a:srgbClr val="FFC000"/>
                </a:solidFill>
              </a:rPr>
              <a:t>x(P(x)</a:t>
            </a:r>
            <a:r>
              <a:rPr lang="en-US" altLang="zh-CN" sz="3300" b="1" dirty="0" smtClean="0">
                <a:solidFill>
                  <a:srgbClr val="FFC000"/>
                </a:solidFill>
                <a:sym typeface="Symbol"/>
              </a:rPr>
              <a:t></a:t>
            </a:r>
            <a:r>
              <a:rPr lang="en-US" altLang="zh-CN" sz="3300" b="1" dirty="0" smtClean="0">
                <a:solidFill>
                  <a:srgbClr val="FFC000"/>
                </a:solidFill>
              </a:rPr>
              <a:t>Q(x))</a:t>
            </a:r>
            <a:r>
              <a:rPr lang="zh-CN" altLang="zh-CN" sz="3300" b="1" dirty="0" smtClean="0">
                <a:solidFill>
                  <a:srgbClr val="FFC000"/>
                </a:solidFill>
              </a:rPr>
              <a:t>，</a:t>
            </a:r>
            <a:r>
              <a:rPr lang="en-US" altLang="zh-CN" sz="3300" b="1" dirty="0" smtClean="0">
                <a:solidFill>
                  <a:srgbClr val="FFC000"/>
                </a:solidFill>
              </a:rPr>
              <a:t>G</a:t>
            </a:r>
            <a:r>
              <a:rPr lang="en-US" altLang="zh-CN" sz="3300" b="1" baseline="-25000" dirty="0" smtClean="0">
                <a:solidFill>
                  <a:srgbClr val="FFC000"/>
                </a:solidFill>
              </a:rPr>
              <a:t>2</a:t>
            </a:r>
            <a:r>
              <a:rPr lang="en-US" altLang="zh-CN" sz="3300" b="1" dirty="0" smtClean="0">
                <a:solidFill>
                  <a:srgbClr val="FFC000"/>
                </a:solidFill>
              </a:rPr>
              <a:t>=</a:t>
            </a:r>
            <a:r>
              <a:rPr lang="en-US" altLang="zh-CN" sz="3300" b="1" dirty="0" smtClean="0">
                <a:solidFill>
                  <a:srgbClr val="FFC000"/>
                </a:solidFill>
                <a:sym typeface="Symbol"/>
              </a:rPr>
              <a:t></a:t>
            </a:r>
            <a:r>
              <a:rPr lang="en-US" altLang="zh-CN" sz="3300" b="1" dirty="0" smtClean="0">
                <a:solidFill>
                  <a:srgbClr val="FFC000"/>
                </a:solidFill>
              </a:rPr>
              <a:t>Q(a)</a:t>
            </a:r>
            <a:r>
              <a:rPr lang="zh-CN" altLang="zh-CN" sz="3300" b="1" dirty="0" smtClean="0">
                <a:solidFill>
                  <a:srgbClr val="FFC000"/>
                </a:solidFill>
              </a:rPr>
              <a:t>，证</a:t>
            </a:r>
            <a:r>
              <a:rPr lang="zh-CN" altLang="en-US" sz="3300" b="1" dirty="0" smtClean="0">
                <a:solidFill>
                  <a:srgbClr val="FFC000"/>
                </a:solidFill>
              </a:rPr>
              <a:t>明：</a:t>
            </a:r>
            <a:r>
              <a:rPr lang="en-US" altLang="zh-CN" sz="3300" b="1" dirty="0" smtClean="0">
                <a:solidFill>
                  <a:srgbClr val="FFC000"/>
                </a:solidFill>
                <a:sym typeface="Symbol"/>
              </a:rPr>
              <a:t></a:t>
            </a:r>
            <a:r>
              <a:rPr lang="en-US" altLang="zh-CN" sz="3300" b="1" dirty="0" smtClean="0">
                <a:solidFill>
                  <a:srgbClr val="FFC000"/>
                </a:solidFill>
              </a:rPr>
              <a:t>P(a)</a:t>
            </a:r>
            <a:r>
              <a:rPr lang="zh-CN" altLang="zh-CN" sz="3300" b="1" dirty="0" smtClean="0">
                <a:solidFill>
                  <a:srgbClr val="FFC000"/>
                </a:solidFill>
              </a:rPr>
              <a:t>是</a:t>
            </a:r>
            <a:r>
              <a:rPr lang="en-US" altLang="zh-CN" sz="3300" b="1" dirty="0" smtClean="0">
                <a:solidFill>
                  <a:srgbClr val="FFC000"/>
                </a:solidFill>
              </a:rPr>
              <a:t>G</a:t>
            </a:r>
            <a:r>
              <a:rPr lang="en-US" altLang="zh-CN" sz="3300" b="1" baseline="-25000" dirty="0" smtClean="0">
                <a:solidFill>
                  <a:srgbClr val="FFC000"/>
                </a:solidFill>
              </a:rPr>
              <a:t>1</a:t>
            </a:r>
            <a:r>
              <a:rPr lang="zh-CN" altLang="zh-CN" sz="3300" b="1" dirty="0" smtClean="0">
                <a:solidFill>
                  <a:srgbClr val="FFC000"/>
                </a:solidFill>
              </a:rPr>
              <a:t>和</a:t>
            </a:r>
            <a:r>
              <a:rPr lang="en-US" altLang="zh-CN" sz="3300" b="1" dirty="0" smtClean="0">
                <a:solidFill>
                  <a:srgbClr val="FFC000"/>
                </a:solidFill>
              </a:rPr>
              <a:t>G</a:t>
            </a:r>
            <a:r>
              <a:rPr lang="en-US" altLang="zh-CN" sz="3300" b="1" baseline="-25000" dirty="0" smtClean="0">
                <a:solidFill>
                  <a:srgbClr val="FFC000"/>
                </a:solidFill>
              </a:rPr>
              <a:t>2</a:t>
            </a:r>
            <a:r>
              <a:rPr lang="zh-CN" altLang="zh-CN" sz="3300" b="1" dirty="0" smtClean="0">
                <a:solidFill>
                  <a:srgbClr val="FFC000"/>
                </a:solidFill>
              </a:rPr>
              <a:t>的逻辑结果。</a:t>
            </a:r>
          </a:p>
          <a:p>
            <a:pPr>
              <a:defRPr/>
            </a:pPr>
            <a:r>
              <a:rPr lang="zh-CN" altLang="zh-CN" sz="3300" b="1" dirty="0" smtClean="0"/>
              <a:t>证明：</a:t>
            </a:r>
            <a:endParaRPr lang="en-US" altLang="zh-CN" sz="3300" b="1" dirty="0" smtClean="0"/>
          </a:p>
          <a:p>
            <a:pPr>
              <a:lnSpc>
                <a:spcPct val="125000"/>
              </a:lnSpc>
              <a:buFont typeface="Wingdings" panose="05000000000000000000" pitchFamily="2" charset="2"/>
              <a:buNone/>
              <a:defRPr/>
            </a:pPr>
            <a:r>
              <a:rPr lang="en-US" altLang="zh-CN" sz="3300" b="1" dirty="0" smtClean="0"/>
              <a:t>  </a:t>
            </a:r>
            <a:r>
              <a:rPr lang="zh-CN" altLang="zh-CN" sz="3300" b="1" dirty="0" smtClean="0"/>
              <a:t>反证法：若解释</a:t>
            </a:r>
            <a:r>
              <a:rPr lang="en-US" altLang="zh-CN" sz="3300" b="1" dirty="0" smtClean="0"/>
              <a:t>I</a:t>
            </a:r>
            <a:r>
              <a:rPr lang="zh-CN" altLang="zh-CN" sz="3300" b="1" dirty="0" smtClean="0"/>
              <a:t>满足</a:t>
            </a:r>
            <a:r>
              <a:rPr lang="en-US" altLang="zh-CN" sz="3300" b="1" dirty="0" smtClean="0"/>
              <a:t>G</a:t>
            </a:r>
            <a:r>
              <a:rPr lang="en-US" altLang="zh-CN" sz="3300" b="1" baseline="-25000" dirty="0" smtClean="0"/>
              <a:t>1</a:t>
            </a:r>
            <a:r>
              <a:rPr lang="en-US" altLang="zh-CN" sz="3300" b="1" dirty="0" smtClean="0"/>
              <a:t> </a:t>
            </a:r>
            <a:r>
              <a:rPr lang="en-US" altLang="zh-CN" sz="3300" b="1" dirty="0" smtClean="0">
                <a:sym typeface="Symbol"/>
              </a:rPr>
              <a:t></a:t>
            </a:r>
            <a:r>
              <a:rPr lang="en-US" altLang="zh-CN" sz="3300" b="1" dirty="0" smtClean="0"/>
              <a:t>G</a:t>
            </a:r>
            <a:r>
              <a:rPr lang="en-US" altLang="zh-CN" sz="3300" b="1" baseline="-25000" dirty="0" smtClean="0"/>
              <a:t>2</a:t>
            </a:r>
            <a:r>
              <a:rPr lang="zh-CN" altLang="zh-CN" sz="3300" b="1" dirty="0" smtClean="0"/>
              <a:t>，而弄假</a:t>
            </a:r>
            <a:r>
              <a:rPr lang="en-US" altLang="zh-CN" sz="3300" b="1" dirty="0" smtClean="0">
                <a:sym typeface="Symbol"/>
              </a:rPr>
              <a:t></a:t>
            </a:r>
            <a:r>
              <a:rPr lang="en-US" altLang="zh-CN" sz="3300" b="1" dirty="0" smtClean="0"/>
              <a:t>P(a)</a:t>
            </a:r>
            <a:r>
              <a:rPr lang="zh-CN" altLang="zh-CN" sz="3300" b="1" dirty="0" smtClean="0"/>
              <a:t>，则在解释</a:t>
            </a:r>
            <a:r>
              <a:rPr lang="en-US" altLang="zh-CN" sz="3300" b="1" dirty="0" smtClean="0"/>
              <a:t>I</a:t>
            </a:r>
            <a:r>
              <a:rPr lang="zh-CN" altLang="zh-CN" sz="3300" b="1" dirty="0" smtClean="0"/>
              <a:t>下，</a:t>
            </a:r>
            <a:r>
              <a:rPr lang="en-US" altLang="zh-CN" sz="3300" b="1" dirty="0" smtClean="0"/>
              <a:t>P(a)</a:t>
            </a:r>
            <a:r>
              <a:rPr lang="zh-CN" altLang="zh-CN" sz="3300" b="1" dirty="0" smtClean="0"/>
              <a:t>为真</a:t>
            </a:r>
            <a:r>
              <a:rPr lang="zh-CN" altLang="en-US" sz="3300" b="1" dirty="0" smtClean="0"/>
              <a:t>；而</a:t>
            </a:r>
            <a:r>
              <a:rPr lang="en-US" altLang="zh-CN" sz="3300" b="1" dirty="0" smtClean="0"/>
              <a:t>G</a:t>
            </a:r>
            <a:r>
              <a:rPr lang="en-US" altLang="zh-CN" sz="3300" b="1" baseline="-25000" dirty="0" smtClean="0"/>
              <a:t>2</a:t>
            </a:r>
            <a:r>
              <a:rPr lang="zh-CN" altLang="en-US" sz="3300" b="1" dirty="0" smtClean="0"/>
              <a:t>在</a:t>
            </a:r>
            <a:r>
              <a:rPr lang="en-US" altLang="zh-CN" sz="3300" b="1" dirty="0" smtClean="0"/>
              <a:t>I</a:t>
            </a:r>
            <a:r>
              <a:rPr lang="zh-CN" altLang="en-US" sz="3300" b="1" dirty="0" smtClean="0"/>
              <a:t>下</a:t>
            </a:r>
            <a:r>
              <a:rPr lang="zh-CN" altLang="zh-CN" sz="3300" b="1" dirty="0" smtClean="0"/>
              <a:t>为真，所以</a:t>
            </a:r>
            <a:r>
              <a:rPr lang="en-US" altLang="zh-CN" sz="3300" b="1" dirty="0" smtClean="0"/>
              <a:t>Q(a)</a:t>
            </a:r>
            <a:r>
              <a:rPr lang="zh-CN" altLang="zh-CN" sz="3300" b="1" dirty="0" smtClean="0"/>
              <a:t>为假。故</a:t>
            </a:r>
            <a:r>
              <a:rPr lang="en-US" altLang="zh-CN" sz="3300" b="1" dirty="0" smtClean="0"/>
              <a:t>P(a)</a:t>
            </a:r>
            <a:r>
              <a:rPr lang="en-US" altLang="zh-CN" sz="3300" b="1" dirty="0" smtClean="0">
                <a:sym typeface="Symbol"/>
              </a:rPr>
              <a:t></a:t>
            </a:r>
            <a:r>
              <a:rPr lang="en-US" altLang="zh-CN" sz="3300" b="1" dirty="0" smtClean="0"/>
              <a:t>Q(a</a:t>
            </a:r>
            <a:r>
              <a:rPr lang="en-US" altLang="zh-CN" sz="3300" b="1" dirty="0" smtClean="0">
                <a:solidFill>
                  <a:srgbClr val="FFC000"/>
                </a:solidFill>
              </a:rPr>
              <a:t>)</a:t>
            </a:r>
            <a:r>
              <a:rPr lang="zh-CN" altLang="zh-CN" sz="3300" b="1" dirty="0" smtClean="0"/>
              <a:t>为假，</a:t>
            </a:r>
            <a:r>
              <a:rPr lang="zh-CN" altLang="en-US" sz="3300" b="1" dirty="0" smtClean="0"/>
              <a:t>即</a:t>
            </a:r>
            <a:r>
              <a:rPr lang="en-US" altLang="zh-CN" sz="3300" b="1" dirty="0" smtClean="0">
                <a:sym typeface="Symbol"/>
              </a:rPr>
              <a:t></a:t>
            </a:r>
            <a:r>
              <a:rPr lang="en-US" altLang="zh-CN" sz="3300" b="1" dirty="0" smtClean="0"/>
              <a:t>x(P(x)</a:t>
            </a:r>
            <a:r>
              <a:rPr lang="en-US" altLang="zh-CN" sz="3300" b="1" dirty="0" smtClean="0">
                <a:sym typeface="Symbol"/>
              </a:rPr>
              <a:t></a:t>
            </a:r>
            <a:r>
              <a:rPr lang="en-US" altLang="zh-CN" sz="3300" b="1" dirty="0" smtClean="0"/>
              <a:t>Q(x))</a:t>
            </a:r>
            <a:r>
              <a:rPr lang="zh-CN" altLang="en-US" sz="3300" b="1" dirty="0" smtClean="0"/>
              <a:t>为假，即</a:t>
            </a:r>
            <a:r>
              <a:rPr lang="en-US" altLang="zh-CN" sz="3300" b="1" dirty="0" smtClean="0"/>
              <a:t>G</a:t>
            </a:r>
            <a:r>
              <a:rPr lang="en-US" altLang="zh-CN" sz="3300" b="1" baseline="-25000" dirty="0" smtClean="0"/>
              <a:t>1</a:t>
            </a:r>
            <a:r>
              <a:rPr lang="zh-CN" altLang="zh-CN" sz="3300" b="1" dirty="0" smtClean="0"/>
              <a:t>为假，这与解释</a:t>
            </a:r>
            <a:r>
              <a:rPr lang="en-US" altLang="zh-CN" sz="3300" b="1" dirty="0" smtClean="0"/>
              <a:t>I</a:t>
            </a:r>
            <a:r>
              <a:rPr lang="zh-CN" altLang="zh-CN" sz="3300" b="1" dirty="0" smtClean="0"/>
              <a:t>满足</a:t>
            </a:r>
            <a:r>
              <a:rPr lang="en-US" altLang="zh-CN" sz="3300" b="1" dirty="0" smtClean="0"/>
              <a:t>G</a:t>
            </a:r>
            <a:r>
              <a:rPr lang="en-US" altLang="zh-CN" sz="3300" b="1" baseline="-25000" dirty="0" smtClean="0"/>
              <a:t>1</a:t>
            </a:r>
            <a:r>
              <a:rPr lang="zh-CN" altLang="zh-CN" sz="3300" b="1" dirty="0" smtClean="0"/>
              <a:t>矛盾。从而结论得证。</a:t>
            </a:r>
          </a:p>
          <a:p>
            <a:pPr>
              <a:defRPr/>
            </a:pPr>
            <a:endParaRPr lang="en-US" altLang="zh-CN" sz="3200" dirty="0" smtClean="0"/>
          </a:p>
          <a:p>
            <a:pPr>
              <a:defRPr/>
            </a:pPr>
            <a:endParaRPr lang="zh-CN" altLang="en-US" sz="3200" dirty="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792B60D2-E49B-43EE-8E3A-7AD241C58ECA}" type="slidenum">
              <a:rPr lang="en-US" altLang="zh-CN" smtClean="0"/>
              <a:pPr>
                <a:defRPr/>
              </a:pPr>
              <a:t>103</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500" y="152400"/>
            <a:ext cx="8763000" cy="6091238"/>
          </a:xfrm>
        </p:spPr>
        <p:txBody>
          <a:bodyPr/>
          <a:lstStyle/>
          <a:p>
            <a:pPr marL="0" indent="0">
              <a:spcBef>
                <a:spcPts val="0"/>
              </a:spcBef>
              <a:buFont typeface="Wingdings" panose="05000000000000000000" pitchFamily="2" charset="2"/>
              <a:buNone/>
              <a:defRPr/>
            </a:pPr>
            <a:r>
              <a:rPr lang="zh-CN" altLang="en-US" sz="3200" b="1" dirty="0" smtClean="0">
                <a:solidFill>
                  <a:srgbClr val="FFC000"/>
                </a:solidFill>
              </a:rPr>
              <a:t>习题</a:t>
            </a:r>
            <a:r>
              <a:rPr lang="en-US" altLang="zh-CN" sz="3200" b="1" dirty="0" smtClean="0">
                <a:solidFill>
                  <a:srgbClr val="FFC000"/>
                </a:solidFill>
              </a:rPr>
              <a:t>3.2-10   </a:t>
            </a:r>
            <a:r>
              <a:rPr lang="zh-CN" altLang="zh-CN" sz="3200" b="1" dirty="0" smtClean="0">
                <a:solidFill>
                  <a:srgbClr val="FFC000"/>
                </a:solidFill>
              </a:rPr>
              <a:t>假设</a:t>
            </a:r>
            <a:r>
              <a:rPr lang="en-US" altLang="zh-CN" sz="3200" b="1" dirty="0" smtClean="0">
                <a:solidFill>
                  <a:srgbClr val="FFC000"/>
                </a:solidFill>
                <a:sym typeface="Symbol"/>
              </a:rPr>
              <a:t></a:t>
            </a:r>
            <a:r>
              <a:rPr lang="en-US" altLang="zh-CN" sz="3200" b="1" dirty="0" err="1" smtClean="0">
                <a:solidFill>
                  <a:srgbClr val="FFC000"/>
                </a:solidFill>
              </a:rPr>
              <a:t>x</a:t>
            </a:r>
            <a:r>
              <a:rPr lang="en-US" altLang="zh-CN" sz="3200" b="1" dirty="0" err="1" smtClean="0">
                <a:solidFill>
                  <a:srgbClr val="FFC000"/>
                </a:solidFill>
                <a:sym typeface="Symbol"/>
              </a:rPr>
              <a:t></a:t>
            </a:r>
            <a:r>
              <a:rPr lang="en-US" altLang="zh-CN" sz="3200" b="1" dirty="0" err="1" smtClean="0">
                <a:solidFill>
                  <a:srgbClr val="FFC000"/>
                </a:solidFill>
              </a:rPr>
              <a:t>yM</a:t>
            </a:r>
            <a:r>
              <a:rPr lang="en-US" altLang="zh-CN" sz="3200" b="1" dirty="0" smtClean="0">
                <a:solidFill>
                  <a:srgbClr val="FFC000"/>
                </a:solidFill>
              </a:rPr>
              <a:t>(x</a:t>
            </a:r>
            <a:r>
              <a:rPr lang="zh-CN" altLang="zh-CN" sz="3200" b="1" dirty="0" smtClean="0">
                <a:solidFill>
                  <a:srgbClr val="FFC000"/>
                </a:solidFill>
              </a:rPr>
              <a:t>，</a:t>
            </a:r>
            <a:r>
              <a:rPr lang="en-US" altLang="zh-CN" sz="3200" b="1" dirty="0" smtClean="0">
                <a:solidFill>
                  <a:srgbClr val="FFC000"/>
                </a:solidFill>
              </a:rPr>
              <a:t>y)</a:t>
            </a:r>
            <a:r>
              <a:rPr lang="zh-CN" altLang="zh-CN" sz="3200" b="1" dirty="0" smtClean="0">
                <a:solidFill>
                  <a:srgbClr val="FFC000"/>
                </a:solidFill>
              </a:rPr>
              <a:t>是公式</a:t>
            </a:r>
            <a:r>
              <a:rPr lang="en-US" altLang="zh-CN" sz="3200" b="1" dirty="0" smtClean="0">
                <a:solidFill>
                  <a:srgbClr val="FFC000"/>
                </a:solidFill>
              </a:rPr>
              <a:t>G</a:t>
            </a:r>
            <a:r>
              <a:rPr lang="zh-CN" altLang="zh-CN" sz="3200" b="1" dirty="0" smtClean="0">
                <a:solidFill>
                  <a:srgbClr val="FFC000"/>
                </a:solidFill>
              </a:rPr>
              <a:t>的前束范式，其中</a:t>
            </a:r>
            <a:r>
              <a:rPr lang="en-US" altLang="zh-CN" sz="3200" b="1" dirty="0" smtClean="0">
                <a:solidFill>
                  <a:srgbClr val="FFC000"/>
                </a:solidFill>
              </a:rPr>
              <a:t>M(x</a:t>
            </a:r>
            <a:r>
              <a:rPr lang="zh-CN" altLang="zh-CN" sz="3200" b="1" dirty="0" smtClean="0">
                <a:solidFill>
                  <a:srgbClr val="FFC000"/>
                </a:solidFill>
              </a:rPr>
              <a:t>，</a:t>
            </a:r>
            <a:r>
              <a:rPr lang="en-US" altLang="zh-CN" sz="3200" b="1" dirty="0" smtClean="0">
                <a:solidFill>
                  <a:srgbClr val="FFC000"/>
                </a:solidFill>
              </a:rPr>
              <a:t>y)</a:t>
            </a:r>
            <a:r>
              <a:rPr lang="zh-CN" altLang="zh-CN" sz="3200" b="1" dirty="0" smtClean="0">
                <a:solidFill>
                  <a:srgbClr val="FFC000"/>
                </a:solidFill>
              </a:rPr>
              <a:t>是仅仅包含变量</a:t>
            </a:r>
            <a:r>
              <a:rPr lang="en-US" altLang="zh-CN" sz="3200" b="1" dirty="0" smtClean="0">
                <a:solidFill>
                  <a:srgbClr val="FFC000"/>
                </a:solidFill>
              </a:rPr>
              <a:t>x</a:t>
            </a:r>
            <a:r>
              <a:rPr lang="zh-CN" altLang="zh-CN" sz="3200" b="1" dirty="0" smtClean="0">
                <a:solidFill>
                  <a:srgbClr val="FFC000"/>
                </a:solidFill>
              </a:rPr>
              <a:t>，</a:t>
            </a:r>
            <a:r>
              <a:rPr lang="en-US" altLang="zh-CN" sz="3200" b="1" dirty="0" smtClean="0">
                <a:solidFill>
                  <a:srgbClr val="FFC000"/>
                </a:solidFill>
              </a:rPr>
              <a:t>y</a:t>
            </a:r>
            <a:r>
              <a:rPr lang="zh-CN" altLang="zh-CN" sz="3200" b="1" dirty="0" smtClean="0">
                <a:solidFill>
                  <a:srgbClr val="FFC000"/>
                </a:solidFill>
              </a:rPr>
              <a:t>的母式。设</a:t>
            </a:r>
            <a:r>
              <a:rPr lang="en-US" altLang="zh-CN" sz="3200" b="1" dirty="0" smtClean="0">
                <a:solidFill>
                  <a:srgbClr val="FFC000"/>
                </a:solidFill>
              </a:rPr>
              <a:t>f</a:t>
            </a:r>
            <a:r>
              <a:rPr lang="zh-CN" altLang="zh-CN" sz="3200" b="1" dirty="0" smtClean="0">
                <a:solidFill>
                  <a:srgbClr val="FFC000"/>
                </a:solidFill>
              </a:rPr>
              <a:t>是不出现在</a:t>
            </a:r>
            <a:r>
              <a:rPr lang="en-US" altLang="zh-CN" sz="3200" b="1" dirty="0" smtClean="0">
                <a:solidFill>
                  <a:srgbClr val="FFC000"/>
                </a:solidFill>
              </a:rPr>
              <a:t>M(x</a:t>
            </a:r>
            <a:r>
              <a:rPr lang="zh-CN" altLang="zh-CN" sz="3200" b="1" dirty="0" smtClean="0">
                <a:solidFill>
                  <a:srgbClr val="FFC000"/>
                </a:solidFill>
              </a:rPr>
              <a:t>，</a:t>
            </a:r>
            <a:r>
              <a:rPr lang="en-US" altLang="zh-CN" sz="3200" b="1" dirty="0" smtClean="0">
                <a:solidFill>
                  <a:srgbClr val="FFC000"/>
                </a:solidFill>
              </a:rPr>
              <a:t>y)</a:t>
            </a:r>
            <a:r>
              <a:rPr lang="zh-CN" altLang="zh-CN" sz="3200" b="1" dirty="0" smtClean="0">
                <a:solidFill>
                  <a:srgbClr val="FFC000"/>
                </a:solidFill>
              </a:rPr>
              <a:t>中的函数符号，证明：</a:t>
            </a:r>
            <a:r>
              <a:rPr lang="en-US" altLang="zh-CN" sz="3200" b="1" dirty="0" smtClean="0">
                <a:solidFill>
                  <a:srgbClr val="FFC000"/>
                </a:solidFill>
              </a:rPr>
              <a:t>G</a:t>
            </a:r>
            <a:r>
              <a:rPr lang="zh-CN" altLang="zh-CN" sz="3200" b="1" dirty="0" smtClean="0">
                <a:solidFill>
                  <a:srgbClr val="FFC000"/>
                </a:solidFill>
              </a:rPr>
              <a:t>是恒真的当且仅当</a:t>
            </a:r>
            <a:r>
              <a:rPr lang="en-US" altLang="zh-CN" sz="3200" b="1" dirty="0" smtClean="0">
                <a:solidFill>
                  <a:srgbClr val="FFC000"/>
                </a:solidFill>
                <a:sym typeface="Symbol"/>
              </a:rPr>
              <a:t></a:t>
            </a:r>
            <a:r>
              <a:rPr lang="en-US" altLang="zh-CN" sz="3200" b="1" dirty="0" err="1" smtClean="0">
                <a:solidFill>
                  <a:srgbClr val="FFC000"/>
                </a:solidFill>
              </a:rPr>
              <a:t>xM</a:t>
            </a:r>
            <a:r>
              <a:rPr lang="en-US" altLang="zh-CN" sz="3200" b="1" dirty="0" smtClean="0">
                <a:solidFill>
                  <a:srgbClr val="FFC000"/>
                </a:solidFill>
              </a:rPr>
              <a:t>(x</a:t>
            </a:r>
            <a:r>
              <a:rPr lang="zh-CN" altLang="zh-CN" sz="3200" b="1" dirty="0" smtClean="0">
                <a:solidFill>
                  <a:srgbClr val="FFC000"/>
                </a:solidFill>
              </a:rPr>
              <a:t>，</a:t>
            </a:r>
            <a:r>
              <a:rPr lang="en-US" altLang="zh-CN" sz="3200" b="1" dirty="0" smtClean="0">
                <a:solidFill>
                  <a:srgbClr val="FFC000"/>
                </a:solidFill>
              </a:rPr>
              <a:t>f(x))</a:t>
            </a:r>
            <a:r>
              <a:rPr lang="zh-CN" altLang="zh-CN" sz="3200" b="1" dirty="0" smtClean="0">
                <a:solidFill>
                  <a:srgbClr val="FFC000"/>
                </a:solidFill>
              </a:rPr>
              <a:t>是恒真的</a:t>
            </a:r>
            <a:r>
              <a:rPr lang="zh-CN" altLang="en-US" sz="3200" b="1" dirty="0" smtClean="0">
                <a:solidFill>
                  <a:srgbClr val="FFC000"/>
                </a:solidFill>
              </a:rPr>
              <a:t>。</a:t>
            </a:r>
            <a:endParaRPr lang="en-US" altLang="zh-CN" sz="3200" b="1" dirty="0" smtClean="0">
              <a:solidFill>
                <a:srgbClr val="FFC000"/>
              </a:solidFill>
            </a:endParaRPr>
          </a:p>
          <a:p>
            <a:pPr marL="0" indent="0">
              <a:buFont typeface="Wingdings" panose="05000000000000000000" pitchFamily="2" charset="2"/>
              <a:buNone/>
              <a:defRPr/>
            </a:pPr>
            <a:r>
              <a:rPr lang="zh-CN" altLang="en-US" sz="3100" dirty="0" smtClean="0"/>
              <a:t>分析：要证</a:t>
            </a:r>
            <a:r>
              <a:rPr lang="en-US" altLang="zh-CN" sz="3100" dirty="0" smtClean="0"/>
              <a:t>G</a:t>
            </a:r>
            <a:r>
              <a:rPr lang="zh-CN" altLang="zh-CN" sz="3100" dirty="0" smtClean="0"/>
              <a:t>恒真当且仅当</a:t>
            </a:r>
            <a:r>
              <a:rPr lang="en-US" altLang="zh-CN" sz="3100" dirty="0" smtClean="0">
                <a:sym typeface="Symbol"/>
              </a:rPr>
              <a:t></a:t>
            </a:r>
            <a:r>
              <a:rPr lang="en-US" altLang="zh-CN" sz="3100" dirty="0" err="1" smtClean="0"/>
              <a:t>xM</a:t>
            </a:r>
            <a:r>
              <a:rPr lang="en-US" altLang="zh-CN" sz="3100" dirty="0" smtClean="0"/>
              <a:t>(x</a:t>
            </a:r>
            <a:r>
              <a:rPr lang="zh-CN" altLang="zh-CN" sz="3100" dirty="0" smtClean="0"/>
              <a:t>，</a:t>
            </a:r>
            <a:r>
              <a:rPr lang="en-US" altLang="zh-CN" sz="3100" dirty="0" smtClean="0"/>
              <a:t>f(x))</a:t>
            </a:r>
            <a:r>
              <a:rPr lang="zh-CN" altLang="zh-CN" sz="3100" dirty="0" smtClean="0"/>
              <a:t> 恒真</a:t>
            </a:r>
            <a:r>
              <a:rPr lang="zh-CN" altLang="en-US" sz="3100" dirty="0" smtClean="0"/>
              <a:t>，转而证明</a:t>
            </a:r>
            <a:r>
              <a:rPr lang="en-US" altLang="zh-CN" sz="3100" b="1" dirty="0" smtClean="0">
                <a:sym typeface="Symbol"/>
              </a:rPr>
              <a:t> </a:t>
            </a:r>
            <a:r>
              <a:rPr lang="en-US" altLang="zh-CN" sz="3100" b="1" dirty="0" smtClean="0"/>
              <a:t>G</a:t>
            </a:r>
            <a:r>
              <a:rPr lang="zh-CN" altLang="zh-CN" sz="3100" dirty="0" smtClean="0"/>
              <a:t>恒</a:t>
            </a:r>
            <a:r>
              <a:rPr lang="zh-CN" altLang="en-US" sz="3100" dirty="0" smtClean="0"/>
              <a:t>假</a:t>
            </a:r>
            <a:r>
              <a:rPr lang="zh-CN" altLang="zh-CN" sz="3100" dirty="0" smtClean="0"/>
              <a:t>当且仅当</a:t>
            </a:r>
            <a:r>
              <a:rPr lang="en-US" altLang="zh-CN" sz="3100" b="1" dirty="0" smtClean="0">
                <a:sym typeface="Symbol"/>
              </a:rPr>
              <a:t> </a:t>
            </a:r>
            <a:r>
              <a:rPr lang="en-US" altLang="zh-CN" sz="3100" b="1" dirty="0" err="1" smtClean="0"/>
              <a:t>xM</a:t>
            </a:r>
            <a:r>
              <a:rPr lang="en-US" altLang="zh-CN" sz="3100" b="1" dirty="0" smtClean="0"/>
              <a:t>(x</a:t>
            </a:r>
            <a:r>
              <a:rPr lang="zh-CN" altLang="zh-CN" sz="3100" b="1" dirty="0" smtClean="0"/>
              <a:t>，</a:t>
            </a:r>
            <a:r>
              <a:rPr lang="en-US" altLang="zh-CN" sz="3100" b="1" dirty="0" smtClean="0"/>
              <a:t>f(x))</a:t>
            </a:r>
            <a:r>
              <a:rPr lang="zh-CN" altLang="zh-CN" sz="3100" b="1" dirty="0" smtClean="0"/>
              <a:t> </a:t>
            </a:r>
            <a:r>
              <a:rPr lang="zh-CN" altLang="zh-CN" sz="3100" dirty="0" smtClean="0"/>
              <a:t>恒</a:t>
            </a:r>
            <a:r>
              <a:rPr lang="zh-CN" altLang="en-US" sz="3100" dirty="0" smtClean="0"/>
              <a:t>假</a:t>
            </a:r>
            <a:r>
              <a:rPr lang="en-US" altLang="zh-CN" sz="3100" dirty="0" smtClean="0"/>
              <a:t>.</a:t>
            </a:r>
          </a:p>
          <a:p>
            <a:pPr>
              <a:buFont typeface="Wingdings" panose="05000000000000000000" pitchFamily="2" charset="2"/>
              <a:buNone/>
              <a:defRPr/>
            </a:pPr>
            <a:r>
              <a:rPr lang="zh-CN" altLang="en-US" sz="3200" dirty="0" smtClean="0"/>
              <a:t>证：因</a:t>
            </a:r>
            <a:r>
              <a:rPr lang="en-US" altLang="zh-CN" sz="3200" b="1" dirty="0" smtClean="0">
                <a:sym typeface="Symbol"/>
              </a:rPr>
              <a:t> </a:t>
            </a:r>
            <a:r>
              <a:rPr lang="en-US" altLang="zh-CN" sz="3200" b="1" dirty="0" smtClean="0"/>
              <a:t>G</a:t>
            </a:r>
            <a:r>
              <a:rPr lang="en-US" altLang="zh-CN" sz="3200" dirty="0" smtClean="0"/>
              <a:t>=</a:t>
            </a:r>
            <a:r>
              <a:rPr lang="en-US" altLang="zh-CN" sz="3200" dirty="0" smtClean="0">
                <a:sym typeface="Symbol"/>
              </a:rPr>
              <a:t>(</a:t>
            </a:r>
            <a:r>
              <a:rPr lang="en-US" altLang="zh-CN" sz="3200" dirty="0" err="1" smtClean="0"/>
              <a:t>x</a:t>
            </a:r>
            <a:r>
              <a:rPr lang="en-US" altLang="zh-CN" sz="3200" dirty="0" err="1" smtClean="0">
                <a:sym typeface="Symbol"/>
              </a:rPr>
              <a:t></a:t>
            </a:r>
            <a:r>
              <a:rPr lang="en-US" altLang="zh-CN" sz="3200" dirty="0" err="1" smtClean="0"/>
              <a:t>yM</a:t>
            </a:r>
            <a:r>
              <a:rPr lang="en-US" altLang="zh-CN" sz="3200" dirty="0" smtClean="0"/>
              <a:t>(x</a:t>
            </a:r>
            <a:r>
              <a:rPr lang="zh-CN" altLang="zh-CN" sz="3200" dirty="0" smtClean="0"/>
              <a:t>，</a:t>
            </a:r>
            <a:r>
              <a:rPr lang="en-US" altLang="zh-CN" sz="3200" dirty="0" smtClean="0"/>
              <a:t>y))=</a:t>
            </a:r>
            <a:r>
              <a:rPr lang="en-US" altLang="zh-CN" sz="3200" dirty="0" smtClean="0">
                <a:solidFill>
                  <a:srgbClr val="FFC000"/>
                </a:solidFill>
                <a:sym typeface="Symbol"/>
              </a:rPr>
              <a:t></a:t>
            </a:r>
            <a:r>
              <a:rPr lang="en-US" altLang="zh-CN" sz="3200" dirty="0" err="1" smtClean="0">
                <a:solidFill>
                  <a:srgbClr val="FFC000"/>
                </a:solidFill>
              </a:rPr>
              <a:t>x</a:t>
            </a:r>
            <a:r>
              <a:rPr lang="en-US" altLang="zh-CN" sz="3200" dirty="0" err="1" smtClean="0">
                <a:solidFill>
                  <a:srgbClr val="FFC000"/>
                </a:solidFill>
                <a:sym typeface="Symbol"/>
              </a:rPr>
              <a:t></a:t>
            </a:r>
            <a:r>
              <a:rPr lang="en-US" altLang="zh-CN" sz="3200" dirty="0" err="1" smtClean="0">
                <a:solidFill>
                  <a:srgbClr val="FFC000"/>
                </a:solidFill>
              </a:rPr>
              <a:t>y</a:t>
            </a:r>
            <a:r>
              <a:rPr lang="en-US" altLang="zh-CN" sz="3200" dirty="0" smtClean="0">
                <a:solidFill>
                  <a:srgbClr val="FFC000"/>
                </a:solidFill>
              </a:rPr>
              <a:t>(</a:t>
            </a:r>
            <a:r>
              <a:rPr lang="en-US" altLang="zh-CN" sz="3200" dirty="0" smtClean="0">
                <a:solidFill>
                  <a:srgbClr val="FFC000"/>
                </a:solidFill>
                <a:sym typeface="Symbol"/>
              </a:rPr>
              <a:t></a:t>
            </a:r>
            <a:r>
              <a:rPr lang="en-US" altLang="zh-CN" sz="3200" dirty="0" smtClean="0">
                <a:solidFill>
                  <a:srgbClr val="FFC000"/>
                </a:solidFill>
              </a:rPr>
              <a:t>M(</a:t>
            </a:r>
            <a:r>
              <a:rPr lang="en-US" altLang="zh-CN" sz="3200" dirty="0" err="1" smtClean="0">
                <a:solidFill>
                  <a:srgbClr val="FFC000"/>
                </a:solidFill>
              </a:rPr>
              <a:t>x,y</a:t>
            </a:r>
            <a:r>
              <a:rPr lang="en-US" altLang="zh-CN" sz="3200" dirty="0" smtClean="0">
                <a:solidFill>
                  <a:srgbClr val="FFC000"/>
                </a:solidFill>
              </a:rPr>
              <a:t>))</a:t>
            </a:r>
          </a:p>
          <a:p>
            <a:pPr>
              <a:buFont typeface="Wingdings" panose="05000000000000000000" pitchFamily="2" charset="2"/>
              <a:buNone/>
              <a:defRPr/>
            </a:pPr>
            <a:r>
              <a:rPr lang="zh-CN" altLang="en-US" sz="3200" dirty="0" smtClean="0">
                <a:sym typeface="Symbol"/>
              </a:rPr>
              <a:t>而</a:t>
            </a:r>
            <a:r>
              <a:rPr lang="en-US" altLang="zh-CN" sz="3200" b="1" dirty="0" smtClean="0">
                <a:sym typeface="Symbol"/>
              </a:rPr>
              <a:t> </a:t>
            </a:r>
            <a:r>
              <a:rPr lang="en-US" altLang="zh-CN" sz="3200" b="1" dirty="0" err="1" smtClean="0"/>
              <a:t>xM</a:t>
            </a:r>
            <a:r>
              <a:rPr lang="en-US" altLang="zh-CN" sz="3200" b="1" dirty="0" smtClean="0"/>
              <a:t>(x</a:t>
            </a:r>
            <a:r>
              <a:rPr lang="zh-CN" altLang="zh-CN" sz="3200" b="1" dirty="0" smtClean="0"/>
              <a:t>，</a:t>
            </a:r>
            <a:r>
              <a:rPr lang="en-US" altLang="zh-CN" sz="3200" b="1" dirty="0" smtClean="0"/>
              <a:t>f(x))</a:t>
            </a:r>
            <a:r>
              <a:rPr lang="zh-CN" altLang="zh-CN" sz="3200" b="1" dirty="0" smtClean="0"/>
              <a:t> </a:t>
            </a:r>
            <a:r>
              <a:rPr lang="en-US" altLang="zh-CN" sz="3200" dirty="0" smtClean="0"/>
              <a:t>=</a:t>
            </a:r>
            <a:r>
              <a:rPr lang="en-US" altLang="zh-CN" sz="3200" dirty="0" smtClean="0">
                <a:solidFill>
                  <a:srgbClr val="FFC000"/>
                </a:solidFill>
                <a:sym typeface="Symbol"/>
              </a:rPr>
              <a:t></a:t>
            </a:r>
            <a:r>
              <a:rPr lang="en-US" altLang="zh-CN" sz="3200" dirty="0" smtClean="0">
                <a:solidFill>
                  <a:srgbClr val="FFC000"/>
                </a:solidFill>
              </a:rPr>
              <a:t>x(</a:t>
            </a:r>
            <a:r>
              <a:rPr lang="en-US" altLang="zh-CN" sz="3200" dirty="0" smtClean="0">
                <a:solidFill>
                  <a:srgbClr val="FFC000"/>
                </a:solidFill>
                <a:sym typeface="Symbol"/>
              </a:rPr>
              <a:t></a:t>
            </a:r>
            <a:r>
              <a:rPr lang="en-US" altLang="zh-CN" sz="3200" dirty="0" smtClean="0">
                <a:solidFill>
                  <a:srgbClr val="FFC000"/>
                </a:solidFill>
              </a:rPr>
              <a:t>M(x</a:t>
            </a:r>
            <a:r>
              <a:rPr lang="zh-CN" altLang="zh-CN" sz="3200" dirty="0" smtClean="0">
                <a:solidFill>
                  <a:srgbClr val="FFC000"/>
                </a:solidFill>
              </a:rPr>
              <a:t>，</a:t>
            </a:r>
            <a:r>
              <a:rPr lang="en-US" altLang="zh-CN" sz="3200" dirty="0" smtClean="0">
                <a:solidFill>
                  <a:srgbClr val="FFC000"/>
                </a:solidFill>
              </a:rPr>
              <a:t>f(x)) </a:t>
            </a:r>
            <a:r>
              <a:rPr lang="zh-CN" altLang="en-US" sz="3200" dirty="0" smtClean="0"/>
              <a:t>。</a:t>
            </a:r>
            <a:endParaRPr lang="en-US" altLang="zh-CN" sz="3200" dirty="0" smtClean="0"/>
          </a:p>
          <a:p>
            <a:pPr marL="0" indent="0">
              <a:buFont typeface="Wingdings" panose="05000000000000000000" pitchFamily="2" charset="2"/>
              <a:buNone/>
              <a:defRPr/>
            </a:pPr>
            <a:r>
              <a:rPr lang="zh-CN" altLang="en-US" sz="3200" dirty="0" smtClean="0"/>
              <a:t>又</a:t>
            </a:r>
            <a:r>
              <a:rPr lang="en-US" altLang="zh-CN" sz="3200" dirty="0" smtClean="0">
                <a:sym typeface="Symbol"/>
              </a:rPr>
              <a:t></a:t>
            </a:r>
            <a:r>
              <a:rPr lang="en-US" altLang="zh-CN" sz="3200" dirty="0" smtClean="0"/>
              <a:t>x(</a:t>
            </a:r>
            <a:r>
              <a:rPr lang="en-US" altLang="zh-CN" sz="3200" dirty="0" smtClean="0">
                <a:sym typeface="Symbol"/>
              </a:rPr>
              <a:t></a:t>
            </a:r>
            <a:r>
              <a:rPr lang="en-US" altLang="zh-CN" sz="3200" dirty="0" smtClean="0"/>
              <a:t>M(x</a:t>
            </a:r>
            <a:r>
              <a:rPr lang="zh-CN" altLang="zh-CN" sz="3200" dirty="0" smtClean="0"/>
              <a:t>，</a:t>
            </a:r>
            <a:r>
              <a:rPr lang="en-US" altLang="zh-CN" sz="3200" dirty="0" smtClean="0"/>
              <a:t>f(x)) </a:t>
            </a:r>
            <a:r>
              <a:rPr lang="zh-CN" altLang="en-US" sz="3200" dirty="0" smtClean="0"/>
              <a:t>为</a:t>
            </a:r>
            <a:r>
              <a:rPr lang="en-US" altLang="zh-CN" sz="3200" dirty="0" smtClean="0">
                <a:sym typeface="Symbol"/>
              </a:rPr>
              <a:t> </a:t>
            </a:r>
            <a:r>
              <a:rPr lang="en-US" altLang="zh-CN" sz="3200" dirty="0" smtClean="0"/>
              <a:t>G</a:t>
            </a:r>
            <a:r>
              <a:rPr lang="zh-CN" altLang="en-US" sz="3200" dirty="0" smtClean="0"/>
              <a:t>的</a:t>
            </a:r>
            <a:r>
              <a:rPr lang="en-US" altLang="zh-CN" sz="3200" dirty="0" err="1" smtClean="0"/>
              <a:t>Skolem</a:t>
            </a:r>
            <a:r>
              <a:rPr lang="zh-CN" altLang="en-US" sz="3200" dirty="0" smtClean="0"/>
              <a:t>范式，因此，二者恒假性等价。</a:t>
            </a:r>
            <a:endParaRPr lang="en-US" altLang="zh-CN" sz="3200" dirty="0" smtClean="0"/>
          </a:p>
          <a:p>
            <a:pPr>
              <a:buFont typeface="Wingdings" panose="05000000000000000000" pitchFamily="2" charset="2"/>
              <a:buNone/>
              <a:defRPr/>
            </a:pPr>
            <a:r>
              <a:rPr lang="zh-CN" altLang="en-US" sz="3200" dirty="0" smtClean="0"/>
              <a:t>所以，</a:t>
            </a:r>
            <a:r>
              <a:rPr lang="en-US" altLang="zh-CN" sz="3200" dirty="0" smtClean="0"/>
              <a:t>G</a:t>
            </a:r>
            <a:r>
              <a:rPr lang="zh-CN" altLang="en-US" sz="3200" dirty="0" smtClean="0"/>
              <a:t>和</a:t>
            </a:r>
            <a:r>
              <a:rPr lang="en-US" altLang="zh-CN" sz="3200" dirty="0" smtClean="0">
                <a:sym typeface="Symbol"/>
              </a:rPr>
              <a:t></a:t>
            </a:r>
            <a:r>
              <a:rPr lang="en-US" altLang="zh-CN" sz="3200" dirty="0" err="1" smtClean="0"/>
              <a:t>xM</a:t>
            </a:r>
            <a:r>
              <a:rPr lang="en-US" altLang="zh-CN" sz="3200" dirty="0" smtClean="0"/>
              <a:t>(x</a:t>
            </a:r>
            <a:r>
              <a:rPr lang="zh-CN" altLang="zh-CN" sz="3200" dirty="0" smtClean="0"/>
              <a:t>，</a:t>
            </a:r>
            <a:r>
              <a:rPr lang="en-US" altLang="zh-CN" sz="3200" dirty="0" smtClean="0"/>
              <a:t>f(x))</a:t>
            </a:r>
            <a:r>
              <a:rPr lang="zh-CN" altLang="en-US" sz="3200" dirty="0" smtClean="0"/>
              <a:t>恒真性等价。</a:t>
            </a:r>
          </a:p>
          <a:p>
            <a:pPr>
              <a:buFont typeface="Wingdings" panose="05000000000000000000" pitchFamily="2" charset="2"/>
              <a:buNone/>
              <a:defRPr/>
            </a:pPr>
            <a:endParaRPr lang="zh-CN" altLang="en-US" dirty="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BC88FD50-AF5A-4FD6-A048-DBD95A3B8393}" type="slidenum">
              <a:rPr lang="en-US" altLang="zh-CN" smtClean="0"/>
              <a:pPr>
                <a:defRPr/>
              </a:pPr>
              <a:t>104</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a:xfrm>
            <a:off x="304800" y="152400"/>
            <a:ext cx="8686800" cy="6248400"/>
          </a:xfrm>
        </p:spPr>
        <p:txBody>
          <a:bodyPr/>
          <a:lstStyle/>
          <a:p>
            <a:pPr eaLnBrk="1" hangingPunct="1">
              <a:defRPr/>
            </a:pPr>
            <a:r>
              <a:rPr lang="zh-CN" altLang="en-US" sz="3200" b="1" dirty="0" smtClean="0">
                <a:latin typeface="Times New Roman" pitchFamily="18" charset="0"/>
              </a:rPr>
              <a:t>习题</a:t>
            </a:r>
            <a:r>
              <a:rPr lang="en-US" altLang="zh-CN" sz="3200" b="1" dirty="0" smtClean="0">
                <a:latin typeface="Times New Roman" pitchFamily="18" charset="0"/>
              </a:rPr>
              <a:t>3.2-2</a:t>
            </a:r>
            <a:r>
              <a:rPr lang="zh-CN" altLang="zh-CN" sz="3200" dirty="0" smtClean="0"/>
              <a:t>设</a:t>
            </a:r>
            <a:r>
              <a:rPr lang="en-US" altLang="zh-CN" sz="3200" dirty="0" smtClean="0"/>
              <a:t>I</a:t>
            </a:r>
            <a:r>
              <a:rPr lang="zh-CN" altLang="zh-CN" sz="3200" dirty="0" smtClean="0"/>
              <a:t>是如下一个解释：</a:t>
            </a:r>
            <a:r>
              <a:rPr lang="en-US" altLang="zh-CN" sz="3200" dirty="0" smtClean="0"/>
              <a:t>D={a</a:t>
            </a:r>
            <a:r>
              <a:rPr lang="zh-CN" altLang="zh-CN" sz="3200" dirty="0" smtClean="0"/>
              <a:t>，</a:t>
            </a:r>
            <a:r>
              <a:rPr lang="en-US" altLang="zh-CN" sz="3200" dirty="0" smtClean="0"/>
              <a:t>b}</a:t>
            </a:r>
            <a:endParaRPr lang="zh-CN" altLang="zh-CN" sz="3200" dirty="0" smtClean="0"/>
          </a:p>
          <a:p>
            <a:pPr eaLnBrk="1" hangingPunct="1">
              <a:buFont typeface="Wingdings" panose="05000000000000000000" pitchFamily="2" charset="2"/>
              <a:buNone/>
              <a:defRPr/>
            </a:pPr>
            <a:r>
              <a:rPr lang="en-US" altLang="zh-CN" sz="3200" dirty="0" smtClean="0"/>
              <a:t>         </a:t>
            </a:r>
            <a:r>
              <a:rPr lang="en-US" altLang="zh-CN" sz="3200" u="sng" dirty="0" smtClean="0"/>
              <a:t>P(a</a:t>
            </a:r>
            <a:r>
              <a:rPr lang="zh-CN" altLang="zh-CN" sz="3200" u="sng" dirty="0" smtClean="0"/>
              <a:t>，</a:t>
            </a:r>
            <a:r>
              <a:rPr lang="en-US" altLang="zh-CN" sz="3200" u="sng" dirty="0" smtClean="0"/>
              <a:t>a)  P(a</a:t>
            </a:r>
            <a:r>
              <a:rPr lang="zh-CN" altLang="zh-CN" sz="3200" u="sng" dirty="0" smtClean="0"/>
              <a:t>，</a:t>
            </a:r>
            <a:r>
              <a:rPr lang="en-US" altLang="zh-CN" sz="3200" u="sng" dirty="0" smtClean="0"/>
              <a:t>b)  P(b</a:t>
            </a:r>
            <a:r>
              <a:rPr lang="zh-CN" altLang="zh-CN" sz="3200" u="sng" dirty="0" smtClean="0"/>
              <a:t>，</a:t>
            </a:r>
            <a:r>
              <a:rPr lang="en-US" altLang="zh-CN" sz="3200" u="sng" dirty="0" smtClean="0"/>
              <a:t>a)  P(b</a:t>
            </a:r>
            <a:r>
              <a:rPr lang="zh-CN" altLang="zh-CN" sz="3200" u="sng" dirty="0" smtClean="0"/>
              <a:t>，</a:t>
            </a:r>
            <a:r>
              <a:rPr lang="en-US" altLang="zh-CN" sz="3200" u="sng" dirty="0" smtClean="0"/>
              <a:t>b)</a:t>
            </a:r>
            <a:endParaRPr lang="zh-CN" altLang="zh-CN" sz="3200" dirty="0" smtClean="0"/>
          </a:p>
          <a:p>
            <a:pPr eaLnBrk="1" hangingPunct="1">
              <a:buFont typeface="Wingdings" panose="05000000000000000000" pitchFamily="2" charset="2"/>
              <a:buNone/>
              <a:defRPr/>
            </a:pPr>
            <a:r>
              <a:rPr lang="en-US" altLang="zh-CN" sz="3200" dirty="0" smtClean="0"/>
              <a:t>         1                0             0             1</a:t>
            </a:r>
            <a:endParaRPr lang="zh-CN" altLang="zh-CN" sz="3200" dirty="0" smtClean="0"/>
          </a:p>
          <a:p>
            <a:pPr eaLnBrk="1" hangingPunct="1">
              <a:buFont typeface="Wingdings" panose="05000000000000000000" pitchFamily="2" charset="2"/>
              <a:buNone/>
              <a:defRPr/>
            </a:pPr>
            <a:r>
              <a:rPr lang="zh-CN" altLang="zh-CN" sz="3200" dirty="0" smtClean="0"/>
              <a:t>试确定下列公式在</a:t>
            </a:r>
            <a:r>
              <a:rPr lang="en-US" altLang="zh-CN" sz="3200" dirty="0" smtClean="0"/>
              <a:t>I</a:t>
            </a:r>
            <a:r>
              <a:rPr lang="zh-CN" altLang="zh-CN" sz="3200" dirty="0" smtClean="0"/>
              <a:t>下的真值：</a:t>
            </a:r>
          </a:p>
          <a:p>
            <a:pPr eaLnBrk="1" hangingPunct="1">
              <a:buFont typeface="Wingdings" panose="05000000000000000000" pitchFamily="2" charset="2"/>
              <a:buNone/>
              <a:defRPr/>
            </a:pPr>
            <a:r>
              <a:rPr lang="en-US" altLang="zh-CN" dirty="0" smtClean="0">
                <a:sym typeface="Symbol"/>
              </a:rPr>
              <a:t>  </a:t>
            </a:r>
            <a:r>
              <a:rPr lang="en-US" altLang="zh-CN" sz="3200" dirty="0" smtClean="0">
                <a:sym typeface="Symbol"/>
              </a:rPr>
              <a:t></a:t>
            </a:r>
            <a:r>
              <a:rPr lang="en-US" altLang="zh-CN" sz="3200" dirty="0" err="1" smtClean="0"/>
              <a:t>x</a:t>
            </a:r>
            <a:r>
              <a:rPr lang="en-US" altLang="zh-CN" sz="3200" dirty="0" err="1" smtClean="0">
                <a:sym typeface="Symbol"/>
              </a:rPr>
              <a:t></a:t>
            </a:r>
            <a:r>
              <a:rPr lang="en-US" altLang="zh-CN" sz="3200" dirty="0" err="1" smtClean="0"/>
              <a:t>yP</a:t>
            </a:r>
            <a:r>
              <a:rPr lang="en-US" altLang="zh-CN" sz="3200" dirty="0" smtClean="0"/>
              <a:t>(x</a:t>
            </a:r>
            <a:r>
              <a:rPr lang="zh-CN" altLang="zh-CN" sz="3200" dirty="0" smtClean="0"/>
              <a:t>，</a:t>
            </a:r>
            <a:r>
              <a:rPr lang="en-US" altLang="zh-CN" sz="3200" dirty="0" smtClean="0"/>
              <a:t>y)</a:t>
            </a:r>
            <a:r>
              <a:rPr lang="zh-CN" altLang="zh-CN" sz="3200" dirty="0" smtClean="0"/>
              <a:t>；</a:t>
            </a:r>
          </a:p>
          <a:p>
            <a:pPr eaLnBrk="1" hangingPunct="1">
              <a:buFont typeface="Wingdings" panose="05000000000000000000" pitchFamily="2" charset="2"/>
              <a:buNone/>
              <a:defRPr/>
            </a:pPr>
            <a:r>
              <a:rPr lang="en-US" altLang="zh-CN" sz="3200" dirty="0" smtClean="0">
                <a:sym typeface="Symbol"/>
              </a:rPr>
              <a:t>  </a:t>
            </a:r>
            <a:r>
              <a:rPr lang="en-US" altLang="zh-CN" sz="3200" dirty="0" err="1" smtClean="0"/>
              <a:t>x</a:t>
            </a:r>
            <a:r>
              <a:rPr lang="en-US" altLang="zh-CN" sz="3200" dirty="0" err="1" smtClean="0">
                <a:sym typeface="Symbol"/>
              </a:rPr>
              <a:t></a:t>
            </a:r>
            <a:r>
              <a:rPr lang="en-US" altLang="zh-CN" sz="3200" dirty="0" err="1" smtClean="0"/>
              <a:t>yP</a:t>
            </a:r>
            <a:r>
              <a:rPr lang="en-US" altLang="zh-CN" sz="3200" dirty="0" smtClean="0"/>
              <a:t>(x</a:t>
            </a:r>
            <a:r>
              <a:rPr lang="zh-CN" altLang="zh-CN" sz="3200" dirty="0" smtClean="0"/>
              <a:t>，</a:t>
            </a:r>
            <a:r>
              <a:rPr lang="en-US" altLang="zh-CN" sz="3200" dirty="0" smtClean="0"/>
              <a:t>y)</a:t>
            </a:r>
            <a:r>
              <a:rPr lang="zh-CN" altLang="zh-CN" sz="3200" dirty="0" smtClean="0"/>
              <a:t>；</a:t>
            </a:r>
          </a:p>
          <a:p>
            <a:pPr eaLnBrk="1" hangingPunct="1">
              <a:buFont typeface="Wingdings" panose="05000000000000000000" pitchFamily="2" charset="2"/>
              <a:buNone/>
              <a:defRPr/>
            </a:pPr>
            <a:r>
              <a:rPr lang="en-US" altLang="zh-CN" sz="3200" dirty="0" smtClean="0">
                <a:sym typeface="Symbol"/>
              </a:rPr>
              <a:t>  </a:t>
            </a:r>
            <a:r>
              <a:rPr lang="en-US" altLang="zh-CN" sz="3200" dirty="0" smtClean="0">
                <a:solidFill>
                  <a:srgbClr val="FFC000"/>
                </a:solidFill>
                <a:sym typeface="Symbol"/>
              </a:rPr>
              <a:t></a:t>
            </a:r>
            <a:r>
              <a:rPr lang="en-US" altLang="zh-CN" sz="3200" dirty="0" err="1" smtClean="0">
                <a:solidFill>
                  <a:srgbClr val="FFC000"/>
                </a:solidFill>
              </a:rPr>
              <a:t>x</a:t>
            </a:r>
            <a:r>
              <a:rPr lang="en-US" altLang="zh-CN" sz="3200" dirty="0" err="1" smtClean="0">
                <a:solidFill>
                  <a:srgbClr val="FFC000"/>
                </a:solidFill>
                <a:sym typeface="Symbol"/>
              </a:rPr>
              <a:t></a:t>
            </a:r>
            <a:r>
              <a:rPr lang="en-US" altLang="zh-CN" sz="3200" dirty="0" err="1" smtClean="0">
                <a:solidFill>
                  <a:srgbClr val="FFC000"/>
                </a:solidFill>
              </a:rPr>
              <a:t>yP</a:t>
            </a:r>
            <a:r>
              <a:rPr lang="en-US" altLang="zh-CN" sz="3200" dirty="0" smtClean="0">
                <a:solidFill>
                  <a:srgbClr val="FFC000"/>
                </a:solidFill>
              </a:rPr>
              <a:t>(x</a:t>
            </a:r>
            <a:r>
              <a:rPr lang="zh-CN" altLang="zh-CN" sz="3200" dirty="0" smtClean="0">
                <a:solidFill>
                  <a:srgbClr val="FFC000"/>
                </a:solidFill>
              </a:rPr>
              <a:t>，</a:t>
            </a:r>
            <a:r>
              <a:rPr lang="en-US" altLang="zh-CN" sz="3200" dirty="0" smtClean="0">
                <a:solidFill>
                  <a:srgbClr val="FFC000"/>
                </a:solidFill>
              </a:rPr>
              <a:t>y)</a:t>
            </a:r>
            <a:r>
              <a:rPr lang="zh-CN" altLang="zh-CN" sz="3200" dirty="0" smtClean="0">
                <a:solidFill>
                  <a:srgbClr val="FFC000"/>
                </a:solidFill>
              </a:rPr>
              <a:t>；</a:t>
            </a:r>
          </a:p>
          <a:p>
            <a:pPr eaLnBrk="1" hangingPunct="1">
              <a:buFont typeface="Wingdings" panose="05000000000000000000" pitchFamily="2" charset="2"/>
              <a:buNone/>
              <a:defRPr/>
            </a:pPr>
            <a:r>
              <a:rPr lang="en-US" altLang="zh-CN" sz="3200" dirty="0" smtClean="0">
                <a:sym typeface="Symbol"/>
              </a:rPr>
              <a:t>  </a:t>
            </a:r>
            <a:r>
              <a:rPr lang="en-US" altLang="zh-CN" sz="3200" dirty="0" err="1" smtClean="0"/>
              <a:t>x</a:t>
            </a:r>
            <a:r>
              <a:rPr lang="en-US" altLang="zh-CN" sz="3200" dirty="0" err="1" smtClean="0">
                <a:sym typeface="Symbol"/>
              </a:rPr>
              <a:t></a:t>
            </a:r>
            <a:r>
              <a:rPr lang="en-US" altLang="zh-CN" sz="3200" dirty="0" err="1" smtClean="0"/>
              <a:t>P</a:t>
            </a:r>
            <a:r>
              <a:rPr lang="en-US" altLang="zh-CN" sz="3200" dirty="0" smtClean="0"/>
              <a:t>(a</a:t>
            </a:r>
            <a:r>
              <a:rPr lang="zh-CN" altLang="zh-CN" sz="3200" dirty="0" smtClean="0"/>
              <a:t>，</a:t>
            </a:r>
            <a:r>
              <a:rPr lang="en-US" altLang="zh-CN" sz="3200" dirty="0" smtClean="0"/>
              <a:t>y)</a:t>
            </a:r>
            <a:r>
              <a:rPr lang="zh-CN" altLang="zh-CN" sz="3200" dirty="0" smtClean="0"/>
              <a:t>；</a:t>
            </a:r>
          </a:p>
          <a:p>
            <a:pPr eaLnBrk="1" hangingPunct="1">
              <a:buFont typeface="Wingdings" panose="05000000000000000000" pitchFamily="2" charset="2"/>
              <a:buNone/>
              <a:defRPr/>
            </a:pPr>
            <a:r>
              <a:rPr lang="en-US" altLang="zh-CN" sz="3200" dirty="0" smtClean="0">
                <a:sym typeface="Symbol"/>
              </a:rPr>
              <a:t>  </a:t>
            </a:r>
            <a:r>
              <a:rPr lang="en-US" altLang="zh-CN" sz="3200" dirty="0" err="1" smtClean="0"/>
              <a:t>x</a:t>
            </a:r>
            <a:r>
              <a:rPr lang="en-US" altLang="zh-CN" sz="3200" dirty="0" err="1" smtClean="0">
                <a:sym typeface="Symbol"/>
              </a:rPr>
              <a:t></a:t>
            </a:r>
            <a:r>
              <a:rPr lang="en-US" altLang="zh-CN" sz="3200" dirty="0" err="1" smtClean="0"/>
              <a:t>y</a:t>
            </a:r>
            <a:r>
              <a:rPr lang="en-US" altLang="zh-CN" sz="3200" dirty="0" smtClean="0"/>
              <a:t>(P(x</a:t>
            </a:r>
            <a:r>
              <a:rPr lang="zh-CN" altLang="zh-CN" sz="3200" dirty="0" smtClean="0"/>
              <a:t>，</a:t>
            </a:r>
            <a:r>
              <a:rPr lang="en-US" altLang="zh-CN" sz="3200" dirty="0" smtClean="0"/>
              <a:t>y)</a:t>
            </a:r>
            <a:r>
              <a:rPr lang="en-US" altLang="zh-CN" sz="3200" dirty="0" smtClean="0">
                <a:sym typeface="Symbol"/>
              </a:rPr>
              <a:t></a:t>
            </a:r>
            <a:r>
              <a:rPr lang="en-US" altLang="zh-CN" sz="3200" dirty="0" smtClean="0"/>
              <a:t>P(y</a:t>
            </a:r>
            <a:r>
              <a:rPr lang="zh-CN" altLang="zh-CN" sz="3200" dirty="0" smtClean="0"/>
              <a:t>，</a:t>
            </a:r>
            <a:r>
              <a:rPr lang="en-US" altLang="zh-CN" sz="3200" dirty="0" smtClean="0"/>
              <a:t>x))</a:t>
            </a:r>
            <a:r>
              <a:rPr lang="zh-CN" altLang="zh-CN" sz="3200" dirty="0" smtClean="0"/>
              <a:t>；</a:t>
            </a:r>
          </a:p>
          <a:p>
            <a:pPr eaLnBrk="1" hangingPunct="1">
              <a:buFont typeface="Wingdings" panose="05000000000000000000" pitchFamily="2" charset="2"/>
              <a:buNone/>
              <a:defRPr/>
            </a:pPr>
            <a:r>
              <a:rPr lang="en-US" altLang="zh-CN" sz="3200" dirty="0" smtClean="0">
                <a:sym typeface="Symbol"/>
              </a:rPr>
              <a:t>  </a:t>
            </a:r>
            <a:r>
              <a:rPr lang="en-US" altLang="zh-CN" sz="3200" dirty="0" err="1" smtClean="0"/>
              <a:t>xP</a:t>
            </a:r>
            <a:r>
              <a:rPr lang="en-US" altLang="zh-CN" sz="3200" dirty="0" smtClean="0"/>
              <a:t>(x</a:t>
            </a:r>
            <a:r>
              <a:rPr lang="zh-CN" altLang="zh-CN" sz="3200" dirty="0" smtClean="0"/>
              <a:t>，</a:t>
            </a:r>
            <a:r>
              <a:rPr lang="en-US" altLang="zh-CN" sz="3200" dirty="0" smtClean="0"/>
              <a:t>x)    </a:t>
            </a:r>
            <a:endParaRPr lang="zh-CN" altLang="zh-CN" sz="3200" dirty="0" smtClean="0"/>
          </a:p>
          <a:p>
            <a:pPr eaLnBrk="1" hangingPunct="1">
              <a:buFont typeface="Wingdings" panose="05000000000000000000" pitchFamily="2" charset="2"/>
              <a:buNone/>
              <a:defRPr/>
            </a:pPr>
            <a:r>
              <a:rPr lang="en-US" altLang="zh-CN" b="1" dirty="0" smtClean="0">
                <a:latin typeface="Times New Roman" pitchFamily="18" charset="0"/>
              </a:rPr>
              <a:t> </a:t>
            </a:r>
          </a:p>
        </p:txBody>
      </p:sp>
      <p:grpSp>
        <p:nvGrpSpPr>
          <p:cNvPr id="2" name="组合 7"/>
          <p:cNvGrpSpPr>
            <a:grpSpLocks/>
          </p:cNvGrpSpPr>
          <p:nvPr/>
        </p:nvGrpSpPr>
        <p:grpSpPr bwMode="auto">
          <a:xfrm>
            <a:off x="3505200" y="2514600"/>
            <a:ext cx="3886200" cy="3632200"/>
            <a:chOff x="3505200" y="2514600"/>
            <a:chExt cx="3886200" cy="3632775"/>
          </a:xfrm>
        </p:grpSpPr>
        <p:sp>
          <p:nvSpPr>
            <p:cNvPr id="178182" name="TextBox 3"/>
            <p:cNvSpPr txBox="1">
              <a:spLocks noChangeArrowheads="1"/>
            </p:cNvSpPr>
            <p:nvPr/>
          </p:nvSpPr>
          <p:spPr bwMode="auto">
            <a:xfrm>
              <a:off x="3505200" y="2514600"/>
              <a:ext cx="2133600" cy="239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6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0"/>
                </a:spcBef>
                <a:buClrTx/>
                <a:buSzTx/>
                <a:buFontTx/>
                <a:buNone/>
              </a:pPr>
              <a:r>
                <a:rPr kumimoji="0" lang="zh-CN" altLang="zh-CN" sz="3200">
                  <a:solidFill>
                    <a:srgbClr val="FFFFFF"/>
                  </a:solidFill>
                </a:rPr>
                <a:t>真值为</a:t>
              </a:r>
              <a:r>
                <a:rPr kumimoji="0" lang="en-US" altLang="zh-CN" sz="3200">
                  <a:solidFill>
                    <a:srgbClr val="FFFFFF"/>
                  </a:solidFill>
                </a:rPr>
                <a:t>1</a:t>
              </a:r>
            </a:p>
            <a:p>
              <a:pPr algn="ctr" eaLnBrk="1" hangingPunct="1">
                <a:lnSpc>
                  <a:spcPct val="120000"/>
                </a:lnSpc>
                <a:spcBef>
                  <a:spcPct val="0"/>
                </a:spcBef>
                <a:buClrTx/>
                <a:buSzTx/>
                <a:buFontTx/>
                <a:buNone/>
              </a:pPr>
              <a:r>
                <a:rPr kumimoji="0" lang="zh-CN" altLang="zh-CN" sz="3200">
                  <a:solidFill>
                    <a:srgbClr val="FFFFFF"/>
                  </a:solidFill>
                </a:rPr>
                <a:t>真值为</a:t>
              </a:r>
              <a:r>
                <a:rPr kumimoji="0" lang="en-US" altLang="zh-CN" sz="3200">
                  <a:solidFill>
                    <a:srgbClr val="FFFFFF"/>
                  </a:solidFill>
                </a:rPr>
                <a:t>0</a:t>
              </a:r>
            </a:p>
            <a:p>
              <a:pPr algn="ctr" eaLnBrk="1" hangingPunct="1">
                <a:lnSpc>
                  <a:spcPct val="120000"/>
                </a:lnSpc>
                <a:spcBef>
                  <a:spcPct val="0"/>
                </a:spcBef>
                <a:buClrTx/>
                <a:buSzTx/>
                <a:buFontTx/>
                <a:buNone/>
              </a:pPr>
              <a:r>
                <a:rPr kumimoji="0" lang="zh-CN" altLang="zh-CN" sz="3200">
                  <a:solidFill>
                    <a:srgbClr val="FFC000"/>
                  </a:solidFill>
                </a:rPr>
                <a:t>真值为</a:t>
              </a:r>
              <a:r>
                <a:rPr kumimoji="0" lang="en-US" altLang="zh-CN" sz="3200">
                  <a:solidFill>
                    <a:srgbClr val="FFC000"/>
                  </a:solidFill>
                </a:rPr>
                <a:t>0</a:t>
              </a:r>
            </a:p>
            <a:p>
              <a:pPr algn="ctr" eaLnBrk="1" hangingPunct="1">
                <a:lnSpc>
                  <a:spcPct val="120000"/>
                </a:lnSpc>
                <a:spcBef>
                  <a:spcPct val="0"/>
                </a:spcBef>
                <a:buClrTx/>
                <a:buSzTx/>
                <a:buFontTx/>
                <a:buNone/>
              </a:pPr>
              <a:r>
                <a:rPr kumimoji="0" lang="zh-CN" altLang="zh-CN" sz="3200">
                  <a:solidFill>
                    <a:srgbClr val="FFFFFF"/>
                  </a:solidFill>
                </a:rPr>
                <a:t>真值为</a:t>
              </a:r>
              <a:r>
                <a:rPr kumimoji="0" lang="en-US" altLang="zh-CN" sz="3200">
                  <a:solidFill>
                    <a:srgbClr val="FFFFFF"/>
                  </a:solidFill>
                </a:rPr>
                <a:t>1</a:t>
              </a:r>
              <a:endParaRPr kumimoji="0" lang="zh-CN" altLang="en-US" sz="3000">
                <a:solidFill>
                  <a:srgbClr val="FFFFFF"/>
                </a:solidFill>
              </a:endParaRPr>
            </a:p>
          </p:txBody>
        </p:sp>
        <p:sp>
          <p:nvSpPr>
            <p:cNvPr id="178183" name="TextBox 5"/>
            <p:cNvSpPr txBox="1">
              <a:spLocks noChangeArrowheads="1"/>
            </p:cNvSpPr>
            <p:nvPr/>
          </p:nvSpPr>
          <p:spPr bwMode="auto">
            <a:xfrm>
              <a:off x="5562600" y="4977825"/>
              <a:ext cx="1828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6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zh-CN" sz="3200">
                  <a:solidFill>
                    <a:srgbClr val="FFFFFF"/>
                  </a:solidFill>
                </a:rPr>
                <a:t>真值为</a:t>
              </a:r>
              <a:r>
                <a:rPr kumimoji="0" lang="en-US" altLang="zh-CN" sz="3200">
                  <a:solidFill>
                    <a:srgbClr val="FFFFFF"/>
                  </a:solidFill>
                </a:rPr>
                <a:t>1</a:t>
              </a:r>
              <a:endParaRPr kumimoji="0" lang="zh-CN" altLang="en-US" sz="3200">
                <a:solidFill>
                  <a:srgbClr val="FFFFFF"/>
                </a:solidFill>
              </a:endParaRPr>
            </a:p>
          </p:txBody>
        </p:sp>
        <p:sp>
          <p:nvSpPr>
            <p:cNvPr id="178184" name="TextBox 6"/>
            <p:cNvSpPr txBox="1">
              <a:spLocks noChangeArrowheads="1"/>
            </p:cNvSpPr>
            <p:nvPr/>
          </p:nvSpPr>
          <p:spPr bwMode="auto">
            <a:xfrm>
              <a:off x="3733800" y="5562600"/>
              <a:ext cx="1828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6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zh-CN" sz="3200">
                  <a:solidFill>
                    <a:srgbClr val="FFFFFF"/>
                  </a:solidFill>
                </a:rPr>
                <a:t>真值为</a:t>
              </a:r>
              <a:r>
                <a:rPr kumimoji="0" lang="en-US" altLang="zh-CN" sz="3200">
                  <a:solidFill>
                    <a:srgbClr val="FFFFFF"/>
                  </a:solidFill>
                </a:rPr>
                <a:t>1</a:t>
              </a:r>
              <a:endParaRPr kumimoji="0" lang="zh-CN" altLang="en-US" sz="3200">
                <a:solidFill>
                  <a:srgbClr val="FFFFFF"/>
                </a:solidFill>
              </a:endParaRPr>
            </a:p>
          </p:txBody>
        </p:sp>
      </p:gr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6A3598A2-49F7-4BF3-A720-B38141A1BC91}" type="slidenum">
              <a:rPr lang="en-US" altLang="zh-CN" smtClean="0"/>
              <a:pPr>
                <a:defRPr/>
              </a:pPr>
              <a:t>105</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152400" y="381000"/>
            <a:ext cx="8839200" cy="5749925"/>
          </a:xfrm>
        </p:spPr>
        <p:txBody>
          <a:bodyPr/>
          <a:lstStyle/>
          <a:p>
            <a:pPr eaLnBrk="1" hangingPunct="1">
              <a:defRPr/>
            </a:pPr>
            <a:r>
              <a:rPr lang="zh-CN" altLang="en-US" dirty="0" smtClean="0">
                <a:latin typeface="Times New Roman" pitchFamily="18" charset="0"/>
              </a:rPr>
              <a:t>习题</a:t>
            </a:r>
            <a:r>
              <a:rPr lang="en-US" altLang="zh-CN" dirty="0" smtClean="0">
                <a:latin typeface="Times New Roman" pitchFamily="18" charset="0"/>
              </a:rPr>
              <a:t>3.2-7  </a:t>
            </a:r>
          </a:p>
          <a:p>
            <a:pPr marL="0" indent="0" eaLnBrk="1" hangingPunct="1">
              <a:buNone/>
              <a:defRPr/>
            </a:pPr>
            <a:r>
              <a:rPr lang="zh-CN" altLang="zh-CN" dirty="0" smtClean="0">
                <a:solidFill>
                  <a:srgbClr val="FFC000"/>
                </a:solidFill>
              </a:rPr>
              <a:t>若</a:t>
            </a:r>
            <a:r>
              <a:rPr lang="en-US" altLang="zh-CN" dirty="0" smtClean="0">
                <a:solidFill>
                  <a:srgbClr val="FFC000"/>
                </a:solidFill>
                <a:sym typeface="Symbol" pitchFamily="18" charset="2"/>
              </a:rPr>
              <a:t></a:t>
            </a:r>
            <a:r>
              <a:rPr lang="en-US" altLang="zh-CN" dirty="0" smtClean="0">
                <a:solidFill>
                  <a:srgbClr val="FFC000"/>
                </a:solidFill>
              </a:rPr>
              <a:t>x(P(x)</a:t>
            </a:r>
            <a:r>
              <a:rPr lang="en-US" altLang="zh-CN" dirty="0" smtClean="0">
                <a:solidFill>
                  <a:srgbClr val="FFC000"/>
                </a:solidFill>
                <a:sym typeface="Symbol" pitchFamily="18" charset="2"/>
              </a:rPr>
              <a:t></a:t>
            </a:r>
            <a:r>
              <a:rPr lang="en-US" altLang="zh-CN" dirty="0" smtClean="0">
                <a:solidFill>
                  <a:srgbClr val="FFC000"/>
                </a:solidFill>
              </a:rPr>
              <a:t>Q(x))</a:t>
            </a:r>
            <a:r>
              <a:rPr lang="zh-CN" altLang="zh-CN" dirty="0" smtClean="0">
                <a:solidFill>
                  <a:srgbClr val="FFC000"/>
                </a:solidFill>
              </a:rPr>
              <a:t>，</a:t>
            </a:r>
            <a:r>
              <a:rPr lang="en-US" altLang="zh-CN" dirty="0" smtClean="0">
                <a:solidFill>
                  <a:srgbClr val="FFC000"/>
                </a:solidFill>
                <a:sym typeface="Symbol" pitchFamily="18" charset="2"/>
              </a:rPr>
              <a:t></a:t>
            </a:r>
            <a:r>
              <a:rPr lang="en-US" altLang="zh-CN" dirty="0" smtClean="0">
                <a:solidFill>
                  <a:srgbClr val="FFC000"/>
                </a:solidFill>
              </a:rPr>
              <a:t>y(P(y)</a:t>
            </a:r>
            <a:r>
              <a:rPr lang="en-US" altLang="zh-CN" dirty="0" smtClean="0">
                <a:solidFill>
                  <a:srgbClr val="FFC000"/>
                </a:solidFill>
                <a:sym typeface="Symbol" pitchFamily="18" charset="2"/>
              </a:rPr>
              <a:t></a:t>
            </a:r>
            <a:r>
              <a:rPr lang="en-US" altLang="zh-CN" dirty="0" smtClean="0">
                <a:solidFill>
                  <a:srgbClr val="FFC000"/>
                </a:solidFill>
              </a:rPr>
              <a:t>R(y))</a:t>
            </a:r>
            <a:r>
              <a:rPr lang="zh-CN" altLang="zh-CN" dirty="0" smtClean="0">
                <a:solidFill>
                  <a:srgbClr val="FFC000"/>
                </a:solidFill>
              </a:rPr>
              <a:t>在某解释</a:t>
            </a:r>
            <a:r>
              <a:rPr lang="en-US" altLang="zh-CN" dirty="0" smtClean="0">
                <a:solidFill>
                  <a:srgbClr val="FFC000"/>
                </a:solidFill>
              </a:rPr>
              <a:t>I</a:t>
            </a:r>
            <a:r>
              <a:rPr lang="zh-CN" altLang="zh-CN" dirty="0" smtClean="0">
                <a:solidFill>
                  <a:srgbClr val="FFC000"/>
                </a:solidFill>
              </a:rPr>
              <a:t>下取</a:t>
            </a:r>
            <a:r>
              <a:rPr lang="en-US" altLang="zh-CN" dirty="0" smtClean="0">
                <a:solidFill>
                  <a:srgbClr val="FFC000"/>
                </a:solidFill>
              </a:rPr>
              <a:t>1</a:t>
            </a:r>
            <a:r>
              <a:rPr lang="zh-CN" altLang="zh-CN" dirty="0" smtClean="0">
                <a:solidFill>
                  <a:srgbClr val="FFC000"/>
                </a:solidFill>
              </a:rPr>
              <a:t>值，则</a:t>
            </a:r>
            <a:r>
              <a:rPr lang="en-US" altLang="zh-CN" dirty="0" smtClean="0">
                <a:solidFill>
                  <a:srgbClr val="FFC000"/>
                </a:solidFill>
                <a:sym typeface="Symbol" pitchFamily="18" charset="2"/>
              </a:rPr>
              <a:t></a:t>
            </a:r>
            <a:r>
              <a:rPr lang="en-US" altLang="zh-CN" dirty="0" smtClean="0">
                <a:solidFill>
                  <a:srgbClr val="FFC000"/>
                </a:solidFill>
              </a:rPr>
              <a:t>z(Q(z)</a:t>
            </a:r>
            <a:r>
              <a:rPr lang="en-US" altLang="zh-CN" dirty="0" smtClean="0">
                <a:solidFill>
                  <a:srgbClr val="FFC000"/>
                </a:solidFill>
                <a:sym typeface="Symbol" pitchFamily="18" charset="2"/>
              </a:rPr>
              <a:t></a:t>
            </a:r>
            <a:r>
              <a:rPr lang="en-US" altLang="zh-CN" dirty="0" smtClean="0">
                <a:solidFill>
                  <a:srgbClr val="FFC000"/>
                </a:solidFill>
              </a:rPr>
              <a:t>R(z))</a:t>
            </a:r>
            <a:r>
              <a:rPr lang="zh-CN" altLang="zh-CN" dirty="0" smtClean="0">
                <a:solidFill>
                  <a:srgbClr val="FFC000"/>
                </a:solidFill>
              </a:rPr>
              <a:t>是否在</a:t>
            </a:r>
            <a:r>
              <a:rPr lang="en-US" altLang="zh-CN" dirty="0" smtClean="0">
                <a:solidFill>
                  <a:srgbClr val="FFC000"/>
                </a:solidFill>
              </a:rPr>
              <a:t>I</a:t>
            </a:r>
            <a:r>
              <a:rPr lang="zh-CN" altLang="zh-CN" dirty="0" smtClean="0">
                <a:solidFill>
                  <a:srgbClr val="FFC000"/>
                </a:solidFill>
              </a:rPr>
              <a:t>下取</a:t>
            </a:r>
            <a:r>
              <a:rPr lang="en-US" altLang="zh-CN" dirty="0" smtClean="0">
                <a:solidFill>
                  <a:srgbClr val="FFC000"/>
                </a:solidFill>
              </a:rPr>
              <a:t>1</a:t>
            </a:r>
            <a:r>
              <a:rPr lang="zh-CN" altLang="zh-CN" dirty="0" smtClean="0">
                <a:solidFill>
                  <a:srgbClr val="FFC000"/>
                </a:solidFill>
              </a:rPr>
              <a:t>值？其中</a:t>
            </a:r>
            <a:r>
              <a:rPr lang="en-US" altLang="zh-CN" dirty="0" smtClean="0">
                <a:solidFill>
                  <a:srgbClr val="FFC000"/>
                </a:solidFill>
              </a:rPr>
              <a:t>P</a:t>
            </a:r>
            <a:r>
              <a:rPr lang="zh-CN" altLang="zh-CN" dirty="0" smtClean="0">
                <a:solidFill>
                  <a:srgbClr val="FFC000"/>
                </a:solidFill>
              </a:rPr>
              <a:t>，</a:t>
            </a:r>
            <a:r>
              <a:rPr lang="en-US" altLang="zh-CN" dirty="0" smtClean="0">
                <a:solidFill>
                  <a:srgbClr val="FFC000"/>
                </a:solidFill>
              </a:rPr>
              <a:t>Q</a:t>
            </a:r>
            <a:r>
              <a:rPr lang="zh-CN" altLang="zh-CN" dirty="0" smtClean="0">
                <a:solidFill>
                  <a:srgbClr val="FFC000"/>
                </a:solidFill>
              </a:rPr>
              <a:t>，</a:t>
            </a:r>
            <a:r>
              <a:rPr lang="en-US" altLang="zh-CN" dirty="0" smtClean="0">
                <a:solidFill>
                  <a:srgbClr val="FFC000"/>
                </a:solidFill>
              </a:rPr>
              <a:t>R</a:t>
            </a:r>
            <a:r>
              <a:rPr lang="zh-CN" altLang="zh-CN" dirty="0" smtClean="0">
                <a:solidFill>
                  <a:srgbClr val="FFC000"/>
                </a:solidFill>
              </a:rPr>
              <a:t>的定义域中有两个元素。</a:t>
            </a:r>
            <a:r>
              <a:rPr lang="en-US" altLang="zh-CN" dirty="0" smtClean="0">
                <a:solidFill>
                  <a:srgbClr val="FFC000"/>
                </a:solidFill>
              </a:rPr>
              <a:t>  </a:t>
            </a:r>
            <a:r>
              <a:rPr lang="zh-CN" altLang="zh-CN" dirty="0" smtClean="0">
                <a:solidFill>
                  <a:srgbClr val="FFC000"/>
                </a:solidFill>
              </a:rPr>
              <a:t>若将存在量词都换为全称量词，结果怎样？</a:t>
            </a:r>
          </a:p>
          <a:p>
            <a:pPr eaLnBrk="1" hangingPunct="1">
              <a:defRPr/>
            </a:pPr>
            <a:endParaRPr lang="en-US" altLang="zh-CN" dirty="0" smtClean="0">
              <a:latin typeface="Times New Roman" pitchFamily="18" charset="0"/>
            </a:endParaRPr>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6F8335CB-C600-4199-B5FC-A1E0DBF1C371}" type="slidenum">
              <a:rPr lang="en-US" altLang="zh-CN" smtClean="0"/>
              <a:pPr>
                <a:defRPr/>
              </a:pPr>
              <a:t>106</a:t>
            </a:fld>
            <a:endParaRPr lang="en-US" altLang="zh-CN"/>
          </a:p>
        </p:txBody>
      </p:sp>
    </p:spTree>
  </p:cSld>
  <p:clrMapOvr>
    <a:masterClrMapping/>
  </p:clrMapOvr>
  <p:transition>
    <p:random/>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248400"/>
          </a:xfrm>
        </p:spPr>
        <p:txBody>
          <a:bodyPr/>
          <a:lstStyle/>
          <a:p>
            <a:pPr eaLnBrk="1" hangingPunct="1">
              <a:defRPr/>
            </a:pPr>
            <a:r>
              <a:rPr lang="zh-CN" altLang="zh-CN" sz="3200" dirty="0" smtClean="0"/>
              <a:t>若</a:t>
            </a:r>
            <a:r>
              <a:rPr lang="en-US" altLang="zh-CN" sz="3200" dirty="0" smtClean="0">
                <a:sym typeface="Symbol"/>
              </a:rPr>
              <a:t></a:t>
            </a:r>
            <a:r>
              <a:rPr lang="en-US" altLang="zh-CN" sz="3200" dirty="0" smtClean="0"/>
              <a:t>x(P(x)</a:t>
            </a:r>
            <a:r>
              <a:rPr lang="en-US" altLang="zh-CN" sz="3200" dirty="0" smtClean="0">
                <a:sym typeface="Symbol"/>
              </a:rPr>
              <a:t></a:t>
            </a:r>
            <a:r>
              <a:rPr lang="en-US" altLang="zh-CN" sz="3200" dirty="0" smtClean="0"/>
              <a:t>Q(x))</a:t>
            </a:r>
            <a:r>
              <a:rPr lang="zh-CN" altLang="zh-CN" sz="3200" dirty="0" smtClean="0"/>
              <a:t>，</a:t>
            </a:r>
            <a:r>
              <a:rPr lang="en-US" altLang="zh-CN" sz="3200" dirty="0" smtClean="0">
                <a:sym typeface="Symbol"/>
              </a:rPr>
              <a:t></a:t>
            </a:r>
            <a:r>
              <a:rPr lang="en-US" altLang="zh-CN" sz="3200" dirty="0" smtClean="0"/>
              <a:t>y(P(y)</a:t>
            </a:r>
            <a:r>
              <a:rPr lang="en-US" altLang="zh-CN" sz="3200" dirty="0" smtClean="0">
                <a:sym typeface="Symbol"/>
              </a:rPr>
              <a:t></a:t>
            </a:r>
            <a:r>
              <a:rPr lang="en-US" altLang="zh-CN" sz="3200" dirty="0" smtClean="0"/>
              <a:t>R(y))</a:t>
            </a:r>
            <a:r>
              <a:rPr lang="zh-CN" altLang="zh-CN" sz="3200" dirty="0" smtClean="0"/>
              <a:t>在某解释</a:t>
            </a:r>
            <a:r>
              <a:rPr lang="en-US" altLang="zh-CN" sz="3200" dirty="0" smtClean="0"/>
              <a:t>I</a:t>
            </a:r>
            <a:r>
              <a:rPr lang="zh-CN" altLang="zh-CN" sz="3200" dirty="0" smtClean="0"/>
              <a:t>下取</a:t>
            </a:r>
            <a:r>
              <a:rPr lang="en-US" altLang="zh-CN" sz="3200" dirty="0" smtClean="0"/>
              <a:t>1</a:t>
            </a:r>
            <a:r>
              <a:rPr lang="zh-CN" altLang="zh-CN" sz="3200" dirty="0" smtClean="0"/>
              <a:t>值，则</a:t>
            </a:r>
            <a:r>
              <a:rPr lang="en-US" altLang="zh-CN" sz="3200" dirty="0" smtClean="0">
                <a:sym typeface="Symbol"/>
              </a:rPr>
              <a:t></a:t>
            </a:r>
            <a:r>
              <a:rPr lang="en-US" altLang="zh-CN" sz="3200" dirty="0" smtClean="0"/>
              <a:t>z(Q(z)</a:t>
            </a:r>
            <a:r>
              <a:rPr lang="en-US" altLang="zh-CN" sz="3200" dirty="0" smtClean="0">
                <a:sym typeface="Symbol"/>
              </a:rPr>
              <a:t></a:t>
            </a:r>
            <a:r>
              <a:rPr lang="en-US" altLang="zh-CN" sz="3200" dirty="0" smtClean="0"/>
              <a:t>R(z))</a:t>
            </a:r>
            <a:r>
              <a:rPr lang="zh-CN" altLang="zh-CN" sz="3200" dirty="0" smtClean="0"/>
              <a:t>是否在</a:t>
            </a:r>
            <a:r>
              <a:rPr lang="en-US" altLang="zh-CN" sz="3200" dirty="0" smtClean="0"/>
              <a:t>I</a:t>
            </a:r>
            <a:r>
              <a:rPr lang="zh-CN" altLang="zh-CN" sz="3200" dirty="0" smtClean="0"/>
              <a:t>下取</a:t>
            </a:r>
            <a:r>
              <a:rPr lang="en-US" altLang="zh-CN" sz="3200" dirty="0" smtClean="0"/>
              <a:t>1</a:t>
            </a:r>
            <a:r>
              <a:rPr lang="zh-CN" altLang="zh-CN" sz="3200" dirty="0" smtClean="0"/>
              <a:t>值？其中</a:t>
            </a:r>
            <a:r>
              <a:rPr lang="en-US" altLang="zh-CN" sz="3200" dirty="0" smtClean="0"/>
              <a:t>P</a:t>
            </a:r>
            <a:r>
              <a:rPr lang="zh-CN" altLang="zh-CN" sz="3200" dirty="0" smtClean="0"/>
              <a:t>，</a:t>
            </a:r>
            <a:r>
              <a:rPr lang="en-US" altLang="zh-CN" sz="3200" dirty="0" smtClean="0"/>
              <a:t>Q</a:t>
            </a:r>
            <a:r>
              <a:rPr lang="zh-CN" altLang="zh-CN" sz="3200" dirty="0" smtClean="0"/>
              <a:t>，</a:t>
            </a:r>
            <a:r>
              <a:rPr lang="en-US" altLang="zh-CN" sz="3200" dirty="0" smtClean="0"/>
              <a:t>R</a:t>
            </a:r>
            <a:r>
              <a:rPr lang="zh-CN" altLang="zh-CN" sz="3200" dirty="0" smtClean="0"/>
              <a:t>的定义域中有两个元素。若将存在量词都换为全称量词，结果怎样？</a:t>
            </a:r>
          </a:p>
          <a:p>
            <a:pPr eaLnBrk="1" hangingPunct="1">
              <a:buFont typeface="Wingdings" panose="05000000000000000000" pitchFamily="2" charset="2"/>
              <a:buNone/>
              <a:defRPr/>
            </a:pPr>
            <a:r>
              <a:rPr lang="zh-CN" altLang="zh-CN" sz="3200" dirty="0" smtClean="0"/>
              <a:t>答：不一定。例如：解释</a:t>
            </a:r>
            <a:r>
              <a:rPr lang="en-US" altLang="zh-CN" sz="3200" dirty="0" smtClean="0"/>
              <a:t>I</a:t>
            </a:r>
            <a:r>
              <a:rPr lang="en-US" altLang="zh-CN" sz="3200" baseline="-25000" dirty="0" smtClean="0"/>
              <a:t>1</a:t>
            </a:r>
            <a:r>
              <a:rPr lang="zh-CN" altLang="zh-CN" sz="3200" dirty="0" smtClean="0"/>
              <a:t>为：</a:t>
            </a:r>
            <a:r>
              <a:rPr lang="en-US" altLang="zh-CN" sz="3200" dirty="0" smtClean="0"/>
              <a:t>D={a</a:t>
            </a:r>
            <a:r>
              <a:rPr lang="zh-CN" altLang="zh-CN" sz="3200" dirty="0" smtClean="0"/>
              <a:t>，</a:t>
            </a:r>
            <a:r>
              <a:rPr lang="en-US" altLang="zh-CN" sz="3200" dirty="0" smtClean="0"/>
              <a:t>b}</a:t>
            </a:r>
          </a:p>
          <a:p>
            <a:pPr eaLnBrk="1" hangingPunct="1">
              <a:buFont typeface="Wingdings" panose="05000000000000000000" pitchFamily="2" charset="2"/>
              <a:buNone/>
              <a:defRPr/>
            </a:pPr>
            <a:endParaRPr lang="zh-CN" altLang="zh-CN" sz="3200" dirty="0" smtClean="0"/>
          </a:p>
          <a:p>
            <a:pPr eaLnBrk="1" hangingPunct="1">
              <a:defRPr/>
            </a:pPr>
            <a:endParaRPr lang="en-US" altLang="zh-CN" dirty="0" smtClean="0"/>
          </a:p>
          <a:p>
            <a:pPr eaLnBrk="1" hangingPunct="1">
              <a:defRPr/>
            </a:pPr>
            <a:r>
              <a:rPr lang="zh-CN" altLang="zh-CN" sz="3200" dirty="0" smtClean="0"/>
              <a:t>解释</a:t>
            </a:r>
            <a:r>
              <a:rPr lang="en-US" altLang="zh-CN" sz="3200" dirty="0" smtClean="0"/>
              <a:t>I</a:t>
            </a:r>
            <a:r>
              <a:rPr lang="en-US" altLang="zh-CN" sz="3200" baseline="-25000" dirty="0" smtClean="0"/>
              <a:t>2</a:t>
            </a:r>
            <a:r>
              <a:rPr lang="zh-CN" altLang="zh-CN" sz="3200" dirty="0" smtClean="0"/>
              <a:t>为：</a:t>
            </a:r>
            <a:r>
              <a:rPr lang="en-US" altLang="zh-CN" sz="3200" dirty="0" smtClean="0"/>
              <a:t>D={a</a:t>
            </a:r>
            <a:r>
              <a:rPr lang="zh-CN" altLang="zh-CN" sz="3200" dirty="0" smtClean="0"/>
              <a:t>，</a:t>
            </a:r>
            <a:r>
              <a:rPr lang="en-US" altLang="zh-CN" sz="3200" dirty="0" smtClean="0"/>
              <a:t>b}</a:t>
            </a:r>
          </a:p>
          <a:p>
            <a:pPr eaLnBrk="1" hangingPunct="1">
              <a:defRPr/>
            </a:pPr>
            <a:endParaRPr lang="en-US" altLang="zh-CN" sz="3200" dirty="0" smtClean="0"/>
          </a:p>
          <a:p>
            <a:pPr eaLnBrk="1" hangingPunct="1">
              <a:defRPr/>
            </a:pPr>
            <a:endParaRPr lang="en-US" altLang="zh-CN" sz="3200" dirty="0" smtClean="0"/>
          </a:p>
          <a:p>
            <a:pPr eaLnBrk="1" hangingPunct="1">
              <a:defRPr/>
            </a:pPr>
            <a:r>
              <a:rPr lang="en-US" altLang="zh-CN" sz="3200" dirty="0" smtClean="0">
                <a:sym typeface="Symbol"/>
              </a:rPr>
              <a:t></a:t>
            </a:r>
            <a:r>
              <a:rPr lang="en-US" altLang="zh-CN" sz="3200" dirty="0" smtClean="0"/>
              <a:t>z(Q(z)</a:t>
            </a:r>
            <a:r>
              <a:rPr lang="en-US" altLang="zh-CN" sz="3200" dirty="0" smtClean="0">
                <a:sym typeface="Symbol"/>
              </a:rPr>
              <a:t></a:t>
            </a:r>
            <a:r>
              <a:rPr lang="en-US" altLang="zh-CN" sz="3200" dirty="0" smtClean="0"/>
              <a:t>R(z)) </a:t>
            </a:r>
            <a:r>
              <a:rPr lang="zh-CN" altLang="zh-CN" sz="3200" dirty="0" smtClean="0"/>
              <a:t>在</a:t>
            </a:r>
            <a:r>
              <a:rPr lang="en-US" altLang="zh-CN" sz="3200" dirty="0" smtClean="0"/>
              <a:t>I</a:t>
            </a:r>
            <a:r>
              <a:rPr lang="en-US" altLang="zh-CN" sz="3200" baseline="-25000" dirty="0" smtClean="0"/>
              <a:t>1</a:t>
            </a:r>
            <a:r>
              <a:rPr lang="zh-CN" altLang="zh-CN" sz="3200" dirty="0" smtClean="0"/>
              <a:t>下取</a:t>
            </a:r>
            <a:r>
              <a:rPr lang="en-US" altLang="zh-CN" sz="3200" dirty="0" smtClean="0"/>
              <a:t>0</a:t>
            </a:r>
            <a:r>
              <a:rPr lang="zh-CN" altLang="zh-CN" sz="3200" dirty="0" smtClean="0"/>
              <a:t>值</a:t>
            </a:r>
            <a:r>
              <a:rPr lang="en-US" altLang="zh-CN" sz="3200" dirty="0" smtClean="0"/>
              <a:t>,</a:t>
            </a:r>
            <a:r>
              <a:rPr lang="zh-CN" altLang="zh-CN" sz="3200" dirty="0" smtClean="0"/>
              <a:t>在</a:t>
            </a:r>
            <a:r>
              <a:rPr lang="en-US" altLang="zh-CN" sz="3200" dirty="0" smtClean="0"/>
              <a:t>I</a:t>
            </a:r>
            <a:r>
              <a:rPr lang="en-US" altLang="zh-CN" sz="3200" baseline="-25000" dirty="0" smtClean="0"/>
              <a:t>2</a:t>
            </a:r>
            <a:r>
              <a:rPr lang="zh-CN" altLang="zh-CN" sz="3200" dirty="0" smtClean="0"/>
              <a:t>下取</a:t>
            </a:r>
            <a:r>
              <a:rPr lang="en-US" altLang="zh-CN" sz="3200" dirty="0" smtClean="0"/>
              <a:t>1</a:t>
            </a:r>
            <a:r>
              <a:rPr lang="zh-CN" altLang="zh-CN" sz="3200" dirty="0" smtClean="0"/>
              <a:t>值</a:t>
            </a:r>
            <a:r>
              <a:rPr lang="en-US" altLang="zh-CN" sz="3200" dirty="0" smtClean="0"/>
              <a:t> .</a:t>
            </a:r>
            <a:endParaRPr lang="zh-CN" altLang="en-US" sz="3200" dirty="0" smtClean="0"/>
          </a:p>
        </p:txBody>
      </p:sp>
      <p:graphicFrame>
        <p:nvGraphicFramePr>
          <p:cNvPr id="4" name="表格 3"/>
          <p:cNvGraphicFramePr>
            <a:graphicFrameLocks noGrp="1"/>
          </p:cNvGraphicFramePr>
          <p:nvPr/>
        </p:nvGraphicFramePr>
        <p:xfrm>
          <a:off x="838200" y="2667000"/>
          <a:ext cx="6096000" cy="1158875"/>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609966">
                <a:tc>
                  <a:txBody>
                    <a:bodyPr/>
                    <a:lstStyle/>
                    <a:p>
                      <a:r>
                        <a:rPr lang="en-US" altLang="zh-CN" sz="3000" dirty="0" smtClean="0"/>
                        <a:t>P(a)</a:t>
                      </a:r>
                      <a:endParaRPr lang="zh-CN" altLang="en-US" sz="3000" dirty="0"/>
                    </a:p>
                  </a:txBody>
                  <a:tcPr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000" dirty="0" smtClean="0"/>
                        <a:t>P(b)</a:t>
                      </a:r>
                      <a:endParaRPr lang="zh-CN" altLang="en-US" sz="3000" dirty="0"/>
                    </a:p>
                  </a:txBody>
                  <a:tcPr marT="45717" marB="45717"/>
                </a:tc>
                <a:tc>
                  <a:txBody>
                    <a:bodyPr/>
                    <a:lstStyle/>
                    <a:p>
                      <a:r>
                        <a:rPr lang="en-US" altLang="zh-CN" sz="3000" dirty="0" smtClean="0"/>
                        <a:t>Q(a)</a:t>
                      </a:r>
                      <a:endParaRPr lang="zh-CN" altLang="en-US" sz="3000" dirty="0"/>
                    </a:p>
                  </a:txBody>
                  <a:tcPr marT="45717" marB="45717"/>
                </a:tc>
                <a:tc>
                  <a:txBody>
                    <a:bodyPr/>
                    <a:lstStyle/>
                    <a:p>
                      <a:r>
                        <a:rPr lang="en-US" altLang="zh-CN" sz="3000" dirty="0" smtClean="0"/>
                        <a:t>Q(b)</a:t>
                      </a:r>
                      <a:endParaRPr lang="zh-CN" altLang="en-US" sz="3000" dirty="0"/>
                    </a:p>
                  </a:txBody>
                  <a:tcPr marT="45717" marB="45717"/>
                </a:tc>
                <a:tc>
                  <a:txBody>
                    <a:bodyPr/>
                    <a:lstStyle/>
                    <a:p>
                      <a:r>
                        <a:rPr lang="en-US" altLang="zh-CN" sz="3000" dirty="0" smtClean="0"/>
                        <a:t>R(a)</a:t>
                      </a:r>
                      <a:endParaRPr lang="zh-CN" altLang="en-US" sz="3000" dirty="0"/>
                    </a:p>
                  </a:txBody>
                  <a:tcPr marT="45717" marB="45717"/>
                </a:tc>
                <a:tc>
                  <a:txBody>
                    <a:bodyPr/>
                    <a:lstStyle/>
                    <a:p>
                      <a:r>
                        <a:rPr lang="en-US" altLang="zh-CN" sz="3000" dirty="0" smtClean="0"/>
                        <a:t>R(b)</a:t>
                      </a:r>
                      <a:endParaRPr lang="zh-CN" altLang="en-US" sz="3000" dirty="0"/>
                    </a:p>
                  </a:txBody>
                  <a:tcPr marT="45717" marB="45717"/>
                </a:tc>
              </a:tr>
              <a:tr h="548909">
                <a:tc>
                  <a:txBody>
                    <a:bodyPr/>
                    <a:lstStyle/>
                    <a:p>
                      <a:r>
                        <a:rPr lang="en-US" altLang="zh-CN" sz="3000" dirty="0" smtClean="0"/>
                        <a:t>1</a:t>
                      </a:r>
                      <a:endParaRPr lang="zh-CN" altLang="en-US" sz="3000" dirty="0"/>
                    </a:p>
                  </a:txBody>
                  <a:tcPr marT="45717" marB="45717"/>
                </a:tc>
                <a:tc>
                  <a:txBody>
                    <a:bodyPr/>
                    <a:lstStyle/>
                    <a:p>
                      <a:r>
                        <a:rPr lang="en-US" altLang="zh-CN" sz="3000" dirty="0" smtClean="0"/>
                        <a:t>1</a:t>
                      </a:r>
                      <a:endParaRPr lang="zh-CN" altLang="en-US" sz="3000" dirty="0"/>
                    </a:p>
                  </a:txBody>
                  <a:tcPr marT="45717" marB="45717"/>
                </a:tc>
                <a:tc>
                  <a:txBody>
                    <a:bodyPr/>
                    <a:lstStyle/>
                    <a:p>
                      <a:r>
                        <a:rPr lang="en-US" altLang="zh-CN" sz="3000" dirty="0" smtClean="0"/>
                        <a:t>1</a:t>
                      </a:r>
                      <a:endParaRPr lang="zh-CN" altLang="en-US" sz="3000" dirty="0"/>
                    </a:p>
                  </a:txBody>
                  <a:tcPr marT="45717" marB="45717"/>
                </a:tc>
                <a:tc>
                  <a:txBody>
                    <a:bodyPr/>
                    <a:lstStyle/>
                    <a:p>
                      <a:r>
                        <a:rPr lang="en-US" altLang="zh-CN" sz="3000" dirty="0" smtClean="0"/>
                        <a:t>0</a:t>
                      </a:r>
                      <a:endParaRPr lang="zh-CN" altLang="en-US" sz="3000" dirty="0"/>
                    </a:p>
                  </a:txBody>
                  <a:tcPr marT="45717" marB="45717"/>
                </a:tc>
                <a:tc>
                  <a:txBody>
                    <a:bodyPr/>
                    <a:lstStyle/>
                    <a:p>
                      <a:r>
                        <a:rPr lang="en-US" altLang="zh-CN" sz="3000" dirty="0" smtClean="0"/>
                        <a:t>0</a:t>
                      </a:r>
                      <a:endParaRPr lang="zh-CN" altLang="en-US" sz="3000" dirty="0"/>
                    </a:p>
                  </a:txBody>
                  <a:tcPr marT="45717" marB="45717"/>
                </a:tc>
                <a:tc>
                  <a:txBody>
                    <a:bodyPr/>
                    <a:lstStyle/>
                    <a:p>
                      <a:r>
                        <a:rPr lang="en-US" altLang="zh-CN" sz="3000" dirty="0" smtClean="0"/>
                        <a:t>1</a:t>
                      </a:r>
                      <a:endParaRPr lang="zh-CN" altLang="en-US" sz="3000" dirty="0"/>
                    </a:p>
                  </a:txBody>
                  <a:tcPr marT="45717" marB="45717"/>
                </a:tc>
              </a:tr>
            </a:tbl>
          </a:graphicData>
        </a:graphic>
      </p:graphicFrame>
      <p:graphicFrame>
        <p:nvGraphicFramePr>
          <p:cNvPr id="5" name="表格 4"/>
          <p:cNvGraphicFramePr>
            <a:graphicFrameLocks noGrp="1"/>
          </p:cNvGraphicFramePr>
          <p:nvPr/>
        </p:nvGraphicFramePr>
        <p:xfrm>
          <a:off x="838200" y="4511675"/>
          <a:ext cx="6096000" cy="1097076"/>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548482">
                <a:tc>
                  <a:txBody>
                    <a:bodyPr/>
                    <a:lstStyle/>
                    <a:p>
                      <a:r>
                        <a:rPr lang="en-US" altLang="zh-CN" sz="3000" dirty="0" smtClean="0"/>
                        <a:t>P(a)</a:t>
                      </a:r>
                      <a:endParaRPr lang="zh-CN" altLang="en-US" sz="3000" dirty="0"/>
                    </a:p>
                  </a:txBody>
                  <a:tcPr marT="45669" marB="45669"/>
                </a:tc>
                <a:tc>
                  <a:txBody>
                    <a:bodyPr/>
                    <a:lstStyle/>
                    <a:p>
                      <a:r>
                        <a:rPr lang="en-US" altLang="zh-CN" sz="3000" dirty="0" smtClean="0"/>
                        <a:t>P(b)</a:t>
                      </a:r>
                      <a:endParaRPr lang="zh-CN" altLang="en-US" sz="3000" dirty="0"/>
                    </a:p>
                  </a:txBody>
                  <a:tcPr marT="45669" marB="45669"/>
                </a:tc>
                <a:tc>
                  <a:txBody>
                    <a:bodyPr/>
                    <a:lstStyle/>
                    <a:p>
                      <a:r>
                        <a:rPr lang="en-US" altLang="zh-CN" sz="3000" dirty="0" smtClean="0"/>
                        <a:t>Q(a)</a:t>
                      </a:r>
                      <a:endParaRPr lang="zh-CN" altLang="en-US" sz="3000" dirty="0"/>
                    </a:p>
                  </a:txBody>
                  <a:tcPr marT="45669" marB="45669"/>
                </a:tc>
                <a:tc>
                  <a:txBody>
                    <a:bodyPr/>
                    <a:lstStyle/>
                    <a:p>
                      <a:r>
                        <a:rPr lang="en-US" altLang="zh-CN" sz="3000" dirty="0" smtClean="0"/>
                        <a:t>Q(b)</a:t>
                      </a:r>
                      <a:endParaRPr lang="zh-CN" altLang="en-US" sz="3000" dirty="0"/>
                    </a:p>
                  </a:txBody>
                  <a:tcPr marT="45669" marB="45669"/>
                </a:tc>
                <a:tc>
                  <a:txBody>
                    <a:bodyPr/>
                    <a:lstStyle/>
                    <a:p>
                      <a:r>
                        <a:rPr lang="en-US" altLang="zh-CN" sz="3000" dirty="0" smtClean="0"/>
                        <a:t>R(a)</a:t>
                      </a:r>
                      <a:endParaRPr lang="zh-CN" altLang="en-US" sz="3000" dirty="0"/>
                    </a:p>
                  </a:txBody>
                  <a:tcPr marT="45669" marB="45669"/>
                </a:tc>
                <a:tc>
                  <a:txBody>
                    <a:bodyPr/>
                    <a:lstStyle/>
                    <a:p>
                      <a:r>
                        <a:rPr lang="en-US" altLang="zh-CN" sz="3000" dirty="0" smtClean="0"/>
                        <a:t>R(b)</a:t>
                      </a:r>
                      <a:endParaRPr lang="zh-CN" altLang="en-US" sz="3000" dirty="0"/>
                    </a:p>
                  </a:txBody>
                  <a:tcPr marT="45669" marB="45669"/>
                </a:tc>
              </a:tr>
              <a:tr h="548482">
                <a:tc>
                  <a:txBody>
                    <a:bodyPr/>
                    <a:lstStyle/>
                    <a:p>
                      <a:r>
                        <a:rPr lang="en-US" altLang="zh-CN" sz="3000" dirty="0" smtClean="0"/>
                        <a:t>1</a:t>
                      </a:r>
                      <a:endParaRPr lang="zh-CN" altLang="en-US" sz="3000" dirty="0"/>
                    </a:p>
                  </a:txBody>
                  <a:tcPr marT="45669" marB="45669"/>
                </a:tc>
                <a:tc>
                  <a:txBody>
                    <a:bodyPr/>
                    <a:lstStyle/>
                    <a:p>
                      <a:r>
                        <a:rPr lang="en-US" altLang="zh-CN" sz="3000" dirty="0" smtClean="0"/>
                        <a:t>1</a:t>
                      </a:r>
                      <a:endParaRPr lang="zh-CN" altLang="en-US" sz="3000" dirty="0"/>
                    </a:p>
                  </a:txBody>
                  <a:tcPr marT="45669" marB="45669"/>
                </a:tc>
                <a:tc>
                  <a:txBody>
                    <a:bodyPr/>
                    <a:lstStyle/>
                    <a:p>
                      <a:r>
                        <a:rPr lang="en-US" altLang="zh-CN" sz="3000" dirty="0" smtClean="0"/>
                        <a:t>1</a:t>
                      </a:r>
                      <a:endParaRPr lang="zh-CN" altLang="en-US" sz="3000" dirty="0"/>
                    </a:p>
                  </a:txBody>
                  <a:tcPr marT="45669" marB="45669"/>
                </a:tc>
                <a:tc>
                  <a:txBody>
                    <a:bodyPr/>
                    <a:lstStyle/>
                    <a:p>
                      <a:r>
                        <a:rPr lang="en-US" altLang="zh-CN" sz="3000" dirty="0" smtClean="0"/>
                        <a:t>1</a:t>
                      </a:r>
                      <a:endParaRPr lang="zh-CN" altLang="en-US" sz="3000" dirty="0"/>
                    </a:p>
                  </a:txBody>
                  <a:tcPr marT="45669" marB="45669"/>
                </a:tc>
                <a:tc>
                  <a:txBody>
                    <a:bodyPr/>
                    <a:lstStyle/>
                    <a:p>
                      <a:r>
                        <a:rPr lang="en-US" altLang="zh-CN" sz="3000" dirty="0" smtClean="0"/>
                        <a:t>1</a:t>
                      </a:r>
                      <a:endParaRPr lang="zh-CN" altLang="en-US" sz="3000" dirty="0"/>
                    </a:p>
                  </a:txBody>
                  <a:tcPr marT="45669" marB="45669"/>
                </a:tc>
                <a:tc>
                  <a:txBody>
                    <a:bodyPr/>
                    <a:lstStyle/>
                    <a:p>
                      <a:r>
                        <a:rPr lang="en-US" altLang="zh-CN" sz="3000" dirty="0" smtClean="0"/>
                        <a:t>1</a:t>
                      </a:r>
                      <a:endParaRPr lang="zh-CN" altLang="en-US" sz="3000" dirty="0"/>
                    </a:p>
                  </a:txBody>
                  <a:tcPr marT="45669" marB="45669"/>
                </a:tc>
              </a:tr>
            </a:tbl>
          </a:graphicData>
        </a:graphic>
      </p:graphicFrame>
      <p:sp>
        <p:nvSpPr>
          <p:cNvPr id="7" name="页脚占位符 6"/>
          <p:cNvSpPr>
            <a:spLocks noGrp="1"/>
          </p:cNvSpPr>
          <p:nvPr>
            <p:ph type="ftr" sz="quarter" idx="11"/>
          </p:nvPr>
        </p:nvSpPr>
        <p:spPr/>
        <p:txBody>
          <a:bodyPr/>
          <a:lstStyle/>
          <a:p>
            <a:pPr>
              <a:defRPr/>
            </a:pPr>
            <a:endParaRPr lang="en-US" altLang="zh-CN"/>
          </a:p>
        </p:txBody>
      </p:sp>
      <p:sp>
        <p:nvSpPr>
          <p:cNvPr id="8" name="灯片编号占位符 7"/>
          <p:cNvSpPr>
            <a:spLocks noGrp="1"/>
          </p:cNvSpPr>
          <p:nvPr>
            <p:ph type="sldNum" sz="quarter" idx="12"/>
          </p:nvPr>
        </p:nvSpPr>
        <p:spPr/>
        <p:txBody>
          <a:bodyPr/>
          <a:lstStyle/>
          <a:p>
            <a:pPr>
              <a:defRPr/>
            </a:pPr>
            <a:fld id="{AE632585-A954-4CD0-86B2-92E89B0CE504}" type="slidenum">
              <a:rPr lang="en-US" altLang="zh-CN" smtClean="0"/>
              <a:pPr>
                <a:defRPr/>
              </a:pPr>
              <a:t>107</a:t>
            </a:fld>
            <a:endParaRPr lang="en-US" altLang="zh-CN"/>
          </a:p>
        </p:txBody>
      </p:sp>
    </p:spTree>
  </p:cSld>
  <p:clrMapOvr>
    <a:masterClrMapping/>
  </p:clrMapOvr>
  <p:transition>
    <p:random/>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304800"/>
            <a:ext cx="8382000" cy="5826125"/>
          </a:xfrm>
        </p:spPr>
        <p:txBody>
          <a:bodyPr/>
          <a:lstStyle/>
          <a:p>
            <a:pPr eaLnBrk="1" hangingPunct="1">
              <a:defRPr/>
            </a:pPr>
            <a:r>
              <a:rPr lang="en-US" altLang="zh-CN" dirty="0" smtClean="0"/>
              <a:t>(2)</a:t>
            </a:r>
            <a:r>
              <a:rPr lang="zh-CN" altLang="zh-CN" dirty="0" smtClean="0"/>
              <a:t>若将存在量词都换为全称量词，则</a:t>
            </a:r>
            <a:r>
              <a:rPr lang="en-US" altLang="zh-CN" dirty="0" smtClean="0">
                <a:sym typeface="Symbol"/>
              </a:rPr>
              <a:t></a:t>
            </a:r>
            <a:r>
              <a:rPr lang="en-US" altLang="zh-CN" dirty="0" smtClean="0"/>
              <a:t>z(Q(z)</a:t>
            </a:r>
            <a:r>
              <a:rPr lang="en-US" altLang="zh-CN" dirty="0" smtClean="0">
                <a:sym typeface="Symbol"/>
              </a:rPr>
              <a:t></a:t>
            </a:r>
            <a:r>
              <a:rPr lang="en-US" altLang="zh-CN" dirty="0" smtClean="0"/>
              <a:t>R(z)) </a:t>
            </a:r>
            <a:r>
              <a:rPr lang="zh-CN" altLang="zh-CN" dirty="0" smtClean="0"/>
              <a:t>在</a:t>
            </a:r>
            <a:r>
              <a:rPr lang="en-US" altLang="zh-CN" dirty="0" smtClean="0"/>
              <a:t>I</a:t>
            </a:r>
            <a:r>
              <a:rPr lang="zh-CN" altLang="zh-CN" dirty="0" smtClean="0"/>
              <a:t>下必取</a:t>
            </a:r>
            <a:r>
              <a:rPr lang="en-US" altLang="zh-CN" dirty="0" smtClean="0"/>
              <a:t>1</a:t>
            </a:r>
            <a:r>
              <a:rPr lang="zh-CN" altLang="zh-CN" dirty="0" smtClean="0"/>
              <a:t>值。</a:t>
            </a:r>
          </a:p>
          <a:p>
            <a:pPr eaLnBrk="1" hangingPunct="1">
              <a:buFont typeface="Wingdings" panose="05000000000000000000" pitchFamily="2" charset="2"/>
              <a:buNone/>
              <a:defRPr/>
            </a:pPr>
            <a:r>
              <a:rPr lang="zh-CN" altLang="zh-CN" dirty="0" smtClean="0"/>
              <a:t>证明：若</a:t>
            </a:r>
            <a:r>
              <a:rPr lang="en-US" altLang="zh-CN" dirty="0" smtClean="0">
                <a:sym typeface="Symbol"/>
              </a:rPr>
              <a:t></a:t>
            </a:r>
            <a:r>
              <a:rPr lang="en-US" altLang="zh-CN" dirty="0" smtClean="0"/>
              <a:t>x(P(x)</a:t>
            </a:r>
            <a:r>
              <a:rPr lang="en-US" altLang="zh-CN" dirty="0" smtClean="0">
                <a:sym typeface="Symbol"/>
              </a:rPr>
              <a:t></a:t>
            </a:r>
            <a:r>
              <a:rPr lang="en-US" altLang="zh-CN" dirty="0" smtClean="0"/>
              <a:t>Q(x))</a:t>
            </a:r>
            <a:r>
              <a:rPr lang="zh-CN" altLang="zh-CN" dirty="0" smtClean="0"/>
              <a:t>，</a:t>
            </a:r>
            <a:r>
              <a:rPr lang="en-US" altLang="zh-CN" dirty="0" smtClean="0">
                <a:sym typeface="Symbol"/>
              </a:rPr>
              <a:t></a:t>
            </a:r>
            <a:r>
              <a:rPr lang="en-US" altLang="zh-CN" dirty="0" smtClean="0"/>
              <a:t>y(P(y)</a:t>
            </a:r>
            <a:r>
              <a:rPr lang="en-US" altLang="zh-CN" dirty="0" smtClean="0">
                <a:sym typeface="Symbol"/>
              </a:rPr>
              <a:t></a:t>
            </a:r>
            <a:r>
              <a:rPr lang="en-US" altLang="zh-CN" dirty="0" smtClean="0"/>
              <a:t>R(y))</a:t>
            </a:r>
            <a:r>
              <a:rPr lang="zh-CN" altLang="zh-CN" dirty="0" smtClean="0"/>
              <a:t>在某解释</a:t>
            </a:r>
            <a:r>
              <a:rPr lang="en-US" altLang="zh-CN" dirty="0" smtClean="0"/>
              <a:t>I</a:t>
            </a:r>
            <a:r>
              <a:rPr lang="zh-CN" altLang="zh-CN" dirty="0" smtClean="0"/>
              <a:t>下取</a:t>
            </a:r>
            <a:r>
              <a:rPr lang="en-US" altLang="zh-CN" dirty="0" smtClean="0"/>
              <a:t>1</a:t>
            </a:r>
            <a:r>
              <a:rPr lang="zh-CN" altLang="zh-CN" dirty="0" smtClean="0"/>
              <a:t>值，则对于任意的</a:t>
            </a:r>
            <a:r>
              <a:rPr lang="en-US" altLang="zh-CN" dirty="0" err="1" smtClean="0"/>
              <a:t>x</a:t>
            </a:r>
            <a:r>
              <a:rPr lang="en-US" altLang="zh-CN" dirty="0" err="1" smtClean="0">
                <a:sym typeface="Symbol"/>
              </a:rPr>
              <a:t></a:t>
            </a:r>
            <a:r>
              <a:rPr lang="en-US" altLang="zh-CN" dirty="0" err="1" smtClean="0"/>
              <a:t>D</a:t>
            </a:r>
            <a:r>
              <a:rPr lang="zh-CN" altLang="zh-CN" dirty="0" smtClean="0"/>
              <a:t>，</a:t>
            </a:r>
            <a:r>
              <a:rPr lang="en-US" altLang="zh-CN" dirty="0" smtClean="0"/>
              <a:t>P(x)</a:t>
            </a:r>
            <a:r>
              <a:rPr lang="en-US" altLang="zh-CN" dirty="0" smtClean="0">
                <a:sym typeface="Symbol"/>
              </a:rPr>
              <a:t></a:t>
            </a:r>
            <a:r>
              <a:rPr lang="en-US" altLang="zh-CN" dirty="0" smtClean="0"/>
              <a:t>Q(x)</a:t>
            </a:r>
            <a:r>
              <a:rPr lang="zh-CN" altLang="zh-CN" dirty="0" smtClean="0"/>
              <a:t>为真，则</a:t>
            </a:r>
            <a:r>
              <a:rPr lang="en-US" altLang="zh-CN" dirty="0" smtClean="0"/>
              <a:t>P(x)</a:t>
            </a:r>
            <a:r>
              <a:rPr lang="zh-CN" altLang="zh-CN" dirty="0" smtClean="0"/>
              <a:t>，</a:t>
            </a:r>
            <a:r>
              <a:rPr lang="en-US" altLang="zh-CN" dirty="0" smtClean="0"/>
              <a:t>Q(x)</a:t>
            </a:r>
            <a:r>
              <a:rPr lang="zh-CN" altLang="zh-CN" dirty="0" smtClean="0"/>
              <a:t>同时为真，即对于任意的</a:t>
            </a:r>
            <a:r>
              <a:rPr lang="en-US" altLang="zh-CN" dirty="0" err="1" smtClean="0"/>
              <a:t>x</a:t>
            </a:r>
            <a:r>
              <a:rPr lang="en-US" altLang="zh-CN" dirty="0" err="1" smtClean="0">
                <a:sym typeface="Symbol"/>
              </a:rPr>
              <a:t></a:t>
            </a:r>
            <a:r>
              <a:rPr lang="en-US" altLang="zh-CN" dirty="0" err="1" smtClean="0"/>
              <a:t>D</a:t>
            </a:r>
            <a:r>
              <a:rPr lang="zh-CN" altLang="zh-CN" dirty="0" smtClean="0"/>
              <a:t>，</a:t>
            </a:r>
            <a:r>
              <a:rPr lang="en-US" altLang="zh-CN" dirty="0" smtClean="0"/>
              <a:t>Q(x)</a:t>
            </a:r>
            <a:r>
              <a:rPr lang="zh-CN" altLang="zh-CN" dirty="0" smtClean="0"/>
              <a:t>为真，同理，对于任意的</a:t>
            </a:r>
            <a:r>
              <a:rPr lang="en-US" altLang="zh-CN" dirty="0" err="1" smtClean="0"/>
              <a:t>y</a:t>
            </a:r>
            <a:r>
              <a:rPr lang="en-US" altLang="zh-CN" dirty="0" err="1" smtClean="0">
                <a:sym typeface="Symbol"/>
              </a:rPr>
              <a:t></a:t>
            </a:r>
            <a:r>
              <a:rPr lang="en-US" altLang="zh-CN" dirty="0" err="1" smtClean="0"/>
              <a:t>D</a:t>
            </a:r>
            <a:r>
              <a:rPr lang="zh-CN" altLang="zh-CN" dirty="0" smtClean="0"/>
              <a:t>，</a:t>
            </a:r>
            <a:r>
              <a:rPr lang="en-US" altLang="zh-CN" dirty="0" smtClean="0"/>
              <a:t>R (y)</a:t>
            </a:r>
            <a:r>
              <a:rPr lang="zh-CN" altLang="zh-CN" dirty="0" smtClean="0"/>
              <a:t>为真，所以对于任意的</a:t>
            </a:r>
            <a:r>
              <a:rPr lang="en-US" altLang="zh-CN" dirty="0" smtClean="0"/>
              <a:t>z </a:t>
            </a:r>
            <a:r>
              <a:rPr lang="en-US" altLang="zh-CN" dirty="0" smtClean="0">
                <a:sym typeface="Symbol"/>
              </a:rPr>
              <a:t></a:t>
            </a:r>
            <a:r>
              <a:rPr lang="en-US" altLang="zh-CN" dirty="0" smtClean="0"/>
              <a:t>D</a:t>
            </a:r>
            <a:r>
              <a:rPr lang="zh-CN" altLang="zh-CN" dirty="0" smtClean="0"/>
              <a:t>，</a:t>
            </a:r>
            <a:r>
              <a:rPr lang="en-US" altLang="zh-CN" dirty="0" smtClean="0"/>
              <a:t>Q(z)</a:t>
            </a:r>
            <a:r>
              <a:rPr lang="en-US" altLang="zh-CN" dirty="0" smtClean="0">
                <a:sym typeface="Symbol"/>
              </a:rPr>
              <a:t></a:t>
            </a:r>
            <a:r>
              <a:rPr lang="en-US" altLang="zh-CN" dirty="0" smtClean="0"/>
              <a:t>R(z)</a:t>
            </a:r>
            <a:r>
              <a:rPr lang="zh-CN" altLang="zh-CN" dirty="0" smtClean="0"/>
              <a:t>为真，因此</a:t>
            </a:r>
            <a:r>
              <a:rPr lang="en-US" altLang="zh-CN" dirty="0" smtClean="0">
                <a:sym typeface="Symbol"/>
              </a:rPr>
              <a:t></a:t>
            </a:r>
            <a:r>
              <a:rPr lang="en-US" altLang="zh-CN" dirty="0" smtClean="0"/>
              <a:t>z(Q(z)</a:t>
            </a:r>
            <a:r>
              <a:rPr lang="en-US" altLang="zh-CN" dirty="0" smtClean="0">
                <a:sym typeface="Symbol"/>
              </a:rPr>
              <a:t></a:t>
            </a:r>
            <a:r>
              <a:rPr lang="en-US" altLang="zh-CN" dirty="0" smtClean="0"/>
              <a:t>R(z)) </a:t>
            </a:r>
            <a:r>
              <a:rPr lang="zh-CN" altLang="zh-CN" dirty="0" smtClean="0"/>
              <a:t>为真，即</a:t>
            </a:r>
            <a:r>
              <a:rPr lang="en-US" altLang="zh-CN" dirty="0" smtClean="0">
                <a:sym typeface="Symbol"/>
              </a:rPr>
              <a:t></a:t>
            </a:r>
            <a:r>
              <a:rPr lang="en-US" altLang="zh-CN" dirty="0" smtClean="0"/>
              <a:t>z(Q(z)</a:t>
            </a:r>
            <a:r>
              <a:rPr lang="en-US" altLang="zh-CN" dirty="0" smtClean="0">
                <a:sym typeface="Symbol"/>
              </a:rPr>
              <a:t></a:t>
            </a:r>
            <a:r>
              <a:rPr lang="en-US" altLang="zh-CN" dirty="0" smtClean="0"/>
              <a:t>R(z)) </a:t>
            </a:r>
            <a:r>
              <a:rPr lang="zh-CN" altLang="zh-CN" dirty="0" smtClean="0"/>
              <a:t>在</a:t>
            </a:r>
            <a:r>
              <a:rPr lang="en-US" altLang="zh-CN" dirty="0" smtClean="0"/>
              <a:t>I</a:t>
            </a:r>
            <a:r>
              <a:rPr lang="zh-CN" altLang="zh-CN" dirty="0" smtClean="0"/>
              <a:t>下取</a:t>
            </a:r>
            <a:r>
              <a:rPr lang="en-US" altLang="zh-CN" dirty="0" smtClean="0"/>
              <a:t>1</a:t>
            </a:r>
            <a:r>
              <a:rPr lang="zh-CN" altLang="zh-CN" dirty="0" smtClean="0"/>
              <a:t>值。</a:t>
            </a:r>
          </a:p>
          <a:p>
            <a:pPr eaLnBrk="1" hangingPunct="1">
              <a:defRPr/>
            </a:pPr>
            <a:endParaRPr lang="zh-CN" altLang="en-US" dirty="0" smtClean="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D9AD7B6-F50A-4F66-897B-0F5D0C9A55C4}" type="slidenum">
              <a:rPr lang="en-US" altLang="zh-CN" smtClean="0"/>
              <a:pPr>
                <a:defRPr/>
              </a:pPr>
              <a:t>108</a:t>
            </a:fld>
            <a:endParaRPr lang="en-US" altLang="zh-CN"/>
          </a:p>
        </p:txBody>
      </p:sp>
    </p:spTree>
  </p:cSld>
  <p:clrMapOvr>
    <a:masterClrMapping/>
  </p:clrMapOvr>
  <p:transition>
    <p:random/>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76200"/>
            <a:ext cx="8382000" cy="6705600"/>
          </a:xfrm>
        </p:spPr>
        <p:txBody>
          <a:bodyPr/>
          <a:lstStyle/>
          <a:p>
            <a:pPr marL="0" indent="0">
              <a:spcBef>
                <a:spcPts val="0"/>
              </a:spcBef>
              <a:buFont typeface="Wingdings" panose="05000000000000000000" pitchFamily="2" charset="2"/>
              <a:buNone/>
              <a:defRPr/>
            </a:pPr>
            <a:r>
              <a:rPr lang="zh-CN" altLang="zh-CN" sz="3200" kern="100" dirty="0" smtClean="0">
                <a:solidFill>
                  <a:srgbClr val="FFC000"/>
                </a:solidFill>
                <a:effectLst/>
                <a:latin typeface="Times New Roman" panose="02020603050405020304" pitchFamily="18" charset="0"/>
                <a:cs typeface="Times New Roman" panose="02020603050405020304" pitchFamily="18" charset="0"/>
              </a:rPr>
              <a:t>将公式</a:t>
            </a:r>
            <a:r>
              <a:rPr lang="en-US" altLang="zh-CN" sz="3200" kern="100" dirty="0" smtClean="0">
                <a:solidFill>
                  <a:srgbClr val="FFC000"/>
                </a:solidFill>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solidFill>
                  <a:srgbClr val="FFC000"/>
                </a:solidFill>
                <a:effectLst/>
                <a:latin typeface="Times New Roman" panose="02020603050405020304" pitchFamily="18" charset="0"/>
              </a:rPr>
              <a:t>x(P(x) </a:t>
            </a:r>
            <a:r>
              <a:rPr lang="en-US" altLang="zh-CN" sz="3200" kern="100" dirty="0" smtClean="0">
                <a:solidFill>
                  <a:srgbClr val="FFC000"/>
                </a:solidFill>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solidFill>
                  <a:srgbClr val="FFC000"/>
                </a:solidFill>
                <a:effectLst/>
                <a:latin typeface="Times New Roman" panose="02020603050405020304" pitchFamily="18" charset="0"/>
              </a:rPr>
              <a:t>Q(</a:t>
            </a:r>
            <a:r>
              <a:rPr lang="en-US" altLang="zh-CN" sz="3200" kern="100" dirty="0" err="1" smtClean="0">
                <a:solidFill>
                  <a:srgbClr val="FFC000"/>
                </a:solidFill>
                <a:effectLst/>
                <a:latin typeface="Times New Roman" panose="02020603050405020304" pitchFamily="18" charset="0"/>
              </a:rPr>
              <a:t>x,y</a:t>
            </a:r>
            <a:r>
              <a:rPr lang="en-US" altLang="zh-CN" sz="3200" kern="100" dirty="0" smtClean="0">
                <a:solidFill>
                  <a:srgbClr val="FFC000"/>
                </a:solidFill>
                <a:effectLst/>
                <a:latin typeface="Times New Roman" panose="02020603050405020304" pitchFamily="18" charset="0"/>
              </a:rPr>
              <a:t>)) </a:t>
            </a:r>
            <a:r>
              <a:rPr lang="en-US" altLang="zh-CN" sz="3200" kern="100" dirty="0" smtClean="0">
                <a:solidFill>
                  <a:srgbClr val="FFC000"/>
                </a:solidFill>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solidFill>
                  <a:srgbClr val="FFC000"/>
                </a:solidFill>
                <a:effectLst/>
                <a:latin typeface="Times New Roman" panose="02020603050405020304" pitchFamily="18" charset="0"/>
              </a:rPr>
              <a:t>(</a:t>
            </a:r>
            <a:r>
              <a:rPr lang="en-US" altLang="zh-CN" sz="3200" kern="100" dirty="0" smtClean="0">
                <a:solidFill>
                  <a:srgbClr val="FFC000"/>
                </a:solidFill>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err="1" smtClean="0">
                <a:solidFill>
                  <a:srgbClr val="FFC000"/>
                </a:solidFill>
                <a:effectLst/>
                <a:latin typeface="Times New Roman" panose="02020603050405020304" pitchFamily="18" charset="0"/>
              </a:rPr>
              <a:t>yP</a:t>
            </a:r>
            <a:r>
              <a:rPr lang="en-US" altLang="zh-CN" sz="3200" kern="100" dirty="0" smtClean="0">
                <a:solidFill>
                  <a:srgbClr val="FFC000"/>
                </a:solidFill>
                <a:effectLst/>
                <a:latin typeface="Times New Roman" panose="02020603050405020304" pitchFamily="18" charset="0"/>
              </a:rPr>
              <a:t>(y) </a:t>
            </a:r>
            <a:r>
              <a:rPr lang="en-US" altLang="zh-CN" sz="3200" kern="100" dirty="0" smtClean="0">
                <a:solidFill>
                  <a:srgbClr val="FFC000"/>
                </a:solidFill>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err="1" smtClean="0">
                <a:solidFill>
                  <a:srgbClr val="FFC000"/>
                </a:solidFill>
                <a:effectLst/>
                <a:latin typeface="Times New Roman" panose="02020603050405020304" pitchFamily="18" charset="0"/>
              </a:rPr>
              <a:t>zQ</a:t>
            </a:r>
            <a:r>
              <a:rPr lang="en-US" altLang="zh-CN" sz="3200" kern="100" dirty="0" smtClean="0">
                <a:solidFill>
                  <a:srgbClr val="FFC000"/>
                </a:solidFill>
                <a:effectLst/>
                <a:latin typeface="Times New Roman" panose="02020603050405020304" pitchFamily="18" charset="0"/>
              </a:rPr>
              <a:t>(</a:t>
            </a:r>
            <a:r>
              <a:rPr lang="en-US" altLang="zh-CN" sz="3200" kern="100" dirty="0" err="1" smtClean="0">
                <a:solidFill>
                  <a:srgbClr val="FFC000"/>
                </a:solidFill>
                <a:effectLst/>
                <a:latin typeface="Times New Roman" panose="02020603050405020304" pitchFamily="18" charset="0"/>
              </a:rPr>
              <a:t>y,z</a:t>
            </a:r>
            <a:r>
              <a:rPr lang="en-US" altLang="zh-CN" sz="3200" kern="100" dirty="0" smtClean="0">
                <a:solidFill>
                  <a:srgbClr val="FFC000"/>
                </a:solidFill>
                <a:effectLst/>
                <a:latin typeface="Times New Roman" panose="02020603050405020304" pitchFamily="18" charset="0"/>
              </a:rPr>
              <a:t>))</a:t>
            </a:r>
            <a:r>
              <a:rPr lang="zh-CN" altLang="zh-CN" sz="3200" kern="100" dirty="0" smtClean="0">
                <a:solidFill>
                  <a:srgbClr val="FFC000"/>
                </a:solidFill>
                <a:effectLst/>
                <a:latin typeface="Times New Roman" panose="02020603050405020304" pitchFamily="18" charset="0"/>
                <a:cs typeface="Times New Roman" panose="02020603050405020304" pitchFamily="18" charset="0"/>
              </a:rPr>
              <a:t>化成等价的前束范式并给出其</a:t>
            </a:r>
            <a:r>
              <a:rPr lang="en-US" altLang="zh-CN" sz="3200" kern="100" dirty="0" err="1" smtClean="0">
                <a:solidFill>
                  <a:srgbClr val="FFC000"/>
                </a:solidFill>
                <a:effectLst/>
                <a:latin typeface="Times New Roman" panose="02020603050405020304" pitchFamily="18" charset="0"/>
              </a:rPr>
              <a:t>Skolem</a:t>
            </a:r>
            <a:r>
              <a:rPr lang="zh-CN" altLang="zh-CN" sz="3200" kern="100" dirty="0" smtClean="0">
                <a:solidFill>
                  <a:srgbClr val="FFC000"/>
                </a:solidFill>
                <a:effectLst/>
                <a:latin typeface="Times New Roman" panose="02020603050405020304" pitchFamily="18" charset="0"/>
                <a:cs typeface="Times New Roman" panose="02020603050405020304" pitchFamily="18" charset="0"/>
              </a:rPr>
              <a:t>范式</a:t>
            </a:r>
            <a:endParaRPr lang="en-US" altLang="zh-CN" sz="3200" kern="100" dirty="0" smtClean="0">
              <a:solidFill>
                <a:srgbClr val="FFC000"/>
              </a:solidFill>
              <a:effectLst/>
              <a:latin typeface="Times New Roman" panose="02020603050405020304" pitchFamily="18" charset="0"/>
              <a:cs typeface="Times New Roman" panose="02020603050405020304" pitchFamily="18" charset="0"/>
            </a:endParaRPr>
          </a:p>
          <a:p>
            <a:pPr marL="0" indent="0" algn="just">
              <a:spcBef>
                <a:spcPts val="0"/>
              </a:spcBef>
              <a:spcAft>
                <a:spcPts val="0"/>
              </a:spcAft>
              <a:buFont typeface="Wingdings" panose="05000000000000000000" pitchFamily="2" charset="2"/>
              <a:buNone/>
              <a:defRPr/>
            </a:pP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x(P(x)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Q(</a:t>
            </a:r>
            <a:r>
              <a:rPr lang="en-US" altLang="zh-CN" sz="3200" kern="100" dirty="0" err="1" smtClean="0">
                <a:effectLst/>
                <a:latin typeface="Times New Roman" panose="02020603050405020304" pitchFamily="18" charset="0"/>
              </a:rPr>
              <a:t>x,y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yP</a:t>
            </a:r>
            <a:r>
              <a:rPr lang="en-US" altLang="zh-CN" sz="3200" kern="100" dirty="0" smtClean="0">
                <a:effectLst/>
                <a:latin typeface="Times New Roman" panose="02020603050405020304" pitchFamily="18" charset="0"/>
              </a:rPr>
              <a:t>(y)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zQ</a:t>
            </a:r>
            <a:r>
              <a:rPr lang="en-US" altLang="zh-CN" sz="3200" kern="100" dirty="0" smtClean="0">
                <a:effectLst/>
                <a:latin typeface="Times New Roman" panose="02020603050405020304" pitchFamily="18" charset="0"/>
              </a:rPr>
              <a:t>(</a:t>
            </a:r>
            <a:r>
              <a:rPr lang="en-US" altLang="zh-CN" sz="3200" kern="100" dirty="0" err="1" smtClean="0">
                <a:effectLst/>
                <a:latin typeface="Times New Roman" panose="02020603050405020304" pitchFamily="18" charset="0"/>
              </a:rPr>
              <a:t>y,z</a:t>
            </a:r>
            <a:r>
              <a:rPr lang="en-US" altLang="zh-CN" sz="3200" kern="100" dirty="0" smtClean="0">
                <a:effectLst/>
                <a:latin typeface="Times New Roman" panose="02020603050405020304" pitchFamily="18" charset="0"/>
              </a:rPr>
              <a:t>))</a:t>
            </a:r>
            <a:endParaRPr lang="zh-CN" altLang="zh-CN" sz="3200" kern="100" dirty="0" smtClean="0">
              <a:effectLst/>
              <a:latin typeface="Times New Roman" panose="02020603050405020304" pitchFamily="18" charset="0"/>
            </a:endParaRPr>
          </a:p>
          <a:p>
            <a:pPr marL="0" indent="0" algn="just">
              <a:spcBef>
                <a:spcPts val="0"/>
              </a:spcBef>
              <a:spcAft>
                <a:spcPts val="0"/>
              </a:spcAft>
              <a:buFont typeface="Wingdings" panose="05000000000000000000" pitchFamily="2" charset="2"/>
              <a:buNone/>
              <a:defRPr/>
            </a:pP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x(P(x)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Q(</a:t>
            </a:r>
            <a:r>
              <a:rPr lang="en-US" altLang="zh-CN" sz="3200" kern="100" dirty="0" err="1" smtClean="0">
                <a:effectLst/>
                <a:latin typeface="Times New Roman" panose="02020603050405020304" pitchFamily="18" charset="0"/>
              </a:rPr>
              <a:t>x,y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yP</a:t>
            </a:r>
            <a:r>
              <a:rPr lang="en-US" altLang="zh-CN" sz="3200" kern="100" dirty="0" smtClean="0">
                <a:effectLst/>
                <a:latin typeface="Times New Roman" panose="02020603050405020304" pitchFamily="18" charset="0"/>
              </a:rPr>
              <a:t>(y)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zQ</a:t>
            </a:r>
            <a:r>
              <a:rPr lang="en-US" altLang="zh-CN" sz="3200" kern="100" dirty="0" smtClean="0">
                <a:effectLst/>
                <a:latin typeface="Times New Roman" panose="02020603050405020304" pitchFamily="18" charset="0"/>
              </a:rPr>
              <a:t>(</a:t>
            </a:r>
            <a:r>
              <a:rPr lang="en-US" altLang="zh-CN" sz="3200" kern="100" dirty="0" err="1" smtClean="0">
                <a:effectLst/>
                <a:latin typeface="Times New Roman" panose="02020603050405020304" pitchFamily="18" charset="0"/>
              </a:rPr>
              <a:t>y,z</a:t>
            </a:r>
            <a:r>
              <a:rPr lang="en-US" altLang="zh-CN" sz="3200" kern="100" dirty="0" smtClean="0">
                <a:effectLst/>
                <a:latin typeface="Times New Roman" panose="02020603050405020304" pitchFamily="18" charset="0"/>
              </a:rPr>
              <a:t>))</a:t>
            </a:r>
            <a:endParaRPr lang="zh-CN" altLang="zh-CN" sz="3200" kern="100" dirty="0" smtClean="0">
              <a:effectLst/>
              <a:latin typeface="Times New Roman" panose="02020603050405020304" pitchFamily="18" charset="0"/>
            </a:endParaRPr>
          </a:p>
          <a:p>
            <a:pPr marL="0" indent="0" algn="just">
              <a:spcBef>
                <a:spcPts val="0"/>
              </a:spcBef>
              <a:spcAft>
                <a:spcPts val="0"/>
              </a:spcAft>
              <a:buFont typeface="Wingdings" panose="05000000000000000000" pitchFamily="2" charset="2"/>
              <a:buNone/>
              <a:defRPr/>
            </a:pP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x</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P(x)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x,y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yP</a:t>
            </a:r>
            <a:r>
              <a:rPr lang="en-US" altLang="zh-CN" sz="3200" kern="100" dirty="0" smtClean="0">
                <a:effectLst/>
                <a:latin typeface="Times New Roman" panose="02020603050405020304" pitchFamily="18" charset="0"/>
              </a:rPr>
              <a:t>(y)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zQ</a:t>
            </a:r>
            <a:r>
              <a:rPr lang="en-US" altLang="zh-CN" sz="3200" kern="100" dirty="0" smtClean="0">
                <a:effectLst/>
                <a:latin typeface="Times New Roman" panose="02020603050405020304" pitchFamily="18" charset="0"/>
              </a:rPr>
              <a:t>(</a:t>
            </a:r>
            <a:r>
              <a:rPr lang="en-US" altLang="zh-CN" sz="3200" kern="100" dirty="0" err="1" smtClean="0">
                <a:effectLst/>
                <a:latin typeface="Times New Roman" panose="02020603050405020304" pitchFamily="18" charset="0"/>
              </a:rPr>
              <a:t>y,z</a:t>
            </a:r>
            <a:r>
              <a:rPr lang="en-US" altLang="zh-CN" sz="3200" kern="100" dirty="0" smtClean="0">
                <a:effectLst/>
                <a:latin typeface="Times New Roman" panose="02020603050405020304" pitchFamily="18" charset="0"/>
              </a:rPr>
              <a:t>))</a:t>
            </a:r>
            <a:endParaRPr lang="zh-CN" altLang="zh-CN" sz="3200" kern="100" dirty="0" smtClean="0">
              <a:effectLst/>
              <a:latin typeface="Times New Roman" panose="02020603050405020304" pitchFamily="18" charset="0"/>
            </a:endParaRPr>
          </a:p>
          <a:p>
            <a:pPr marL="0" indent="0" algn="just">
              <a:spcBef>
                <a:spcPts val="0"/>
              </a:spcBef>
              <a:spcAft>
                <a:spcPts val="0"/>
              </a:spcAft>
              <a:buFont typeface="Wingdings" panose="05000000000000000000" pitchFamily="2" charset="2"/>
              <a:buNone/>
              <a:defRPr/>
            </a:pP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x(P(x)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x,y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yP</a:t>
            </a:r>
            <a:r>
              <a:rPr lang="en-US" altLang="zh-CN" sz="3200" kern="100" dirty="0" smtClean="0">
                <a:effectLst/>
                <a:latin typeface="Times New Roman" panose="02020603050405020304" pitchFamily="18" charset="0"/>
              </a:rPr>
              <a:t>(y)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zQ</a:t>
            </a:r>
            <a:r>
              <a:rPr lang="en-US" altLang="zh-CN" sz="3200" kern="100" dirty="0" smtClean="0">
                <a:effectLst/>
                <a:latin typeface="Times New Roman" panose="02020603050405020304" pitchFamily="18" charset="0"/>
              </a:rPr>
              <a:t>(</a:t>
            </a:r>
            <a:r>
              <a:rPr lang="en-US" altLang="zh-CN" sz="3200" kern="100" dirty="0" err="1" smtClean="0">
                <a:effectLst/>
                <a:latin typeface="Times New Roman" panose="02020603050405020304" pitchFamily="18" charset="0"/>
              </a:rPr>
              <a:t>y,z</a:t>
            </a:r>
            <a:r>
              <a:rPr lang="en-US" altLang="zh-CN" sz="3200" kern="100" dirty="0" smtClean="0">
                <a:effectLst/>
                <a:latin typeface="Times New Roman" panose="02020603050405020304" pitchFamily="18" charset="0"/>
              </a:rPr>
              <a:t>))</a:t>
            </a:r>
            <a:endParaRPr lang="zh-CN" altLang="zh-CN" sz="3200" kern="100" dirty="0" smtClean="0">
              <a:effectLst/>
              <a:latin typeface="Times New Roman" panose="02020603050405020304" pitchFamily="18" charset="0"/>
            </a:endParaRPr>
          </a:p>
          <a:p>
            <a:pPr marL="0" indent="0" algn="just">
              <a:spcBef>
                <a:spcPts val="0"/>
              </a:spcBef>
              <a:spcAft>
                <a:spcPts val="0"/>
              </a:spcAft>
              <a:buFont typeface="Wingdings" panose="05000000000000000000" pitchFamily="2" charset="2"/>
              <a:buNone/>
              <a:defRPr/>
            </a:pP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x(P(x)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x,y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tP</a:t>
            </a:r>
            <a:r>
              <a:rPr lang="en-US" altLang="zh-CN" sz="3200" kern="100" dirty="0" smtClean="0">
                <a:effectLst/>
                <a:latin typeface="Times New Roman" panose="02020603050405020304" pitchFamily="18" charset="0"/>
              </a:rPr>
              <a:t>(t)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zQ</a:t>
            </a:r>
            <a:r>
              <a:rPr lang="en-US" altLang="zh-CN" sz="3200" kern="100" dirty="0" smtClean="0">
                <a:effectLst/>
                <a:latin typeface="Times New Roman" panose="02020603050405020304" pitchFamily="18" charset="0"/>
              </a:rPr>
              <a:t>(</a:t>
            </a:r>
            <a:r>
              <a:rPr lang="en-US" altLang="zh-CN" sz="3200" kern="100" dirty="0" err="1" smtClean="0">
                <a:effectLst/>
                <a:latin typeface="Times New Roman" panose="02020603050405020304" pitchFamily="18" charset="0"/>
              </a:rPr>
              <a:t>y,z</a:t>
            </a:r>
            <a:r>
              <a:rPr lang="en-US" altLang="zh-CN" sz="3200" kern="100" dirty="0" smtClean="0">
                <a:effectLst/>
                <a:latin typeface="Times New Roman" panose="02020603050405020304" pitchFamily="18" charset="0"/>
              </a:rPr>
              <a:t>))</a:t>
            </a:r>
            <a:endParaRPr lang="zh-CN" altLang="zh-CN" sz="3200" kern="100" dirty="0" smtClean="0">
              <a:effectLst/>
              <a:latin typeface="Times New Roman" panose="02020603050405020304" pitchFamily="18" charset="0"/>
            </a:endParaRPr>
          </a:p>
          <a:p>
            <a:pPr marL="0" indent="0" algn="just">
              <a:spcBef>
                <a:spcPts val="0"/>
              </a:spcBef>
              <a:spcAft>
                <a:spcPts val="0"/>
              </a:spcAft>
              <a:buFont typeface="Wingdings" panose="05000000000000000000" pitchFamily="2" charset="2"/>
              <a:buNone/>
              <a:defRPr/>
            </a:pP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x</a:t>
            </a:r>
            <a:r>
              <a:rPr lang="en-US" altLang="zh-CN" sz="3200" kern="100" dirty="0" err="1"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t</a:t>
            </a:r>
            <a:r>
              <a:rPr lang="en-US" altLang="zh-CN" sz="3200" kern="100" dirty="0" err="1"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z</a:t>
            </a:r>
            <a:r>
              <a:rPr lang="en-US" altLang="zh-CN" sz="3200" kern="100" dirty="0" smtClean="0">
                <a:effectLst/>
                <a:latin typeface="Times New Roman" panose="02020603050405020304" pitchFamily="18" charset="0"/>
              </a:rPr>
              <a:t>((P(x)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x,y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(P(t)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Q(</a:t>
            </a:r>
            <a:r>
              <a:rPr lang="en-US" altLang="zh-CN" sz="3200" kern="100" dirty="0" err="1" smtClean="0">
                <a:effectLst/>
                <a:latin typeface="Times New Roman" panose="02020603050405020304" pitchFamily="18" charset="0"/>
              </a:rPr>
              <a:t>y,z</a:t>
            </a:r>
            <a:r>
              <a:rPr lang="en-US" altLang="zh-CN" sz="3200" kern="100" dirty="0" smtClean="0">
                <a:effectLst/>
                <a:latin typeface="Times New Roman" panose="02020603050405020304" pitchFamily="18" charset="0"/>
              </a:rPr>
              <a:t>))</a:t>
            </a:r>
            <a:endParaRPr lang="zh-CN" altLang="zh-CN" sz="3200" kern="100" dirty="0" smtClean="0">
              <a:effectLst/>
              <a:latin typeface="Times New Roman" panose="02020603050405020304" pitchFamily="18" charset="0"/>
            </a:endParaRPr>
          </a:p>
          <a:p>
            <a:pPr marL="0" indent="0" algn="just">
              <a:spcBef>
                <a:spcPts val="0"/>
              </a:spcBef>
              <a:spcAft>
                <a:spcPts val="0"/>
              </a:spcAft>
              <a:buFont typeface="Wingdings" panose="05000000000000000000" pitchFamily="2" charset="2"/>
              <a:buNone/>
              <a:defRPr/>
            </a:pP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x</a:t>
            </a:r>
            <a:r>
              <a:rPr lang="en-US" altLang="zh-CN" sz="3200" kern="100" dirty="0" err="1"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t</a:t>
            </a:r>
            <a:r>
              <a:rPr lang="en-US" altLang="zh-CN" sz="3200" kern="100" dirty="0" err="1"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z</a:t>
            </a:r>
            <a:r>
              <a:rPr lang="en-US" altLang="zh-CN" sz="3200" kern="100" dirty="0" smtClean="0">
                <a:effectLst/>
                <a:latin typeface="Times New Roman" panose="02020603050405020304" pitchFamily="18" charset="0"/>
              </a:rPr>
              <a:t>((P(x)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P(t))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x,y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P(t))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P(x)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y,z</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x,y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y,z</a:t>
            </a:r>
            <a:r>
              <a:rPr lang="en-US" altLang="zh-CN" sz="3200" kern="100" dirty="0" smtClean="0">
                <a:effectLst/>
                <a:latin typeface="Times New Roman" panose="02020603050405020304" pitchFamily="18" charset="0"/>
              </a:rPr>
              <a:t>))</a:t>
            </a:r>
            <a:endParaRPr lang="zh-CN" altLang="zh-CN" sz="3200" kern="100" dirty="0" smtClean="0">
              <a:effectLst/>
              <a:latin typeface="Times New Roman" panose="02020603050405020304" pitchFamily="18" charset="0"/>
            </a:endParaRPr>
          </a:p>
          <a:p>
            <a:pPr marL="0" indent="0" algn="just">
              <a:spcBef>
                <a:spcPts val="0"/>
              </a:spcBef>
              <a:spcAft>
                <a:spcPts val="0"/>
              </a:spcAft>
              <a:buFont typeface="Wingdings" panose="05000000000000000000" pitchFamily="2" charset="2"/>
              <a:buNone/>
              <a:defRPr/>
            </a:pPr>
            <a:r>
              <a:rPr lang="zh-CN" altLang="zh-CN" sz="3200" kern="100" dirty="0" smtClean="0">
                <a:effectLst/>
                <a:latin typeface="Times New Roman" panose="02020603050405020304" pitchFamily="18" charset="0"/>
              </a:rPr>
              <a:t>用</a:t>
            </a:r>
            <a:r>
              <a:rPr lang="en-US" altLang="zh-CN" sz="3200" kern="100" dirty="0" smtClean="0">
                <a:effectLst/>
                <a:latin typeface="Times New Roman" panose="02020603050405020304" pitchFamily="18" charset="0"/>
              </a:rPr>
              <a:t>a, b, c</a:t>
            </a:r>
            <a:r>
              <a:rPr lang="zh-CN" altLang="zh-CN" sz="3200" kern="100" dirty="0" smtClean="0">
                <a:effectLst/>
                <a:latin typeface="Times New Roman" panose="02020603050405020304" pitchFamily="18" charset="0"/>
              </a:rPr>
              <a:t>代替</a:t>
            </a:r>
            <a:r>
              <a:rPr lang="en-US" altLang="zh-CN" sz="3200" kern="100" dirty="0" err="1" smtClean="0">
                <a:effectLst/>
                <a:latin typeface="Times New Roman" panose="02020603050405020304" pitchFamily="18" charset="0"/>
              </a:rPr>
              <a:t>x,t</a:t>
            </a:r>
            <a:r>
              <a:rPr lang="en-US" altLang="zh-CN" sz="3200" kern="100" dirty="0" smtClean="0">
                <a:effectLst/>
                <a:latin typeface="Times New Roman" panose="02020603050405020304" pitchFamily="18" charset="0"/>
              </a:rPr>
              <a:t> ,z</a:t>
            </a:r>
            <a:r>
              <a:rPr lang="zh-CN" altLang="zh-CN" sz="3200" kern="100" dirty="0" smtClean="0">
                <a:effectLst/>
                <a:latin typeface="Times New Roman" panose="02020603050405020304" pitchFamily="18" charset="0"/>
              </a:rPr>
              <a:t>得</a:t>
            </a:r>
            <a:r>
              <a:rPr lang="en-US" altLang="zh-CN" sz="3200" kern="100" dirty="0" err="1" smtClean="0">
                <a:effectLst/>
                <a:latin typeface="Times New Roman" panose="02020603050405020304" pitchFamily="18" charset="0"/>
              </a:rPr>
              <a:t>Skolem</a:t>
            </a:r>
            <a:r>
              <a:rPr lang="zh-CN" altLang="zh-CN" sz="3200" kern="100" dirty="0" smtClean="0">
                <a:effectLst/>
                <a:latin typeface="Times New Roman" panose="02020603050405020304" pitchFamily="18" charset="0"/>
              </a:rPr>
              <a:t>范式</a:t>
            </a:r>
          </a:p>
          <a:p>
            <a:pPr marL="0" indent="0">
              <a:spcBef>
                <a:spcPts val="0"/>
              </a:spcBef>
              <a:buFont typeface="Wingdings" panose="05000000000000000000" pitchFamily="2" charset="2"/>
              <a:buNone/>
              <a:defRPr/>
            </a:pPr>
            <a:r>
              <a:rPr lang="zh-CN" altLang="zh-CN" sz="3200" kern="100" dirty="0" smtClean="0">
                <a:effectLst/>
                <a:latin typeface="Times New Roman" panose="02020603050405020304" pitchFamily="18" charset="0"/>
                <a:cs typeface="Times New Roman" panose="02020603050405020304" pitchFamily="18" charset="0"/>
              </a:rPr>
              <a:t>（</a:t>
            </a:r>
            <a:r>
              <a:rPr lang="en-US" altLang="zh-CN" sz="3200" kern="100" dirty="0" smtClean="0">
                <a:effectLst/>
                <a:latin typeface="Times New Roman" panose="02020603050405020304" pitchFamily="18" charset="0"/>
              </a:rPr>
              <a:t>P(a) </a:t>
            </a:r>
            <a:r>
              <a:rPr lang="en-US" altLang="zh-CN" sz="3200" kern="100" dirty="0" smtClean="0">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P(b)) </a:t>
            </a:r>
            <a:r>
              <a:rPr lang="en-US" altLang="zh-CN" sz="3200" kern="100" dirty="0" smtClean="0">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a,y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P(b)) </a:t>
            </a:r>
            <a:r>
              <a:rPr lang="en-US" altLang="zh-CN" sz="3200" kern="100" dirty="0" smtClean="0">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P(a) </a:t>
            </a:r>
            <a:r>
              <a:rPr lang="en-US" altLang="zh-CN" sz="3200" kern="100" dirty="0" smtClean="0">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y,c</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a,y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y,c</a:t>
            </a:r>
            <a:r>
              <a:rPr lang="en-US" altLang="zh-CN" sz="3200" kern="100" dirty="0" smtClean="0">
                <a:effectLst/>
                <a:latin typeface="Times New Roman" panose="02020603050405020304" pitchFamily="18" charset="0"/>
              </a:rPr>
              <a:t>))</a:t>
            </a:r>
            <a:endParaRPr lang="zh-CN" altLang="en-US" sz="3200" dirty="0"/>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3CFEA009-4484-4E18-BC08-5F5B51D406FD}" type="slidenum">
              <a:rPr lang="en-US" altLang="zh-CN" smtClean="0"/>
              <a:pPr>
                <a:defRPr/>
              </a:pPr>
              <a:t>109</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381000" y="762000"/>
            <a:ext cx="8763000" cy="1828800"/>
          </a:xfrm>
        </p:spPr>
        <p:txBody>
          <a:bodyPr/>
          <a:lstStyle/>
          <a:p>
            <a:pPr eaLnBrk="1" hangingPunct="1"/>
            <a:r>
              <a:rPr lang="zh-CN" altLang="en-US" sz="3300" smtClean="0">
                <a:latin typeface="Times New Roman" panose="02020603050405020304" pitchFamily="18" charset="0"/>
              </a:rPr>
              <a:t>没有任何边(</a:t>
            </a:r>
            <a:r>
              <a:rPr lang="en-US" altLang="zh-CN" sz="3300" smtClean="0">
                <a:latin typeface="Times New Roman" panose="02020603050405020304" pitchFamily="18" charset="0"/>
              </a:rPr>
              <a:t>L(G)=</a:t>
            </a:r>
            <a:r>
              <a:rPr lang="en-US" altLang="zh-CN" sz="3300" smtClean="0">
                <a:latin typeface="Times New Roman" panose="02020603050405020304" pitchFamily="18" charset="0"/>
                <a:sym typeface="Symbol" panose="05050102010706020507" pitchFamily="18" charset="2"/>
              </a:rPr>
              <a:t>)</a:t>
            </a:r>
            <a:r>
              <a:rPr lang="zh-CN" altLang="en-US" sz="3300" smtClean="0">
                <a:latin typeface="Times New Roman" panose="02020603050405020304" pitchFamily="18" charset="0"/>
              </a:rPr>
              <a:t>的图称为</a:t>
            </a:r>
            <a:r>
              <a:rPr lang="zh-CN" altLang="en-US" sz="3300" smtClean="0">
                <a:solidFill>
                  <a:schemeClr val="tx2"/>
                </a:solidFill>
                <a:latin typeface="Times New Roman" panose="02020603050405020304" pitchFamily="18" charset="0"/>
                <a:ea typeface="黑体" panose="02010609060101010101" pitchFamily="49" charset="-122"/>
              </a:rPr>
              <a:t>零图</a:t>
            </a:r>
            <a:r>
              <a:rPr lang="zh-CN" altLang="en-US" sz="3300" smtClean="0">
                <a:latin typeface="Times New Roman" panose="02020603050405020304" pitchFamily="18" charset="0"/>
              </a:rPr>
              <a:t>；</a:t>
            </a:r>
          </a:p>
          <a:p>
            <a:pPr eaLnBrk="1" hangingPunct="1"/>
            <a:r>
              <a:rPr lang="zh-CN" altLang="en-US" sz="3300" smtClean="0">
                <a:latin typeface="Times New Roman" panose="02020603050405020304" pitchFamily="18" charset="0"/>
              </a:rPr>
              <a:t>只有一个点的图称为</a:t>
            </a:r>
            <a:r>
              <a:rPr lang="zh-CN" altLang="en-US" sz="3300" smtClean="0">
                <a:solidFill>
                  <a:schemeClr val="tx2"/>
                </a:solidFill>
                <a:latin typeface="Times New Roman" panose="02020603050405020304" pitchFamily="18" charset="0"/>
                <a:ea typeface="黑体" panose="02010609060101010101" pitchFamily="49" charset="-122"/>
              </a:rPr>
              <a:t>平凡图</a:t>
            </a:r>
            <a:r>
              <a:rPr lang="zh-CN" altLang="en-US" sz="3300" smtClean="0">
                <a:latin typeface="Times New Roman" panose="02020603050405020304" pitchFamily="18" charset="0"/>
              </a:rPr>
              <a:t>；</a:t>
            </a:r>
          </a:p>
          <a:p>
            <a:pPr eaLnBrk="1" hangingPunct="1"/>
            <a:r>
              <a:rPr lang="zh-CN" altLang="en-US" sz="3300" smtClean="0">
                <a:latin typeface="Times New Roman" panose="02020603050405020304" pitchFamily="18" charset="0"/>
              </a:rPr>
              <a:t>任意两点之间都有边的图称为</a:t>
            </a:r>
            <a:r>
              <a:rPr lang="zh-CN" altLang="en-US" sz="3300" smtClean="0">
                <a:solidFill>
                  <a:schemeClr val="tx2"/>
                </a:solidFill>
                <a:latin typeface="Times New Roman" panose="02020603050405020304" pitchFamily="18" charset="0"/>
                <a:ea typeface="黑体" panose="02010609060101010101" pitchFamily="49" charset="-122"/>
              </a:rPr>
              <a:t>完全图</a:t>
            </a:r>
            <a:r>
              <a:rPr lang="zh-CN" altLang="en-US" sz="3300" smtClean="0">
                <a:latin typeface="Times New Roman" panose="02020603050405020304" pitchFamily="18" charset="0"/>
              </a:rPr>
              <a:t>。 </a:t>
            </a:r>
          </a:p>
        </p:txBody>
      </p:sp>
      <p:grpSp>
        <p:nvGrpSpPr>
          <p:cNvPr id="2" name="Group 40"/>
          <p:cNvGrpSpPr>
            <a:grpSpLocks/>
          </p:cNvGrpSpPr>
          <p:nvPr/>
        </p:nvGrpSpPr>
        <p:grpSpPr bwMode="auto">
          <a:xfrm>
            <a:off x="352425" y="3581400"/>
            <a:ext cx="2425700" cy="2484438"/>
            <a:chOff x="326" y="2256"/>
            <a:chExt cx="1416" cy="1565"/>
          </a:xfrm>
        </p:grpSpPr>
        <p:sp>
          <p:nvSpPr>
            <p:cNvPr id="77848" name="Line 14"/>
            <p:cNvSpPr>
              <a:spLocks noChangeShapeType="1"/>
            </p:cNvSpPr>
            <p:nvPr/>
          </p:nvSpPr>
          <p:spPr bwMode="auto">
            <a:xfrm>
              <a:off x="480" y="2352"/>
              <a:ext cx="0" cy="8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49" name="Oval 15"/>
            <p:cNvSpPr>
              <a:spLocks noChangeArrowheads="1"/>
            </p:cNvSpPr>
            <p:nvPr/>
          </p:nvSpPr>
          <p:spPr bwMode="auto">
            <a:xfrm>
              <a:off x="432" y="225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50" name="Oval 16"/>
            <p:cNvSpPr>
              <a:spLocks noChangeArrowheads="1"/>
            </p:cNvSpPr>
            <p:nvPr/>
          </p:nvSpPr>
          <p:spPr bwMode="auto">
            <a:xfrm>
              <a:off x="432" y="321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51" name="Oval 17"/>
            <p:cNvSpPr>
              <a:spLocks noChangeArrowheads="1"/>
            </p:cNvSpPr>
            <p:nvPr/>
          </p:nvSpPr>
          <p:spPr bwMode="auto">
            <a:xfrm>
              <a:off x="1326" y="225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52" name="Oval 18"/>
            <p:cNvSpPr>
              <a:spLocks noChangeArrowheads="1"/>
            </p:cNvSpPr>
            <p:nvPr/>
          </p:nvSpPr>
          <p:spPr bwMode="auto">
            <a:xfrm>
              <a:off x="1320" y="320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53" name="Line 19"/>
            <p:cNvSpPr>
              <a:spLocks noChangeShapeType="1"/>
            </p:cNvSpPr>
            <p:nvPr/>
          </p:nvSpPr>
          <p:spPr bwMode="auto">
            <a:xfrm>
              <a:off x="1374" y="2352"/>
              <a:ext cx="0" cy="8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54" name="Line 20"/>
            <p:cNvSpPr>
              <a:spLocks noChangeShapeType="1"/>
            </p:cNvSpPr>
            <p:nvPr/>
          </p:nvSpPr>
          <p:spPr bwMode="auto">
            <a:xfrm>
              <a:off x="540" y="2322"/>
              <a:ext cx="786" cy="9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55" name="Line 21"/>
            <p:cNvSpPr>
              <a:spLocks noChangeShapeType="1"/>
            </p:cNvSpPr>
            <p:nvPr/>
          </p:nvSpPr>
          <p:spPr bwMode="auto">
            <a:xfrm flipH="1">
              <a:off x="540" y="2343"/>
              <a:ext cx="786" cy="9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56" name="Text Box 37"/>
            <p:cNvSpPr txBox="1">
              <a:spLocks noChangeArrowheads="1"/>
            </p:cNvSpPr>
            <p:nvPr/>
          </p:nvSpPr>
          <p:spPr bwMode="auto">
            <a:xfrm>
              <a:off x="326" y="3456"/>
              <a:ext cx="14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a:latin typeface="Times New Roman" panose="02020603050405020304" pitchFamily="18" charset="0"/>
                </a:rPr>
                <a:t>(</a:t>
              </a:r>
              <a:r>
                <a:rPr lang="en-US" altLang="zh-CN">
                  <a:latin typeface="Times New Roman" panose="02020603050405020304" pitchFamily="18" charset="0"/>
                </a:rPr>
                <a:t>a) (</a:t>
              </a:r>
              <a:r>
                <a:rPr lang="zh-CN" altLang="en-US">
                  <a:latin typeface="Times New Roman" panose="02020603050405020304" pitchFamily="18" charset="0"/>
                </a:rPr>
                <a:t>简单</a:t>
              </a:r>
              <a:r>
                <a:rPr lang="en-US" altLang="zh-CN">
                  <a:latin typeface="Times New Roman" panose="02020603050405020304" pitchFamily="18" charset="0"/>
                </a:rPr>
                <a:t>)</a:t>
              </a:r>
              <a:r>
                <a:rPr lang="zh-CN" altLang="en-US">
                  <a:latin typeface="Times New Roman" panose="02020603050405020304" pitchFamily="18" charset="0"/>
                </a:rPr>
                <a:t>图</a:t>
              </a:r>
            </a:p>
          </p:txBody>
        </p:sp>
      </p:grpSp>
      <p:grpSp>
        <p:nvGrpSpPr>
          <p:cNvPr id="3" name="Group 41"/>
          <p:cNvGrpSpPr>
            <a:grpSpLocks/>
          </p:cNvGrpSpPr>
          <p:nvPr/>
        </p:nvGrpSpPr>
        <p:grpSpPr bwMode="auto">
          <a:xfrm>
            <a:off x="3657600" y="3505200"/>
            <a:ext cx="1828800" cy="2560638"/>
            <a:chOff x="2304" y="2208"/>
            <a:chExt cx="1008" cy="1613"/>
          </a:xfrm>
        </p:grpSpPr>
        <p:sp>
          <p:nvSpPr>
            <p:cNvPr id="77843" name="Oval 33"/>
            <p:cNvSpPr>
              <a:spLocks noChangeArrowheads="1"/>
            </p:cNvSpPr>
            <p:nvPr/>
          </p:nvSpPr>
          <p:spPr bwMode="auto">
            <a:xfrm>
              <a:off x="2322" y="220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44" name="Oval 34"/>
            <p:cNvSpPr>
              <a:spLocks noChangeArrowheads="1"/>
            </p:cNvSpPr>
            <p:nvPr/>
          </p:nvSpPr>
          <p:spPr bwMode="auto">
            <a:xfrm>
              <a:off x="2322" y="316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45" name="Oval 35"/>
            <p:cNvSpPr>
              <a:spLocks noChangeArrowheads="1"/>
            </p:cNvSpPr>
            <p:nvPr/>
          </p:nvSpPr>
          <p:spPr bwMode="auto">
            <a:xfrm>
              <a:off x="3216" y="220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46" name="Oval 36"/>
            <p:cNvSpPr>
              <a:spLocks noChangeArrowheads="1"/>
            </p:cNvSpPr>
            <p:nvPr/>
          </p:nvSpPr>
          <p:spPr bwMode="auto">
            <a:xfrm>
              <a:off x="3210" y="315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47" name="Text Box 38"/>
            <p:cNvSpPr txBox="1">
              <a:spLocks noChangeArrowheads="1"/>
            </p:cNvSpPr>
            <p:nvPr/>
          </p:nvSpPr>
          <p:spPr bwMode="auto">
            <a:xfrm>
              <a:off x="2304" y="3456"/>
              <a:ext cx="8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a:latin typeface="Times New Roman" panose="02020603050405020304" pitchFamily="18" charset="0"/>
                </a:rPr>
                <a:t>(</a:t>
              </a:r>
              <a:r>
                <a:rPr lang="en-US" altLang="zh-CN">
                  <a:latin typeface="Times New Roman" panose="02020603050405020304" pitchFamily="18" charset="0"/>
                </a:rPr>
                <a:t>b) </a:t>
              </a:r>
              <a:r>
                <a:rPr lang="zh-CN" altLang="en-US">
                  <a:latin typeface="Times New Roman" panose="02020603050405020304" pitchFamily="18" charset="0"/>
                </a:rPr>
                <a:t>零图</a:t>
              </a:r>
            </a:p>
          </p:txBody>
        </p:sp>
      </p:grpSp>
      <p:grpSp>
        <p:nvGrpSpPr>
          <p:cNvPr id="4" name="Group 42"/>
          <p:cNvGrpSpPr>
            <a:grpSpLocks/>
          </p:cNvGrpSpPr>
          <p:nvPr/>
        </p:nvGrpSpPr>
        <p:grpSpPr bwMode="auto">
          <a:xfrm>
            <a:off x="6629400" y="3505200"/>
            <a:ext cx="1960563" cy="2560638"/>
            <a:chOff x="4176" y="2208"/>
            <a:chExt cx="1135" cy="1613"/>
          </a:xfrm>
        </p:grpSpPr>
        <p:sp>
          <p:nvSpPr>
            <p:cNvPr id="77832" name="Line 23"/>
            <p:cNvSpPr>
              <a:spLocks noChangeShapeType="1"/>
            </p:cNvSpPr>
            <p:nvPr/>
          </p:nvSpPr>
          <p:spPr bwMode="auto">
            <a:xfrm>
              <a:off x="4290" y="2304"/>
              <a:ext cx="0" cy="8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33" name="Oval 24"/>
            <p:cNvSpPr>
              <a:spLocks noChangeArrowheads="1"/>
            </p:cNvSpPr>
            <p:nvPr/>
          </p:nvSpPr>
          <p:spPr bwMode="auto">
            <a:xfrm>
              <a:off x="4242" y="220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34" name="Oval 25"/>
            <p:cNvSpPr>
              <a:spLocks noChangeArrowheads="1"/>
            </p:cNvSpPr>
            <p:nvPr/>
          </p:nvSpPr>
          <p:spPr bwMode="auto">
            <a:xfrm>
              <a:off x="4242" y="316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35" name="Oval 26"/>
            <p:cNvSpPr>
              <a:spLocks noChangeArrowheads="1"/>
            </p:cNvSpPr>
            <p:nvPr/>
          </p:nvSpPr>
          <p:spPr bwMode="auto">
            <a:xfrm>
              <a:off x="5136" y="220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36" name="Oval 27"/>
            <p:cNvSpPr>
              <a:spLocks noChangeArrowheads="1"/>
            </p:cNvSpPr>
            <p:nvPr/>
          </p:nvSpPr>
          <p:spPr bwMode="auto">
            <a:xfrm>
              <a:off x="5130" y="315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37" name="Line 28"/>
            <p:cNvSpPr>
              <a:spLocks noChangeShapeType="1"/>
            </p:cNvSpPr>
            <p:nvPr/>
          </p:nvSpPr>
          <p:spPr bwMode="auto">
            <a:xfrm>
              <a:off x="5184" y="2304"/>
              <a:ext cx="0" cy="8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38" name="Line 29"/>
            <p:cNvSpPr>
              <a:spLocks noChangeShapeType="1"/>
            </p:cNvSpPr>
            <p:nvPr/>
          </p:nvSpPr>
          <p:spPr bwMode="auto">
            <a:xfrm>
              <a:off x="4350" y="2274"/>
              <a:ext cx="786" cy="9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39" name="Line 30"/>
            <p:cNvSpPr>
              <a:spLocks noChangeShapeType="1"/>
            </p:cNvSpPr>
            <p:nvPr/>
          </p:nvSpPr>
          <p:spPr bwMode="auto">
            <a:xfrm flipH="1">
              <a:off x="4350" y="2295"/>
              <a:ext cx="786" cy="9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40" name="Line 31"/>
            <p:cNvSpPr>
              <a:spLocks noChangeShapeType="1"/>
            </p:cNvSpPr>
            <p:nvPr/>
          </p:nvSpPr>
          <p:spPr bwMode="auto">
            <a:xfrm>
              <a:off x="4341" y="2256"/>
              <a:ext cx="79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41" name="Line 32"/>
            <p:cNvSpPr>
              <a:spLocks noChangeShapeType="1"/>
            </p:cNvSpPr>
            <p:nvPr/>
          </p:nvSpPr>
          <p:spPr bwMode="auto">
            <a:xfrm>
              <a:off x="4338" y="3216"/>
              <a:ext cx="79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42" name="Text Box 39"/>
            <p:cNvSpPr txBox="1">
              <a:spLocks noChangeArrowheads="1"/>
            </p:cNvSpPr>
            <p:nvPr/>
          </p:nvSpPr>
          <p:spPr bwMode="auto">
            <a:xfrm>
              <a:off x="4176" y="3456"/>
              <a:ext cx="113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a:latin typeface="Times New Roman" panose="02020603050405020304" pitchFamily="18" charset="0"/>
                </a:rPr>
                <a:t>(</a:t>
              </a:r>
              <a:r>
                <a:rPr lang="en-US" altLang="zh-CN">
                  <a:latin typeface="Times New Roman" panose="02020603050405020304" pitchFamily="18" charset="0"/>
                </a:rPr>
                <a:t>c) </a:t>
              </a:r>
              <a:r>
                <a:rPr lang="zh-CN" altLang="en-US">
                  <a:latin typeface="Times New Roman" panose="02020603050405020304" pitchFamily="18" charset="0"/>
                  <a:ea typeface="黑体" panose="02010609060101010101" pitchFamily="49" charset="-122"/>
                </a:rPr>
                <a:t>完全图</a:t>
              </a:r>
              <a:endParaRPr lang="en-US" altLang="zh-CN">
                <a:latin typeface="Times New Roman" panose="02020603050405020304" pitchFamily="18" charset="0"/>
                <a:ea typeface="黑体" panose="02010609060101010101" pitchFamily="49" charset="-122"/>
              </a:endParaRPr>
            </a:p>
          </p:txBody>
        </p:sp>
      </p:grpSp>
      <p:sp>
        <p:nvSpPr>
          <p:cNvPr id="5" name="页脚占位符 4"/>
          <p:cNvSpPr>
            <a:spLocks noGrp="1"/>
          </p:cNvSpPr>
          <p:nvPr>
            <p:ph type="ftr" sz="quarter" idx="11"/>
          </p:nvPr>
        </p:nvSpPr>
        <p:spPr/>
        <p:txBody>
          <a:bodyPr/>
          <a:lstStyle/>
          <a:p>
            <a:pPr>
              <a:defRPr/>
            </a:pPr>
            <a:endParaRPr lang="en-US" altLang="zh-CN"/>
          </a:p>
        </p:txBody>
      </p:sp>
      <p:sp>
        <p:nvSpPr>
          <p:cNvPr id="778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D364690-E3E1-48B3-8DB1-19719753BC25}" type="slidenum">
              <a:rPr kumimoji="0" lang="zh-CN" altLang="en-US" sz="1400" b="0" smtClean="0"/>
              <a:pPr>
                <a:spcBef>
                  <a:spcPct val="0"/>
                </a:spcBef>
                <a:buClrTx/>
                <a:buFontTx/>
                <a:buNone/>
              </a:pPr>
              <a:t>11</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 calcmode="lin" valueType="num">
                                      <p:cBhvr additive="base">
                                        <p:cTn id="7" dur="500" fill="hold"/>
                                        <p:tgtEl>
                                          <p:spTgt spid="337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3794">
                                            <p:txEl>
                                              <p:pRg st="1" end="1"/>
                                            </p:txEl>
                                          </p:spTgt>
                                        </p:tgtEl>
                                        <p:attrNameLst>
                                          <p:attrName>style.visibility</p:attrName>
                                        </p:attrNameLst>
                                      </p:cBhvr>
                                      <p:to>
                                        <p:strVal val="visible"/>
                                      </p:to>
                                    </p:set>
                                    <p:anim calcmode="lin" valueType="num">
                                      <p:cBhvr additive="base">
                                        <p:cTn id="13" dur="500" fill="hold"/>
                                        <p:tgtEl>
                                          <p:spTgt spid="3379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3794">
                                            <p:txEl>
                                              <p:pRg st="2" end="2"/>
                                            </p:txEl>
                                          </p:spTgt>
                                        </p:tgtEl>
                                        <p:attrNameLst>
                                          <p:attrName>style.visibility</p:attrName>
                                        </p:attrNameLst>
                                      </p:cBhvr>
                                      <p:to>
                                        <p:strVal val="visible"/>
                                      </p:to>
                                    </p:set>
                                    <p:anim calcmode="lin" valueType="num">
                                      <p:cBhvr additive="base">
                                        <p:cTn id="19" dur="500" fill="hold"/>
                                        <p:tgtEl>
                                          <p:spTgt spid="3379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8229600" cy="712787"/>
          </a:xfrm>
        </p:spPr>
        <p:txBody>
          <a:bodyPr/>
          <a:lstStyle/>
          <a:p>
            <a:pPr algn="l">
              <a:defRPr/>
            </a:pPr>
            <a:r>
              <a:rPr lang="zh-CN" altLang="en-US" sz="3200" dirty="0" smtClean="0"/>
              <a:t>练习：</a:t>
            </a:r>
            <a:endParaRPr lang="zh-CN" altLang="en-US" sz="3200" dirty="0"/>
          </a:p>
        </p:txBody>
      </p:sp>
      <p:sp>
        <p:nvSpPr>
          <p:cNvPr id="3" name="内容占位符 2"/>
          <p:cNvSpPr>
            <a:spLocks noGrp="1"/>
          </p:cNvSpPr>
          <p:nvPr>
            <p:ph idx="1"/>
          </p:nvPr>
        </p:nvSpPr>
        <p:spPr>
          <a:xfrm>
            <a:off x="152400" y="990600"/>
            <a:ext cx="9144000" cy="5257800"/>
          </a:xfrm>
        </p:spPr>
        <p:txBody>
          <a:bodyPr/>
          <a:lstStyle/>
          <a:p>
            <a:pPr>
              <a:buFont typeface="Wingdings" panose="05000000000000000000" pitchFamily="2" charset="2"/>
              <a:buNone/>
              <a:defRPr/>
            </a:pPr>
            <a:r>
              <a:rPr lang="zh-CN" altLang="en-US" dirty="0" smtClean="0"/>
              <a:t>判断对错：</a:t>
            </a:r>
            <a:endParaRPr lang="en-US" altLang="zh-CN" dirty="0" smtClean="0"/>
          </a:p>
          <a:p>
            <a:pPr>
              <a:buFont typeface="Wingdings" panose="05000000000000000000" pitchFamily="2" charset="2"/>
              <a:buNone/>
              <a:defRPr/>
            </a:pPr>
            <a:r>
              <a:rPr lang="en-US" altLang="zh-CN" sz="3300" dirty="0" smtClean="0"/>
              <a:t>(1)</a:t>
            </a:r>
            <a:r>
              <a:rPr lang="zh-CN" altLang="en-US" sz="3300" dirty="0" smtClean="0"/>
              <a:t>存在集合</a:t>
            </a:r>
            <a:r>
              <a:rPr lang="en-US" altLang="zh-CN" sz="3300" dirty="0" smtClean="0"/>
              <a:t>A,B   ,</a:t>
            </a:r>
            <a:r>
              <a:rPr lang="zh-CN" altLang="en-US" sz="3300" dirty="0" smtClean="0"/>
              <a:t>使</a:t>
            </a:r>
            <a:r>
              <a:rPr lang="en-US" altLang="zh-CN" sz="3300" dirty="0" smtClean="0"/>
              <a:t>A</a:t>
            </a:r>
            <a:r>
              <a:rPr lang="en-US" altLang="zh-CN" sz="3300" dirty="0" smtClean="0">
                <a:ea typeface="华文新魏" pitchFamily="2" charset="-122"/>
                <a:sym typeface="Symbol" pitchFamily="18" charset="2"/>
              </a:rPr>
              <a:t>B</a:t>
            </a:r>
            <a:r>
              <a:rPr lang="zh-CN" altLang="en-US" sz="3300" dirty="0" smtClean="0">
                <a:latin typeface="+mn-ea"/>
                <a:sym typeface="Symbol" pitchFamily="18" charset="2"/>
              </a:rPr>
              <a:t>且</a:t>
            </a:r>
            <a:r>
              <a:rPr lang="en-US" altLang="zh-CN" sz="3300" dirty="0" smtClean="0"/>
              <a:t>A</a:t>
            </a:r>
            <a:r>
              <a:rPr lang="en-US" altLang="zh-CN" sz="3300" dirty="0" smtClean="0">
                <a:solidFill>
                  <a:srgbClr val="FFFF66"/>
                </a:solidFill>
                <a:ea typeface="华文新魏" pitchFamily="2" charset="-122"/>
                <a:sym typeface="Symbol" pitchFamily="18" charset="2"/>
              </a:rPr>
              <a:t> </a:t>
            </a:r>
            <a:r>
              <a:rPr lang="en-US" altLang="zh-CN" sz="3300" dirty="0" smtClean="0">
                <a:solidFill>
                  <a:schemeClr val="tx2"/>
                </a:solidFill>
                <a:ea typeface="华文新魏" pitchFamily="2" charset="-122"/>
                <a:sym typeface="Symbol" pitchFamily="18" charset="2"/>
              </a:rPr>
              <a:t> </a:t>
            </a:r>
            <a:r>
              <a:rPr lang="en-US" altLang="zh-CN" sz="3300" dirty="0" smtClean="0">
                <a:ea typeface="华文新魏" pitchFamily="2" charset="-122"/>
                <a:sym typeface="Symbol" pitchFamily="18" charset="2"/>
              </a:rPr>
              <a:t>B</a:t>
            </a:r>
            <a:endParaRPr lang="en-US" altLang="zh-CN" sz="3300" dirty="0" smtClean="0">
              <a:latin typeface="+mn-ea"/>
              <a:sym typeface="Symbol" pitchFamily="18" charset="2"/>
            </a:endParaRPr>
          </a:p>
          <a:p>
            <a:pPr>
              <a:buFont typeface="Wingdings" panose="05000000000000000000" pitchFamily="2" charset="2"/>
              <a:buNone/>
              <a:defRPr/>
            </a:pPr>
            <a:r>
              <a:rPr lang="en-US" altLang="zh-CN" sz="3300" dirty="0" smtClean="0">
                <a:sym typeface="Symbol" pitchFamily="18" charset="2"/>
              </a:rPr>
              <a:t>(2)</a:t>
            </a:r>
            <a:r>
              <a:rPr lang="zh-CN" altLang="en-US" sz="3300" dirty="0" smtClean="0">
                <a:sym typeface="Symbol" pitchFamily="18" charset="2"/>
              </a:rPr>
              <a:t>设</a:t>
            </a:r>
            <a:r>
              <a:rPr lang="en-US" altLang="zh-CN" sz="3300" dirty="0" smtClean="0">
                <a:sym typeface="Symbol" pitchFamily="18" charset="2"/>
              </a:rPr>
              <a:t>A={1,3}, B={2,3} </a:t>
            </a:r>
            <a:r>
              <a:rPr lang="zh-CN" altLang="en-US" sz="3300" dirty="0" smtClean="0">
                <a:ea typeface="华文新魏" pitchFamily="2" charset="-122"/>
                <a:sym typeface="Symbol" pitchFamily="18" charset="2"/>
              </a:rPr>
              <a:t></a:t>
            </a:r>
            <a:r>
              <a:rPr lang="en-US" altLang="zh-CN" sz="3300" dirty="0" smtClean="0">
                <a:ea typeface="华文新魏" pitchFamily="2" charset="-122"/>
              </a:rPr>
              <a:t>(A)-</a:t>
            </a:r>
            <a:r>
              <a:rPr lang="zh-CN" altLang="en-US" sz="3300" dirty="0" smtClean="0">
                <a:ea typeface="华文新魏" pitchFamily="2" charset="-122"/>
                <a:sym typeface="Symbol" pitchFamily="18" charset="2"/>
              </a:rPr>
              <a:t></a:t>
            </a:r>
            <a:r>
              <a:rPr lang="en-US" altLang="zh-CN" sz="3300" dirty="0" smtClean="0">
                <a:ea typeface="华文新魏" pitchFamily="2" charset="-122"/>
              </a:rPr>
              <a:t>(B )={ {1}, {1,3}}</a:t>
            </a:r>
          </a:p>
          <a:p>
            <a:pPr>
              <a:buFont typeface="Wingdings" panose="05000000000000000000" pitchFamily="2" charset="2"/>
              <a:buNone/>
              <a:defRPr/>
            </a:pPr>
            <a:r>
              <a:rPr lang="en-US" altLang="zh-CN" sz="3300" dirty="0" smtClean="0">
                <a:solidFill>
                  <a:srgbClr val="FFFF00"/>
                </a:solidFill>
                <a:ea typeface="华文新魏" pitchFamily="2" charset="-122"/>
              </a:rPr>
              <a:t>(3)</a:t>
            </a:r>
            <a:r>
              <a:rPr lang="zh-CN" altLang="en-US" sz="3300" dirty="0" smtClean="0"/>
              <a:t>若</a:t>
            </a:r>
            <a:r>
              <a:rPr lang="en-US" altLang="zh-CN" sz="3300" dirty="0" smtClean="0"/>
              <a:t>R1,R2</a:t>
            </a:r>
            <a:r>
              <a:rPr lang="zh-CN" altLang="en-US" sz="3300" dirty="0" smtClean="0"/>
              <a:t>有反对称性</a:t>
            </a:r>
            <a:r>
              <a:rPr lang="en-US" altLang="zh-CN" sz="3300" dirty="0" smtClean="0"/>
              <a:t>,</a:t>
            </a:r>
            <a:r>
              <a:rPr lang="zh-CN" altLang="en-US" sz="3300" dirty="0" smtClean="0"/>
              <a:t>则</a:t>
            </a:r>
            <a:r>
              <a:rPr lang="en-US" altLang="zh-CN" sz="3300" dirty="0" smtClean="0"/>
              <a:t>R1</a:t>
            </a:r>
            <a:r>
              <a:rPr lang="en-US" altLang="zh-CN" sz="3300" dirty="0" smtClean="0">
                <a:sym typeface="Symbol" pitchFamily="18" charset="2"/>
              </a:rPr>
              <a:t>∪</a:t>
            </a:r>
            <a:r>
              <a:rPr lang="en-US" altLang="zh-CN" sz="3300" dirty="0" smtClean="0"/>
              <a:t>R2</a:t>
            </a:r>
            <a:r>
              <a:rPr lang="zh-CN" altLang="en-US" sz="3300" dirty="0" smtClean="0"/>
              <a:t>有反对称性</a:t>
            </a:r>
            <a:endParaRPr lang="en-US" altLang="zh-CN" sz="3300" dirty="0" smtClean="0">
              <a:latin typeface="+mn-ea"/>
              <a:sym typeface="Symbol" pitchFamily="18" charset="2"/>
            </a:endParaRPr>
          </a:p>
          <a:p>
            <a:pPr>
              <a:buFont typeface="Wingdings" panose="05000000000000000000" pitchFamily="2" charset="2"/>
              <a:buNone/>
              <a:defRPr/>
            </a:pPr>
            <a:r>
              <a:rPr lang="en-US" altLang="zh-CN" sz="3300" dirty="0" smtClean="0">
                <a:sym typeface="Symbol" pitchFamily="18" charset="2"/>
              </a:rPr>
              <a:t>(4)</a:t>
            </a:r>
            <a:r>
              <a:rPr lang="zh-CN" altLang="en-US" sz="3300" dirty="0" smtClean="0">
                <a:sym typeface="Symbol" pitchFamily="18" charset="2"/>
              </a:rPr>
              <a:t>设：</a:t>
            </a:r>
            <a:r>
              <a:rPr lang="en-US" altLang="zh-CN" sz="3300" dirty="0" smtClean="0">
                <a:sym typeface="Symbol" pitchFamily="18" charset="2"/>
              </a:rPr>
              <a:t>x </a:t>
            </a:r>
            <a:r>
              <a:rPr lang="en-US" altLang="zh-CN" sz="3300" dirty="0" smtClean="0"/>
              <a:t> e</a:t>
            </a:r>
            <a:r>
              <a:rPr lang="en-US" altLang="zh-CN" sz="3300" baseline="30000" dirty="0" smtClean="0"/>
              <a:t>x </a:t>
            </a:r>
            <a:r>
              <a:rPr lang="zh-CN" altLang="en-US" sz="3300" baseline="30000" dirty="0" smtClean="0"/>
              <a:t>，</a:t>
            </a:r>
            <a:r>
              <a:rPr lang="en-US" altLang="zh-CN" sz="3300" dirty="0" smtClean="0">
                <a:sym typeface="Symbol" pitchFamily="18" charset="2"/>
              </a:rPr>
              <a:t>x </a:t>
            </a:r>
            <a:r>
              <a:rPr lang="en-US" altLang="zh-CN" sz="3300" dirty="0" smtClean="0">
                <a:ea typeface="华文新魏" pitchFamily="2" charset="-122"/>
                <a:sym typeface="Symbol" pitchFamily="18" charset="2"/>
              </a:rPr>
              <a:t>R,</a:t>
            </a:r>
            <a:r>
              <a:rPr lang="zh-CN" altLang="en-US" sz="3300" dirty="0" smtClean="0">
                <a:latin typeface="+mn-ea"/>
                <a:sym typeface="Symbol" pitchFamily="18" charset="2"/>
              </a:rPr>
              <a:t>则</a:t>
            </a:r>
            <a:r>
              <a:rPr lang="zh-CN" altLang="en-US" sz="3300" dirty="0" smtClean="0">
                <a:sym typeface="Symbol" pitchFamily="18" charset="2"/>
              </a:rPr>
              <a:t>是</a:t>
            </a:r>
            <a:r>
              <a:rPr lang="en-US" altLang="zh-CN" sz="3300" dirty="0" smtClean="0">
                <a:latin typeface="+mn-ea"/>
                <a:sym typeface="Symbol" pitchFamily="18" charset="2"/>
              </a:rPr>
              <a:t>R</a:t>
            </a:r>
            <a:r>
              <a:rPr lang="zh-CN" altLang="en-US" sz="3300" dirty="0" smtClean="0">
                <a:latin typeface="+mn-ea"/>
                <a:sym typeface="Symbol" pitchFamily="18" charset="2"/>
              </a:rPr>
              <a:t>到</a:t>
            </a:r>
            <a:r>
              <a:rPr lang="en-US" altLang="zh-CN" sz="3300" dirty="0" smtClean="0">
                <a:sym typeface="Symbol" pitchFamily="18" charset="2"/>
              </a:rPr>
              <a:t>R</a:t>
            </a:r>
            <a:r>
              <a:rPr lang="en-US" altLang="zh-CN" sz="3300" baseline="30000" dirty="0" smtClean="0">
                <a:sym typeface="Symbol" pitchFamily="18" charset="2"/>
              </a:rPr>
              <a:t>+</a:t>
            </a:r>
            <a:r>
              <a:rPr lang="zh-CN" altLang="en-US" sz="3300" dirty="0" smtClean="0">
                <a:latin typeface="+mn-ea"/>
                <a:sym typeface="Symbol" pitchFamily="18" charset="2"/>
              </a:rPr>
              <a:t>的一一映射</a:t>
            </a:r>
            <a:endParaRPr lang="en-US" altLang="zh-CN" sz="3300" dirty="0" smtClean="0">
              <a:latin typeface="+mn-ea"/>
              <a:sym typeface="Symbol" pitchFamily="18" charset="2"/>
            </a:endParaRPr>
          </a:p>
          <a:p>
            <a:pPr>
              <a:buFont typeface="Wingdings" panose="05000000000000000000" pitchFamily="2" charset="2"/>
              <a:buNone/>
              <a:defRPr/>
            </a:pPr>
            <a:r>
              <a:rPr lang="en-US" altLang="zh-CN" sz="3300" dirty="0" smtClean="0">
                <a:sym typeface="Symbol" pitchFamily="18" charset="2"/>
              </a:rPr>
              <a:t>(5)(PQ)</a:t>
            </a:r>
            <a:r>
              <a:rPr lang="en-US" altLang="zh-CN" sz="3300" dirty="0" smtClean="0">
                <a:sym typeface="Symbol"/>
              </a:rPr>
              <a:t> (P  Q)</a:t>
            </a:r>
            <a:r>
              <a:rPr lang="zh-CN" altLang="en-US" sz="3300" dirty="0" smtClean="0">
                <a:sym typeface="Symbol"/>
              </a:rPr>
              <a:t>为恒假公式</a:t>
            </a:r>
            <a:endParaRPr lang="en-US" altLang="zh-CN" sz="3300" dirty="0" smtClean="0">
              <a:sym typeface="Symbol"/>
            </a:endParaRPr>
          </a:p>
          <a:p>
            <a:pPr>
              <a:buFont typeface="Wingdings" panose="05000000000000000000" pitchFamily="2" charset="2"/>
              <a:buNone/>
              <a:defRPr/>
            </a:pPr>
            <a:r>
              <a:rPr lang="en-US" altLang="zh-CN" sz="3300" dirty="0" smtClean="0">
                <a:solidFill>
                  <a:srgbClr val="FFFF00"/>
                </a:solidFill>
                <a:sym typeface="Symbol"/>
              </a:rPr>
              <a:t>(6)</a:t>
            </a:r>
            <a:r>
              <a:rPr lang="zh-CN" altLang="en-US" sz="3300" dirty="0" smtClean="0">
                <a:solidFill>
                  <a:srgbClr val="FFFF00"/>
                </a:solidFill>
                <a:sym typeface="Symbol"/>
              </a:rPr>
              <a:t> </a:t>
            </a:r>
            <a:r>
              <a:rPr lang="en-US" altLang="zh-CN" sz="3300" dirty="0" smtClean="0">
                <a:sym typeface="Symbol"/>
              </a:rPr>
              <a:t></a:t>
            </a:r>
            <a:r>
              <a:rPr lang="en-US" altLang="zh-CN" sz="3300" dirty="0" smtClean="0"/>
              <a:t>x(G(x)</a:t>
            </a:r>
            <a:r>
              <a:rPr lang="zh-CN" altLang="en-US" sz="3300" dirty="0" smtClean="0">
                <a:sym typeface="Symbol"/>
              </a:rPr>
              <a:t> </a:t>
            </a:r>
            <a:r>
              <a:rPr lang="en-US" altLang="zh-CN" sz="3300" dirty="0" smtClean="0">
                <a:sym typeface="Symbol"/>
              </a:rPr>
              <a:t>H(x))</a:t>
            </a:r>
            <a:r>
              <a:rPr lang="zh-CN" altLang="en-US" sz="3300" dirty="0" smtClean="0">
                <a:sym typeface="Symbol"/>
              </a:rPr>
              <a:t> </a:t>
            </a:r>
            <a:r>
              <a:rPr lang="en-US" altLang="zh-CN" sz="3300" dirty="0" smtClean="0">
                <a:latin typeface="Times New Roman" pitchFamily="18" charset="0"/>
                <a:sym typeface="Symbol" pitchFamily="18" charset="2"/>
              </a:rPr>
              <a:t></a:t>
            </a:r>
            <a:r>
              <a:rPr lang="en-US" altLang="zh-CN" sz="3300" dirty="0" smtClean="0">
                <a:sym typeface="Symbol"/>
              </a:rPr>
              <a:t></a:t>
            </a:r>
            <a:r>
              <a:rPr lang="en-US" altLang="zh-CN" sz="3300" dirty="0" err="1" smtClean="0"/>
              <a:t>xG</a:t>
            </a:r>
            <a:r>
              <a:rPr lang="en-US" altLang="zh-CN" sz="3300" dirty="0" smtClean="0"/>
              <a:t>(x)</a:t>
            </a:r>
            <a:r>
              <a:rPr lang="en-US" altLang="zh-CN" sz="3300" dirty="0" smtClean="0">
                <a:sym typeface="Symbol"/>
              </a:rPr>
              <a:t> </a:t>
            </a:r>
            <a:r>
              <a:rPr lang="zh-CN" altLang="en-US" sz="3300" dirty="0" smtClean="0">
                <a:sym typeface="Symbol"/>
              </a:rPr>
              <a:t> </a:t>
            </a:r>
            <a:r>
              <a:rPr lang="en-US" altLang="zh-CN" sz="3300" dirty="0" smtClean="0">
                <a:sym typeface="Symbol"/>
              </a:rPr>
              <a:t></a:t>
            </a:r>
            <a:r>
              <a:rPr lang="en-US" altLang="zh-CN" sz="3300" dirty="0" err="1" smtClean="0"/>
              <a:t>x</a:t>
            </a:r>
            <a:r>
              <a:rPr lang="en-US" altLang="zh-CN" sz="3300" dirty="0" err="1" smtClean="0">
                <a:sym typeface="Symbol"/>
              </a:rPr>
              <a:t>H</a:t>
            </a:r>
            <a:r>
              <a:rPr lang="en-US" altLang="zh-CN" sz="3300" dirty="0" smtClean="0">
                <a:sym typeface="Symbol"/>
              </a:rPr>
              <a:t>(x)</a:t>
            </a:r>
            <a:endParaRPr lang="en-US" altLang="zh-CN" sz="3300" dirty="0" smtClean="0">
              <a:latin typeface="+mn-ea"/>
              <a:sym typeface="Symbol" pitchFamily="18" charset="2"/>
            </a:endParaRPr>
          </a:p>
          <a:p>
            <a:pPr>
              <a:buFont typeface="Wingdings" panose="05000000000000000000" pitchFamily="2" charset="2"/>
              <a:buNone/>
              <a:defRPr/>
            </a:pPr>
            <a:r>
              <a:rPr lang="en-US" altLang="zh-CN" sz="3300" dirty="0" smtClean="0">
                <a:solidFill>
                  <a:srgbClr val="FFFF00"/>
                </a:solidFill>
                <a:sym typeface="Symbol" pitchFamily="18" charset="2"/>
              </a:rPr>
              <a:t>(7) </a:t>
            </a:r>
            <a:r>
              <a:rPr lang="en-US" altLang="zh-CN" sz="3300" dirty="0" smtClean="0">
                <a:sym typeface="Symbol" pitchFamily="18" charset="2"/>
              </a:rPr>
              <a:t>(PQ) R</a:t>
            </a:r>
            <a:r>
              <a:rPr lang="zh-CN" altLang="en-US" sz="3300" dirty="0" smtClean="0">
                <a:sym typeface="Symbol" pitchFamily="18" charset="2"/>
              </a:rPr>
              <a:t>与</a:t>
            </a:r>
            <a:r>
              <a:rPr lang="en-US" altLang="zh-CN" sz="3300" dirty="0" smtClean="0">
                <a:sym typeface="Symbol" pitchFamily="18" charset="2"/>
              </a:rPr>
              <a:t>(P</a:t>
            </a:r>
            <a:r>
              <a:rPr lang="en-US" altLang="zh-CN" sz="3300" dirty="0" smtClean="0">
                <a:sym typeface="Symbol"/>
              </a:rPr>
              <a:t>Q)</a:t>
            </a:r>
            <a:r>
              <a:rPr lang="en-US" altLang="zh-CN" sz="3300" dirty="0" smtClean="0">
                <a:sym typeface="Symbol" pitchFamily="18" charset="2"/>
              </a:rPr>
              <a:t> R</a:t>
            </a:r>
            <a:r>
              <a:rPr lang="zh-CN" altLang="en-US" dirty="0" smtClean="0">
                <a:sym typeface="Symbol" pitchFamily="18" charset="2"/>
              </a:rPr>
              <a:t>等价</a:t>
            </a:r>
            <a:endParaRPr lang="zh-CN" altLang="zh-CN" dirty="0" smtClean="0">
              <a:sym typeface="Symbol" pitchFamily="18" charset="2"/>
            </a:endParaRPr>
          </a:p>
          <a:p>
            <a:pPr>
              <a:buFont typeface="Wingdings" panose="05000000000000000000" pitchFamily="2" charset="2"/>
              <a:buNone/>
              <a:defRPr/>
            </a:pPr>
            <a:endParaRPr lang="zh-CN" altLang="en-US" dirty="0">
              <a:solidFill>
                <a:srgbClr val="FFFF00"/>
              </a:solidFill>
            </a:endParaRPr>
          </a:p>
        </p:txBody>
      </p:sp>
      <p:sp>
        <p:nvSpPr>
          <p:cNvPr id="4" name="页脚占位符 3"/>
          <p:cNvSpPr>
            <a:spLocks noGrp="1"/>
          </p:cNvSpPr>
          <p:nvPr>
            <p:ph type="ftr" sz="quarter" idx="11"/>
          </p:nvPr>
        </p:nvSpPr>
        <p:spPr/>
        <p:txBody>
          <a:bodyPr/>
          <a:lstStyle/>
          <a:p>
            <a:pPr>
              <a:defRPr/>
            </a:pPr>
            <a:endParaRPr lang="en-US" altLang="zh-CN"/>
          </a:p>
        </p:txBody>
      </p:sp>
      <p:sp>
        <p:nvSpPr>
          <p:cNvPr id="18944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79D6BD0-6E76-4E23-AEB2-E5FAE99AE901}" type="slidenum">
              <a:rPr kumimoji="0" lang="zh-CN" altLang="en-US" sz="1400" b="0" smtClean="0"/>
              <a:pPr>
                <a:spcBef>
                  <a:spcPct val="0"/>
                </a:spcBef>
                <a:buClrTx/>
                <a:buFontTx/>
                <a:buNone/>
              </a:pPr>
              <a:t>110</a:t>
            </a:fld>
            <a:endParaRPr kumimoji="0" lang="en-US" altLang="zh-CN" sz="1400" b="0" smtClean="0"/>
          </a:p>
        </p:txBody>
      </p:sp>
    </p:spTree>
  </p:cSld>
  <p:clrMapOvr>
    <a:masterClrMapping/>
  </p:clrMapOvr>
  <p:transition spd="slow"/>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9550" y="495300"/>
            <a:ext cx="8705850" cy="6324600"/>
          </a:xfrm>
        </p:spPr>
        <p:txBody>
          <a:bodyPr/>
          <a:lstStyle/>
          <a:p>
            <a:pPr>
              <a:buFont typeface="Wingdings" panose="05000000000000000000" pitchFamily="2" charset="2"/>
              <a:buNone/>
              <a:defRPr/>
            </a:pPr>
            <a:r>
              <a:rPr lang="en-US" altLang="zh-CN" dirty="0" smtClean="0"/>
              <a:t>(8)</a:t>
            </a:r>
            <a:r>
              <a:rPr lang="zh-CN" altLang="en-US" dirty="0" smtClean="0"/>
              <a:t>对于集合</a:t>
            </a:r>
            <a:r>
              <a:rPr lang="en-US" altLang="zh-CN" dirty="0" smtClean="0"/>
              <a:t>A,B,C,</a:t>
            </a:r>
            <a:r>
              <a:rPr lang="zh-CN" altLang="en-US" dirty="0" smtClean="0"/>
              <a:t>若</a:t>
            </a:r>
            <a:r>
              <a:rPr lang="en-US" altLang="zh-CN" dirty="0" smtClean="0"/>
              <a:t>A</a:t>
            </a:r>
            <a:r>
              <a:rPr lang="en-US" altLang="zh-CN" dirty="0" smtClean="0">
                <a:sym typeface="Symbol"/>
              </a:rPr>
              <a:t> B=A C,</a:t>
            </a:r>
            <a:r>
              <a:rPr lang="en-US" altLang="zh-CN" dirty="0" smtClean="0">
                <a:ea typeface="华文新魏" pitchFamily="2" charset="-122"/>
              </a:rPr>
              <a:t> </a:t>
            </a:r>
          </a:p>
          <a:p>
            <a:pPr>
              <a:buFont typeface="Wingdings" panose="05000000000000000000" pitchFamily="2" charset="2"/>
              <a:buNone/>
              <a:defRPr/>
            </a:pPr>
            <a:r>
              <a:rPr lang="zh-CN" altLang="en-US" dirty="0" smtClean="0">
                <a:sym typeface="Symbol"/>
              </a:rPr>
              <a:t>  </a:t>
            </a:r>
            <a:r>
              <a:rPr lang="zh-CN" altLang="en-US" sz="3300" dirty="0" smtClean="0">
                <a:sym typeface="Symbol"/>
              </a:rPr>
              <a:t>则</a:t>
            </a:r>
            <a:r>
              <a:rPr lang="en-US" altLang="zh-CN" sz="3300" dirty="0" smtClean="0">
                <a:sym typeface="Symbol"/>
              </a:rPr>
              <a:t>B=C</a:t>
            </a:r>
            <a:endParaRPr lang="en-US" altLang="zh-CN" sz="3300" dirty="0" smtClean="0">
              <a:latin typeface="+mn-ea"/>
              <a:sym typeface="Symbol" pitchFamily="18" charset="2"/>
            </a:endParaRPr>
          </a:p>
          <a:p>
            <a:pPr>
              <a:buFont typeface="Wingdings" panose="05000000000000000000" pitchFamily="2" charset="2"/>
              <a:buNone/>
              <a:defRPr/>
            </a:pPr>
            <a:r>
              <a:rPr lang="en-US" altLang="zh-CN" sz="3300" dirty="0" smtClean="0">
                <a:solidFill>
                  <a:srgbClr val="FFFF00"/>
                </a:solidFill>
                <a:sym typeface="Symbol" pitchFamily="18" charset="2"/>
              </a:rPr>
              <a:t>(9)</a:t>
            </a:r>
            <a:r>
              <a:rPr lang="en-US" altLang="zh-CN" sz="3300" dirty="0" smtClean="0">
                <a:sym typeface="Symbol" pitchFamily="18" charset="2"/>
              </a:rPr>
              <a:t>A={1,2,3},A</a:t>
            </a:r>
            <a:r>
              <a:rPr lang="zh-CN" altLang="en-US" sz="3300" dirty="0" smtClean="0">
                <a:sym typeface="Symbol" pitchFamily="18" charset="2"/>
              </a:rPr>
              <a:t>上共有</a:t>
            </a:r>
            <a:r>
              <a:rPr lang="en-US" altLang="zh-CN" sz="3300" dirty="0" smtClean="0">
                <a:sym typeface="Symbol" pitchFamily="18" charset="2"/>
              </a:rPr>
              <a:t>6</a:t>
            </a:r>
            <a:r>
              <a:rPr lang="zh-CN" altLang="en-US" sz="3300" dirty="0" smtClean="0">
                <a:sym typeface="Symbol" pitchFamily="18" charset="2"/>
              </a:rPr>
              <a:t>个等价关系</a:t>
            </a:r>
            <a:endParaRPr lang="en-US" altLang="zh-CN" sz="3300" dirty="0" smtClean="0">
              <a:latin typeface="+mn-ea"/>
              <a:sym typeface="Symbol" pitchFamily="18" charset="2"/>
            </a:endParaRPr>
          </a:p>
          <a:p>
            <a:pPr>
              <a:buFont typeface="Wingdings" panose="05000000000000000000" pitchFamily="2" charset="2"/>
              <a:buNone/>
              <a:defRPr/>
            </a:pPr>
            <a:r>
              <a:rPr lang="en-US" altLang="zh-CN" sz="3300" dirty="0" smtClean="0">
                <a:sym typeface="Symbol" pitchFamily="18" charset="2"/>
              </a:rPr>
              <a:t>(10)</a:t>
            </a:r>
            <a:r>
              <a:rPr lang="zh-CN" altLang="en-US" sz="3300" dirty="0" smtClean="0">
                <a:sym typeface="Symbol" pitchFamily="18" charset="2"/>
              </a:rPr>
              <a:t>若</a:t>
            </a:r>
            <a:r>
              <a:rPr lang="en-US" altLang="zh-CN" sz="3300" dirty="0" smtClean="0">
                <a:sym typeface="Symbol" pitchFamily="18" charset="2"/>
              </a:rPr>
              <a:t>A</a:t>
            </a:r>
            <a:r>
              <a:rPr lang="en-US" altLang="zh-CN" sz="3300" dirty="0" smtClean="0">
                <a:solidFill>
                  <a:srgbClr val="FFFF00"/>
                </a:solidFill>
                <a:latin typeface="Times New Roman" pitchFamily="18" charset="0"/>
                <a:sym typeface="Symbol" pitchFamily="18" charset="2"/>
              </a:rPr>
              <a:t></a:t>
            </a:r>
            <a:r>
              <a:rPr lang="en-US" altLang="zh-CN" sz="3300" dirty="0" smtClean="0">
                <a:latin typeface="Times New Roman" pitchFamily="18" charset="0"/>
                <a:sym typeface="Symbol" pitchFamily="18" charset="2"/>
              </a:rPr>
              <a:t>B,</a:t>
            </a:r>
            <a:r>
              <a:rPr lang="zh-CN" altLang="en-US" sz="3300" dirty="0" smtClean="0">
                <a:latin typeface="Times New Roman" pitchFamily="18" charset="0"/>
                <a:sym typeface="Symbol" pitchFamily="18" charset="2"/>
              </a:rPr>
              <a:t>则</a:t>
            </a:r>
            <a:r>
              <a:rPr lang="en-US" altLang="zh-CN" sz="3300" dirty="0" smtClean="0">
                <a:latin typeface="Times New Roman" pitchFamily="18" charset="0"/>
                <a:sym typeface="Symbol" pitchFamily="18" charset="2"/>
              </a:rPr>
              <a:t>A</a:t>
            </a:r>
            <a:r>
              <a:rPr lang="en-US" altLang="zh-CN" sz="3300" dirty="0" smtClean="0">
                <a:sym typeface="Symbol"/>
              </a:rPr>
              <a:t> B=</a:t>
            </a:r>
            <a:r>
              <a:rPr lang="en-US" altLang="zh-CN" sz="3300" dirty="0" smtClean="0">
                <a:solidFill>
                  <a:srgbClr val="FFFF00"/>
                </a:solidFill>
                <a:sym typeface="Symbol"/>
              </a:rPr>
              <a:t>A</a:t>
            </a:r>
            <a:r>
              <a:rPr lang="en-US" altLang="zh-CN" sz="3300" dirty="0" smtClean="0">
                <a:sym typeface="Symbol"/>
              </a:rPr>
              <a:t>, A B=</a:t>
            </a:r>
            <a:r>
              <a:rPr lang="en-US" altLang="zh-CN" sz="3300" dirty="0" smtClean="0">
                <a:solidFill>
                  <a:srgbClr val="FFFF00"/>
                </a:solidFill>
                <a:sym typeface="Symbol"/>
              </a:rPr>
              <a:t>B</a:t>
            </a:r>
            <a:endParaRPr lang="en-US" altLang="zh-CN" sz="3300" dirty="0" smtClean="0">
              <a:latin typeface="+mn-ea"/>
              <a:sym typeface="Symbol" pitchFamily="18" charset="2"/>
            </a:endParaRPr>
          </a:p>
          <a:p>
            <a:pPr>
              <a:buFont typeface="Wingdings" panose="05000000000000000000" pitchFamily="2" charset="2"/>
              <a:buNone/>
              <a:defRPr/>
            </a:pPr>
            <a:r>
              <a:rPr lang="en-US" altLang="zh-CN" sz="3300" dirty="0" smtClean="0">
                <a:sym typeface="Symbol" pitchFamily="18" charset="2"/>
              </a:rPr>
              <a:t>(11)(P Q) ((</a:t>
            </a:r>
            <a:r>
              <a:rPr lang="en-US" altLang="zh-CN" sz="3300" dirty="0" smtClean="0">
                <a:solidFill>
                  <a:srgbClr val="FFFF00"/>
                </a:solidFill>
                <a:sym typeface="Symbol" pitchFamily="18" charset="2"/>
              </a:rPr>
              <a:t>Q R</a:t>
            </a:r>
            <a:r>
              <a:rPr lang="en-US" altLang="zh-CN" sz="3300" dirty="0" smtClean="0">
                <a:sym typeface="Symbol" pitchFamily="18" charset="2"/>
              </a:rPr>
              <a:t>) (PR))</a:t>
            </a:r>
            <a:r>
              <a:rPr lang="zh-CN" altLang="en-US" sz="3300" dirty="0" smtClean="0">
                <a:sym typeface="Symbol" pitchFamily="18" charset="2"/>
              </a:rPr>
              <a:t>是恒真公式</a:t>
            </a:r>
            <a:endParaRPr lang="en-US" altLang="zh-CN" sz="3300" dirty="0" smtClean="0">
              <a:latin typeface="+mn-ea"/>
              <a:sym typeface="Symbol" pitchFamily="18" charset="2"/>
            </a:endParaRPr>
          </a:p>
          <a:p>
            <a:pPr>
              <a:buFont typeface="Wingdings" panose="05000000000000000000" pitchFamily="2" charset="2"/>
              <a:buNone/>
              <a:defRPr/>
            </a:pPr>
            <a:r>
              <a:rPr lang="en-US" altLang="zh-CN" sz="3300" dirty="0" smtClean="0">
                <a:solidFill>
                  <a:srgbClr val="FFFF00"/>
                </a:solidFill>
              </a:rPr>
              <a:t>(12)</a:t>
            </a:r>
            <a:r>
              <a:rPr lang="zh-CN" altLang="en-US" sz="3300" dirty="0" smtClean="0"/>
              <a:t>设</a:t>
            </a:r>
            <a:r>
              <a:rPr lang="en-US" altLang="zh-CN" sz="3300" dirty="0" smtClean="0"/>
              <a:t>S</a:t>
            </a:r>
            <a:r>
              <a:rPr lang="zh-CN" altLang="en-US" sz="3300" dirty="0" smtClean="0"/>
              <a:t>是</a:t>
            </a:r>
            <a:r>
              <a:rPr lang="en-US" altLang="zh-CN" sz="3300" dirty="0" smtClean="0"/>
              <a:t>G</a:t>
            </a:r>
            <a:r>
              <a:rPr lang="zh-CN" altLang="en-US" sz="3300" dirty="0" smtClean="0"/>
              <a:t>的</a:t>
            </a:r>
            <a:r>
              <a:rPr lang="en-US" altLang="zh-CN" sz="3300" dirty="0" err="1" smtClean="0"/>
              <a:t>Skolem</a:t>
            </a:r>
            <a:r>
              <a:rPr lang="zh-CN" altLang="en-US" sz="3300" dirty="0" smtClean="0"/>
              <a:t>范式</a:t>
            </a:r>
            <a:r>
              <a:rPr lang="en-US" altLang="zh-CN" sz="3300" dirty="0" smtClean="0"/>
              <a:t>,S</a:t>
            </a:r>
            <a:r>
              <a:rPr lang="zh-CN" altLang="en-US" sz="3300" dirty="0" smtClean="0"/>
              <a:t>与</a:t>
            </a:r>
            <a:r>
              <a:rPr lang="en-US" altLang="zh-CN" sz="3300" dirty="0" smtClean="0"/>
              <a:t>G</a:t>
            </a:r>
            <a:r>
              <a:rPr lang="zh-CN" altLang="en-US" sz="3300" dirty="0" smtClean="0"/>
              <a:t>恒真性等价</a:t>
            </a:r>
            <a:endParaRPr lang="en-US" altLang="zh-CN" sz="3300" dirty="0" smtClean="0"/>
          </a:p>
          <a:p>
            <a:pPr>
              <a:buFont typeface="Wingdings" panose="05000000000000000000" pitchFamily="2" charset="2"/>
              <a:buNone/>
              <a:defRPr/>
            </a:pPr>
            <a:endParaRPr lang="en-US" altLang="zh-CN" dirty="0" smtClean="0">
              <a:latin typeface="+mn-ea"/>
              <a:sym typeface="Symbol" pitchFamily="18" charset="2"/>
            </a:endParaRPr>
          </a:p>
          <a:p>
            <a:pPr>
              <a:buFont typeface="Wingdings" panose="05000000000000000000" pitchFamily="2" charset="2"/>
              <a:buNone/>
              <a:defRPr/>
            </a:pPr>
            <a:r>
              <a:rPr lang="zh-CN" altLang="en-US" sz="3300" dirty="0" smtClean="0">
                <a:latin typeface="Times New Roman" panose="02020603050405020304" pitchFamily="18" charset="0"/>
                <a:cs typeface="Times New Roman" panose="02020603050405020304" pitchFamily="18" charset="0"/>
                <a:sym typeface="Symbol" pitchFamily="18" charset="2"/>
              </a:rPr>
              <a:t>答案</a:t>
            </a:r>
            <a:r>
              <a:rPr lang="en-US" altLang="zh-CN" sz="3300" dirty="0" smtClean="0">
                <a:latin typeface="Times New Roman" panose="02020603050405020304" pitchFamily="18" charset="0"/>
                <a:cs typeface="Times New Roman" panose="02020603050405020304" pitchFamily="18" charset="0"/>
                <a:sym typeface="Wingdings" pitchFamily="2" charset="2"/>
              </a:rPr>
              <a:t>: (3),(6),(7),(9),(12) </a:t>
            </a:r>
            <a:r>
              <a:rPr lang="zh-CN" altLang="en-US" sz="3300" dirty="0" smtClean="0">
                <a:latin typeface="Times New Roman" panose="02020603050405020304" pitchFamily="18" charset="0"/>
                <a:cs typeface="Times New Roman" panose="02020603050405020304" pitchFamily="18" charset="0"/>
                <a:sym typeface="Wingdings" pitchFamily="2" charset="2"/>
              </a:rPr>
              <a:t>为错，其余对</a:t>
            </a:r>
            <a:endParaRPr lang="en-US" altLang="zh-CN" sz="3300" dirty="0" smtClean="0">
              <a:latin typeface="Times New Roman" panose="02020603050405020304" pitchFamily="18" charset="0"/>
              <a:cs typeface="Times New Roman" panose="02020603050405020304" pitchFamily="18" charset="0"/>
              <a:sym typeface="Symbol" pitchFamily="18" charset="2"/>
            </a:endParaRPr>
          </a:p>
          <a:p>
            <a:pPr>
              <a:buFont typeface="Wingdings" panose="05000000000000000000" pitchFamily="2" charset="2"/>
              <a:buNone/>
              <a:defRPr/>
            </a:pPr>
            <a:endParaRPr lang="en-US" altLang="zh-CN" dirty="0" smtClean="0">
              <a:sym typeface="Symbol" pitchFamily="18" charset="2"/>
            </a:endParaRPr>
          </a:p>
          <a:p>
            <a:pPr>
              <a:buFont typeface="Wingdings" panose="05000000000000000000" pitchFamily="2" charset="2"/>
              <a:buNone/>
              <a:defRPr/>
            </a:pPr>
            <a:endParaRPr lang="en-US" altLang="zh-CN" dirty="0" smtClean="0"/>
          </a:p>
          <a:p>
            <a:pPr>
              <a:buFont typeface="Wingdings" panose="05000000000000000000" pitchFamily="2" charset="2"/>
              <a:buNone/>
              <a:defRPr/>
            </a:pPr>
            <a:endParaRPr lang="zh-CN" altLang="en-US" dirty="0" smtClean="0"/>
          </a:p>
          <a:p>
            <a:pPr>
              <a:buFont typeface="Wingdings" panose="05000000000000000000" pitchFamily="2" charset="2"/>
              <a:buNone/>
              <a:defRPr/>
            </a:pPr>
            <a:endParaRPr lang="en-US" altLang="zh-CN" dirty="0" smtClean="0"/>
          </a:p>
        </p:txBody>
      </p:sp>
      <p:grpSp>
        <p:nvGrpSpPr>
          <p:cNvPr id="190467" name="组合 8"/>
          <p:cNvGrpSpPr>
            <a:grpSpLocks/>
          </p:cNvGrpSpPr>
          <p:nvPr/>
        </p:nvGrpSpPr>
        <p:grpSpPr bwMode="auto">
          <a:xfrm>
            <a:off x="6324600" y="522288"/>
            <a:ext cx="2590800" cy="584200"/>
            <a:chOff x="6019800" y="838274"/>
            <a:chExt cx="2590800" cy="584926"/>
          </a:xfrm>
        </p:grpSpPr>
        <p:sp>
          <p:nvSpPr>
            <p:cNvPr id="190470" name="TextBox 5"/>
            <p:cNvSpPr txBox="1">
              <a:spLocks noChangeArrowheads="1"/>
            </p:cNvSpPr>
            <p:nvPr/>
          </p:nvSpPr>
          <p:spPr bwMode="auto">
            <a:xfrm>
              <a:off x="6019800" y="838425"/>
              <a:ext cx="2590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ea typeface="华文新魏" panose="02010800040101010101" pitchFamily="2" charset="-122"/>
                </a:rPr>
                <a:t>A</a:t>
              </a:r>
              <a:r>
                <a:rPr lang="en-US" altLang="zh-CN">
                  <a:latin typeface="Times New Roman" panose="02020603050405020304" pitchFamily="18" charset="0"/>
                  <a:sym typeface="Symbol" panose="05050102010706020507" pitchFamily="18" charset="2"/>
                </a:rPr>
                <a:t> B=A C</a:t>
              </a:r>
              <a:endParaRPr lang="zh-CN" altLang="en-US">
                <a:latin typeface="Times New Roman" panose="02020603050405020304" pitchFamily="18" charset="0"/>
              </a:endParaRPr>
            </a:p>
          </p:txBody>
        </p:sp>
        <p:sp>
          <p:nvSpPr>
            <p:cNvPr id="190471" name="Line 6"/>
            <p:cNvSpPr>
              <a:spLocks noChangeShapeType="1"/>
            </p:cNvSpPr>
            <p:nvPr/>
          </p:nvSpPr>
          <p:spPr bwMode="auto">
            <a:xfrm>
              <a:off x="6161088" y="838274"/>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72" name="Line 6"/>
            <p:cNvSpPr>
              <a:spLocks noChangeShapeType="1"/>
            </p:cNvSpPr>
            <p:nvPr/>
          </p:nvSpPr>
          <p:spPr bwMode="auto">
            <a:xfrm>
              <a:off x="7315200" y="857191"/>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页脚占位符 1"/>
          <p:cNvSpPr>
            <a:spLocks noGrp="1"/>
          </p:cNvSpPr>
          <p:nvPr>
            <p:ph type="ftr" sz="quarter" idx="11"/>
          </p:nvPr>
        </p:nvSpPr>
        <p:spPr/>
        <p:txBody>
          <a:bodyPr/>
          <a:lstStyle/>
          <a:p>
            <a:pPr>
              <a:defRPr/>
            </a:pPr>
            <a:endParaRPr lang="en-US" altLang="zh-CN"/>
          </a:p>
        </p:txBody>
      </p:sp>
      <p:sp>
        <p:nvSpPr>
          <p:cNvPr id="19046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5BF8CDE-8AF4-4648-826D-C62A0F734FC2}" type="slidenum">
              <a:rPr kumimoji="0" lang="zh-CN" altLang="en-US" sz="1400" b="0" smtClean="0"/>
              <a:pPr>
                <a:spcBef>
                  <a:spcPct val="0"/>
                </a:spcBef>
                <a:buClrTx/>
                <a:buFontTx/>
                <a:buNone/>
              </a:pPr>
              <a:t>111</a:t>
            </a:fld>
            <a:endParaRPr kumimoji="0" lang="en-US" altLang="zh-CN" sz="1400" b="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7988" y="741362"/>
            <a:ext cx="8077200" cy="5286375"/>
          </a:xfrm>
        </p:spPr>
        <p:txBody>
          <a:bodyPr/>
          <a:lstStyle/>
          <a:p>
            <a:pPr>
              <a:buFont typeface="Wingdings" panose="05000000000000000000" pitchFamily="2" charset="2"/>
              <a:buNone/>
              <a:defRPr/>
            </a:pPr>
            <a:r>
              <a:rPr lang="zh-CN" altLang="en-US" sz="3300" dirty="0" smtClean="0">
                <a:latin typeface="+mn-ea"/>
                <a:sym typeface="Symbol" pitchFamily="18" charset="2"/>
              </a:rPr>
              <a:t>简答题：</a:t>
            </a:r>
            <a:endParaRPr lang="en-US" altLang="zh-CN" sz="3300" dirty="0" smtClean="0">
              <a:latin typeface="+mn-ea"/>
              <a:sym typeface="Symbol" pitchFamily="18" charset="2"/>
            </a:endParaRPr>
          </a:p>
          <a:p>
            <a:pPr>
              <a:buFont typeface="Wingdings" panose="05000000000000000000" pitchFamily="2" charset="2"/>
              <a:buNone/>
              <a:defRPr/>
            </a:pPr>
            <a:r>
              <a:rPr lang="en-US" altLang="zh-CN" sz="3300" dirty="0" smtClean="0">
                <a:sym typeface="Symbol" pitchFamily="18" charset="2"/>
              </a:rPr>
              <a:t>(1)</a:t>
            </a:r>
            <a:r>
              <a:rPr lang="zh-CN" altLang="en-US" sz="3300" dirty="0" smtClean="0">
                <a:sym typeface="Symbol" pitchFamily="18" charset="2"/>
              </a:rPr>
              <a:t>集合</a:t>
            </a:r>
            <a:r>
              <a:rPr lang="en-US" altLang="zh-CN" sz="3300" dirty="0" smtClean="0">
                <a:sym typeface="Symbol" pitchFamily="18" charset="2"/>
              </a:rPr>
              <a:t>A</a:t>
            </a:r>
            <a:r>
              <a:rPr lang="zh-CN" altLang="en-US" sz="3300" dirty="0" smtClean="0">
                <a:sym typeface="Symbol" pitchFamily="18" charset="2"/>
              </a:rPr>
              <a:t>有</a:t>
            </a:r>
            <a:r>
              <a:rPr lang="en-US" altLang="zh-CN" sz="3300" dirty="0" smtClean="0">
                <a:sym typeface="Symbol" pitchFamily="18" charset="2"/>
              </a:rPr>
              <a:t>n</a:t>
            </a:r>
            <a:r>
              <a:rPr lang="zh-CN" altLang="en-US" sz="3300" dirty="0" smtClean="0">
                <a:sym typeface="Symbol" pitchFamily="18" charset="2"/>
              </a:rPr>
              <a:t>个元素，</a:t>
            </a:r>
            <a:r>
              <a:rPr lang="en-US" altLang="zh-CN" sz="3300" dirty="0" smtClean="0">
                <a:sym typeface="Symbol" pitchFamily="18" charset="2"/>
              </a:rPr>
              <a:t>A</a:t>
            </a:r>
            <a:r>
              <a:rPr lang="zh-CN" altLang="en-US" sz="3300" dirty="0" smtClean="0">
                <a:sym typeface="Symbol" pitchFamily="18" charset="2"/>
              </a:rPr>
              <a:t>上有多少个即对称又反对称的关系？</a:t>
            </a:r>
            <a:endParaRPr lang="en-US" altLang="zh-CN" sz="3300" dirty="0" smtClean="0">
              <a:sym typeface="Symbol" pitchFamily="18" charset="2"/>
            </a:endParaRPr>
          </a:p>
          <a:p>
            <a:pPr>
              <a:buFont typeface="Wingdings" panose="05000000000000000000" pitchFamily="2" charset="2"/>
              <a:buNone/>
              <a:defRPr/>
            </a:pPr>
            <a:r>
              <a:rPr lang="en-US" altLang="zh-CN" sz="3300" dirty="0" smtClean="0">
                <a:sym typeface="Symbol" pitchFamily="18" charset="2"/>
              </a:rPr>
              <a:t> (2)P,Q,R</a:t>
            </a:r>
            <a:r>
              <a:rPr lang="zh-CN" altLang="en-US" sz="3300" dirty="0" smtClean="0">
                <a:sym typeface="Symbol" pitchFamily="18" charset="2"/>
              </a:rPr>
              <a:t>共有多少个极小项？满足某个极小项</a:t>
            </a:r>
            <a:r>
              <a:rPr lang="en-US" altLang="zh-CN" sz="3300" dirty="0" smtClean="0">
                <a:sym typeface="Symbol" pitchFamily="18" charset="2"/>
              </a:rPr>
              <a:t>mi</a:t>
            </a:r>
            <a:r>
              <a:rPr lang="zh-CN" altLang="en-US" sz="3300" dirty="0" smtClean="0">
                <a:sym typeface="Symbol" pitchFamily="18" charset="2"/>
              </a:rPr>
              <a:t>的解释唯一吗？弄假某个极小项</a:t>
            </a:r>
            <a:r>
              <a:rPr lang="en-US" altLang="zh-CN" sz="3300" dirty="0" smtClean="0">
                <a:sym typeface="Symbol" pitchFamily="18" charset="2"/>
              </a:rPr>
              <a:t>mi</a:t>
            </a:r>
            <a:r>
              <a:rPr lang="zh-CN" altLang="en-US" sz="3300" dirty="0" smtClean="0">
                <a:sym typeface="Symbol" pitchFamily="18" charset="2"/>
              </a:rPr>
              <a:t>的解释唯一吗？</a:t>
            </a:r>
            <a:endParaRPr lang="en-US" altLang="zh-CN" sz="3300" dirty="0" smtClean="0">
              <a:sym typeface="Symbol" pitchFamily="18" charset="2"/>
            </a:endParaRPr>
          </a:p>
          <a:p>
            <a:pPr>
              <a:buFont typeface="Wingdings" panose="05000000000000000000" pitchFamily="2" charset="2"/>
              <a:buNone/>
              <a:defRPr/>
            </a:pPr>
            <a:r>
              <a:rPr lang="en-US" altLang="zh-CN" sz="3300" dirty="0" smtClean="0">
                <a:sym typeface="Symbol" pitchFamily="18" charset="2"/>
              </a:rPr>
              <a:t>(3)</a:t>
            </a:r>
            <a:r>
              <a:rPr lang="en-US" altLang="zh-CN" sz="3300" dirty="0"/>
              <a:t> A={</a:t>
            </a:r>
            <a:r>
              <a:rPr lang="en-US" altLang="zh-CN" sz="3300" dirty="0" err="1"/>
              <a:t>a,b,c,d</a:t>
            </a:r>
            <a:r>
              <a:rPr lang="en-US" altLang="zh-CN" sz="3300" dirty="0"/>
              <a:t>}, R={(</a:t>
            </a:r>
            <a:r>
              <a:rPr lang="en-US" altLang="zh-CN" sz="3300" dirty="0" err="1"/>
              <a:t>a,a</a:t>
            </a:r>
            <a:r>
              <a:rPr lang="en-US" altLang="zh-CN" sz="3300" dirty="0"/>
              <a:t>),(</a:t>
            </a:r>
            <a:r>
              <a:rPr lang="en-US" altLang="zh-CN" sz="3300" dirty="0" err="1"/>
              <a:t>b,b</a:t>
            </a:r>
            <a:r>
              <a:rPr lang="en-US" altLang="zh-CN" sz="3300" dirty="0"/>
              <a:t>),(</a:t>
            </a:r>
            <a:r>
              <a:rPr lang="en-US" altLang="zh-CN" sz="3300" dirty="0" err="1"/>
              <a:t>a,b</a:t>
            </a:r>
            <a:r>
              <a:rPr lang="en-US" altLang="zh-CN" sz="3300" dirty="0"/>
              <a:t>),(</a:t>
            </a:r>
            <a:r>
              <a:rPr lang="en-US" altLang="zh-CN" sz="3300" dirty="0" err="1"/>
              <a:t>c,d</a:t>
            </a:r>
            <a:r>
              <a:rPr lang="en-US" altLang="zh-CN" sz="3300" dirty="0"/>
              <a:t>)}</a:t>
            </a:r>
            <a:r>
              <a:rPr lang="zh-CN" altLang="zh-CN" sz="3300" dirty="0"/>
              <a:t>是</a:t>
            </a:r>
            <a:r>
              <a:rPr lang="en-US" altLang="zh-CN" sz="3300" dirty="0"/>
              <a:t>A</a:t>
            </a:r>
            <a:r>
              <a:rPr lang="zh-CN" altLang="zh-CN" sz="3300" dirty="0"/>
              <a:t>上二元关系，求</a:t>
            </a:r>
            <a:r>
              <a:rPr lang="en-US" altLang="zh-CN" sz="3300" dirty="0"/>
              <a:t>t(R</a:t>
            </a:r>
            <a:r>
              <a:rPr lang="en-US" altLang="zh-CN" sz="3300" dirty="0" smtClean="0"/>
              <a:t>)</a:t>
            </a:r>
          </a:p>
          <a:p>
            <a:pPr>
              <a:buFont typeface="Wingdings" panose="05000000000000000000" pitchFamily="2" charset="2"/>
              <a:buNone/>
              <a:defRPr/>
            </a:pPr>
            <a:r>
              <a:rPr lang="zh-CN" altLang="en-US" sz="3300" dirty="0" smtClean="0">
                <a:sym typeface="Symbol" pitchFamily="18" charset="2"/>
              </a:rPr>
              <a:t>解</a:t>
            </a:r>
            <a:r>
              <a:rPr lang="en-US" altLang="zh-CN" sz="3300" dirty="0" smtClean="0">
                <a:sym typeface="Symbol" pitchFamily="18" charset="2"/>
              </a:rPr>
              <a:t>:</a:t>
            </a:r>
            <a:r>
              <a:rPr lang="en-US" altLang="zh-CN" sz="3300" dirty="0" smtClean="0">
                <a:sym typeface="Wingdings" panose="05000000000000000000" pitchFamily="2" charset="2"/>
              </a:rPr>
              <a:t>(1)2</a:t>
            </a:r>
            <a:r>
              <a:rPr lang="en-US" altLang="zh-CN" sz="3300" baseline="30000" dirty="0" smtClean="0">
                <a:sym typeface="Wingdings" panose="05000000000000000000" pitchFamily="2" charset="2"/>
              </a:rPr>
              <a:t>n </a:t>
            </a:r>
            <a:r>
              <a:rPr lang="en-US" altLang="zh-CN" sz="3300" dirty="0" smtClean="0">
                <a:sym typeface="Wingdings" panose="05000000000000000000" pitchFamily="2" charset="2"/>
              </a:rPr>
              <a:t>; (2)8</a:t>
            </a:r>
            <a:r>
              <a:rPr lang="zh-CN" altLang="en-US" sz="3300" dirty="0" smtClean="0">
                <a:sym typeface="Wingdings" panose="05000000000000000000" pitchFamily="2" charset="2"/>
              </a:rPr>
              <a:t>个，唯一，不唯一</a:t>
            </a:r>
            <a:r>
              <a:rPr lang="en-US" altLang="zh-CN" sz="3300" dirty="0" smtClean="0">
                <a:sym typeface="Wingdings" panose="05000000000000000000" pitchFamily="2" charset="2"/>
              </a:rPr>
              <a:t>; (3) R</a:t>
            </a:r>
            <a:endParaRPr lang="en-US" altLang="zh-CN" sz="3300" baseline="30000" dirty="0" smtClean="0">
              <a:sym typeface="Symbol" pitchFamily="18" charset="2"/>
            </a:endParaRPr>
          </a:p>
          <a:p>
            <a:pPr>
              <a:defRPr/>
            </a:pPr>
            <a:endParaRPr lang="zh-CN" altLang="en-US" dirty="0"/>
          </a:p>
        </p:txBody>
      </p:sp>
      <p:sp>
        <p:nvSpPr>
          <p:cNvPr id="2" name="页脚占位符 1"/>
          <p:cNvSpPr>
            <a:spLocks noGrp="1"/>
          </p:cNvSpPr>
          <p:nvPr>
            <p:ph type="ftr" sz="quarter" idx="11"/>
          </p:nvPr>
        </p:nvSpPr>
        <p:spPr/>
        <p:txBody>
          <a:bodyPr/>
          <a:lstStyle/>
          <a:p>
            <a:pPr>
              <a:defRPr/>
            </a:pPr>
            <a:endParaRPr lang="en-US" altLang="zh-CN"/>
          </a:p>
        </p:txBody>
      </p:sp>
      <p:sp>
        <p:nvSpPr>
          <p:cNvPr id="1914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2BFD873-153D-4843-8452-91E8A876107B}" type="slidenum">
              <a:rPr kumimoji="0" lang="zh-CN" altLang="en-US" sz="1400" b="0" smtClean="0"/>
              <a:pPr>
                <a:spcBef>
                  <a:spcPct val="0"/>
                </a:spcBef>
                <a:buClrTx/>
                <a:buFontTx/>
                <a:buNone/>
              </a:pPr>
              <a:t>112</a:t>
            </a:fld>
            <a:endParaRPr kumimoji="0" lang="en-US" altLang="zh-CN" sz="1400" b="0" smtClean="0"/>
          </a:p>
        </p:txBody>
      </p:sp>
      <p:sp>
        <p:nvSpPr>
          <p:cNvPr id="5" name="标题 1"/>
          <p:cNvSpPr>
            <a:spLocks noGrp="1"/>
          </p:cNvSpPr>
          <p:nvPr>
            <p:ph type="title"/>
          </p:nvPr>
        </p:nvSpPr>
        <p:spPr>
          <a:xfrm>
            <a:off x="0" y="0"/>
            <a:ext cx="8229600" cy="712787"/>
          </a:xfrm>
        </p:spPr>
        <p:txBody>
          <a:bodyPr/>
          <a:lstStyle/>
          <a:p>
            <a:pPr algn="l">
              <a:defRPr/>
            </a:pPr>
            <a:r>
              <a:rPr lang="zh-CN" altLang="en-US" sz="3200" dirty="0" smtClean="0"/>
              <a:t>练习：</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03188"/>
            <a:ext cx="8991600" cy="936625"/>
          </a:xfrm>
        </p:spPr>
        <p:txBody>
          <a:bodyPr/>
          <a:lstStyle/>
          <a:p>
            <a:pPr algn="l">
              <a:lnSpc>
                <a:spcPct val="90000"/>
              </a:lnSpc>
              <a:defRPr/>
            </a:pPr>
            <a:r>
              <a:rPr lang="zh-CN" altLang="zh-CN" sz="3000" dirty="0" smtClean="0">
                <a:latin typeface="Times New Roman" panose="02020603050405020304" pitchFamily="18" charset="0"/>
                <a:cs typeface="Times New Roman" panose="02020603050405020304" pitchFamily="18" charset="0"/>
              </a:rPr>
              <a:t>将公式</a:t>
            </a:r>
            <a:r>
              <a:rPr lang="en-US" altLang="zh-CN" sz="3100" dirty="0" smtClean="0">
                <a:latin typeface="Times New Roman" panose="02020603050405020304" pitchFamily="18" charset="0"/>
                <a:cs typeface="Times New Roman" panose="02020603050405020304" pitchFamily="18" charset="0"/>
                <a:sym typeface="Symbol"/>
              </a:rPr>
              <a:t></a:t>
            </a:r>
            <a:r>
              <a:rPr lang="en-US" altLang="zh-CN" sz="3100" dirty="0" err="1" smtClean="0">
                <a:latin typeface="Times New Roman" panose="02020603050405020304" pitchFamily="18" charset="0"/>
                <a:cs typeface="Times New Roman" panose="02020603050405020304" pitchFamily="18" charset="0"/>
              </a:rPr>
              <a:t>x</a:t>
            </a:r>
            <a:r>
              <a:rPr lang="en-US" altLang="zh-CN" sz="3100" dirty="0" err="1" smtClean="0">
                <a:latin typeface="Times New Roman" panose="02020603050405020304" pitchFamily="18" charset="0"/>
                <a:cs typeface="Times New Roman" panose="02020603050405020304" pitchFamily="18" charset="0"/>
                <a:sym typeface="Symbol"/>
              </a:rPr>
              <a:t></a:t>
            </a:r>
            <a:r>
              <a:rPr lang="en-US" altLang="zh-CN" sz="3100" dirty="0" err="1" smtClean="0">
                <a:latin typeface="Times New Roman" panose="02020603050405020304" pitchFamily="18" charset="0"/>
                <a:cs typeface="Times New Roman" panose="02020603050405020304" pitchFamily="18" charset="0"/>
              </a:rPr>
              <a:t>y</a:t>
            </a:r>
            <a:r>
              <a:rPr lang="zh-CN" altLang="zh-CN" sz="3100" dirty="0" smtClean="0">
                <a:latin typeface="Times New Roman" panose="02020603050405020304" pitchFamily="18" charset="0"/>
                <a:cs typeface="Times New Roman" panose="02020603050405020304" pitchFamily="18" charset="0"/>
              </a:rPr>
              <a:t>（</a:t>
            </a:r>
            <a:r>
              <a:rPr lang="en-US" altLang="zh-CN" sz="3100" dirty="0" smtClean="0">
                <a:latin typeface="Times New Roman" panose="02020603050405020304" pitchFamily="18" charset="0"/>
                <a:cs typeface="Times New Roman" panose="02020603050405020304" pitchFamily="18" charset="0"/>
              </a:rPr>
              <a:t>P(x)</a:t>
            </a:r>
            <a:r>
              <a:rPr lang="en-US" altLang="zh-CN" sz="3100" dirty="0" smtClean="0">
                <a:latin typeface="Times New Roman" panose="02020603050405020304" pitchFamily="18" charset="0"/>
                <a:cs typeface="Times New Roman" panose="02020603050405020304" pitchFamily="18" charset="0"/>
                <a:sym typeface="Symbol"/>
              </a:rPr>
              <a:t></a:t>
            </a:r>
            <a:r>
              <a:rPr lang="en-US" altLang="zh-CN" sz="3100" dirty="0" smtClean="0">
                <a:latin typeface="Times New Roman" panose="02020603050405020304" pitchFamily="18" charset="0"/>
                <a:cs typeface="Times New Roman" panose="02020603050405020304" pitchFamily="18" charset="0"/>
              </a:rPr>
              <a:t>Q(</a:t>
            </a:r>
            <a:r>
              <a:rPr lang="en-US" altLang="zh-CN" sz="3100" dirty="0" err="1" smtClean="0">
                <a:latin typeface="Times New Roman" panose="02020603050405020304" pitchFamily="18" charset="0"/>
                <a:cs typeface="Times New Roman" panose="02020603050405020304" pitchFamily="18" charset="0"/>
              </a:rPr>
              <a:t>x,y</a:t>
            </a:r>
            <a:r>
              <a:rPr lang="en-US" altLang="zh-CN" sz="3100" dirty="0" smtClean="0">
                <a:latin typeface="Times New Roman" panose="02020603050405020304" pitchFamily="18" charset="0"/>
                <a:cs typeface="Times New Roman" panose="02020603050405020304" pitchFamily="18" charset="0"/>
              </a:rPr>
              <a:t>))</a:t>
            </a:r>
            <a:r>
              <a:rPr lang="en-US" altLang="zh-CN" sz="3100" dirty="0" smtClean="0">
                <a:latin typeface="Times New Roman" panose="02020603050405020304" pitchFamily="18" charset="0"/>
                <a:cs typeface="Times New Roman" panose="02020603050405020304" pitchFamily="18" charset="0"/>
                <a:sym typeface="Symbol"/>
              </a:rPr>
              <a:t></a:t>
            </a:r>
            <a:r>
              <a:rPr lang="en-US" altLang="zh-CN" sz="3100" dirty="0" smtClean="0">
                <a:latin typeface="Times New Roman" panose="02020603050405020304" pitchFamily="18" charset="0"/>
                <a:cs typeface="Times New Roman" panose="02020603050405020304" pitchFamily="18" charset="0"/>
              </a:rPr>
              <a:t>(</a:t>
            </a:r>
            <a:r>
              <a:rPr lang="en-US" altLang="zh-CN" sz="3100" dirty="0" smtClean="0">
                <a:latin typeface="Times New Roman" panose="02020603050405020304" pitchFamily="18" charset="0"/>
                <a:cs typeface="Times New Roman" panose="02020603050405020304" pitchFamily="18" charset="0"/>
                <a:sym typeface="Symbol"/>
              </a:rPr>
              <a:t></a:t>
            </a:r>
            <a:r>
              <a:rPr lang="en-US" altLang="zh-CN" sz="3100" dirty="0" err="1" smtClean="0">
                <a:latin typeface="Times New Roman" panose="02020603050405020304" pitchFamily="18" charset="0"/>
                <a:cs typeface="Times New Roman" panose="02020603050405020304" pitchFamily="18" charset="0"/>
              </a:rPr>
              <a:t>yR</a:t>
            </a:r>
            <a:r>
              <a:rPr lang="en-US" altLang="zh-CN" sz="3100" dirty="0" smtClean="0">
                <a:latin typeface="Times New Roman" panose="02020603050405020304" pitchFamily="18" charset="0"/>
                <a:cs typeface="Times New Roman" panose="02020603050405020304" pitchFamily="18" charset="0"/>
              </a:rPr>
              <a:t>(y)</a:t>
            </a:r>
            <a:r>
              <a:rPr lang="en-US" altLang="zh-CN" sz="3100" dirty="0" smtClean="0">
                <a:latin typeface="Times New Roman" panose="02020603050405020304" pitchFamily="18" charset="0"/>
                <a:cs typeface="Times New Roman" panose="02020603050405020304" pitchFamily="18" charset="0"/>
                <a:sym typeface="Symbol"/>
              </a:rPr>
              <a:t></a:t>
            </a:r>
            <a:r>
              <a:rPr lang="en-US" altLang="zh-CN" sz="3100" dirty="0" err="1" smtClean="0">
                <a:latin typeface="Times New Roman" panose="02020603050405020304" pitchFamily="18" charset="0"/>
                <a:cs typeface="Times New Roman" panose="02020603050405020304" pitchFamily="18" charset="0"/>
              </a:rPr>
              <a:t>zT</a:t>
            </a:r>
            <a:r>
              <a:rPr lang="en-US" altLang="zh-CN" sz="3100" dirty="0" smtClean="0">
                <a:latin typeface="Times New Roman" panose="02020603050405020304" pitchFamily="18" charset="0"/>
                <a:cs typeface="Times New Roman" panose="02020603050405020304" pitchFamily="18" charset="0"/>
              </a:rPr>
              <a:t>(z))</a:t>
            </a:r>
            <a:r>
              <a:rPr lang="zh-CN" altLang="zh-CN" sz="3000" dirty="0" smtClean="0">
                <a:latin typeface="Times New Roman" panose="02020603050405020304" pitchFamily="18" charset="0"/>
                <a:cs typeface="Times New Roman" panose="02020603050405020304" pitchFamily="18" charset="0"/>
              </a:rPr>
              <a:t>化为</a:t>
            </a:r>
            <a:r>
              <a:rPr lang="en-US" altLang="zh-CN" sz="3000" dirty="0" err="1" smtClean="0">
                <a:latin typeface="Times New Roman" panose="02020603050405020304" pitchFamily="18" charset="0"/>
                <a:cs typeface="Times New Roman" panose="02020603050405020304" pitchFamily="18" charset="0"/>
              </a:rPr>
              <a:t>Skolem</a:t>
            </a:r>
            <a:r>
              <a:rPr lang="zh-CN" altLang="zh-CN" sz="3000" dirty="0" smtClean="0">
                <a:latin typeface="Times New Roman" panose="02020603050405020304" pitchFamily="18" charset="0"/>
                <a:cs typeface="Times New Roman" panose="02020603050405020304" pitchFamily="18" charset="0"/>
              </a:rPr>
              <a:t>范式。</a:t>
            </a:r>
            <a:endParaRPr lang="zh-CN" altLang="en-US" sz="3000" dirty="0">
              <a:latin typeface="Times New Roman" panose="02020603050405020304" pitchFamily="18" charset="0"/>
              <a:cs typeface="Times New Roman" panose="02020603050405020304" pitchFamily="18" charset="0"/>
            </a:endParaRPr>
          </a:p>
        </p:txBody>
      </p:sp>
      <p:sp>
        <p:nvSpPr>
          <p:cNvPr id="203779" name="内容占位符 2"/>
          <p:cNvSpPr>
            <a:spLocks noGrp="1"/>
          </p:cNvSpPr>
          <p:nvPr>
            <p:ph idx="1"/>
          </p:nvPr>
        </p:nvSpPr>
        <p:spPr>
          <a:xfrm>
            <a:off x="228600" y="1022350"/>
            <a:ext cx="8763000" cy="5638800"/>
          </a:xfrm>
        </p:spPr>
        <p:txBody>
          <a:bodyPr/>
          <a:lstStyle/>
          <a:p>
            <a:pPr marL="0" indent="0">
              <a:spcBef>
                <a:spcPct val="0"/>
              </a:spcBef>
              <a:buFont typeface="Wingdings" panose="05000000000000000000" pitchFamily="2" charset="2"/>
              <a:buNone/>
            </a:pPr>
            <a:r>
              <a:rPr lang="en-US" altLang="zh-CN" sz="3100" dirty="0" smtClean="0">
                <a:sym typeface="Symbol" panose="05050102010706020507" pitchFamily="18" charset="2"/>
              </a:rPr>
              <a:t></a:t>
            </a:r>
            <a:r>
              <a:rPr lang="en-US" altLang="zh-CN" sz="3100" dirty="0" err="1" smtClean="0"/>
              <a:t>x</a:t>
            </a:r>
            <a:r>
              <a:rPr lang="en-US" altLang="zh-CN" sz="3100" dirty="0" err="1" smtClean="0">
                <a:sym typeface="Symbol" panose="05050102010706020507" pitchFamily="18" charset="2"/>
              </a:rPr>
              <a:t></a:t>
            </a:r>
            <a:r>
              <a:rPr lang="en-US" altLang="zh-CN" sz="3100" dirty="0" err="1" smtClean="0"/>
              <a:t>y</a:t>
            </a:r>
            <a:r>
              <a:rPr lang="en-US" altLang="zh-CN" sz="3100" dirty="0" smtClean="0"/>
              <a:t>(P(x) </a:t>
            </a:r>
            <a:r>
              <a:rPr lang="en-US" altLang="zh-CN" sz="3100" dirty="0" smtClean="0">
                <a:sym typeface="Symbol" panose="05050102010706020507" pitchFamily="18" charset="2"/>
              </a:rPr>
              <a:t></a:t>
            </a:r>
            <a:r>
              <a:rPr lang="en-US" altLang="zh-CN" sz="3100" dirty="0" smtClean="0"/>
              <a:t>Q(</a:t>
            </a:r>
            <a:r>
              <a:rPr lang="en-US" altLang="zh-CN" sz="3100" dirty="0" err="1" smtClean="0"/>
              <a:t>x,y</a:t>
            </a:r>
            <a:r>
              <a:rPr lang="en-US" altLang="zh-CN" sz="3100" dirty="0" smtClean="0"/>
              <a:t>))</a:t>
            </a:r>
            <a:r>
              <a:rPr lang="en-US" altLang="zh-CN" sz="3100" dirty="0" smtClean="0">
                <a:sym typeface="Symbol" panose="05050102010706020507" pitchFamily="18" charset="2"/>
              </a:rPr>
              <a:t></a:t>
            </a:r>
            <a:r>
              <a:rPr lang="en-US" altLang="zh-CN" sz="3100" dirty="0" smtClean="0"/>
              <a:t>(</a:t>
            </a:r>
            <a:r>
              <a:rPr lang="en-US" altLang="zh-CN" sz="3100" dirty="0" smtClean="0">
                <a:sym typeface="Symbol" panose="05050102010706020507" pitchFamily="18" charset="2"/>
              </a:rPr>
              <a:t></a:t>
            </a:r>
            <a:r>
              <a:rPr lang="en-US" altLang="zh-CN" sz="3100" dirty="0" err="1" smtClean="0"/>
              <a:t>yR</a:t>
            </a:r>
            <a:r>
              <a:rPr lang="en-US" altLang="zh-CN" sz="3100" dirty="0" smtClean="0"/>
              <a:t>(y) </a:t>
            </a:r>
            <a:r>
              <a:rPr lang="en-US" altLang="zh-CN" sz="3100" dirty="0" smtClean="0">
                <a:sym typeface="Symbol" panose="05050102010706020507" pitchFamily="18" charset="2"/>
              </a:rPr>
              <a:t></a:t>
            </a:r>
            <a:r>
              <a:rPr lang="en-US" altLang="zh-CN" sz="3100" dirty="0" err="1" smtClean="0"/>
              <a:t>zT</a:t>
            </a:r>
            <a:r>
              <a:rPr lang="en-US" altLang="zh-CN" sz="3100" dirty="0" smtClean="0"/>
              <a:t>(z))</a:t>
            </a:r>
            <a:endParaRPr lang="zh-CN" altLang="zh-CN" sz="3100" dirty="0" smtClean="0"/>
          </a:p>
          <a:p>
            <a:pPr marL="0" indent="0">
              <a:spcBef>
                <a:spcPct val="0"/>
              </a:spcBef>
              <a:buFont typeface="Wingdings" panose="05000000000000000000" pitchFamily="2" charset="2"/>
              <a:buNone/>
            </a:pPr>
            <a:r>
              <a:rPr lang="en-US" altLang="zh-CN" sz="3100" dirty="0" smtClean="0"/>
              <a:t>= </a:t>
            </a:r>
            <a:r>
              <a:rPr lang="en-US" altLang="zh-CN" sz="3100" dirty="0" smtClean="0">
                <a:sym typeface="Symbol" panose="05050102010706020507" pitchFamily="18" charset="2"/>
              </a:rPr>
              <a:t></a:t>
            </a:r>
            <a:r>
              <a:rPr lang="en-US" altLang="zh-CN" sz="3100" dirty="0" err="1" smtClean="0"/>
              <a:t>x</a:t>
            </a:r>
            <a:r>
              <a:rPr lang="en-US" altLang="zh-CN" sz="3100" dirty="0" err="1" smtClean="0">
                <a:sym typeface="Symbol" panose="05050102010706020507" pitchFamily="18" charset="2"/>
              </a:rPr>
              <a:t></a:t>
            </a:r>
            <a:r>
              <a:rPr lang="en-US" altLang="zh-CN" sz="3100" dirty="0" err="1" smtClean="0"/>
              <a:t>y</a:t>
            </a:r>
            <a:r>
              <a:rPr lang="zh-CN" altLang="zh-CN" sz="3100" dirty="0" smtClean="0"/>
              <a:t>（</a:t>
            </a:r>
            <a:r>
              <a:rPr lang="en-US" altLang="zh-CN" sz="3100" dirty="0" smtClean="0">
                <a:sym typeface="Symbol" panose="05050102010706020507" pitchFamily="18" charset="2"/>
              </a:rPr>
              <a:t></a:t>
            </a:r>
            <a:r>
              <a:rPr lang="en-US" altLang="zh-CN" sz="3100" dirty="0" smtClean="0"/>
              <a:t> P(x) </a:t>
            </a:r>
            <a:r>
              <a:rPr lang="en-US" altLang="zh-CN" sz="3100" dirty="0" smtClean="0">
                <a:sym typeface="Symbol" panose="05050102010706020507" pitchFamily="18" charset="2"/>
              </a:rPr>
              <a:t></a:t>
            </a:r>
            <a:r>
              <a:rPr lang="en-US" altLang="zh-CN" sz="3100" dirty="0" smtClean="0"/>
              <a:t> Q(</a:t>
            </a:r>
            <a:r>
              <a:rPr lang="en-US" altLang="zh-CN" sz="3100" dirty="0" err="1" smtClean="0"/>
              <a:t>x,y</a:t>
            </a:r>
            <a:r>
              <a:rPr lang="en-US" altLang="zh-CN" sz="3100" dirty="0" smtClean="0"/>
              <a:t>)</a:t>
            </a:r>
            <a:r>
              <a:rPr lang="zh-CN" altLang="zh-CN" sz="3100" dirty="0" smtClean="0"/>
              <a:t>）</a:t>
            </a:r>
            <a:r>
              <a:rPr lang="en-US" altLang="zh-CN" sz="3100" dirty="0" smtClean="0">
                <a:sym typeface="Symbol" panose="05050102010706020507" pitchFamily="18" charset="2"/>
              </a:rPr>
              <a:t></a:t>
            </a:r>
            <a:r>
              <a:rPr lang="en-US" altLang="zh-CN" sz="3100" dirty="0" smtClean="0"/>
              <a:t>(</a:t>
            </a:r>
            <a:r>
              <a:rPr lang="en-US" altLang="zh-CN" sz="3100" dirty="0" smtClean="0">
                <a:solidFill>
                  <a:srgbClr val="FFFFFF"/>
                </a:solidFill>
                <a:sym typeface="Symbol" panose="05050102010706020507" pitchFamily="18" charset="2"/>
              </a:rPr>
              <a:t>  </a:t>
            </a:r>
            <a:r>
              <a:rPr lang="en-US" altLang="zh-CN" sz="3100" dirty="0" err="1" smtClean="0"/>
              <a:t>y</a:t>
            </a:r>
            <a:r>
              <a:rPr lang="en-US" altLang="zh-CN" sz="3100" dirty="0" err="1" smtClean="0">
                <a:sym typeface="Symbol" panose="05050102010706020507" pitchFamily="18" charset="2"/>
              </a:rPr>
              <a:t></a:t>
            </a:r>
            <a:r>
              <a:rPr lang="en-US" altLang="zh-CN" sz="3100" dirty="0" err="1" smtClean="0"/>
              <a:t>R</a:t>
            </a:r>
            <a:r>
              <a:rPr lang="en-US" altLang="zh-CN" sz="3100" dirty="0" smtClean="0"/>
              <a:t>(y) </a:t>
            </a:r>
            <a:r>
              <a:rPr lang="en-US" altLang="zh-CN" sz="3100" dirty="0" smtClean="0">
                <a:sym typeface="Symbol" panose="05050102010706020507" pitchFamily="18" charset="2"/>
              </a:rPr>
              <a:t></a:t>
            </a:r>
            <a:r>
              <a:rPr lang="en-US" altLang="zh-CN" sz="3100" dirty="0" err="1" smtClean="0"/>
              <a:t>zT</a:t>
            </a:r>
            <a:r>
              <a:rPr lang="en-US" altLang="zh-CN" sz="3100" dirty="0" smtClean="0"/>
              <a:t>(z))</a:t>
            </a:r>
            <a:endParaRPr lang="zh-CN" altLang="zh-CN" sz="3100" dirty="0" smtClean="0"/>
          </a:p>
          <a:p>
            <a:pPr marL="0" indent="0">
              <a:spcBef>
                <a:spcPct val="0"/>
              </a:spcBef>
              <a:buFont typeface="Wingdings" panose="05000000000000000000" pitchFamily="2" charset="2"/>
              <a:buNone/>
            </a:pPr>
            <a:r>
              <a:rPr lang="en-US" altLang="zh-CN" sz="3100" dirty="0" smtClean="0"/>
              <a:t>= </a:t>
            </a:r>
            <a:r>
              <a:rPr lang="en-US" altLang="zh-CN" sz="3100" dirty="0" smtClean="0">
                <a:sym typeface="Symbol" panose="05050102010706020507" pitchFamily="18" charset="2"/>
              </a:rPr>
              <a:t></a:t>
            </a:r>
            <a:r>
              <a:rPr lang="en-US" altLang="zh-CN" sz="3100" dirty="0" err="1" smtClean="0"/>
              <a:t>x</a:t>
            </a:r>
            <a:r>
              <a:rPr lang="en-US" altLang="zh-CN" sz="3100" dirty="0" err="1" smtClean="0">
                <a:sym typeface="Symbol" panose="05050102010706020507" pitchFamily="18" charset="2"/>
              </a:rPr>
              <a:t></a:t>
            </a:r>
            <a:r>
              <a:rPr lang="en-US" altLang="zh-CN" sz="3100" dirty="0" err="1" smtClean="0"/>
              <a:t>y</a:t>
            </a:r>
            <a:r>
              <a:rPr lang="en-US" altLang="zh-CN" sz="3100" dirty="0" smtClean="0"/>
              <a:t>(P(x) </a:t>
            </a:r>
            <a:r>
              <a:rPr lang="en-US" altLang="zh-CN" sz="3100" dirty="0" smtClean="0">
                <a:sym typeface="Symbol" panose="05050102010706020507" pitchFamily="18" charset="2"/>
              </a:rPr>
              <a:t></a:t>
            </a:r>
            <a:r>
              <a:rPr lang="en-US" altLang="zh-CN" sz="3100" dirty="0" smtClean="0"/>
              <a:t> </a:t>
            </a:r>
            <a:r>
              <a:rPr lang="en-US" altLang="zh-CN" sz="3100" dirty="0" smtClean="0">
                <a:sym typeface="Symbol" panose="05050102010706020507" pitchFamily="18" charset="2"/>
              </a:rPr>
              <a:t></a:t>
            </a:r>
            <a:r>
              <a:rPr lang="en-US" altLang="zh-CN" sz="3100" dirty="0" smtClean="0"/>
              <a:t>Q(</a:t>
            </a:r>
            <a:r>
              <a:rPr lang="en-US" altLang="zh-CN" sz="3100" dirty="0" err="1" smtClean="0"/>
              <a:t>x,y</a:t>
            </a:r>
            <a:r>
              <a:rPr lang="en-US" altLang="zh-CN" sz="3100" dirty="0" smtClean="0"/>
              <a:t>)) </a:t>
            </a:r>
            <a:r>
              <a:rPr lang="en-US" altLang="zh-CN" sz="3100" dirty="0" smtClean="0">
                <a:sym typeface="Symbol" panose="05050102010706020507" pitchFamily="18" charset="2"/>
              </a:rPr>
              <a:t></a:t>
            </a:r>
            <a:r>
              <a:rPr lang="en-US" altLang="zh-CN" sz="3100" dirty="0" smtClean="0"/>
              <a:t>(</a:t>
            </a:r>
            <a:r>
              <a:rPr lang="en-US" altLang="zh-CN" sz="3100" dirty="0" smtClean="0">
                <a:sym typeface="Symbol" panose="05050102010706020507" pitchFamily="18" charset="2"/>
              </a:rPr>
              <a:t></a:t>
            </a:r>
            <a:r>
              <a:rPr lang="en-US" altLang="zh-CN" sz="3100" dirty="0" smtClean="0"/>
              <a:t>y</a:t>
            </a:r>
            <a:r>
              <a:rPr lang="en-US" altLang="zh-CN" sz="3100" dirty="0" smtClean="0">
                <a:sym typeface="Symbol" panose="05050102010706020507" pitchFamily="18" charset="2"/>
              </a:rPr>
              <a:t></a:t>
            </a:r>
            <a:r>
              <a:rPr lang="en-US" altLang="zh-CN" sz="3100" dirty="0" smtClean="0"/>
              <a:t> R(y) </a:t>
            </a:r>
            <a:r>
              <a:rPr lang="en-US" altLang="zh-CN" sz="3100" dirty="0" smtClean="0">
                <a:sym typeface="Symbol" panose="05050102010706020507" pitchFamily="18" charset="2"/>
              </a:rPr>
              <a:t></a:t>
            </a:r>
            <a:r>
              <a:rPr lang="en-US" altLang="zh-CN" sz="3100" dirty="0" err="1" smtClean="0"/>
              <a:t>zT</a:t>
            </a:r>
            <a:r>
              <a:rPr lang="en-US" altLang="zh-CN" sz="3100" dirty="0" smtClean="0"/>
              <a:t>(z)) </a:t>
            </a:r>
          </a:p>
          <a:p>
            <a:pPr marL="0" indent="0">
              <a:spcBef>
                <a:spcPct val="0"/>
              </a:spcBef>
              <a:buFont typeface="Wingdings" panose="05000000000000000000" pitchFamily="2" charset="2"/>
              <a:buNone/>
            </a:pPr>
            <a:r>
              <a:rPr lang="de-DE" altLang="zh-CN" sz="3100" dirty="0" smtClean="0"/>
              <a:t>= </a:t>
            </a:r>
            <a:r>
              <a:rPr lang="en-US" altLang="zh-CN" sz="3100" dirty="0" smtClean="0">
                <a:sym typeface="Symbol" panose="05050102010706020507" pitchFamily="18" charset="2"/>
              </a:rPr>
              <a:t></a:t>
            </a:r>
            <a:r>
              <a:rPr lang="de-DE" altLang="zh-CN" sz="3100" dirty="0" smtClean="0"/>
              <a:t>x</a:t>
            </a:r>
            <a:r>
              <a:rPr lang="en-US" altLang="zh-CN" sz="3100" dirty="0" smtClean="0">
                <a:sym typeface="Symbol" panose="05050102010706020507" pitchFamily="18" charset="2"/>
              </a:rPr>
              <a:t></a:t>
            </a:r>
            <a:r>
              <a:rPr lang="de-DE" altLang="zh-CN" sz="3100" dirty="0" smtClean="0"/>
              <a:t>y(P(x) </a:t>
            </a:r>
            <a:r>
              <a:rPr lang="en-US" altLang="zh-CN" sz="3100" dirty="0" smtClean="0">
                <a:sym typeface="Symbol" panose="05050102010706020507" pitchFamily="18" charset="2"/>
              </a:rPr>
              <a:t></a:t>
            </a:r>
            <a:r>
              <a:rPr lang="en-US" altLang="zh-CN" sz="3100" dirty="0" smtClean="0"/>
              <a:t> </a:t>
            </a:r>
            <a:r>
              <a:rPr lang="en-US" altLang="zh-CN" sz="3100" dirty="0" smtClean="0">
                <a:sym typeface="Symbol" panose="05050102010706020507" pitchFamily="18" charset="2"/>
              </a:rPr>
              <a:t></a:t>
            </a:r>
            <a:r>
              <a:rPr lang="de-DE" altLang="zh-CN" sz="3100" dirty="0" smtClean="0"/>
              <a:t>Q(x,y)) </a:t>
            </a:r>
            <a:r>
              <a:rPr lang="en-US" altLang="zh-CN" sz="3100" dirty="0" smtClean="0">
                <a:sym typeface="Symbol" panose="05050102010706020507" pitchFamily="18" charset="2"/>
              </a:rPr>
              <a:t></a:t>
            </a:r>
            <a:r>
              <a:rPr lang="de-DE" altLang="zh-CN" sz="3100" dirty="0" smtClean="0"/>
              <a:t> (</a:t>
            </a:r>
            <a:r>
              <a:rPr lang="en-US" altLang="zh-CN" sz="3100" dirty="0" smtClean="0">
                <a:sym typeface="Symbol" panose="05050102010706020507" pitchFamily="18" charset="2"/>
              </a:rPr>
              <a:t></a:t>
            </a:r>
            <a:r>
              <a:rPr lang="de-DE" altLang="zh-CN" sz="3100" dirty="0" smtClean="0"/>
              <a:t>t</a:t>
            </a:r>
            <a:r>
              <a:rPr lang="en-US" altLang="zh-CN" sz="3100" dirty="0" smtClean="0">
                <a:sym typeface="Symbol" panose="05050102010706020507" pitchFamily="18" charset="2"/>
              </a:rPr>
              <a:t></a:t>
            </a:r>
            <a:r>
              <a:rPr lang="en-US" altLang="zh-CN" sz="3100" dirty="0" smtClean="0"/>
              <a:t> </a:t>
            </a:r>
            <a:r>
              <a:rPr lang="de-DE" altLang="zh-CN" sz="3100" dirty="0" smtClean="0"/>
              <a:t>R(t) </a:t>
            </a:r>
            <a:r>
              <a:rPr lang="en-US" altLang="zh-CN" sz="3100" dirty="0" smtClean="0">
                <a:sym typeface="Symbol" panose="05050102010706020507" pitchFamily="18" charset="2"/>
              </a:rPr>
              <a:t></a:t>
            </a:r>
            <a:r>
              <a:rPr lang="de-DE" altLang="zh-CN" sz="3100" dirty="0" smtClean="0"/>
              <a:t>zT(z)) </a:t>
            </a:r>
          </a:p>
          <a:p>
            <a:pPr marL="0" indent="0">
              <a:spcBef>
                <a:spcPct val="0"/>
              </a:spcBef>
              <a:buFont typeface="Wingdings" panose="05000000000000000000" pitchFamily="2" charset="2"/>
              <a:buNone/>
            </a:pPr>
            <a:r>
              <a:rPr lang="de-DE" altLang="zh-CN" sz="3100" dirty="0" smtClean="0"/>
              <a:t>= </a:t>
            </a:r>
            <a:r>
              <a:rPr lang="en-US" altLang="zh-CN" sz="3100" dirty="0" smtClean="0">
                <a:sym typeface="Symbol" panose="05050102010706020507" pitchFamily="18" charset="2"/>
              </a:rPr>
              <a:t></a:t>
            </a:r>
            <a:r>
              <a:rPr lang="de-DE" altLang="zh-CN" sz="3100" dirty="0" smtClean="0"/>
              <a:t>x</a:t>
            </a:r>
            <a:r>
              <a:rPr lang="en-US" altLang="zh-CN" sz="3100" dirty="0" smtClean="0">
                <a:sym typeface="Symbol" panose="05050102010706020507" pitchFamily="18" charset="2"/>
              </a:rPr>
              <a:t></a:t>
            </a:r>
            <a:r>
              <a:rPr lang="de-DE" altLang="zh-CN" sz="3100" dirty="0" smtClean="0"/>
              <a:t>y</a:t>
            </a:r>
            <a:r>
              <a:rPr lang="en-US" altLang="zh-CN" sz="3100" dirty="0" smtClean="0">
                <a:sym typeface="Symbol" panose="05050102010706020507" pitchFamily="18" charset="2"/>
              </a:rPr>
              <a:t></a:t>
            </a:r>
            <a:r>
              <a:rPr lang="de-DE" altLang="zh-CN" sz="3100" dirty="0" smtClean="0"/>
              <a:t>t</a:t>
            </a:r>
            <a:r>
              <a:rPr lang="en-US" altLang="zh-CN" sz="3100" dirty="0" smtClean="0">
                <a:sym typeface="Symbol" panose="05050102010706020507" pitchFamily="18" charset="2"/>
              </a:rPr>
              <a:t></a:t>
            </a:r>
            <a:r>
              <a:rPr lang="de-DE" altLang="zh-CN" sz="3100" dirty="0" smtClean="0"/>
              <a:t>z </a:t>
            </a:r>
            <a:r>
              <a:rPr lang="zh-CN" altLang="zh-CN" sz="3100" dirty="0" smtClean="0"/>
              <a:t>（</a:t>
            </a:r>
            <a:r>
              <a:rPr lang="de-DE" altLang="zh-CN" sz="3100" dirty="0" smtClean="0"/>
              <a:t>(P(x) </a:t>
            </a:r>
            <a:r>
              <a:rPr lang="en-US" altLang="zh-CN" sz="3100" dirty="0" smtClean="0">
                <a:sym typeface="Symbol" panose="05050102010706020507" pitchFamily="18" charset="2"/>
              </a:rPr>
              <a:t></a:t>
            </a:r>
            <a:r>
              <a:rPr lang="en-US" altLang="zh-CN" sz="3100" dirty="0" smtClean="0"/>
              <a:t> </a:t>
            </a:r>
            <a:r>
              <a:rPr lang="en-US" altLang="zh-CN" sz="3100" dirty="0" smtClean="0">
                <a:sym typeface="Symbol" panose="05050102010706020507" pitchFamily="18" charset="2"/>
              </a:rPr>
              <a:t></a:t>
            </a:r>
            <a:r>
              <a:rPr lang="de-DE" altLang="zh-CN" sz="3100" dirty="0" smtClean="0"/>
              <a:t>Q(x,y)) </a:t>
            </a:r>
            <a:r>
              <a:rPr lang="en-US" altLang="zh-CN" sz="3100" dirty="0" smtClean="0">
                <a:sym typeface="Symbol" panose="05050102010706020507" pitchFamily="18" charset="2"/>
              </a:rPr>
              <a:t></a:t>
            </a:r>
            <a:r>
              <a:rPr lang="en-US" altLang="zh-CN" sz="3100" dirty="0" smtClean="0"/>
              <a:t> </a:t>
            </a:r>
            <a:r>
              <a:rPr lang="en-US" altLang="zh-CN" sz="3100" dirty="0" smtClean="0">
                <a:sym typeface="Symbol" panose="05050102010706020507" pitchFamily="18" charset="2"/>
              </a:rPr>
              <a:t></a:t>
            </a:r>
            <a:r>
              <a:rPr lang="en-US" altLang="zh-CN" sz="3100" dirty="0" smtClean="0"/>
              <a:t> </a:t>
            </a:r>
            <a:r>
              <a:rPr lang="de-DE" altLang="zh-CN" sz="3100" dirty="0" smtClean="0"/>
              <a:t>R(t) </a:t>
            </a:r>
            <a:r>
              <a:rPr lang="en-US" altLang="zh-CN" sz="3100" dirty="0" smtClean="0">
                <a:sym typeface="Symbol" panose="05050102010706020507" pitchFamily="18" charset="2"/>
              </a:rPr>
              <a:t></a:t>
            </a:r>
            <a:r>
              <a:rPr lang="de-DE" altLang="zh-CN" sz="3100" dirty="0" smtClean="0"/>
              <a:t>T(z)</a:t>
            </a:r>
            <a:r>
              <a:rPr lang="zh-CN" altLang="zh-CN" sz="3100" dirty="0" smtClean="0"/>
              <a:t>）</a:t>
            </a:r>
          </a:p>
          <a:p>
            <a:pPr marL="0" indent="0">
              <a:spcBef>
                <a:spcPct val="0"/>
              </a:spcBef>
              <a:buFont typeface="Wingdings" panose="05000000000000000000" pitchFamily="2" charset="2"/>
              <a:buNone/>
            </a:pPr>
            <a:r>
              <a:rPr lang="de-DE" altLang="zh-CN" sz="3100" dirty="0" smtClean="0"/>
              <a:t>= </a:t>
            </a:r>
            <a:r>
              <a:rPr lang="en-US" altLang="zh-CN" sz="3100" dirty="0" smtClean="0">
                <a:sym typeface="Symbol" panose="05050102010706020507" pitchFamily="18" charset="2"/>
              </a:rPr>
              <a:t></a:t>
            </a:r>
            <a:r>
              <a:rPr lang="de-DE" altLang="zh-CN" sz="3100" dirty="0" smtClean="0"/>
              <a:t>x</a:t>
            </a:r>
            <a:r>
              <a:rPr lang="en-US" altLang="zh-CN" sz="3100" dirty="0" smtClean="0">
                <a:sym typeface="Symbol" panose="05050102010706020507" pitchFamily="18" charset="2"/>
              </a:rPr>
              <a:t></a:t>
            </a:r>
            <a:r>
              <a:rPr lang="de-DE" altLang="zh-CN" sz="3100" dirty="0" smtClean="0"/>
              <a:t>y</a:t>
            </a:r>
            <a:r>
              <a:rPr lang="en-US" altLang="zh-CN" sz="3100" dirty="0" smtClean="0">
                <a:sym typeface="Symbol" panose="05050102010706020507" pitchFamily="18" charset="2"/>
              </a:rPr>
              <a:t></a:t>
            </a:r>
            <a:r>
              <a:rPr lang="de-DE" altLang="zh-CN" sz="3100" dirty="0" smtClean="0"/>
              <a:t>t</a:t>
            </a:r>
            <a:r>
              <a:rPr lang="en-US" altLang="zh-CN" sz="3100" dirty="0" smtClean="0">
                <a:sym typeface="Symbol" panose="05050102010706020507" pitchFamily="18" charset="2"/>
              </a:rPr>
              <a:t></a:t>
            </a:r>
            <a:r>
              <a:rPr lang="de-DE" altLang="zh-CN" sz="3100" dirty="0" smtClean="0"/>
              <a:t>z((P(x) </a:t>
            </a:r>
            <a:r>
              <a:rPr lang="en-US" altLang="zh-CN" sz="3100" dirty="0" smtClean="0">
                <a:sym typeface="Symbol" panose="05050102010706020507" pitchFamily="18" charset="2"/>
              </a:rPr>
              <a:t></a:t>
            </a:r>
            <a:r>
              <a:rPr lang="de-DE" altLang="zh-CN" sz="3100" dirty="0" smtClean="0"/>
              <a:t>R(t)</a:t>
            </a:r>
            <a:r>
              <a:rPr lang="en-US" altLang="zh-CN" sz="3100" dirty="0" smtClean="0">
                <a:sym typeface="Symbol" panose="05050102010706020507" pitchFamily="18" charset="2"/>
              </a:rPr>
              <a:t></a:t>
            </a:r>
            <a:r>
              <a:rPr lang="de-DE" altLang="zh-CN" sz="3100" dirty="0" smtClean="0"/>
              <a:t>T(z))</a:t>
            </a:r>
            <a:r>
              <a:rPr lang="en-US" altLang="zh-CN" sz="3100" dirty="0" smtClean="0">
                <a:sym typeface="Symbol" panose="05050102010706020507" pitchFamily="18" charset="2"/>
              </a:rPr>
              <a:t></a:t>
            </a:r>
            <a:r>
              <a:rPr lang="de-DE" altLang="zh-CN" sz="3100" dirty="0" smtClean="0"/>
              <a:t>(</a:t>
            </a:r>
            <a:r>
              <a:rPr lang="en-US" altLang="zh-CN" sz="3100" dirty="0" smtClean="0">
                <a:sym typeface="Symbol" panose="05050102010706020507" pitchFamily="18" charset="2"/>
              </a:rPr>
              <a:t></a:t>
            </a:r>
            <a:r>
              <a:rPr lang="de-DE" altLang="zh-CN" sz="3100" dirty="0" smtClean="0"/>
              <a:t>Q(x,y) </a:t>
            </a:r>
            <a:r>
              <a:rPr lang="en-US" altLang="zh-CN" sz="3100" dirty="0" smtClean="0">
                <a:sym typeface="Symbol" panose="05050102010706020507" pitchFamily="18" charset="2"/>
              </a:rPr>
              <a:t></a:t>
            </a:r>
            <a:r>
              <a:rPr lang="de-DE" altLang="zh-CN" sz="3100" dirty="0" smtClean="0"/>
              <a:t>R(t)</a:t>
            </a:r>
            <a:r>
              <a:rPr lang="en-US" altLang="zh-CN" sz="3100" dirty="0" smtClean="0">
                <a:sym typeface="Symbol" panose="05050102010706020507" pitchFamily="18" charset="2"/>
              </a:rPr>
              <a:t></a:t>
            </a:r>
            <a:r>
              <a:rPr lang="de-DE" altLang="zh-CN" sz="3100" dirty="0" smtClean="0"/>
              <a:t>T(z)))</a:t>
            </a:r>
            <a:endParaRPr lang="zh-CN" altLang="zh-CN" sz="3100" dirty="0" smtClean="0"/>
          </a:p>
          <a:p>
            <a:pPr marL="0" indent="0">
              <a:spcBef>
                <a:spcPct val="0"/>
              </a:spcBef>
              <a:buFont typeface="Wingdings" panose="05000000000000000000" pitchFamily="2" charset="2"/>
              <a:buNone/>
            </a:pPr>
            <a:r>
              <a:rPr lang="zh-CN" altLang="zh-CN" sz="3100" dirty="0" smtClean="0"/>
              <a:t>用</a:t>
            </a:r>
            <a:r>
              <a:rPr lang="de-DE" altLang="zh-CN" sz="3100" dirty="0" smtClean="0"/>
              <a:t>a</a:t>
            </a:r>
            <a:r>
              <a:rPr lang="zh-CN" altLang="zh-CN" sz="3100" dirty="0" smtClean="0"/>
              <a:t>代替</a:t>
            </a:r>
            <a:r>
              <a:rPr lang="de-DE" altLang="zh-CN" sz="3100" dirty="0" smtClean="0"/>
              <a:t>x</a:t>
            </a:r>
            <a:r>
              <a:rPr lang="zh-CN" altLang="zh-CN" sz="3100" dirty="0" smtClean="0"/>
              <a:t>，用</a:t>
            </a:r>
            <a:r>
              <a:rPr lang="de-DE" altLang="zh-CN" sz="3100" dirty="0" smtClean="0"/>
              <a:t>b</a:t>
            </a:r>
            <a:r>
              <a:rPr lang="zh-CN" altLang="zh-CN" sz="3100" dirty="0" smtClean="0"/>
              <a:t>代替</a:t>
            </a:r>
            <a:r>
              <a:rPr lang="de-DE" altLang="zh-CN" sz="3100" dirty="0" smtClean="0"/>
              <a:t>y</a:t>
            </a:r>
            <a:r>
              <a:rPr lang="zh-CN" altLang="zh-CN" sz="3100" dirty="0" smtClean="0"/>
              <a:t>，用</a:t>
            </a:r>
            <a:r>
              <a:rPr lang="de-DE" altLang="zh-CN" sz="3100" dirty="0" smtClean="0"/>
              <a:t>f(t)</a:t>
            </a:r>
            <a:r>
              <a:rPr lang="zh-CN" altLang="zh-CN" sz="3100" dirty="0" smtClean="0"/>
              <a:t>代替</a:t>
            </a:r>
            <a:r>
              <a:rPr lang="de-DE" altLang="zh-CN" sz="3100" dirty="0" smtClean="0"/>
              <a:t>z</a:t>
            </a:r>
            <a:r>
              <a:rPr lang="zh-CN" altLang="zh-CN" sz="3100" dirty="0" smtClean="0"/>
              <a:t>，</a:t>
            </a:r>
          </a:p>
          <a:p>
            <a:pPr marL="0" indent="0">
              <a:spcBef>
                <a:spcPct val="0"/>
              </a:spcBef>
              <a:buFont typeface="Wingdings" panose="05000000000000000000" pitchFamily="2" charset="2"/>
              <a:buNone/>
            </a:pPr>
            <a:r>
              <a:rPr lang="zh-CN" altLang="zh-CN" sz="3100" dirty="0" smtClean="0"/>
              <a:t>得公式的</a:t>
            </a:r>
            <a:r>
              <a:rPr lang="de-DE" altLang="zh-CN" sz="3100" dirty="0" smtClean="0"/>
              <a:t>Skolem</a:t>
            </a:r>
            <a:r>
              <a:rPr lang="zh-CN" altLang="zh-CN" sz="3100" dirty="0" smtClean="0"/>
              <a:t>范式：</a:t>
            </a:r>
          </a:p>
          <a:p>
            <a:pPr marL="0" indent="0">
              <a:spcBef>
                <a:spcPct val="0"/>
              </a:spcBef>
              <a:buFont typeface="Wingdings" panose="05000000000000000000" pitchFamily="2" charset="2"/>
              <a:buNone/>
            </a:pPr>
            <a:r>
              <a:rPr lang="en-US" altLang="zh-CN" sz="3100" dirty="0" smtClean="0">
                <a:sym typeface="Symbol" panose="05050102010706020507" pitchFamily="18" charset="2"/>
              </a:rPr>
              <a:t></a:t>
            </a:r>
            <a:r>
              <a:rPr lang="de-DE" altLang="zh-CN" sz="3100" dirty="0" smtClean="0"/>
              <a:t>t((P(a) </a:t>
            </a:r>
            <a:r>
              <a:rPr lang="en-US" altLang="zh-CN" sz="3100" dirty="0" smtClean="0">
                <a:sym typeface="Symbol" panose="05050102010706020507" pitchFamily="18" charset="2"/>
              </a:rPr>
              <a:t></a:t>
            </a:r>
            <a:r>
              <a:rPr lang="en-US" altLang="zh-CN" sz="3100" dirty="0" smtClean="0"/>
              <a:t> </a:t>
            </a:r>
            <a:r>
              <a:rPr lang="en-US" altLang="zh-CN" sz="3100" dirty="0" smtClean="0">
                <a:sym typeface="Symbol" panose="05050102010706020507" pitchFamily="18" charset="2"/>
              </a:rPr>
              <a:t></a:t>
            </a:r>
            <a:r>
              <a:rPr lang="en-US" altLang="zh-CN" sz="3100" dirty="0" smtClean="0"/>
              <a:t> </a:t>
            </a:r>
            <a:r>
              <a:rPr lang="de-DE" altLang="zh-CN" sz="3100" dirty="0" smtClean="0"/>
              <a:t>R(t) </a:t>
            </a:r>
            <a:r>
              <a:rPr lang="en-US" altLang="zh-CN" sz="3100" dirty="0" smtClean="0">
                <a:sym typeface="Symbol" panose="05050102010706020507" pitchFamily="18" charset="2"/>
              </a:rPr>
              <a:t></a:t>
            </a:r>
            <a:r>
              <a:rPr lang="de-DE" altLang="zh-CN" sz="3100" dirty="0" smtClean="0"/>
              <a:t>T(f(t))) </a:t>
            </a:r>
            <a:r>
              <a:rPr lang="en-US" altLang="zh-CN" sz="3100" dirty="0" smtClean="0">
                <a:sym typeface="Symbol" panose="05050102010706020507" pitchFamily="18" charset="2"/>
              </a:rPr>
              <a:t></a:t>
            </a:r>
            <a:r>
              <a:rPr lang="de-DE" altLang="zh-CN" sz="3100" dirty="0" smtClean="0"/>
              <a:t>(</a:t>
            </a:r>
            <a:r>
              <a:rPr lang="en-US" altLang="zh-CN" sz="3100" dirty="0" smtClean="0">
                <a:sym typeface="Symbol" panose="05050102010706020507" pitchFamily="18" charset="2"/>
              </a:rPr>
              <a:t></a:t>
            </a:r>
            <a:r>
              <a:rPr lang="en-US" altLang="zh-CN" sz="3100" dirty="0" smtClean="0"/>
              <a:t> </a:t>
            </a:r>
            <a:r>
              <a:rPr lang="de-DE" altLang="zh-CN" sz="3100" dirty="0" smtClean="0"/>
              <a:t>Q(a,b) </a:t>
            </a:r>
            <a:r>
              <a:rPr lang="en-US" altLang="zh-CN" sz="3100" dirty="0" smtClean="0">
                <a:sym typeface="Symbol" panose="05050102010706020507" pitchFamily="18" charset="2"/>
              </a:rPr>
              <a:t></a:t>
            </a:r>
            <a:r>
              <a:rPr lang="en-US" altLang="zh-CN" sz="3100" dirty="0" smtClean="0"/>
              <a:t> </a:t>
            </a:r>
            <a:r>
              <a:rPr lang="en-US" altLang="zh-CN" sz="3100" dirty="0" smtClean="0">
                <a:sym typeface="Symbol" panose="05050102010706020507" pitchFamily="18" charset="2"/>
              </a:rPr>
              <a:t></a:t>
            </a:r>
            <a:r>
              <a:rPr lang="en-US" altLang="zh-CN" sz="3100" dirty="0" smtClean="0"/>
              <a:t> </a:t>
            </a:r>
            <a:r>
              <a:rPr lang="de-DE" altLang="zh-CN" sz="3100" dirty="0" smtClean="0"/>
              <a:t>R(t) </a:t>
            </a:r>
            <a:r>
              <a:rPr lang="en-US" altLang="zh-CN" sz="3100" dirty="0" smtClean="0">
                <a:sym typeface="Symbol" panose="05050102010706020507" pitchFamily="18" charset="2"/>
              </a:rPr>
              <a:t></a:t>
            </a:r>
            <a:r>
              <a:rPr lang="de-DE" altLang="zh-CN" sz="3100" dirty="0" smtClean="0"/>
              <a:t>T(f(t))))</a:t>
            </a:r>
            <a:endParaRPr lang="zh-CN" altLang="en-US" sz="3100" dirty="0" smtClean="0"/>
          </a:p>
        </p:txBody>
      </p:sp>
      <p:sp>
        <p:nvSpPr>
          <p:cNvPr id="3" name="页脚占位符 2"/>
          <p:cNvSpPr>
            <a:spLocks noGrp="1"/>
          </p:cNvSpPr>
          <p:nvPr>
            <p:ph type="ftr" sz="quarter" idx="11"/>
          </p:nvPr>
        </p:nvSpPr>
        <p:spPr/>
        <p:txBody>
          <a:bodyPr/>
          <a:lstStyle/>
          <a:p>
            <a:pPr>
              <a:defRPr/>
            </a:pPr>
            <a:endParaRPr lang="en-US" altLang="zh-CN">
              <a:solidFill>
                <a:srgbClr val="FFFFFF"/>
              </a:solidFill>
            </a:endParaRPr>
          </a:p>
        </p:txBody>
      </p:sp>
      <p:sp>
        <p:nvSpPr>
          <p:cNvPr id="20378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B355C53-4C80-4008-8B51-F8297F91354F}" type="slidenum">
              <a:rPr kumimoji="0" lang="zh-CN" altLang="en-US" sz="1400" b="0" smtClean="0">
                <a:solidFill>
                  <a:srgbClr val="FFFFFF"/>
                </a:solidFill>
              </a:rPr>
              <a:pPr>
                <a:spcBef>
                  <a:spcPct val="0"/>
                </a:spcBef>
                <a:buClrTx/>
                <a:buFontTx/>
                <a:buNone/>
              </a:pPr>
              <a:t>113</a:t>
            </a:fld>
            <a:endParaRPr kumimoji="0" lang="en-US" altLang="zh-CN" sz="1400" b="0" smtClean="0">
              <a:solidFill>
                <a:srgbClr val="FFFFFF"/>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3"/>
          <p:cNvSpPr>
            <a:spLocks noGrp="1" noChangeAspect="1" noChangeArrowheads="1"/>
          </p:cNvSpPr>
          <p:nvPr>
            <p:ph type="body" idx="1"/>
          </p:nvPr>
        </p:nvSpPr>
        <p:spPr>
          <a:xfrm>
            <a:off x="381000" y="838200"/>
            <a:ext cx="8458200" cy="4114800"/>
          </a:xfrm>
        </p:spPr>
        <p:txBody>
          <a:bodyPr/>
          <a:lstStyle/>
          <a:p>
            <a:pPr marL="0" indent="0" eaLnBrk="1" hangingPunct="1">
              <a:lnSpc>
                <a:spcPct val="125000"/>
              </a:lnSpc>
              <a:spcBef>
                <a:spcPct val="0"/>
              </a:spcBef>
              <a:buFont typeface="Wingdings" panose="05000000000000000000" pitchFamily="2" charset="2"/>
              <a:buNone/>
            </a:pPr>
            <a:r>
              <a:rPr lang="zh-CN" altLang="en-US" sz="3300" dirty="0" smtClean="0">
                <a:latin typeface="宋体" panose="02010600030101010101" pitchFamily="2" charset="-122"/>
              </a:rPr>
              <a:t>设</a:t>
            </a:r>
            <a:r>
              <a:rPr lang="en-US" altLang="zh-CN" sz="3300" dirty="0" smtClean="0">
                <a:latin typeface="Times New Roman" panose="02020603050405020304" pitchFamily="18" charset="0"/>
              </a:rPr>
              <a:t>G</a:t>
            </a:r>
            <a:r>
              <a:rPr lang="en-US" altLang="zh-CN" sz="3300" dirty="0" smtClean="0">
                <a:latin typeface="宋体" panose="02010600030101010101" pitchFamily="2" charset="-122"/>
              </a:rPr>
              <a:t>，</a:t>
            </a:r>
            <a:r>
              <a:rPr lang="en-US" altLang="zh-CN" sz="3300" dirty="0" smtClean="0">
                <a:latin typeface="Times New Roman" panose="02020603050405020304" pitchFamily="18" charset="0"/>
              </a:rPr>
              <a:t>H</a:t>
            </a:r>
            <a:r>
              <a:rPr lang="zh-CN" altLang="en-US" sz="3300" dirty="0" smtClean="0">
                <a:latin typeface="宋体" panose="02010600030101010101" pitchFamily="2" charset="-122"/>
              </a:rPr>
              <a:t>是两个有限图，如果</a:t>
            </a:r>
            <a:r>
              <a:rPr lang="en-US" altLang="zh-CN" sz="3300" dirty="0" smtClean="0">
                <a:latin typeface="Times New Roman" panose="02020603050405020304" pitchFamily="18" charset="0"/>
              </a:rPr>
              <a:t>P(G)=P(H)</a:t>
            </a:r>
            <a:r>
              <a:rPr lang="en-US" altLang="zh-CN" sz="3300" dirty="0" smtClean="0">
                <a:latin typeface="宋体" panose="02010600030101010101" pitchFamily="2" charset="-122"/>
              </a:rPr>
              <a:t>，</a:t>
            </a:r>
            <a:r>
              <a:rPr lang="zh-CN" altLang="en-US" sz="3300" dirty="0" smtClean="0">
                <a:latin typeface="宋体" panose="02010600030101010101" pitchFamily="2" charset="-122"/>
              </a:rPr>
              <a:t>并且对</a:t>
            </a:r>
            <a:r>
              <a:rPr lang="en-US" altLang="zh-CN" sz="3300" dirty="0" smtClean="0">
                <a:latin typeface="Times New Roman" panose="02020603050405020304" pitchFamily="18" charset="0"/>
              </a:rPr>
              <a:t>G</a:t>
            </a:r>
            <a:r>
              <a:rPr lang="en-US" altLang="zh-CN" sz="3300" dirty="0" smtClean="0">
                <a:latin typeface="宋体" panose="02010600030101010101" pitchFamily="2" charset="-122"/>
              </a:rPr>
              <a:t>，</a:t>
            </a:r>
            <a:r>
              <a:rPr lang="en-US" altLang="zh-CN" sz="3300" dirty="0" smtClean="0">
                <a:latin typeface="Times New Roman" panose="02020603050405020304" pitchFamily="18" charset="0"/>
              </a:rPr>
              <a:t>H</a:t>
            </a:r>
            <a:r>
              <a:rPr lang="zh-CN" altLang="en-US" sz="3300" dirty="0" smtClean="0">
                <a:latin typeface="宋体" panose="02010600030101010101" pitchFamily="2" charset="-122"/>
              </a:rPr>
              <a:t>中任意两点</a:t>
            </a:r>
            <a:r>
              <a:rPr lang="en-US" altLang="zh-CN" sz="3300" dirty="0" err="1" smtClean="0">
                <a:latin typeface="Times New Roman" panose="02020603050405020304" pitchFamily="18" charset="0"/>
              </a:rPr>
              <a:t>u</a:t>
            </a:r>
            <a:r>
              <a:rPr lang="en-US" altLang="zh-CN" sz="3300" dirty="0" err="1" smtClean="0">
                <a:latin typeface="宋体" panose="02010600030101010101" pitchFamily="2" charset="-122"/>
              </a:rPr>
              <a:t>、</a:t>
            </a:r>
            <a:r>
              <a:rPr lang="en-US" altLang="zh-CN" sz="3300" dirty="0" err="1" smtClean="0">
                <a:latin typeface="Times New Roman" panose="02020603050405020304" pitchFamily="18" charset="0"/>
              </a:rPr>
              <a:t>v</a:t>
            </a:r>
            <a:r>
              <a:rPr lang="en-US" altLang="zh-CN" sz="3300" dirty="0" err="1" smtClean="0">
                <a:latin typeface="宋体" panose="02010600030101010101" pitchFamily="2" charset="-122"/>
              </a:rPr>
              <a:t>，</a:t>
            </a:r>
            <a:r>
              <a:rPr lang="en-US" altLang="zh-CN" sz="3300" dirty="0" err="1" smtClean="0">
                <a:solidFill>
                  <a:schemeClr val="tx2"/>
                </a:solidFill>
                <a:latin typeface="Times New Roman" panose="02020603050405020304" pitchFamily="18" charset="0"/>
              </a:rPr>
              <a:t>u</a:t>
            </a:r>
            <a:r>
              <a:rPr lang="zh-CN" altLang="en-US" sz="3300" dirty="0" smtClean="0">
                <a:solidFill>
                  <a:schemeClr val="tx2"/>
                </a:solidFill>
                <a:latin typeface="宋体" panose="02010600030101010101" pitchFamily="2" charset="-122"/>
              </a:rPr>
              <a:t>和</a:t>
            </a:r>
            <a:r>
              <a:rPr lang="en-US" altLang="zh-CN" sz="3300" dirty="0" smtClean="0">
                <a:solidFill>
                  <a:schemeClr val="tx2"/>
                </a:solidFill>
                <a:latin typeface="Times New Roman" panose="02020603050405020304" pitchFamily="18" charset="0"/>
              </a:rPr>
              <a:t>v</a:t>
            </a:r>
            <a:r>
              <a:rPr lang="zh-CN" altLang="en-US" sz="3300" dirty="0" smtClean="0">
                <a:solidFill>
                  <a:schemeClr val="tx2"/>
                </a:solidFill>
                <a:latin typeface="宋体" panose="02010600030101010101" pitchFamily="2" charset="-122"/>
              </a:rPr>
              <a:t>在</a:t>
            </a:r>
            <a:r>
              <a:rPr lang="en-US" altLang="zh-CN" sz="3300" dirty="0" smtClean="0">
                <a:solidFill>
                  <a:schemeClr val="tx2"/>
                </a:solidFill>
                <a:latin typeface="Times New Roman" panose="02020603050405020304" pitchFamily="18" charset="0"/>
              </a:rPr>
              <a:t>G</a:t>
            </a:r>
            <a:r>
              <a:rPr lang="zh-CN" altLang="en-US" sz="3300" dirty="0" smtClean="0">
                <a:solidFill>
                  <a:schemeClr val="tx2"/>
                </a:solidFill>
                <a:latin typeface="宋体" panose="02010600030101010101" pitchFamily="2" charset="-122"/>
              </a:rPr>
              <a:t>中相邻</a:t>
            </a:r>
            <a:r>
              <a:rPr lang="zh-CN" altLang="en-US" sz="3300" dirty="0" smtClean="0">
                <a:latin typeface="宋体" panose="02010600030101010101" pitchFamily="2" charset="-122"/>
              </a:rPr>
              <a:t>当且仅当</a:t>
            </a:r>
            <a:r>
              <a:rPr lang="zh-CN" altLang="en-US" sz="3300" dirty="0" smtClean="0">
                <a:solidFill>
                  <a:schemeClr val="tx2"/>
                </a:solidFill>
                <a:latin typeface="宋体" panose="02010600030101010101" pitchFamily="2" charset="-122"/>
              </a:rPr>
              <a:t>它们在</a:t>
            </a:r>
            <a:r>
              <a:rPr lang="en-US" altLang="zh-CN" sz="3300" dirty="0" smtClean="0">
                <a:solidFill>
                  <a:schemeClr val="tx2"/>
                </a:solidFill>
                <a:latin typeface="Times New Roman" panose="02020603050405020304" pitchFamily="18" charset="0"/>
              </a:rPr>
              <a:t>H</a:t>
            </a:r>
            <a:r>
              <a:rPr lang="zh-CN" altLang="en-US" sz="3300" dirty="0" smtClean="0">
                <a:solidFill>
                  <a:schemeClr val="tx2"/>
                </a:solidFill>
                <a:latin typeface="宋体" panose="02010600030101010101" pitchFamily="2" charset="-122"/>
              </a:rPr>
              <a:t>中不相邻</a:t>
            </a:r>
            <a:r>
              <a:rPr lang="zh-CN" altLang="en-US" sz="3300" dirty="0" smtClean="0">
                <a:latin typeface="宋体" panose="02010600030101010101" pitchFamily="2" charset="-122"/>
              </a:rPr>
              <a:t>，则称</a:t>
            </a:r>
            <a:r>
              <a:rPr lang="en-US" altLang="zh-CN" sz="3300" dirty="0" smtClean="0">
                <a:latin typeface="Times New Roman" panose="02020603050405020304" pitchFamily="18" charset="0"/>
              </a:rPr>
              <a:t>G</a:t>
            </a:r>
            <a:r>
              <a:rPr lang="zh-CN" altLang="en-US" sz="3300" dirty="0" smtClean="0">
                <a:latin typeface="宋体" panose="02010600030101010101" pitchFamily="2" charset="-122"/>
              </a:rPr>
              <a:t>是</a:t>
            </a:r>
            <a:r>
              <a:rPr lang="en-US" altLang="zh-CN" sz="3300" dirty="0" smtClean="0">
                <a:latin typeface="Times New Roman" panose="02020603050405020304" pitchFamily="18" charset="0"/>
              </a:rPr>
              <a:t>H</a:t>
            </a:r>
            <a:r>
              <a:rPr lang="zh-CN" altLang="en-US" sz="3300" dirty="0" smtClean="0">
                <a:latin typeface="宋体" panose="02010600030101010101" pitchFamily="2" charset="-122"/>
              </a:rPr>
              <a:t>的补图，</a:t>
            </a:r>
            <a:r>
              <a:rPr lang="en-US" altLang="zh-CN" sz="3300" dirty="0" smtClean="0">
                <a:latin typeface="Times New Roman" panose="02020603050405020304" pitchFamily="18" charset="0"/>
              </a:rPr>
              <a:t>H</a:t>
            </a:r>
            <a:r>
              <a:rPr lang="zh-CN" altLang="en-US" sz="3300" dirty="0" smtClean="0">
                <a:latin typeface="宋体" panose="02010600030101010101" pitchFamily="2" charset="-122"/>
              </a:rPr>
              <a:t>是</a:t>
            </a:r>
            <a:r>
              <a:rPr lang="en-US" altLang="zh-CN" sz="3300" dirty="0" smtClean="0">
                <a:latin typeface="Times New Roman" panose="02020603050405020304" pitchFamily="18" charset="0"/>
              </a:rPr>
              <a:t>G</a:t>
            </a:r>
            <a:r>
              <a:rPr lang="zh-CN" altLang="en-US" sz="3300" dirty="0" smtClean="0">
                <a:latin typeface="宋体" panose="02010600030101010101" pitchFamily="2" charset="-122"/>
              </a:rPr>
              <a:t>的补图，可以将</a:t>
            </a:r>
            <a:r>
              <a:rPr lang="en-US" altLang="zh-CN" sz="3300" dirty="0" smtClean="0">
                <a:latin typeface="Times New Roman" panose="02020603050405020304" pitchFamily="18" charset="0"/>
              </a:rPr>
              <a:t>G</a:t>
            </a:r>
            <a:r>
              <a:rPr lang="zh-CN" altLang="en-US" sz="3300" dirty="0" smtClean="0">
                <a:latin typeface="宋体" panose="02010600030101010101" pitchFamily="2" charset="-122"/>
              </a:rPr>
              <a:t>记为</a:t>
            </a:r>
            <a:r>
              <a:rPr lang="en-US" altLang="zh-CN" sz="3300" dirty="0" err="1" smtClean="0">
                <a:latin typeface="Times New Roman" panose="02020603050405020304" pitchFamily="18" charset="0"/>
              </a:rPr>
              <a:t>H</a:t>
            </a:r>
            <a:r>
              <a:rPr lang="en-US" altLang="zh-CN" sz="3300" baseline="30000" dirty="0" err="1" smtClean="0">
                <a:latin typeface="Times New Roman" panose="02020603050405020304" pitchFamily="18" charset="0"/>
              </a:rPr>
              <a:t>c</a:t>
            </a:r>
            <a:r>
              <a:rPr lang="en-US" altLang="zh-CN" sz="3300" dirty="0" smtClean="0">
                <a:latin typeface="宋体" panose="02010600030101010101" pitchFamily="2" charset="-122"/>
              </a:rPr>
              <a:t>，</a:t>
            </a:r>
            <a:r>
              <a:rPr lang="zh-CN" altLang="en-US" sz="3300" dirty="0" smtClean="0">
                <a:latin typeface="宋体" panose="02010600030101010101" pitchFamily="2" charset="-122"/>
              </a:rPr>
              <a:t>也可将</a:t>
            </a:r>
            <a:r>
              <a:rPr lang="en-US" altLang="zh-CN" sz="3300" dirty="0" smtClean="0">
                <a:latin typeface="Times New Roman" panose="02020603050405020304" pitchFamily="18" charset="0"/>
              </a:rPr>
              <a:t>H</a:t>
            </a:r>
            <a:r>
              <a:rPr lang="zh-CN" altLang="en-US" sz="3300" dirty="0" smtClean="0">
                <a:latin typeface="宋体" panose="02010600030101010101" pitchFamily="2" charset="-122"/>
              </a:rPr>
              <a:t>记为</a:t>
            </a:r>
            <a:r>
              <a:rPr lang="en-US" altLang="zh-CN" sz="3300" dirty="0" err="1" smtClean="0">
                <a:latin typeface="Times New Roman" panose="02020603050405020304" pitchFamily="18" charset="0"/>
              </a:rPr>
              <a:t>G</a:t>
            </a:r>
            <a:r>
              <a:rPr lang="en-US" altLang="zh-CN" sz="3300" baseline="30000" dirty="0" err="1" smtClean="0">
                <a:latin typeface="Times New Roman" panose="02020603050405020304" pitchFamily="18" charset="0"/>
              </a:rPr>
              <a:t>c</a:t>
            </a:r>
            <a:r>
              <a:rPr lang="en-US" altLang="zh-CN" sz="3300" dirty="0" smtClean="0">
                <a:latin typeface="宋体" panose="02010600030101010101" pitchFamily="2" charset="-122"/>
              </a:rPr>
              <a:t>。    </a:t>
            </a:r>
          </a:p>
          <a:p>
            <a:pPr marL="0" indent="0" algn="r" eaLnBrk="1" hangingPunct="1">
              <a:spcBef>
                <a:spcPct val="0"/>
              </a:spcBef>
              <a:buFont typeface="Wingdings" panose="05000000000000000000" pitchFamily="2" charset="2"/>
              <a:buNone/>
            </a:pPr>
            <a:endParaRPr lang="zh-CN" altLang="en-US" sz="1600" dirty="0" smtClean="0">
              <a:solidFill>
                <a:srgbClr val="FFFF00"/>
              </a:solidFill>
              <a:latin typeface="Times New Roman" panose="02020603050405020304" pitchFamily="18" charset="0"/>
              <a:cs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7885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D0982C9-2080-4686-A49C-D4B878960FE0}" type="slidenum">
              <a:rPr kumimoji="0" lang="zh-CN" altLang="en-US" sz="1400" b="0" smtClean="0"/>
              <a:pPr>
                <a:spcBef>
                  <a:spcPct val="0"/>
                </a:spcBef>
                <a:buClrTx/>
                <a:buFontTx/>
                <a:buNone/>
              </a:pPr>
              <a:t>12</a:t>
            </a:fld>
            <a:endParaRPr kumimoji="0" lang="en-US" altLang="zh-CN" sz="1400" b="0" smtClean="0"/>
          </a:p>
        </p:txBody>
      </p:sp>
      <p:sp>
        <p:nvSpPr>
          <p:cNvPr id="5" name="标题 2"/>
          <p:cNvSpPr>
            <a:spLocks noGrp="1"/>
          </p:cNvSpPr>
          <p:nvPr>
            <p:ph type="title"/>
          </p:nvPr>
        </p:nvSpPr>
        <p:spPr>
          <a:xfrm>
            <a:off x="0" y="27057"/>
            <a:ext cx="7772400" cy="707886"/>
          </a:xfrm>
        </p:spPr>
        <p:txBody>
          <a:bodyPr/>
          <a:lstStyle/>
          <a:p>
            <a:pPr algn="l"/>
            <a:r>
              <a:rPr lang="zh-CN" altLang="en-US" sz="4000" dirty="0" smtClean="0">
                <a:solidFill>
                  <a:srgbClr val="FFCC00"/>
                </a:solidFill>
                <a:latin typeface="Times New Roman" pitchFamily="18" charset="0"/>
                <a:cs typeface="+mn-cs"/>
              </a:rPr>
              <a:t>定义</a:t>
            </a:r>
            <a:r>
              <a:rPr lang="en-US" altLang="zh-CN" sz="4000" dirty="0" smtClean="0">
                <a:solidFill>
                  <a:srgbClr val="FFCC00"/>
                </a:solidFill>
                <a:latin typeface="Times New Roman" pitchFamily="18" charset="0"/>
                <a:cs typeface="+mn-cs"/>
              </a:rPr>
              <a:t>4.4.7</a:t>
            </a:r>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5" name="Rectangle 3"/>
          <p:cNvSpPr>
            <a:spLocks noGrp="1" noChangeArrowheads="1"/>
          </p:cNvSpPr>
          <p:nvPr>
            <p:ph type="body" idx="1"/>
          </p:nvPr>
        </p:nvSpPr>
        <p:spPr>
          <a:xfrm>
            <a:off x="228600" y="1371600"/>
            <a:ext cx="8763000" cy="4800600"/>
          </a:xfrm>
        </p:spPr>
        <p:txBody>
          <a:bodyPr/>
          <a:lstStyle/>
          <a:p>
            <a:pPr eaLnBrk="1" hangingPunct="1">
              <a:lnSpc>
                <a:spcPct val="120000"/>
              </a:lnSpc>
            </a:pPr>
            <a:r>
              <a:rPr lang="zh-CN" altLang="en-US" sz="3300" dirty="0" smtClean="0">
                <a:latin typeface="Times New Roman" panose="02020603050405020304" pitchFamily="18" charset="0"/>
              </a:rPr>
              <a:t>称图</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和</a:t>
            </a:r>
            <a:r>
              <a:rPr lang="en-US" altLang="zh-CN" sz="3300" dirty="0" smtClean="0">
                <a:latin typeface="Times New Roman" panose="02020603050405020304" pitchFamily="18" charset="0"/>
              </a:rPr>
              <a:t>H</a:t>
            </a:r>
            <a:r>
              <a:rPr lang="zh-CN" altLang="en-US" sz="3300" dirty="0" smtClean="0">
                <a:latin typeface="Times New Roman" panose="02020603050405020304" pitchFamily="18" charset="0"/>
              </a:rPr>
              <a:t>是同构的。如果存在</a:t>
            </a:r>
            <a:r>
              <a:rPr lang="en-US" altLang="zh-CN" sz="3300" dirty="0" smtClean="0">
                <a:latin typeface="Times New Roman" panose="02020603050405020304" pitchFamily="18" charset="0"/>
              </a:rPr>
              <a:t>P(G)</a:t>
            </a:r>
            <a:r>
              <a:rPr lang="zh-CN" altLang="en-US" sz="3300" dirty="0" smtClean="0">
                <a:latin typeface="Times New Roman" panose="02020603050405020304" pitchFamily="18" charset="0"/>
              </a:rPr>
              <a:t>到</a:t>
            </a:r>
            <a:r>
              <a:rPr lang="en-US" altLang="zh-CN" sz="3300" dirty="0" smtClean="0">
                <a:latin typeface="Times New Roman" panose="02020603050405020304" pitchFamily="18" charset="0"/>
              </a:rPr>
              <a:t>P(H)</a:t>
            </a:r>
            <a:r>
              <a:rPr lang="zh-CN" altLang="en-US" sz="3300" dirty="0" smtClean="0">
                <a:latin typeface="Times New Roman" panose="02020603050405020304" pitchFamily="18" charset="0"/>
              </a:rPr>
              <a:t>的</a:t>
            </a:r>
            <a:r>
              <a:rPr lang="en-US" altLang="zh-CN" sz="3300" dirty="0" smtClean="0">
                <a:latin typeface="Times New Roman" panose="02020603050405020304" pitchFamily="18" charset="0"/>
              </a:rPr>
              <a:t>1-1</a:t>
            </a:r>
            <a:r>
              <a:rPr lang="zh-CN" altLang="en-US" sz="3300" dirty="0" smtClean="0">
                <a:latin typeface="Times New Roman" panose="02020603050405020304" pitchFamily="18" charset="0"/>
              </a:rPr>
              <a:t>映射</a:t>
            </a:r>
            <a:r>
              <a:rPr lang="zh-CN" altLang="en-US" sz="3300" dirty="0" smtClean="0">
                <a:latin typeface="Times New Roman" panose="02020603050405020304" pitchFamily="18" charset="0"/>
                <a:sym typeface="Symbol" panose="05050102010706020507" pitchFamily="18" charset="2"/>
              </a:rPr>
              <a:t></a:t>
            </a:r>
            <a:r>
              <a:rPr lang="zh-CN" altLang="en-US" sz="3300" dirty="0" smtClean="0">
                <a:latin typeface="Times New Roman" panose="02020603050405020304" pitchFamily="18" charset="0"/>
              </a:rPr>
              <a:t>，使对任意的</a:t>
            </a:r>
            <a:r>
              <a:rPr lang="en-US" altLang="zh-CN" sz="3300" dirty="0" err="1" smtClean="0">
                <a:latin typeface="Times New Roman" panose="02020603050405020304" pitchFamily="18" charset="0"/>
              </a:rPr>
              <a:t>u,v</a:t>
            </a:r>
            <a:r>
              <a:rPr lang="en-US" altLang="zh-CN" sz="3300" dirty="0" err="1" smtClean="0">
                <a:latin typeface="Times New Roman" panose="02020603050405020304" pitchFamily="18" charset="0"/>
                <a:sym typeface="Symbol" panose="05050102010706020507" pitchFamily="18" charset="2"/>
              </a:rPr>
              <a:t></a:t>
            </a:r>
            <a:r>
              <a:rPr lang="en-US" altLang="zh-CN" sz="3300" dirty="0" err="1" smtClean="0">
                <a:latin typeface="Times New Roman" panose="02020603050405020304" pitchFamily="18" charset="0"/>
              </a:rPr>
              <a:t>P</a:t>
            </a:r>
            <a:r>
              <a:rPr lang="en-US" altLang="zh-CN" sz="3300" dirty="0" smtClean="0">
                <a:latin typeface="Times New Roman" panose="02020603050405020304" pitchFamily="18" charset="0"/>
              </a:rPr>
              <a:t>(G), u</a:t>
            </a:r>
            <a:r>
              <a:rPr lang="zh-CN" altLang="en-US" sz="3300" dirty="0" smtClean="0">
                <a:latin typeface="Times New Roman" panose="02020603050405020304" pitchFamily="18" charset="0"/>
              </a:rPr>
              <a:t>与</a:t>
            </a:r>
            <a:r>
              <a:rPr lang="en-US" altLang="zh-CN" sz="3300" dirty="0" smtClean="0">
                <a:latin typeface="Times New Roman" panose="02020603050405020304" pitchFamily="18" charset="0"/>
              </a:rPr>
              <a:t>v</a:t>
            </a:r>
            <a:r>
              <a:rPr lang="zh-CN" altLang="en-US" sz="3300" dirty="0" smtClean="0">
                <a:latin typeface="Times New Roman" panose="02020603050405020304" pitchFamily="18" charset="0"/>
              </a:rPr>
              <a:t>在</a:t>
            </a:r>
            <a:r>
              <a:rPr lang="en-US" altLang="zh-CN" sz="3300" dirty="0" smtClean="0">
                <a:latin typeface="Times New Roman" panose="02020603050405020304" pitchFamily="18" charset="0"/>
                <a:sym typeface="Symbol" panose="05050102010706020507" pitchFamily="18" charset="2"/>
              </a:rPr>
              <a:t>G</a:t>
            </a:r>
            <a:r>
              <a:rPr lang="zh-CN" altLang="en-US" sz="3300" dirty="0" smtClean="0">
                <a:latin typeface="Times New Roman" panose="02020603050405020304" pitchFamily="18" charset="0"/>
                <a:sym typeface="Symbol" panose="05050102010706020507" pitchFamily="18" charset="2"/>
              </a:rPr>
              <a:t>中相邻, 当且仅当(</a:t>
            </a:r>
            <a:r>
              <a:rPr lang="en-US" altLang="zh-CN" sz="3300" dirty="0" smtClean="0">
                <a:latin typeface="Times New Roman" panose="02020603050405020304" pitchFamily="18" charset="0"/>
                <a:sym typeface="Symbol" panose="05050102010706020507" pitchFamily="18" charset="2"/>
              </a:rPr>
              <a:t>u)</a:t>
            </a:r>
            <a:r>
              <a:rPr lang="zh-CN" altLang="en-US" sz="3300" dirty="0" smtClean="0">
                <a:latin typeface="Times New Roman" panose="02020603050405020304" pitchFamily="18" charset="0"/>
                <a:sym typeface="Symbol" panose="05050102010706020507" pitchFamily="18" charset="2"/>
              </a:rPr>
              <a:t>与(</a:t>
            </a:r>
            <a:r>
              <a:rPr lang="en-US" altLang="zh-CN" sz="3300" dirty="0" smtClean="0">
                <a:latin typeface="Times New Roman" panose="02020603050405020304" pitchFamily="18" charset="0"/>
                <a:sym typeface="Symbol" panose="05050102010706020507" pitchFamily="18" charset="2"/>
              </a:rPr>
              <a:t>v)</a:t>
            </a:r>
            <a:r>
              <a:rPr lang="zh-CN" altLang="en-US" sz="3300" dirty="0" smtClean="0">
                <a:latin typeface="Times New Roman" panose="02020603050405020304" pitchFamily="18" charset="0"/>
              </a:rPr>
              <a:t>在</a:t>
            </a:r>
            <a:r>
              <a:rPr lang="en-US" altLang="zh-CN" sz="3300" dirty="0" smtClean="0">
                <a:latin typeface="Times New Roman" panose="02020603050405020304" pitchFamily="18" charset="0"/>
                <a:sym typeface="Symbol" panose="05050102010706020507" pitchFamily="18" charset="2"/>
              </a:rPr>
              <a:t>H</a:t>
            </a:r>
            <a:r>
              <a:rPr lang="zh-CN" altLang="en-US" sz="3300" dirty="0" smtClean="0">
                <a:latin typeface="Times New Roman" panose="02020603050405020304" pitchFamily="18" charset="0"/>
                <a:sym typeface="Symbol" panose="05050102010706020507" pitchFamily="18" charset="2"/>
              </a:rPr>
              <a:t>中</a:t>
            </a:r>
            <a:r>
              <a:rPr lang="zh-CN" altLang="en-US" sz="3300" dirty="0" smtClean="0">
                <a:solidFill>
                  <a:schemeClr val="tx2"/>
                </a:solidFill>
                <a:latin typeface="Times New Roman" panose="02020603050405020304" pitchFamily="18" charset="0"/>
                <a:sym typeface="Symbol" panose="05050102010706020507" pitchFamily="18" charset="2"/>
              </a:rPr>
              <a:t>相邻</a:t>
            </a:r>
            <a:r>
              <a:rPr lang="zh-CN" altLang="en-US" sz="3300" dirty="0" smtClean="0">
                <a:latin typeface="Times New Roman" panose="02020603050405020304" pitchFamily="18" charset="0"/>
              </a:rPr>
              <a:t>。                          </a:t>
            </a:r>
            <a:endParaRPr lang="en-US" altLang="zh-CN" sz="3300" dirty="0" smtClean="0">
              <a:latin typeface="Times New Roman" panose="02020603050405020304" pitchFamily="18" charset="0"/>
            </a:endParaRPr>
          </a:p>
          <a:p>
            <a:pPr algn="r" eaLnBrk="1" hangingPunct="1">
              <a:buFont typeface="Wingdings" panose="05000000000000000000" pitchFamily="2" charset="2"/>
              <a:buNone/>
            </a:pPr>
            <a:r>
              <a:rPr lang="zh-CN" altLang="en-US" sz="3300" dirty="0" smtClean="0">
                <a:latin typeface="Times New Roman" panose="02020603050405020304" pitchFamily="18" charset="0"/>
              </a:rPr>
              <a:t> </a:t>
            </a:r>
            <a:endParaRPr lang="zh-CN" altLang="en-US" sz="3300" dirty="0" smtClean="0">
              <a:solidFill>
                <a:srgbClr val="FFFF00"/>
              </a:solidFill>
              <a:latin typeface="Times New Roman" panose="02020603050405020304" pitchFamily="18" charset="0"/>
            </a:endParaRPr>
          </a:p>
          <a:p>
            <a:pPr eaLnBrk="1" hangingPunct="1"/>
            <a:endParaRPr lang="zh-CN" altLang="en-US" sz="3300" dirty="0" smtClean="0">
              <a:latin typeface="Times New Roman" panose="02020603050405020304" pitchFamily="18" charset="0"/>
            </a:endParaRPr>
          </a:p>
          <a:p>
            <a:pPr eaLnBrk="1" hangingPunct="1"/>
            <a:r>
              <a:rPr lang="zh-CN" altLang="en-US" sz="3300" dirty="0" smtClean="0">
                <a:latin typeface="宋体" panose="02010600030101010101" pitchFamily="2" charset="-122"/>
              </a:rPr>
              <a:t>我们把同构的图看成是一个图。</a:t>
            </a:r>
            <a:r>
              <a:rPr lang="en-US" altLang="zh-CN" sz="3300" dirty="0" smtClean="0">
                <a:latin typeface="Times New Roman" panose="02020603050405020304" pitchFamily="18" charset="0"/>
              </a:rPr>
              <a:t> </a:t>
            </a:r>
          </a:p>
        </p:txBody>
      </p:sp>
      <p:sp>
        <p:nvSpPr>
          <p:cNvPr id="2" name="页脚占位符 1"/>
          <p:cNvSpPr>
            <a:spLocks noGrp="1"/>
          </p:cNvSpPr>
          <p:nvPr>
            <p:ph type="ftr" sz="quarter" idx="11"/>
          </p:nvPr>
        </p:nvSpPr>
        <p:spPr/>
        <p:txBody>
          <a:bodyPr/>
          <a:lstStyle/>
          <a:p>
            <a:pPr>
              <a:defRPr/>
            </a:pPr>
            <a:endParaRPr lang="en-US" altLang="zh-CN"/>
          </a:p>
        </p:txBody>
      </p:sp>
      <p:sp>
        <p:nvSpPr>
          <p:cNvPr id="7987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2286E9D-0DB6-4698-9660-3530FF4A99AB}" type="slidenum">
              <a:rPr kumimoji="0" lang="zh-CN" altLang="en-US" sz="1400" b="0" smtClean="0"/>
              <a:pPr>
                <a:spcBef>
                  <a:spcPct val="0"/>
                </a:spcBef>
                <a:buClrTx/>
                <a:buFontTx/>
                <a:buNone/>
              </a:pPr>
              <a:t>13</a:t>
            </a:fld>
            <a:endParaRPr kumimoji="0" lang="en-US" altLang="zh-CN" sz="1400" b="0" smtClean="0"/>
          </a:p>
        </p:txBody>
      </p:sp>
      <p:sp>
        <p:nvSpPr>
          <p:cNvPr id="7" name="标题 2"/>
          <p:cNvSpPr>
            <a:spLocks noGrp="1"/>
          </p:cNvSpPr>
          <p:nvPr>
            <p:ph type="title"/>
          </p:nvPr>
        </p:nvSpPr>
        <p:spPr>
          <a:xfrm>
            <a:off x="0" y="27057"/>
            <a:ext cx="7772400" cy="707886"/>
          </a:xfrm>
        </p:spPr>
        <p:txBody>
          <a:bodyPr/>
          <a:lstStyle/>
          <a:p>
            <a:pPr algn="l"/>
            <a:r>
              <a:rPr lang="zh-CN" altLang="en-US" sz="4000" dirty="0" smtClean="0">
                <a:solidFill>
                  <a:srgbClr val="FFCC00"/>
                </a:solidFill>
                <a:latin typeface="Times New Roman" pitchFamily="18" charset="0"/>
                <a:cs typeface="+mn-cs"/>
              </a:rPr>
              <a:t>图的同构</a:t>
            </a:r>
            <a:endParaRPr lang="zh-CN"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899" name="Group 26"/>
          <p:cNvGrpSpPr>
            <a:grpSpLocks/>
          </p:cNvGrpSpPr>
          <p:nvPr/>
        </p:nvGrpSpPr>
        <p:grpSpPr bwMode="auto">
          <a:xfrm>
            <a:off x="1017588" y="1600200"/>
            <a:ext cx="3402012" cy="1970088"/>
            <a:chOff x="1073" y="1543"/>
            <a:chExt cx="2143" cy="1241"/>
          </a:xfrm>
        </p:grpSpPr>
        <p:sp>
          <p:nvSpPr>
            <p:cNvPr id="80970" name="Line 24"/>
            <p:cNvSpPr>
              <a:spLocks noChangeShapeType="1"/>
            </p:cNvSpPr>
            <p:nvPr/>
          </p:nvSpPr>
          <p:spPr bwMode="auto">
            <a:xfrm flipV="1">
              <a:off x="1152" y="2428"/>
              <a:ext cx="504" cy="279"/>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1" name="Line 5"/>
            <p:cNvSpPr>
              <a:spLocks noChangeShapeType="1"/>
            </p:cNvSpPr>
            <p:nvPr/>
          </p:nvSpPr>
          <p:spPr bwMode="auto">
            <a:xfrm>
              <a:off x="2555" y="2108"/>
              <a:ext cx="0" cy="58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2" name="Line 14"/>
            <p:cNvSpPr>
              <a:spLocks noChangeShapeType="1"/>
            </p:cNvSpPr>
            <p:nvPr/>
          </p:nvSpPr>
          <p:spPr bwMode="auto">
            <a:xfrm>
              <a:off x="1107" y="2100"/>
              <a:ext cx="0" cy="583"/>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3" name="Line 15"/>
            <p:cNvSpPr>
              <a:spLocks noChangeShapeType="1"/>
            </p:cNvSpPr>
            <p:nvPr/>
          </p:nvSpPr>
          <p:spPr bwMode="auto">
            <a:xfrm>
              <a:off x="1104" y="2050"/>
              <a:ext cx="140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4" name="Line 16"/>
            <p:cNvSpPr>
              <a:spLocks noChangeShapeType="1"/>
            </p:cNvSpPr>
            <p:nvPr/>
          </p:nvSpPr>
          <p:spPr bwMode="auto">
            <a:xfrm>
              <a:off x="1172" y="2733"/>
              <a:ext cx="135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5" name="Line 17"/>
            <p:cNvSpPr>
              <a:spLocks noChangeShapeType="1"/>
            </p:cNvSpPr>
            <p:nvPr/>
          </p:nvSpPr>
          <p:spPr bwMode="auto">
            <a:xfrm>
              <a:off x="1768" y="1619"/>
              <a:ext cx="135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6" name="Line 18"/>
            <p:cNvSpPr>
              <a:spLocks noChangeShapeType="1"/>
            </p:cNvSpPr>
            <p:nvPr/>
          </p:nvSpPr>
          <p:spPr bwMode="auto">
            <a:xfrm>
              <a:off x="3185" y="1644"/>
              <a:ext cx="0" cy="709"/>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7" name="Line 19"/>
            <p:cNvSpPr>
              <a:spLocks noChangeShapeType="1"/>
            </p:cNvSpPr>
            <p:nvPr/>
          </p:nvSpPr>
          <p:spPr bwMode="auto">
            <a:xfrm>
              <a:off x="1768" y="2404"/>
              <a:ext cx="135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8" name="Line 20"/>
            <p:cNvSpPr>
              <a:spLocks noChangeShapeType="1"/>
            </p:cNvSpPr>
            <p:nvPr/>
          </p:nvSpPr>
          <p:spPr bwMode="auto">
            <a:xfrm>
              <a:off x="1705" y="1644"/>
              <a:ext cx="0" cy="73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9" name="Line 21"/>
            <p:cNvSpPr>
              <a:spLocks noChangeShapeType="1"/>
            </p:cNvSpPr>
            <p:nvPr/>
          </p:nvSpPr>
          <p:spPr bwMode="auto">
            <a:xfrm flipV="1">
              <a:off x="1138" y="1661"/>
              <a:ext cx="537" cy="35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80" name="Line 22"/>
            <p:cNvSpPr>
              <a:spLocks noChangeShapeType="1"/>
            </p:cNvSpPr>
            <p:nvPr/>
          </p:nvSpPr>
          <p:spPr bwMode="auto">
            <a:xfrm flipV="1">
              <a:off x="2611" y="1632"/>
              <a:ext cx="557" cy="37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81" name="Line 23"/>
            <p:cNvSpPr>
              <a:spLocks noChangeShapeType="1"/>
            </p:cNvSpPr>
            <p:nvPr/>
          </p:nvSpPr>
          <p:spPr bwMode="auto">
            <a:xfrm flipV="1">
              <a:off x="2620" y="2429"/>
              <a:ext cx="504" cy="279"/>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82" name="Oval 7"/>
            <p:cNvSpPr>
              <a:spLocks noChangeArrowheads="1"/>
            </p:cNvSpPr>
            <p:nvPr/>
          </p:nvSpPr>
          <p:spPr bwMode="auto">
            <a:xfrm>
              <a:off x="1075" y="1999"/>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83" name="Oval 8"/>
            <p:cNvSpPr>
              <a:spLocks noChangeArrowheads="1"/>
            </p:cNvSpPr>
            <p:nvPr/>
          </p:nvSpPr>
          <p:spPr bwMode="auto">
            <a:xfrm>
              <a:off x="1073" y="2683"/>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84" name="Oval 9"/>
            <p:cNvSpPr>
              <a:spLocks noChangeArrowheads="1"/>
            </p:cNvSpPr>
            <p:nvPr/>
          </p:nvSpPr>
          <p:spPr bwMode="auto">
            <a:xfrm>
              <a:off x="2519" y="2683"/>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85" name="Oval 10"/>
            <p:cNvSpPr>
              <a:spLocks noChangeArrowheads="1"/>
            </p:cNvSpPr>
            <p:nvPr/>
          </p:nvSpPr>
          <p:spPr bwMode="auto">
            <a:xfrm>
              <a:off x="2521" y="1999"/>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86" name="Oval 11"/>
            <p:cNvSpPr>
              <a:spLocks noChangeArrowheads="1"/>
            </p:cNvSpPr>
            <p:nvPr/>
          </p:nvSpPr>
          <p:spPr bwMode="auto">
            <a:xfrm>
              <a:off x="3119" y="2353"/>
              <a:ext cx="97" cy="102"/>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87" name="Oval 12"/>
            <p:cNvSpPr>
              <a:spLocks noChangeArrowheads="1"/>
            </p:cNvSpPr>
            <p:nvPr/>
          </p:nvSpPr>
          <p:spPr bwMode="auto">
            <a:xfrm>
              <a:off x="3119" y="1543"/>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88" name="Oval 13"/>
            <p:cNvSpPr>
              <a:spLocks noChangeArrowheads="1"/>
            </p:cNvSpPr>
            <p:nvPr/>
          </p:nvSpPr>
          <p:spPr bwMode="auto">
            <a:xfrm>
              <a:off x="1669" y="1568"/>
              <a:ext cx="97" cy="102"/>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89" name="Oval 25"/>
            <p:cNvSpPr>
              <a:spLocks noChangeArrowheads="1"/>
            </p:cNvSpPr>
            <p:nvPr/>
          </p:nvSpPr>
          <p:spPr bwMode="auto">
            <a:xfrm>
              <a:off x="1651" y="2352"/>
              <a:ext cx="97" cy="102"/>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grpSp>
        <p:nvGrpSpPr>
          <p:cNvPr id="80900" name="Group 48"/>
          <p:cNvGrpSpPr>
            <a:grpSpLocks/>
          </p:cNvGrpSpPr>
          <p:nvPr/>
        </p:nvGrpSpPr>
        <p:grpSpPr bwMode="auto">
          <a:xfrm>
            <a:off x="5867400" y="2362200"/>
            <a:ext cx="2484438" cy="2895600"/>
            <a:chOff x="2544" y="2112"/>
            <a:chExt cx="1565" cy="1824"/>
          </a:xfrm>
        </p:grpSpPr>
        <p:sp>
          <p:nvSpPr>
            <p:cNvPr id="80950" name="Line 28"/>
            <p:cNvSpPr>
              <a:spLocks noChangeShapeType="1"/>
            </p:cNvSpPr>
            <p:nvPr/>
          </p:nvSpPr>
          <p:spPr bwMode="auto">
            <a:xfrm flipH="1">
              <a:off x="2592" y="3324"/>
              <a:ext cx="415" cy="56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1" name="Line 29"/>
            <p:cNvSpPr>
              <a:spLocks noChangeShapeType="1"/>
            </p:cNvSpPr>
            <p:nvPr/>
          </p:nvSpPr>
          <p:spPr bwMode="auto">
            <a:xfrm>
              <a:off x="3648" y="2725"/>
              <a:ext cx="0" cy="58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2" name="Line 30"/>
            <p:cNvSpPr>
              <a:spLocks noChangeShapeType="1"/>
            </p:cNvSpPr>
            <p:nvPr/>
          </p:nvSpPr>
          <p:spPr bwMode="auto">
            <a:xfrm>
              <a:off x="2962" y="2717"/>
              <a:ext cx="0" cy="583"/>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3" name="Line 31"/>
            <p:cNvSpPr>
              <a:spLocks noChangeShapeType="1"/>
            </p:cNvSpPr>
            <p:nvPr/>
          </p:nvSpPr>
          <p:spPr bwMode="auto">
            <a:xfrm>
              <a:off x="2959" y="2667"/>
              <a:ext cx="689"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4" name="Line 32"/>
            <p:cNvSpPr>
              <a:spLocks noChangeShapeType="1"/>
            </p:cNvSpPr>
            <p:nvPr/>
          </p:nvSpPr>
          <p:spPr bwMode="auto">
            <a:xfrm>
              <a:off x="3027" y="3350"/>
              <a:ext cx="62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5" name="Line 33"/>
            <p:cNvSpPr>
              <a:spLocks noChangeShapeType="1"/>
            </p:cNvSpPr>
            <p:nvPr/>
          </p:nvSpPr>
          <p:spPr bwMode="auto">
            <a:xfrm>
              <a:off x="2661" y="2188"/>
              <a:ext cx="135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6" name="Line 34"/>
            <p:cNvSpPr>
              <a:spLocks noChangeShapeType="1"/>
            </p:cNvSpPr>
            <p:nvPr/>
          </p:nvSpPr>
          <p:spPr bwMode="auto">
            <a:xfrm>
              <a:off x="4069" y="2213"/>
              <a:ext cx="0" cy="167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7" name="Line 35"/>
            <p:cNvSpPr>
              <a:spLocks noChangeShapeType="1"/>
            </p:cNvSpPr>
            <p:nvPr/>
          </p:nvSpPr>
          <p:spPr bwMode="auto">
            <a:xfrm>
              <a:off x="2661" y="3885"/>
              <a:ext cx="135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8" name="Line 36"/>
            <p:cNvSpPr>
              <a:spLocks noChangeShapeType="1"/>
            </p:cNvSpPr>
            <p:nvPr/>
          </p:nvSpPr>
          <p:spPr bwMode="auto">
            <a:xfrm>
              <a:off x="2598" y="2213"/>
              <a:ext cx="0" cy="167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9" name="Line 37"/>
            <p:cNvSpPr>
              <a:spLocks noChangeShapeType="1"/>
            </p:cNvSpPr>
            <p:nvPr/>
          </p:nvSpPr>
          <p:spPr bwMode="auto">
            <a:xfrm flipH="1" flipV="1">
              <a:off x="2640" y="2208"/>
              <a:ext cx="336" cy="48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0" name="Line 38"/>
            <p:cNvSpPr>
              <a:spLocks noChangeShapeType="1"/>
            </p:cNvSpPr>
            <p:nvPr/>
          </p:nvSpPr>
          <p:spPr bwMode="auto">
            <a:xfrm flipV="1">
              <a:off x="3648" y="2160"/>
              <a:ext cx="432" cy="52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1" name="Line 39"/>
            <p:cNvSpPr>
              <a:spLocks noChangeShapeType="1"/>
            </p:cNvSpPr>
            <p:nvPr/>
          </p:nvSpPr>
          <p:spPr bwMode="auto">
            <a:xfrm>
              <a:off x="3648" y="3360"/>
              <a:ext cx="432" cy="528"/>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2" name="Oval 40"/>
            <p:cNvSpPr>
              <a:spLocks noChangeArrowheads="1"/>
            </p:cNvSpPr>
            <p:nvPr/>
          </p:nvSpPr>
          <p:spPr bwMode="auto">
            <a:xfrm>
              <a:off x="2930" y="2616"/>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63" name="Oval 41"/>
            <p:cNvSpPr>
              <a:spLocks noChangeArrowheads="1"/>
            </p:cNvSpPr>
            <p:nvPr/>
          </p:nvSpPr>
          <p:spPr bwMode="auto">
            <a:xfrm>
              <a:off x="2928" y="3300"/>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64" name="Oval 42"/>
            <p:cNvSpPr>
              <a:spLocks noChangeArrowheads="1"/>
            </p:cNvSpPr>
            <p:nvPr/>
          </p:nvSpPr>
          <p:spPr bwMode="auto">
            <a:xfrm>
              <a:off x="3600" y="3300"/>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65" name="Oval 43"/>
            <p:cNvSpPr>
              <a:spLocks noChangeArrowheads="1"/>
            </p:cNvSpPr>
            <p:nvPr/>
          </p:nvSpPr>
          <p:spPr bwMode="auto">
            <a:xfrm>
              <a:off x="3602" y="2616"/>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66" name="Oval 44"/>
            <p:cNvSpPr>
              <a:spLocks noChangeArrowheads="1"/>
            </p:cNvSpPr>
            <p:nvPr/>
          </p:nvSpPr>
          <p:spPr bwMode="auto">
            <a:xfrm>
              <a:off x="4012" y="3834"/>
              <a:ext cx="97" cy="102"/>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67" name="Oval 45"/>
            <p:cNvSpPr>
              <a:spLocks noChangeArrowheads="1"/>
            </p:cNvSpPr>
            <p:nvPr/>
          </p:nvSpPr>
          <p:spPr bwMode="auto">
            <a:xfrm>
              <a:off x="4012" y="2112"/>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68" name="Oval 46"/>
            <p:cNvSpPr>
              <a:spLocks noChangeArrowheads="1"/>
            </p:cNvSpPr>
            <p:nvPr/>
          </p:nvSpPr>
          <p:spPr bwMode="auto">
            <a:xfrm>
              <a:off x="2562" y="2137"/>
              <a:ext cx="97" cy="102"/>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69" name="Oval 47"/>
            <p:cNvSpPr>
              <a:spLocks noChangeArrowheads="1"/>
            </p:cNvSpPr>
            <p:nvPr/>
          </p:nvSpPr>
          <p:spPr bwMode="auto">
            <a:xfrm>
              <a:off x="2544" y="3833"/>
              <a:ext cx="97" cy="102"/>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grpSp>
        <p:nvGrpSpPr>
          <p:cNvPr id="80901" name="Group 93"/>
          <p:cNvGrpSpPr>
            <a:grpSpLocks/>
          </p:cNvGrpSpPr>
          <p:nvPr/>
        </p:nvGrpSpPr>
        <p:grpSpPr bwMode="auto">
          <a:xfrm>
            <a:off x="381000" y="4291013"/>
            <a:ext cx="3976688" cy="1881187"/>
            <a:chOff x="603" y="2592"/>
            <a:chExt cx="2505" cy="1185"/>
          </a:xfrm>
        </p:grpSpPr>
        <p:sp>
          <p:nvSpPr>
            <p:cNvPr id="80931" name="Line 92"/>
            <p:cNvSpPr>
              <a:spLocks noChangeShapeType="1"/>
            </p:cNvSpPr>
            <p:nvPr/>
          </p:nvSpPr>
          <p:spPr bwMode="auto">
            <a:xfrm>
              <a:off x="3072" y="2640"/>
              <a:ext cx="0" cy="110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32" name="Freeform 90"/>
            <p:cNvSpPr>
              <a:spLocks/>
            </p:cNvSpPr>
            <p:nvPr/>
          </p:nvSpPr>
          <p:spPr bwMode="auto">
            <a:xfrm>
              <a:off x="1334" y="3735"/>
              <a:ext cx="1697" cy="4"/>
            </a:xfrm>
            <a:custGeom>
              <a:avLst/>
              <a:gdLst>
                <a:gd name="T0" fmla="*/ 0 w 1697"/>
                <a:gd name="T1" fmla="*/ 0 h 4"/>
                <a:gd name="T2" fmla="*/ 1697 w 1697"/>
                <a:gd name="T3" fmla="*/ 4 h 4"/>
                <a:gd name="T4" fmla="*/ 0 60000 65536"/>
                <a:gd name="T5" fmla="*/ 0 60000 65536"/>
                <a:gd name="T6" fmla="*/ 0 w 1697"/>
                <a:gd name="T7" fmla="*/ 0 h 4"/>
                <a:gd name="T8" fmla="*/ 1697 w 1697"/>
                <a:gd name="T9" fmla="*/ 4 h 4"/>
              </a:gdLst>
              <a:ahLst/>
              <a:cxnLst>
                <a:cxn ang="T4">
                  <a:pos x="T0" y="T1"/>
                </a:cxn>
                <a:cxn ang="T5">
                  <a:pos x="T2" y="T3"/>
                </a:cxn>
              </a:cxnLst>
              <a:rect l="T6" t="T7" r="T8" b="T9"/>
              <a:pathLst>
                <a:path w="1697" h="4">
                  <a:moveTo>
                    <a:pt x="0" y="0"/>
                  </a:moveTo>
                  <a:lnTo>
                    <a:pt x="1697" y="4"/>
                  </a:lnTo>
                </a:path>
              </a:pathLst>
            </a:custGeom>
            <a:noFill/>
            <a:ln w="38100"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33" name="Line 75"/>
            <p:cNvSpPr>
              <a:spLocks noChangeShapeType="1"/>
            </p:cNvSpPr>
            <p:nvPr/>
          </p:nvSpPr>
          <p:spPr bwMode="auto">
            <a:xfrm>
              <a:off x="1327" y="2681"/>
              <a:ext cx="0" cy="379"/>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4" name="Line 76"/>
            <p:cNvSpPr>
              <a:spLocks noChangeShapeType="1"/>
            </p:cNvSpPr>
            <p:nvPr/>
          </p:nvSpPr>
          <p:spPr bwMode="auto">
            <a:xfrm>
              <a:off x="672" y="3417"/>
              <a:ext cx="600" cy="31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5" name="Line 77"/>
            <p:cNvSpPr>
              <a:spLocks noChangeShapeType="1"/>
            </p:cNvSpPr>
            <p:nvPr/>
          </p:nvSpPr>
          <p:spPr bwMode="auto">
            <a:xfrm>
              <a:off x="1356" y="2637"/>
              <a:ext cx="166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6" name="Line 78"/>
            <p:cNvSpPr>
              <a:spLocks noChangeShapeType="1"/>
            </p:cNvSpPr>
            <p:nvPr/>
          </p:nvSpPr>
          <p:spPr bwMode="auto">
            <a:xfrm>
              <a:off x="1327" y="3149"/>
              <a:ext cx="0" cy="58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7" name="Line 79"/>
            <p:cNvSpPr>
              <a:spLocks noChangeShapeType="1"/>
            </p:cNvSpPr>
            <p:nvPr/>
          </p:nvSpPr>
          <p:spPr bwMode="auto">
            <a:xfrm flipV="1">
              <a:off x="672" y="2659"/>
              <a:ext cx="630" cy="668"/>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8" name="Line 80"/>
            <p:cNvSpPr>
              <a:spLocks noChangeShapeType="1"/>
            </p:cNvSpPr>
            <p:nvPr/>
          </p:nvSpPr>
          <p:spPr bwMode="auto">
            <a:xfrm>
              <a:off x="1356" y="3105"/>
              <a:ext cx="171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9" name="Line 81"/>
            <p:cNvSpPr>
              <a:spLocks noChangeShapeType="1"/>
            </p:cNvSpPr>
            <p:nvPr/>
          </p:nvSpPr>
          <p:spPr bwMode="auto">
            <a:xfrm>
              <a:off x="674" y="3372"/>
              <a:ext cx="189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0" name="Freeform 83"/>
            <p:cNvSpPr>
              <a:spLocks/>
            </p:cNvSpPr>
            <p:nvPr/>
          </p:nvSpPr>
          <p:spPr bwMode="auto">
            <a:xfrm>
              <a:off x="2612" y="2653"/>
              <a:ext cx="447" cy="674"/>
            </a:xfrm>
            <a:custGeom>
              <a:avLst/>
              <a:gdLst>
                <a:gd name="T0" fmla="*/ 447 w 447"/>
                <a:gd name="T1" fmla="*/ 0 h 674"/>
                <a:gd name="T2" fmla="*/ 0 w 447"/>
                <a:gd name="T3" fmla="*/ 674 h 674"/>
                <a:gd name="T4" fmla="*/ 0 60000 65536"/>
                <a:gd name="T5" fmla="*/ 0 60000 65536"/>
                <a:gd name="T6" fmla="*/ 0 w 447"/>
                <a:gd name="T7" fmla="*/ 0 h 674"/>
                <a:gd name="T8" fmla="*/ 447 w 447"/>
                <a:gd name="T9" fmla="*/ 674 h 674"/>
              </a:gdLst>
              <a:ahLst/>
              <a:cxnLst>
                <a:cxn ang="T4">
                  <a:pos x="T0" y="T1"/>
                </a:cxn>
                <a:cxn ang="T5">
                  <a:pos x="T2" y="T3"/>
                </a:cxn>
              </a:cxnLst>
              <a:rect l="T6" t="T7" r="T8" b="T9"/>
              <a:pathLst>
                <a:path w="447" h="674">
                  <a:moveTo>
                    <a:pt x="447" y="0"/>
                  </a:moveTo>
                  <a:lnTo>
                    <a:pt x="0" y="674"/>
                  </a:lnTo>
                </a:path>
              </a:pathLst>
            </a:custGeom>
            <a:noFill/>
            <a:ln w="38100"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41" name="Freeform 89"/>
            <p:cNvSpPr>
              <a:spLocks/>
            </p:cNvSpPr>
            <p:nvPr/>
          </p:nvSpPr>
          <p:spPr bwMode="auto">
            <a:xfrm>
              <a:off x="2592" y="3408"/>
              <a:ext cx="430" cy="322"/>
            </a:xfrm>
            <a:custGeom>
              <a:avLst/>
              <a:gdLst>
                <a:gd name="T0" fmla="*/ 0 w 430"/>
                <a:gd name="T1" fmla="*/ 0 h 322"/>
                <a:gd name="T2" fmla="*/ 430 w 430"/>
                <a:gd name="T3" fmla="*/ 322 h 322"/>
                <a:gd name="T4" fmla="*/ 0 60000 65536"/>
                <a:gd name="T5" fmla="*/ 0 60000 65536"/>
                <a:gd name="T6" fmla="*/ 0 w 430"/>
                <a:gd name="T7" fmla="*/ 0 h 322"/>
                <a:gd name="T8" fmla="*/ 430 w 430"/>
                <a:gd name="T9" fmla="*/ 322 h 322"/>
              </a:gdLst>
              <a:ahLst/>
              <a:cxnLst>
                <a:cxn ang="T4">
                  <a:pos x="T0" y="T1"/>
                </a:cxn>
                <a:cxn ang="T5">
                  <a:pos x="T2" y="T3"/>
                </a:cxn>
              </a:cxnLst>
              <a:rect l="T6" t="T7" r="T8" b="T9"/>
              <a:pathLst>
                <a:path w="430" h="322">
                  <a:moveTo>
                    <a:pt x="0" y="0"/>
                  </a:moveTo>
                  <a:lnTo>
                    <a:pt x="430" y="322"/>
                  </a:lnTo>
                </a:path>
              </a:pathLst>
            </a:custGeom>
            <a:noFill/>
            <a:ln w="38100"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42" name="Oval 70"/>
            <p:cNvSpPr>
              <a:spLocks noChangeArrowheads="1"/>
            </p:cNvSpPr>
            <p:nvPr/>
          </p:nvSpPr>
          <p:spPr bwMode="auto">
            <a:xfrm>
              <a:off x="1272" y="3060"/>
              <a:ext cx="84"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43" name="Oval 71"/>
            <p:cNvSpPr>
              <a:spLocks noChangeArrowheads="1"/>
            </p:cNvSpPr>
            <p:nvPr/>
          </p:nvSpPr>
          <p:spPr bwMode="auto">
            <a:xfrm>
              <a:off x="3016" y="2592"/>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44" name="Oval 72"/>
            <p:cNvSpPr>
              <a:spLocks noChangeArrowheads="1"/>
            </p:cNvSpPr>
            <p:nvPr/>
          </p:nvSpPr>
          <p:spPr bwMode="auto">
            <a:xfrm>
              <a:off x="3024" y="3060"/>
              <a:ext cx="84"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45" name="Oval 73"/>
            <p:cNvSpPr>
              <a:spLocks noChangeArrowheads="1"/>
            </p:cNvSpPr>
            <p:nvPr/>
          </p:nvSpPr>
          <p:spPr bwMode="auto">
            <a:xfrm>
              <a:off x="3008" y="3688"/>
              <a:ext cx="84"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46" name="Oval 74"/>
            <p:cNvSpPr>
              <a:spLocks noChangeArrowheads="1"/>
            </p:cNvSpPr>
            <p:nvPr/>
          </p:nvSpPr>
          <p:spPr bwMode="auto">
            <a:xfrm>
              <a:off x="2528" y="3327"/>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47" name="Oval 86"/>
            <p:cNvSpPr>
              <a:spLocks noChangeArrowheads="1"/>
            </p:cNvSpPr>
            <p:nvPr/>
          </p:nvSpPr>
          <p:spPr bwMode="auto">
            <a:xfrm>
              <a:off x="1296" y="2592"/>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48" name="Oval 87"/>
            <p:cNvSpPr>
              <a:spLocks noChangeArrowheads="1"/>
            </p:cNvSpPr>
            <p:nvPr/>
          </p:nvSpPr>
          <p:spPr bwMode="auto">
            <a:xfrm>
              <a:off x="1281" y="3687"/>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49" name="Oval 88"/>
            <p:cNvSpPr>
              <a:spLocks noChangeArrowheads="1"/>
            </p:cNvSpPr>
            <p:nvPr/>
          </p:nvSpPr>
          <p:spPr bwMode="auto">
            <a:xfrm>
              <a:off x="603" y="3333"/>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grpSp>
        <p:nvGrpSpPr>
          <p:cNvPr id="5" name="Group 118"/>
          <p:cNvGrpSpPr>
            <a:grpSpLocks/>
          </p:cNvGrpSpPr>
          <p:nvPr/>
        </p:nvGrpSpPr>
        <p:grpSpPr bwMode="auto">
          <a:xfrm>
            <a:off x="657225" y="1143000"/>
            <a:ext cx="4287838" cy="2789238"/>
            <a:chOff x="414" y="720"/>
            <a:chExt cx="2701" cy="1757"/>
          </a:xfrm>
        </p:grpSpPr>
        <p:sp>
          <p:nvSpPr>
            <p:cNvPr id="80923" name="Text Box 94"/>
            <p:cNvSpPr txBox="1">
              <a:spLocks noChangeArrowheads="1"/>
            </p:cNvSpPr>
            <p:nvPr/>
          </p:nvSpPr>
          <p:spPr bwMode="auto">
            <a:xfrm>
              <a:off x="414" y="1267"/>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p>
          </p:txBody>
        </p:sp>
        <p:sp>
          <p:nvSpPr>
            <p:cNvPr id="80924" name="Text Box 97"/>
            <p:cNvSpPr txBox="1">
              <a:spLocks noChangeArrowheads="1"/>
            </p:cNvSpPr>
            <p:nvPr/>
          </p:nvSpPr>
          <p:spPr bwMode="auto">
            <a:xfrm>
              <a:off x="2160" y="129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rgbClr val="D7F3BC"/>
                  </a:solidFill>
                  <a:latin typeface="Times New Roman" panose="02020603050405020304" pitchFamily="18" charset="0"/>
                </a:rPr>
                <a:t>b</a:t>
              </a:r>
            </a:p>
          </p:txBody>
        </p:sp>
        <p:sp>
          <p:nvSpPr>
            <p:cNvPr id="80925" name="Text Box 100"/>
            <p:cNvSpPr txBox="1">
              <a:spLocks noChangeArrowheads="1"/>
            </p:cNvSpPr>
            <p:nvPr/>
          </p:nvSpPr>
          <p:spPr bwMode="auto">
            <a:xfrm>
              <a:off x="2160" y="2112"/>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p>
          </p:txBody>
        </p:sp>
        <p:sp>
          <p:nvSpPr>
            <p:cNvPr id="80926" name="Text Box 103"/>
            <p:cNvSpPr txBox="1">
              <a:spLocks noChangeArrowheads="1"/>
            </p:cNvSpPr>
            <p:nvPr/>
          </p:nvSpPr>
          <p:spPr bwMode="auto">
            <a:xfrm>
              <a:off x="480" y="211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p>
          </p:txBody>
        </p:sp>
        <p:sp>
          <p:nvSpPr>
            <p:cNvPr id="50284" name="Text Box 108"/>
            <p:cNvSpPr txBox="1">
              <a:spLocks noChangeArrowheads="1"/>
            </p:cNvSpPr>
            <p:nvPr/>
          </p:nvSpPr>
          <p:spPr bwMode="auto">
            <a:xfrm>
              <a:off x="1248" y="1536"/>
              <a:ext cx="331" cy="368"/>
            </a:xfrm>
            <a:prstGeom prst="rect">
              <a:avLst/>
            </a:prstGeom>
            <a:noFill/>
            <a:ln w="9525">
              <a:noFill/>
              <a:miter lim="800000"/>
              <a:headEnd/>
              <a:tailEnd/>
            </a:ln>
            <a:effectLst/>
          </p:spPr>
          <p:txBody>
            <a:bodyPr wrap="none">
              <a:spAutoFit/>
            </a:bodyPr>
            <a:lstStyle/>
            <a:p>
              <a:pPr eaLnBrk="1" hangingPunct="1">
                <a:defRPr/>
              </a:pPr>
              <a:r>
                <a:rPr lang="en-US" altLang="zh-CN" sz="3200" dirty="0">
                  <a:solidFill>
                    <a:schemeClr val="accent1">
                      <a:lumMod val="40000"/>
                      <a:lumOff val="60000"/>
                    </a:schemeClr>
                  </a:solidFill>
                </a:rPr>
                <a:t>d</a:t>
              </a:r>
              <a:r>
                <a:rPr lang="en-US" altLang="zh-CN" sz="3200" baseline="-25000" dirty="0">
                  <a:solidFill>
                    <a:schemeClr val="accent1">
                      <a:lumMod val="40000"/>
                      <a:lumOff val="60000"/>
                    </a:schemeClr>
                  </a:solidFill>
                </a:rPr>
                <a:t>1</a:t>
              </a:r>
              <a:endParaRPr lang="en-US" altLang="zh-CN" sz="3200" dirty="0">
                <a:solidFill>
                  <a:schemeClr val="accent1">
                    <a:lumMod val="40000"/>
                    <a:lumOff val="60000"/>
                  </a:schemeClr>
                </a:solidFill>
              </a:endParaRPr>
            </a:p>
          </p:txBody>
        </p:sp>
        <p:sp>
          <p:nvSpPr>
            <p:cNvPr id="80928" name="Text Box 110"/>
            <p:cNvSpPr txBox="1">
              <a:spLocks noChangeArrowheads="1"/>
            </p:cNvSpPr>
            <p:nvPr/>
          </p:nvSpPr>
          <p:spPr bwMode="auto">
            <a:xfrm>
              <a:off x="1270" y="720"/>
              <a:ext cx="31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rgbClr val="FFFF00"/>
                  </a:solidFill>
                  <a:latin typeface="Times New Roman" panose="02020603050405020304" pitchFamily="18" charset="0"/>
                </a:rPr>
                <a:t>a</a:t>
              </a:r>
              <a:r>
                <a:rPr lang="en-US" altLang="zh-CN" b="0" baseline="-25000">
                  <a:solidFill>
                    <a:srgbClr val="FFFF00"/>
                  </a:solidFill>
                  <a:latin typeface="Times New Roman" panose="02020603050405020304" pitchFamily="18" charset="0"/>
                </a:rPr>
                <a:t>1</a:t>
              </a:r>
              <a:endParaRPr lang="en-US" altLang="zh-CN" b="0">
                <a:solidFill>
                  <a:srgbClr val="FFFF00"/>
                </a:solidFill>
                <a:latin typeface="Times New Roman" panose="02020603050405020304" pitchFamily="18" charset="0"/>
              </a:endParaRPr>
            </a:p>
          </p:txBody>
        </p:sp>
        <p:sp>
          <p:nvSpPr>
            <p:cNvPr id="80929" name="Text Box 112"/>
            <p:cNvSpPr txBox="1">
              <a:spLocks noChangeArrowheads="1"/>
            </p:cNvSpPr>
            <p:nvPr/>
          </p:nvSpPr>
          <p:spPr bwMode="auto">
            <a:xfrm>
              <a:off x="2784" y="816"/>
              <a:ext cx="33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rgbClr val="FFFF00"/>
                  </a:solidFill>
                  <a:latin typeface="Times New Roman" panose="02020603050405020304" pitchFamily="18" charset="0"/>
                </a:rPr>
                <a:t>b</a:t>
              </a:r>
              <a:r>
                <a:rPr lang="en-US" altLang="zh-CN" b="0" baseline="-25000">
                  <a:solidFill>
                    <a:srgbClr val="FFFF00"/>
                  </a:solidFill>
                  <a:latin typeface="Times New Roman" panose="02020603050405020304" pitchFamily="18" charset="0"/>
                </a:rPr>
                <a:t>1</a:t>
              </a:r>
              <a:endParaRPr lang="en-US" altLang="zh-CN" b="0">
                <a:solidFill>
                  <a:srgbClr val="FFFF00"/>
                </a:solidFill>
                <a:latin typeface="Times New Roman" panose="02020603050405020304" pitchFamily="18" charset="0"/>
              </a:endParaRPr>
            </a:p>
          </p:txBody>
        </p:sp>
        <p:sp>
          <p:nvSpPr>
            <p:cNvPr id="80930" name="Text Box 115"/>
            <p:cNvSpPr txBox="1">
              <a:spLocks noChangeArrowheads="1"/>
            </p:cNvSpPr>
            <p:nvPr/>
          </p:nvSpPr>
          <p:spPr bwMode="auto">
            <a:xfrm>
              <a:off x="2784" y="1728"/>
              <a:ext cx="3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grpSp>
      <p:grpSp>
        <p:nvGrpSpPr>
          <p:cNvPr id="6" name="Group 120"/>
          <p:cNvGrpSpPr>
            <a:grpSpLocks/>
          </p:cNvGrpSpPr>
          <p:nvPr/>
        </p:nvGrpSpPr>
        <p:grpSpPr bwMode="auto">
          <a:xfrm>
            <a:off x="5480050" y="1828800"/>
            <a:ext cx="3282950" cy="3627438"/>
            <a:chOff x="3452" y="1152"/>
            <a:chExt cx="2068" cy="2285"/>
          </a:xfrm>
        </p:grpSpPr>
        <p:sp>
          <p:nvSpPr>
            <p:cNvPr id="80915" name="Text Box 96"/>
            <p:cNvSpPr txBox="1">
              <a:spLocks noChangeArrowheads="1"/>
            </p:cNvSpPr>
            <p:nvPr/>
          </p:nvSpPr>
          <p:spPr bwMode="auto">
            <a:xfrm>
              <a:off x="3600" y="1152"/>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p>
          </p:txBody>
        </p:sp>
        <p:sp>
          <p:nvSpPr>
            <p:cNvPr id="80916" name="Text Box 98"/>
            <p:cNvSpPr txBox="1">
              <a:spLocks noChangeArrowheads="1"/>
            </p:cNvSpPr>
            <p:nvPr/>
          </p:nvSpPr>
          <p:spPr bwMode="auto">
            <a:xfrm>
              <a:off x="5228" y="120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p>
          </p:txBody>
        </p:sp>
        <p:sp>
          <p:nvSpPr>
            <p:cNvPr id="80917" name="Text Box 102"/>
            <p:cNvSpPr txBox="1">
              <a:spLocks noChangeArrowheads="1"/>
            </p:cNvSpPr>
            <p:nvPr/>
          </p:nvSpPr>
          <p:spPr bwMode="auto">
            <a:xfrm>
              <a:off x="5290" y="3024"/>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p>
          </p:txBody>
        </p:sp>
        <p:sp>
          <p:nvSpPr>
            <p:cNvPr id="80918" name="Text Box 105"/>
            <p:cNvSpPr txBox="1">
              <a:spLocks noChangeArrowheads="1"/>
            </p:cNvSpPr>
            <p:nvPr/>
          </p:nvSpPr>
          <p:spPr bwMode="auto">
            <a:xfrm>
              <a:off x="3452" y="307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p>
          </p:txBody>
        </p:sp>
        <p:sp>
          <p:nvSpPr>
            <p:cNvPr id="80919" name="Text Box 107"/>
            <p:cNvSpPr txBox="1">
              <a:spLocks noChangeArrowheads="1"/>
            </p:cNvSpPr>
            <p:nvPr/>
          </p:nvSpPr>
          <p:spPr bwMode="auto">
            <a:xfrm>
              <a:off x="3792" y="2496"/>
              <a:ext cx="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0920" name="Text Box 111"/>
            <p:cNvSpPr txBox="1">
              <a:spLocks noChangeArrowheads="1"/>
            </p:cNvSpPr>
            <p:nvPr/>
          </p:nvSpPr>
          <p:spPr bwMode="auto">
            <a:xfrm>
              <a:off x="3840" y="1843"/>
              <a:ext cx="3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0921" name="Text Box 114"/>
            <p:cNvSpPr txBox="1">
              <a:spLocks noChangeArrowheads="1"/>
            </p:cNvSpPr>
            <p:nvPr/>
          </p:nvSpPr>
          <p:spPr bwMode="auto">
            <a:xfrm>
              <a:off x="4848" y="1891"/>
              <a:ext cx="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0922" name="Text Box 116"/>
            <p:cNvSpPr txBox="1">
              <a:spLocks noChangeArrowheads="1"/>
            </p:cNvSpPr>
            <p:nvPr/>
          </p:nvSpPr>
          <p:spPr bwMode="auto">
            <a:xfrm>
              <a:off x="4822" y="2496"/>
              <a:ext cx="3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grpSp>
      <p:grpSp>
        <p:nvGrpSpPr>
          <p:cNvPr id="7" name="Group 119"/>
          <p:cNvGrpSpPr>
            <a:grpSpLocks/>
          </p:cNvGrpSpPr>
          <p:nvPr/>
        </p:nvGrpSpPr>
        <p:grpSpPr bwMode="auto">
          <a:xfrm>
            <a:off x="76200" y="3733800"/>
            <a:ext cx="4800600" cy="2971800"/>
            <a:chOff x="48" y="2352"/>
            <a:chExt cx="3024" cy="1872"/>
          </a:xfrm>
        </p:grpSpPr>
        <p:sp>
          <p:nvSpPr>
            <p:cNvPr id="80907" name="Text Box 95"/>
            <p:cNvSpPr txBox="1">
              <a:spLocks noChangeArrowheads="1"/>
            </p:cNvSpPr>
            <p:nvPr/>
          </p:nvSpPr>
          <p:spPr bwMode="auto">
            <a:xfrm>
              <a:off x="48" y="3139"/>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p>
          </p:txBody>
        </p:sp>
        <p:sp>
          <p:nvSpPr>
            <p:cNvPr id="80908" name="Text Box 99"/>
            <p:cNvSpPr txBox="1">
              <a:spLocks noChangeArrowheads="1"/>
            </p:cNvSpPr>
            <p:nvPr/>
          </p:nvSpPr>
          <p:spPr bwMode="auto">
            <a:xfrm>
              <a:off x="1968" y="316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p>
          </p:txBody>
        </p:sp>
        <p:sp>
          <p:nvSpPr>
            <p:cNvPr id="80909" name="Text Box 101"/>
            <p:cNvSpPr txBox="1">
              <a:spLocks noChangeArrowheads="1"/>
            </p:cNvSpPr>
            <p:nvPr/>
          </p:nvSpPr>
          <p:spPr bwMode="auto">
            <a:xfrm>
              <a:off x="2688" y="3696"/>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p>
          </p:txBody>
        </p:sp>
        <p:sp>
          <p:nvSpPr>
            <p:cNvPr id="80910" name="Text Box 104"/>
            <p:cNvSpPr txBox="1">
              <a:spLocks noChangeArrowheads="1"/>
            </p:cNvSpPr>
            <p:nvPr/>
          </p:nvSpPr>
          <p:spPr bwMode="auto">
            <a:xfrm>
              <a:off x="816" y="385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p>
          </p:txBody>
        </p:sp>
        <p:sp>
          <p:nvSpPr>
            <p:cNvPr id="80911" name="Text Box 106"/>
            <p:cNvSpPr txBox="1">
              <a:spLocks noChangeArrowheads="1"/>
            </p:cNvSpPr>
            <p:nvPr/>
          </p:nvSpPr>
          <p:spPr bwMode="auto">
            <a:xfrm>
              <a:off x="960" y="2880"/>
              <a:ext cx="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0912" name="Text Box 109"/>
            <p:cNvSpPr txBox="1">
              <a:spLocks noChangeArrowheads="1"/>
            </p:cNvSpPr>
            <p:nvPr/>
          </p:nvSpPr>
          <p:spPr bwMode="auto">
            <a:xfrm>
              <a:off x="874" y="2352"/>
              <a:ext cx="3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0913" name="Text Box 113"/>
            <p:cNvSpPr txBox="1">
              <a:spLocks noChangeArrowheads="1"/>
            </p:cNvSpPr>
            <p:nvPr/>
          </p:nvSpPr>
          <p:spPr bwMode="auto">
            <a:xfrm>
              <a:off x="2688" y="2448"/>
              <a:ext cx="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0914" name="Text Box 117"/>
            <p:cNvSpPr txBox="1">
              <a:spLocks noChangeArrowheads="1"/>
            </p:cNvSpPr>
            <p:nvPr/>
          </p:nvSpPr>
          <p:spPr bwMode="auto">
            <a:xfrm>
              <a:off x="2758" y="2995"/>
              <a:ext cx="3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grpSp>
      <p:sp>
        <p:nvSpPr>
          <p:cNvPr id="2" name="页脚占位符 1"/>
          <p:cNvSpPr>
            <a:spLocks noGrp="1"/>
          </p:cNvSpPr>
          <p:nvPr>
            <p:ph type="ftr" sz="quarter" idx="11"/>
          </p:nvPr>
        </p:nvSpPr>
        <p:spPr/>
        <p:txBody>
          <a:bodyPr/>
          <a:lstStyle/>
          <a:p>
            <a:pPr>
              <a:defRPr/>
            </a:pPr>
            <a:endParaRPr lang="en-US" altLang="zh-CN"/>
          </a:p>
        </p:txBody>
      </p:sp>
      <p:sp>
        <p:nvSpPr>
          <p:cNvPr id="8090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8DF3668-4981-4371-8A3E-B09DFE1A890C}" type="slidenum">
              <a:rPr kumimoji="0" lang="zh-CN" altLang="en-US" sz="1400" b="0" smtClean="0"/>
              <a:pPr>
                <a:spcBef>
                  <a:spcPct val="0"/>
                </a:spcBef>
                <a:buClrTx/>
                <a:buFontTx/>
                <a:buNone/>
              </a:pPr>
              <a:t>14</a:t>
            </a:fld>
            <a:endParaRPr kumimoji="0" lang="en-US" altLang="zh-CN" sz="1400" b="0" smtClean="0"/>
          </a:p>
        </p:txBody>
      </p:sp>
      <p:sp>
        <p:nvSpPr>
          <p:cNvPr id="95" name="标题 2"/>
          <p:cNvSpPr>
            <a:spLocks noGrp="1"/>
          </p:cNvSpPr>
          <p:nvPr>
            <p:ph type="title"/>
          </p:nvPr>
        </p:nvSpPr>
        <p:spPr>
          <a:xfrm>
            <a:off x="0" y="27057"/>
            <a:ext cx="7772400" cy="707886"/>
          </a:xfrm>
        </p:spPr>
        <p:txBody>
          <a:bodyPr/>
          <a:lstStyle/>
          <a:p>
            <a:pPr algn="l"/>
            <a:r>
              <a:rPr lang="zh-CN" altLang="en-US" sz="4000" dirty="0" smtClean="0">
                <a:solidFill>
                  <a:srgbClr val="FFCC00"/>
                </a:solidFill>
                <a:latin typeface="Times New Roman" pitchFamily="18" charset="0"/>
                <a:cs typeface="+mn-cs"/>
              </a:rPr>
              <a:t>图的同构</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23" name="Group 128"/>
          <p:cNvGrpSpPr>
            <a:grpSpLocks/>
          </p:cNvGrpSpPr>
          <p:nvPr/>
        </p:nvGrpSpPr>
        <p:grpSpPr bwMode="auto">
          <a:xfrm>
            <a:off x="654050" y="3200400"/>
            <a:ext cx="2470150" cy="2667000"/>
            <a:chOff x="741" y="960"/>
            <a:chExt cx="1556" cy="1680"/>
          </a:xfrm>
        </p:grpSpPr>
        <p:sp>
          <p:nvSpPr>
            <p:cNvPr id="81948" name="Line 98"/>
            <p:cNvSpPr>
              <a:spLocks noChangeShapeType="1"/>
            </p:cNvSpPr>
            <p:nvPr/>
          </p:nvSpPr>
          <p:spPr bwMode="auto">
            <a:xfrm flipH="1" flipV="1">
              <a:off x="783" y="1413"/>
              <a:ext cx="753" cy="1179"/>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9" name="Line 97"/>
            <p:cNvSpPr>
              <a:spLocks noChangeShapeType="1"/>
            </p:cNvSpPr>
            <p:nvPr/>
          </p:nvSpPr>
          <p:spPr bwMode="auto">
            <a:xfrm flipH="1" flipV="1">
              <a:off x="1560" y="1011"/>
              <a:ext cx="666" cy="1149"/>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0" name="Line 48"/>
            <p:cNvSpPr>
              <a:spLocks noChangeShapeType="1"/>
            </p:cNvSpPr>
            <p:nvPr/>
          </p:nvSpPr>
          <p:spPr bwMode="auto">
            <a:xfrm flipH="1">
              <a:off x="1536" y="1392"/>
              <a:ext cx="720" cy="1243"/>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1" name="Line 50"/>
            <p:cNvSpPr>
              <a:spLocks noChangeShapeType="1"/>
            </p:cNvSpPr>
            <p:nvPr/>
          </p:nvSpPr>
          <p:spPr bwMode="auto">
            <a:xfrm>
              <a:off x="801" y="1395"/>
              <a:ext cx="1455"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2" name="Line 53"/>
            <p:cNvSpPr>
              <a:spLocks noChangeShapeType="1"/>
            </p:cNvSpPr>
            <p:nvPr/>
          </p:nvSpPr>
          <p:spPr bwMode="auto">
            <a:xfrm flipV="1">
              <a:off x="780" y="1008"/>
              <a:ext cx="756" cy="115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3" name="Oval 58"/>
            <p:cNvSpPr>
              <a:spLocks noChangeArrowheads="1"/>
            </p:cNvSpPr>
            <p:nvPr/>
          </p:nvSpPr>
          <p:spPr bwMode="auto">
            <a:xfrm>
              <a:off x="2208" y="1350"/>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54" name="Oval 62"/>
            <p:cNvSpPr>
              <a:spLocks noChangeArrowheads="1"/>
            </p:cNvSpPr>
            <p:nvPr/>
          </p:nvSpPr>
          <p:spPr bwMode="auto">
            <a:xfrm>
              <a:off x="741" y="1350"/>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55" name="Line 92"/>
            <p:cNvSpPr>
              <a:spLocks noChangeShapeType="1"/>
            </p:cNvSpPr>
            <p:nvPr/>
          </p:nvSpPr>
          <p:spPr bwMode="auto">
            <a:xfrm>
              <a:off x="807" y="2163"/>
              <a:ext cx="1455"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6" name="Oval 93"/>
            <p:cNvSpPr>
              <a:spLocks noChangeArrowheads="1"/>
            </p:cNvSpPr>
            <p:nvPr/>
          </p:nvSpPr>
          <p:spPr bwMode="auto">
            <a:xfrm>
              <a:off x="2214" y="2118"/>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57" name="Oval 94"/>
            <p:cNvSpPr>
              <a:spLocks noChangeArrowheads="1"/>
            </p:cNvSpPr>
            <p:nvPr/>
          </p:nvSpPr>
          <p:spPr bwMode="auto">
            <a:xfrm>
              <a:off x="747" y="2118"/>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58" name="Oval 95"/>
            <p:cNvSpPr>
              <a:spLocks noChangeArrowheads="1"/>
            </p:cNvSpPr>
            <p:nvPr/>
          </p:nvSpPr>
          <p:spPr bwMode="auto">
            <a:xfrm>
              <a:off x="1501" y="960"/>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59" name="Oval 96"/>
            <p:cNvSpPr>
              <a:spLocks noChangeArrowheads="1"/>
            </p:cNvSpPr>
            <p:nvPr/>
          </p:nvSpPr>
          <p:spPr bwMode="auto">
            <a:xfrm>
              <a:off x="1501" y="2551"/>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grpSp>
        <p:nvGrpSpPr>
          <p:cNvPr id="81924" name="Group 129"/>
          <p:cNvGrpSpPr>
            <a:grpSpLocks/>
          </p:cNvGrpSpPr>
          <p:nvPr/>
        </p:nvGrpSpPr>
        <p:grpSpPr bwMode="auto">
          <a:xfrm>
            <a:off x="3178175" y="1219200"/>
            <a:ext cx="2460625" cy="1981200"/>
            <a:chOff x="3396" y="957"/>
            <a:chExt cx="1550" cy="1248"/>
          </a:xfrm>
        </p:grpSpPr>
        <p:sp>
          <p:nvSpPr>
            <p:cNvPr id="81936" name="Line 99"/>
            <p:cNvSpPr>
              <a:spLocks noChangeShapeType="1"/>
            </p:cNvSpPr>
            <p:nvPr/>
          </p:nvSpPr>
          <p:spPr bwMode="auto">
            <a:xfrm flipV="1">
              <a:off x="3792" y="1440"/>
              <a:ext cx="384" cy="57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7" name="Line 100"/>
            <p:cNvSpPr>
              <a:spLocks noChangeShapeType="1"/>
            </p:cNvSpPr>
            <p:nvPr/>
          </p:nvSpPr>
          <p:spPr bwMode="auto">
            <a:xfrm flipH="1" flipV="1">
              <a:off x="4209" y="1008"/>
              <a:ext cx="666" cy="1149"/>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8" name="Line 101"/>
            <p:cNvSpPr>
              <a:spLocks noChangeShapeType="1"/>
            </p:cNvSpPr>
            <p:nvPr/>
          </p:nvSpPr>
          <p:spPr bwMode="auto">
            <a:xfrm>
              <a:off x="4176" y="1392"/>
              <a:ext cx="336" cy="67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9" name="Line 102"/>
            <p:cNvSpPr>
              <a:spLocks noChangeShapeType="1"/>
            </p:cNvSpPr>
            <p:nvPr/>
          </p:nvSpPr>
          <p:spPr bwMode="auto">
            <a:xfrm>
              <a:off x="3792" y="2016"/>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0" name="Line 103"/>
            <p:cNvSpPr>
              <a:spLocks noChangeShapeType="1"/>
            </p:cNvSpPr>
            <p:nvPr/>
          </p:nvSpPr>
          <p:spPr bwMode="auto">
            <a:xfrm flipV="1">
              <a:off x="3429" y="1005"/>
              <a:ext cx="756" cy="115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1" name="Oval 104"/>
            <p:cNvSpPr>
              <a:spLocks noChangeArrowheads="1"/>
            </p:cNvSpPr>
            <p:nvPr/>
          </p:nvSpPr>
          <p:spPr bwMode="auto">
            <a:xfrm>
              <a:off x="4464" y="1975"/>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42" name="Oval 105"/>
            <p:cNvSpPr>
              <a:spLocks noChangeArrowheads="1"/>
            </p:cNvSpPr>
            <p:nvPr/>
          </p:nvSpPr>
          <p:spPr bwMode="auto">
            <a:xfrm>
              <a:off x="4140" y="1347"/>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43" name="Line 106"/>
            <p:cNvSpPr>
              <a:spLocks noChangeShapeType="1"/>
            </p:cNvSpPr>
            <p:nvPr/>
          </p:nvSpPr>
          <p:spPr bwMode="auto">
            <a:xfrm>
              <a:off x="3456" y="2160"/>
              <a:ext cx="1455"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4" name="Oval 107"/>
            <p:cNvSpPr>
              <a:spLocks noChangeArrowheads="1"/>
            </p:cNvSpPr>
            <p:nvPr/>
          </p:nvSpPr>
          <p:spPr bwMode="auto">
            <a:xfrm>
              <a:off x="4863" y="2115"/>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45" name="Oval 108"/>
            <p:cNvSpPr>
              <a:spLocks noChangeArrowheads="1"/>
            </p:cNvSpPr>
            <p:nvPr/>
          </p:nvSpPr>
          <p:spPr bwMode="auto">
            <a:xfrm>
              <a:off x="3396" y="2115"/>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46" name="Oval 109"/>
            <p:cNvSpPr>
              <a:spLocks noChangeArrowheads="1"/>
            </p:cNvSpPr>
            <p:nvPr/>
          </p:nvSpPr>
          <p:spPr bwMode="auto">
            <a:xfrm>
              <a:off x="4150" y="957"/>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47" name="Oval 110"/>
            <p:cNvSpPr>
              <a:spLocks noChangeArrowheads="1"/>
            </p:cNvSpPr>
            <p:nvPr/>
          </p:nvSpPr>
          <p:spPr bwMode="auto">
            <a:xfrm>
              <a:off x="3757" y="1968"/>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grpSp>
        <p:nvGrpSpPr>
          <p:cNvPr id="81925" name="Group 131"/>
          <p:cNvGrpSpPr>
            <a:grpSpLocks/>
          </p:cNvGrpSpPr>
          <p:nvPr/>
        </p:nvGrpSpPr>
        <p:grpSpPr bwMode="auto">
          <a:xfrm>
            <a:off x="5791200" y="3429000"/>
            <a:ext cx="2514600" cy="2427288"/>
            <a:chOff x="2016" y="2551"/>
            <a:chExt cx="1584" cy="1529"/>
          </a:xfrm>
        </p:grpSpPr>
        <p:sp>
          <p:nvSpPr>
            <p:cNvPr id="81928" name="Oval 127"/>
            <p:cNvSpPr>
              <a:spLocks noChangeArrowheads="1"/>
            </p:cNvSpPr>
            <p:nvPr/>
          </p:nvSpPr>
          <p:spPr bwMode="auto">
            <a:xfrm>
              <a:off x="2304" y="2832"/>
              <a:ext cx="1008" cy="1056"/>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29" name="Oval 126"/>
            <p:cNvSpPr>
              <a:spLocks noChangeArrowheads="1"/>
            </p:cNvSpPr>
            <p:nvPr/>
          </p:nvSpPr>
          <p:spPr bwMode="auto">
            <a:xfrm>
              <a:off x="2016" y="2592"/>
              <a:ext cx="1584" cy="1488"/>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30" name="Oval 116"/>
            <p:cNvSpPr>
              <a:spLocks noChangeArrowheads="1"/>
            </p:cNvSpPr>
            <p:nvPr/>
          </p:nvSpPr>
          <p:spPr bwMode="auto">
            <a:xfrm>
              <a:off x="3186" y="3600"/>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31" name="Oval 117"/>
            <p:cNvSpPr>
              <a:spLocks noChangeArrowheads="1"/>
            </p:cNvSpPr>
            <p:nvPr/>
          </p:nvSpPr>
          <p:spPr bwMode="auto">
            <a:xfrm>
              <a:off x="2748" y="2784"/>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32" name="Oval 119"/>
            <p:cNvSpPr>
              <a:spLocks noChangeArrowheads="1"/>
            </p:cNvSpPr>
            <p:nvPr/>
          </p:nvSpPr>
          <p:spPr bwMode="auto">
            <a:xfrm>
              <a:off x="3351" y="3798"/>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33" name="Oval 120"/>
            <p:cNvSpPr>
              <a:spLocks noChangeArrowheads="1"/>
            </p:cNvSpPr>
            <p:nvPr/>
          </p:nvSpPr>
          <p:spPr bwMode="auto">
            <a:xfrm>
              <a:off x="2172" y="3798"/>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34" name="Oval 121"/>
            <p:cNvSpPr>
              <a:spLocks noChangeArrowheads="1"/>
            </p:cNvSpPr>
            <p:nvPr/>
          </p:nvSpPr>
          <p:spPr bwMode="auto">
            <a:xfrm>
              <a:off x="2749" y="2551"/>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35" name="Oval 122"/>
            <p:cNvSpPr>
              <a:spLocks noChangeArrowheads="1"/>
            </p:cNvSpPr>
            <p:nvPr/>
          </p:nvSpPr>
          <p:spPr bwMode="auto">
            <a:xfrm>
              <a:off x="2356" y="3593"/>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sp>
        <p:nvSpPr>
          <p:cNvPr id="2" name="页脚占位符 1"/>
          <p:cNvSpPr>
            <a:spLocks noGrp="1"/>
          </p:cNvSpPr>
          <p:nvPr>
            <p:ph type="ftr" sz="quarter" idx="11"/>
          </p:nvPr>
        </p:nvSpPr>
        <p:spPr/>
        <p:txBody>
          <a:bodyPr/>
          <a:lstStyle/>
          <a:p>
            <a:pPr>
              <a:defRPr/>
            </a:pPr>
            <a:endParaRPr lang="en-US" altLang="zh-CN"/>
          </a:p>
        </p:txBody>
      </p:sp>
      <p:sp>
        <p:nvSpPr>
          <p:cNvPr id="8192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372F7AA-D5A1-41B1-8AF2-46E58A6E49A7}" type="slidenum">
              <a:rPr kumimoji="0" lang="zh-CN" altLang="en-US" sz="1400" b="0" smtClean="0"/>
              <a:pPr>
                <a:spcBef>
                  <a:spcPct val="0"/>
                </a:spcBef>
                <a:buClrTx/>
                <a:buFontTx/>
                <a:buNone/>
              </a:pPr>
              <a:t>15</a:t>
            </a:fld>
            <a:endParaRPr kumimoji="0" lang="en-US" altLang="zh-CN" sz="1400" b="0" smtClean="0"/>
          </a:p>
        </p:txBody>
      </p:sp>
      <p:sp>
        <p:nvSpPr>
          <p:cNvPr id="41" name="标题 2"/>
          <p:cNvSpPr>
            <a:spLocks noGrp="1"/>
          </p:cNvSpPr>
          <p:nvPr>
            <p:ph type="title"/>
          </p:nvPr>
        </p:nvSpPr>
        <p:spPr>
          <a:xfrm>
            <a:off x="0" y="27057"/>
            <a:ext cx="7772400" cy="707886"/>
          </a:xfrm>
        </p:spPr>
        <p:txBody>
          <a:bodyPr/>
          <a:lstStyle/>
          <a:p>
            <a:pPr algn="l"/>
            <a:r>
              <a:rPr lang="zh-CN" altLang="en-US" sz="4000" dirty="0" smtClean="0">
                <a:solidFill>
                  <a:srgbClr val="FFCC00"/>
                </a:solidFill>
                <a:latin typeface="Times New Roman" pitchFamily="18" charset="0"/>
                <a:cs typeface="+mn-cs"/>
              </a:rPr>
              <a:t>图的同构</a:t>
            </a:r>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9" name="Rectangle 3"/>
          <p:cNvSpPr>
            <a:spLocks noGrp="1" noChangeArrowheads="1"/>
          </p:cNvSpPr>
          <p:nvPr>
            <p:ph type="body" idx="1"/>
          </p:nvPr>
        </p:nvSpPr>
        <p:spPr>
          <a:xfrm>
            <a:off x="190500" y="762000"/>
            <a:ext cx="8763000" cy="5410200"/>
          </a:xfrm>
        </p:spPr>
        <p:txBody>
          <a:bodyPr/>
          <a:lstStyle/>
          <a:p>
            <a:pPr marL="0" eaLnBrk="1" hangingPunct="1">
              <a:lnSpc>
                <a:spcPct val="114000"/>
              </a:lnSpc>
              <a:spcBef>
                <a:spcPct val="0"/>
              </a:spcBef>
            </a:pPr>
            <a:r>
              <a:rPr lang="zh-CN" altLang="en-US" sz="3300" dirty="0" smtClean="0">
                <a:latin typeface="Times New Roman" panose="02020603050405020304" pitchFamily="18" charset="0"/>
              </a:rPr>
              <a:t>设</a:t>
            </a:r>
            <a:r>
              <a:rPr lang="en-US" altLang="zh-CN" sz="3300" dirty="0" smtClean="0">
                <a:latin typeface="Times New Roman" panose="02020603050405020304" pitchFamily="18" charset="0"/>
              </a:rPr>
              <a:t>G，H</a:t>
            </a:r>
            <a:r>
              <a:rPr lang="zh-CN" altLang="en-US" sz="3300" dirty="0" smtClean="0">
                <a:latin typeface="Times New Roman" panose="02020603050405020304" pitchFamily="18" charset="0"/>
              </a:rPr>
              <a:t>是图，如果</a:t>
            </a:r>
            <a:r>
              <a:rPr lang="en-US" altLang="zh-CN" sz="3300" dirty="0" smtClean="0">
                <a:latin typeface="Times New Roman" panose="02020603050405020304" pitchFamily="18" charset="0"/>
              </a:rPr>
              <a:t>P(H)</a:t>
            </a:r>
            <a:r>
              <a:rPr lang="en-US" altLang="zh-CN" sz="3300" dirty="0" smtClean="0">
                <a:latin typeface="Times New Roman" panose="02020603050405020304" pitchFamily="18" charset="0"/>
                <a:sym typeface="Symbol" panose="05050102010706020507" pitchFamily="18" charset="2"/>
              </a:rPr>
              <a:t></a:t>
            </a:r>
            <a:r>
              <a:rPr lang="en-US" altLang="zh-CN" sz="3300" dirty="0" smtClean="0">
                <a:latin typeface="Times New Roman" panose="02020603050405020304" pitchFamily="18" charset="0"/>
              </a:rPr>
              <a:t>P(G)，L(H)</a:t>
            </a:r>
            <a:r>
              <a:rPr lang="en-US" altLang="zh-CN" sz="3300" dirty="0" smtClean="0">
                <a:latin typeface="Times New Roman" panose="02020603050405020304" pitchFamily="18" charset="0"/>
                <a:sym typeface="Symbol" panose="05050102010706020507" pitchFamily="18" charset="2"/>
              </a:rPr>
              <a:t></a:t>
            </a:r>
            <a:r>
              <a:rPr lang="en-US" altLang="zh-CN" sz="3300" dirty="0" smtClean="0">
                <a:latin typeface="Times New Roman" panose="02020603050405020304" pitchFamily="18" charset="0"/>
              </a:rPr>
              <a:t>L(G)。</a:t>
            </a:r>
            <a:r>
              <a:rPr lang="zh-CN" altLang="en-US" sz="3300" dirty="0" smtClean="0">
                <a:latin typeface="Times New Roman" panose="02020603050405020304" pitchFamily="18" charset="0"/>
              </a:rPr>
              <a:t>则称</a:t>
            </a:r>
            <a:r>
              <a:rPr lang="en-US" altLang="zh-CN" sz="3300" dirty="0" smtClean="0">
                <a:latin typeface="Times New Roman" panose="02020603050405020304" pitchFamily="18" charset="0"/>
              </a:rPr>
              <a:t>H</a:t>
            </a:r>
            <a:r>
              <a:rPr lang="zh-CN" altLang="en-US" sz="3300" dirty="0" smtClean="0">
                <a:latin typeface="Times New Roman" panose="02020603050405020304" pitchFamily="18" charset="0"/>
              </a:rPr>
              <a:t>是</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的</a:t>
            </a:r>
            <a:r>
              <a:rPr lang="zh-CN" altLang="en-US" sz="3300" dirty="0" smtClean="0">
                <a:solidFill>
                  <a:schemeClr val="tx2"/>
                </a:solidFill>
                <a:latin typeface="Times New Roman" panose="02020603050405020304" pitchFamily="18" charset="0"/>
              </a:rPr>
              <a:t>子图</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是</a:t>
            </a:r>
            <a:r>
              <a:rPr lang="en-US" altLang="zh-CN" sz="3300" dirty="0" smtClean="0">
                <a:latin typeface="Times New Roman" panose="02020603050405020304" pitchFamily="18" charset="0"/>
              </a:rPr>
              <a:t>H</a:t>
            </a:r>
            <a:r>
              <a:rPr lang="zh-CN" altLang="en-US" sz="3300" dirty="0" smtClean="0">
                <a:latin typeface="Times New Roman" panose="02020603050405020304" pitchFamily="18" charset="0"/>
              </a:rPr>
              <a:t>的</a:t>
            </a:r>
            <a:r>
              <a:rPr lang="zh-CN" altLang="en-US" sz="3300" dirty="0" smtClean="0">
                <a:solidFill>
                  <a:schemeClr val="tx2"/>
                </a:solidFill>
                <a:latin typeface="Times New Roman" panose="02020603050405020304" pitchFamily="18" charset="0"/>
              </a:rPr>
              <a:t>母图</a:t>
            </a:r>
            <a:r>
              <a:rPr lang="zh-CN" altLang="en-US" sz="3300" dirty="0" smtClean="0">
                <a:latin typeface="Times New Roman" panose="02020603050405020304" pitchFamily="18" charset="0"/>
              </a:rPr>
              <a:t>。</a:t>
            </a:r>
          </a:p>
          <a:p>
            <a:pPr marL="0" eaLnBrk="1" hangingPunct="1">
              <a:lnSpc>
                <a:spcPct val="114000"/>
              </a:lnSpc>
              <a:spcBef>
                <a:spcPct val="0"/>
              </a:spcBef>
            </a:pPr>
            <a:r>
              <a:rPr lang="zh-CN" altLang="en-US" sz="3300" dirty="0" smtClean="0">
                <a:latin typeface="Times New Roman" panose="02020603050405020304" pitchFamily="18" charset="0"/>
              </a:rPr>
              <a:t>如果</a:t>
            </a:r>
            <a:r>
              <a:rPr lang="en-US" altLang="zh-CN" sz="3300" dirty="0" smtClean="0">
                <a:latin typeface="Times New Roman" panose="02020603050405020304" pitchFamily="18" charset="0"/>
              </a:rPr>
              <a:t>H</a:t>
            </a:r>
            <a:r>
              <a:rPr lang="zh-CN" altLang="en-US" sz="3300" dirty="0" smtClean="0">
                <a:latin typeface="Times New Roman" panose="02020603050405020304" pitchFamily="18" charset="0"/>
              </a:rPr>
              <a:t>是</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的子图，并且</a:t>
            </a:r>
            <a:r>
              <a:rPr lang="en-US" altLang="zh-CN" sz="3300" dirty="0" smtClean="0">
                <a:latin typeface="Times New Roman" panose="02020603050405020304" pitchFamily="18" charset="0"/>
              </a:rPr>
              <a:t>P(H)＝P(G)，</a:t>
            </a:r>
            <a:r>
              <a:rPr lang="zh-CN" altLang="en-US" sz="3300" dirty="0" smtClean="0">
                <a:latin typeface="Times New Roman" panose="02020603050405020304" pitchFamily="18" charset="0"/>
              </a:rPr>
              <a:t>则称</a:t>
            </a:r>
            <a:r>
              <a:rPr lang="en-US" altLang="zh-CN" sz="3300" dirty="0" smtClean="0">
                <a:latin typeface="Times New Roman" panose="02020603050405020304" pitchFamily="18" charset="0"/>
              </a:rPr>
              <a:t>H</a:t>
            </a:r>
            <a:r>
              <a:rPr lang="zh-CN" altLang="en-US" sz="3300" dirty="0" smtClean="0">
                <a:latin typeface="Times New Roman" panose="02020603050405020304" pitchFamily="18" charset="0"/>
              </a:rPr>
              <a:t>是</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的</a:t>
            </a:r>
            <a:r>
              <a:rPr lang="zh-CN" altLang="en-US" sz="3300" dirty="0" smtClean="0">
                <a:solidFill>
                  <a:schemeClr val="tx2"/>
                </a:solidFill>
                <a:latin typeface="Times New Roman" panose="02020603050405020304" pitchFamily="18" charset="0"/>
              </a:rPr>
              <a:t>支撑子图</a:t>
            </a:r>
            <a:r>
              <a:rPr lang="zh-CN" altLang="en-US" sz="3300" dirty="0" smtClean="0">
                <a:latin typeface="Times New Roman" panose="02020603050405020304" pitchFamily="18" charset="0"/>
              </a:rPr>
              <a:t>。</a:t>
            </a:r>
          </a:p>
          <a:p>
            <a:pPr marL="0" eaLnBrk="1" hangingPunct="1">
              <a:lnSpc>
                <a:spcPct val="114000"/>
              </a:lnSpc>
              <a:spcBef>
                <a:spcPct val="0"/>
              </a:spcBef>
            </a:pPr>
            <a:r>
              <a:rPr lang="zh-CN" altLang="en-US" sz="3300" dirty="0" smtClean="0">
                <a:latin typeface="Times New Roman" panose="02020603050405020304" pitchFamily="18" charset="0"/>
              </a:rPr>
              <a:t>如果</a:t>
            </a:r>
            <a:r>
              <a:rPr lang="en-US" altLang="zh-CN" sz="3300" dirty="0" smtClean="0">
                <a:latin typeface="Times New Roman" panose="02020603050405020304" pitchFamily="18" charset="0"/>
              </a:rPr>
              <a:t>H</a:t>
            </a:r>
            <a:r>
              <a:rPr lang="zh-CN" altLang="en-US" sz="3300" dirty="0" smtClean="0">
                <a:latin typeface="Times New Roman" panose="02020603050405020304" pitchFamily="18" charset="0"/>
              </a:rPr>
              <a:t>是</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的子图，且</a:t>
            </a:r>
            <a:r>
              <a:rPr lang="en-US" altLang="zh-CN" sz="3300" dirty="0" smtClean="0">
                <a:latin typeface="Times New Roman" panose="02020603050405020304" pitchFamily="18" charset="0"/>
              </a:rPr>
              <a:t>L(G)</a:t>
            </a:r>
            <a:r>
              <a:rPr lang="zh-CN" altLang="en-US" sz="3300" dirty="0" smtClean="0">
                <a:latin typeface="Times New Roman" panose="02020603050405020304" pitchFamily="18" charset="0"/>
              </a:rPr>
              <a:t>中两个端点都在</a:t>
            </a:r>
            <a:r>
              <a:rPr lang="en-US" altLang="zh-CN" sz="3300" dirty="0" smtClean="0">
                <a:latin typeface="Times New Roman" panose="02020603050405020304" pitchFamily="18" charset="0"/>
              </a:rPr>
              <a:t>P(H)</a:t>
            </a:r>
            <a:r>
              <a:rPr lang="zh-CN" altLang="en-US" sz="3300" dirty="0" smtClean="0">
                <a:latin typeface="Times New Roman" panose="02020603050405020304" pitchFamily="18" charset="0"/>
              </a:rPr>
              <a:t>中的边都在</a:t>
            </a:r>
            <a:r>
              <a:rPr lang="en-US" altLang="zh-CN" sz="3300" dirty="0" smtClean="0">
                <a:latin typeface="Times New Roman" panose="02020603050405020304" pitchFamily="18" charset="0"/>
              </a:rPr>
              <a:t>L(H)</a:t>
            </a:r>
            <a:r>
              <a:rPr lang="zh-CN" altLang="en-US" sz="3300" dirty="0" smtClean="0">
                <a:latin typeface="Times New Roman" panose="02020603050405020304" pitchFamily="18" charset="0"/>
              </a:rPr>
              <a:t>中，则称</a:t>
            </a:r>
            <a:r>
              <a:rPr lang="en-US" altLang="zh-CN" sz="3300" dirty="0" smtClean="0">
                <a:latin typeface="Times New Roman" panose="02020603050405020304" pitchFamily="18" charset="0"/>
              </a:rPr>
              <a:t>H</a:t>
            </a:r>
            <a:r>
              <a:rPr lang="zh-CN" altLang="en-US" sz="3300" dirty="0" smtClean="0">
                <a:latin typeface="Times New Roman" panose="02020603050405020304" pitchFamily="18" charset="0"/>
              </a:rPr>
              <a:t>为点集</a:t>
            </a:r>
            <a:r>
              <a:rPr lang="en-US" altLang="zh-CN" sz="3300" dirty="0" smtClean="0">
                <a:latin typeface="Times New Roman" panose="02020603050405020304" pitchFamily="18" charset="0"/>
              </a:rPr>
              <a:t>P(H)</a:t>
            </a:r>
            <a:r>
              <a:rPr lang="zh-CN" altLang="en-US" sz="3300" dirty="0" smtClean="0">
                <a:latin typeface="Times New Roman" panose="02020603050405020304" pitchFamily="18" charset="0"/>
              </a:rPr>
              <a:t>在</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中</a:t>
            </a:r>
            <a:r>
              <a:rPr lang="zh-CN" altLang="en-US" sz="3300" dirty="0" smtClean="0">
                <a:solidFill>
                  <a:schemeClr val="tx2"/>
                </a:solidFill>
                <a:latin typeface="Times New Roman" panose="02020603050405020304" pitchFamily="18" charset="0"/>
              </a:rPr>
              <a:t>诱导的子图</a:t>
            </a:r>
            <a:r>
              <a:rPr lang="zh-CN" altLang="en-US" sz="3300" dirty="0" smtClean="0">
                <a:latin typeface="Times New Roman" panose="02020603050405020304" pitchFamily="18" charset="0"/>
              </a:rPr>
              <a:t>。 </a:t>
            </a:r>
            <a:r>
              <a:rPr lang="zh-CN" altLang="en-US" sz="3300" dirty="0" smtClean="0">
                <a:solidFill>
                  <a:schemeClr val="tx2"/>
                </a:solidFill>
                <a:latin typeface="Times New Roman" panose="02020603050405020304" pitchFamily="18" charset="0"/>
              </a:rPr>
              <a:t>即</a:t>
            </a:r>
            <a:r>
              <a:rPr lang="zh-CN" altLang="en-US" sz="3300" dirty="0" smtClean="0">
                <a:latin typeface="Times New Roman" panose="02020603050405020304" pitchFamily="18" charset="0"/>
              </a:rPr>
              <a:t>，对</a:t>
            </a:r>
            <a:r>
              <a:rPr lang="en-US" altLang="zh-CN" sz="3300" dirty="0" smtClean="0">
                <a:latin typeface="Times New Roman" panose="02020603050405020304" pitchFamily="18" charset="0"/>
              </a:rPr>
              <a:t>P(H)</a:t>
            </a:r>
            <a:r>
              <a:rPr lang="zh-CN" altLang="en-US" sz="3300" dirty="0" smtClean="0">
                <a:latin typeface="Times New Roman" panose="02020603050405020304" pitchFamily="18" charset="0"/>
              </a:rPr>
              <a:t>中的任意两个点，它们在图</a:t>
            </a:r>
            <a:r>
              <a:rPr lang="en-US" altLang="zh-CN" sz="3300" dirty="0" smtClean="0">
                <a:latin typeface="Times New Roman" panose="02020603050405020304" pitchFamily="18" charset="0"/>
              </a:rPr>
              <a:t>H</a:t>
            </a:r>
            <a:r>
              <a:rPr lang="zh-CN" altLang="en-US" sz="3300" dirty="0" smtClean="0">
                <a:latin typeface="Times New Roman" panose="02020603050405020304" pitchFamily="18" charset="0"/>
              </a:rPr>
              <a:t>中相邻，当且仅当它们在图</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中也相邻。 </a:t>
            </a:r>
            <a:r>
              <a:rPr lang="en-US" altLang="zh-CN" sz="3300" dirty="0" smtClean="0">
                <a:latin typeface="Times New Roman" panose="02020603050405020304" pitchFamily="18" charset="0"/>
              </a:rPr>
              <a:t>H</a:t>
            </a:r>
            <a:r>
              <a:rPr lang="zh-CN" altLang="en-US" sz="3300" dirty="0" smtClean="0">
                <a:latin typeface="Times New Roman" panose="02020603050405020304" pitchFamily="18" charset="0"/>
              </a:rPr>
              <a:t>是</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删除某些点得到的</a:t>
            </a:r>
            <a:r>
              <a:rPr lang="zh-CN" altLang="en-US" dirty="0" smtClean="0">
                <a:latin typeface="Times New Roman" panose="02020603050405020304"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8294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758877B-330D-4042-8284-1CE555561BA8}" type="slidenum">
              <a:rPr kumimoji="0" lang="zh-CN" altLang="en-US" sz="1400" b="0" smtClean="0"/>
              <a:pPr>
                <a:spcBef>
                  <a:spcPct val="0"/>
                </a:spcBef>
                <a:buClrTx/>
                <a:buFontTx/>
                <a:buNone/>
              </a:pPr>
              <a:t>16</a:t>
            </a:fld>
            <a:endParaRPr kumimoji="0" lang="en-US" altLang="zh-CN" sz="1400" b="0" smtClean="0"/>
          </a:p>
        </p:txBody>
      </p:sp>
      <p:sp>
        <p:nvSpPr>
          <p:cNvPr id="8" name="标题 2"/>
          <p:cNvSpPr>
            <a:spLocks noGrp="1"/>
          </p:cNvSpPr>
          <p:nvPr>
            <p:ph type="title"/>
          </p:nvPr>
        </p:nvSpPr>
        <p:spPr>
          <a:xfrm>
            <a:off x="0" y="27057"/>
            <a:ext cx="7772400" cy="707886"/>
          </a:xfrm>
        </p:spPr>
        <p:txBody>
          <a:bodyPr/>
          <a:lstStyle/>
          <a:p>
            <a:pPr algn="l"/>
            <a:r>
              <a:rPr lang="zh-CN" altLang="en-US" sz="4000" dirty="0" smtClean="0">
                <a:solidFill>
                  <a:srgbClr val="FFCC00"/>
                </a:solidFill>
                <a:latin typeface="Times New Roman" pitchFamily="18" charset="0"/>
                <a:cs typeface="+mn-cs"/>
              </a:rPr>
              <a:t>定义</a:t>
            </a:r>
            <a:r>
              <a:rPr lang="en-US" altLang="zh-CN" sz="4000" dirty="0" smtClean="0">
                <a:solidFill>
                  <a:srgbClr val="FFCC00"/>
                </a:solidFill>
                <a:latin typeface="Times New Roman" pitchFamily="18" charset="0"/>
                <a:cs typeface="+mn-cs"/>
              </a:rPr>
              <a:t>4.1.2</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 calcmode="lin" valueType="num">
                                      <p:cBhvr additive="base">
                                        <p:cTn id="7"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 calcmode="lin" valueType="num">
                                      <p:cBhvr additive="base">
                                        <p:cTn id="13"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70" name="Group 150"/>
          <p:cNvGrpSpPr>
            <a:grpSpLocks/>
          </p:cNvGrpSpPr>
          <p:nvPr/>
        </p:nvGrpSpPr>
        <p:grpSpPr bwMode="auto">
          <a:xfrm>
            <a:off x="457200" y="0"/>
            <a:ext cx="2879725" cy="3170238"/>
            <a:chOff x="144" y="672"/>
            <a:chExt cx="1814" cy="1997"/>
          </a:xfrm>
        </p:grpSpPr>
        <p:grpSp>
          <p:nvGrpSpPr>
            <p:cNvPr id="84041" name="Group 24"/>
            <p:cNvGrpSpPr>
              <a:grpSpLocks/>
            </p:cNvGrpSpPr>
            <p:nvPr/>
          </p:nvGrpSpPr>
          <p:grpSpPr bwMode="auto">
            <a:xfrm>
              <a:off x="388" y="1008"/>
              <a:ext cx="1340" cy="1536"/>
              <a:chOff x="2544" y="2112"/>
              <a:chExt cx="1565" cy="1824"/>
            </a:xfrm>
          </p:grpSpPr>
          <p:sp>
            <p:nvSpPr>
              <p:cNvPr id="84050" name="Line 25"/>
              <p:cNvSpPr>
                <a:spLocks noChangeShapeType="1"/>
              </p:cNvSpPr>
              <p:nvPr/>
            </p:nvSpPr>
            <p:spPr bwMode="auto">
              <a:xfrm flipH="1">
                <a:off x="2592" y="3324"/>
                <a:ext cx="415" cy="56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1" name="Line 26"/>
              <p:cNvSpPr>
                <a:spLocks noChangeShapeType="1"/>
              </p:cNvSpPr>
              <p:nvPr/>
            </p:nvSpPr>
            <p:spPr bwMode="auto">
              <a:xfrm>
                <a:off x="3648" y="2725"/>
                <a:ext cx="0" cy="58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2" name="Line 27"/>
              <p:cNvSpPr>
                <a:spLocks noChangeShapeType="1"/>
              </p:cNvSpPr>
              <p:nvPr/>
            </p:nvSpPr>
            <p:spPr bwMode="auto">
              <a:xfrm>
                <a:off x="2962" y="2717"/>
                <a:ext cx="0" cy="583"/>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3" name="Line 28"/>
              <p:cNvSpPr>
                <a:spLocks noChangeShapeType="1"/>
              </p:cNvSpPr>
              <p:nvPr/>
            </p:nvSpPr>
            <p:spPr bwMode="auto">
              <a:xfrm>
                <a:off x="2959" y="2667"/>
                <a:ext cx="689"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4" name="Line 29"/>
              <p:cNvSpPr>
                <a:spLocks noChangeShapeType="1"/>
              </p:cNvSpPr>
              <p:nvPr/>
            </p:nvSpPr>
            <p:spPr bwMode="auto">
              <a:xfrm>
                <a:off x="3027" y="3350"/>
                <a:ext cx="62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5" name="Line 30"/>
              <p:cNvSpPr>
                <a:spLocks noChangeShapeType="1"/>
              </p:cNvSpPr>
              <p:nvPr/>
            </p:nvSpPr>
            <p:spPr bwMode="auto">
              <a:xfrm>
                <a:off x="2661" y="2188"/>
                <a:ext cx="135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6" name="Line 31"/>
              <p:cNvSpPr>
                <a:spLocks noChangeShapeType="1"/>
              </p:cNvSpPr>
              <p:nvPr/>
            </p:nvSpPr>
            <p:spPr bwMode="auto">
              <a:xfrm>
                <a:off x="4069" y="2213"/>
                <a:ext cx="0" cy="167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7" name="Line 32"/>
              <p:cNvSpPr>
                <a:spLocks noChangeShapeType="1"/>
              </p:cNvSpPr>
              <p:nvPr/>
            </p:nvSpPr>
            <p:spPr bwMode="auto">
              <a:xfrm>
                <a:off x="2661" y="3885"/>
                <a:ext cx="135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8" name="Line 33"/>
              <p:cNvSpPr>
                <a:spLocks noChangeShapeType="1"/>
              </p:cNvSpPr>
              <p:nvPr/>
            </p:nvSpPr>
            <p:spPr bwMode="auto">
              <a:xfrm>
                <a:off x="2598" y="2213"/>
                <a:ext cx="0" cy="167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9" name="Line 34"/>
              <p:cNvSpPr>
                <a:spLocks noChangeShapeType="1"/>
              </p:cNvSpPr>
              <p:nvPr/>
            </p:nvSpPr>
            <p:spPr bwMode="auto">
              <a:xfrm flipH="1" flipV="1">
                <a:off x="2640" y="2208"/>
                <a:ext cx="336" cy="48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60" name="Line 35"/>
              <p:cNvSpPr>
                <a:spLocks noChangeShapeType="1"/>
              </p:cNvSpPr>
              <p:nvPr/>
            </p:nvSpPr>
            <p:spPr bwMode="auto">
              <a:xfrm flipV="1">
                <a:off x="3648" y="2160"/>
                <a:ext cx="432" cy="52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61" name="Line 36"/>
              <p:cNvSpPr>
                <a:spLocks noChangeShapeType="1"/>
              </p:cNvSpPr>
              <p:nvPr/>
            </p:nvSpPr>
            <p:spPr bwMode="auto">
              <a:xfrm>
                <a:off x="3648" y="3360"/>
                <a:ext cx="432" cy="528"/>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62" name="Oval 37"/>
              <p:cNvSpPr>
                <a:spLocks noChangeArrowheads="1"/>
              </p:cNvSpPr>
              <p:nvPr/>
            </p:nvSpPr>
            <p:spPr bwMode="auto">
              <a:xfrm>
                <a:off x="2930" y="2616"/>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63" name="Oval 38"/>
              <p:cNvSpPr>
                <a:spLocks noChangeArrowheads="1"/>
              </p:cNvSpPr>
              <p:nvPr/>
            </p:nvSpPr>
            <p:spPr bwMode="auto">
              <a:xfrm>
                <a:off x="2928" y="3300"/>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64" name="Oval 39"/>
              <p:cNvSpPr>
                <a:spLocks noChangeArrowheads="1"/>
              </p:cNvSpPr>
              <p:nvPr/>
            </p:nvSpPr>
            <p:spPr bwMode="auto">
              <a:xfrm>
                <a:off x="3600" y="3300"/>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65" name="Oval 40"/>
              <p:cNvSpPr>
                <a:spLocks noChangeArrowheads="1"/>
              </p:cNvSpPr>
              <p:nvPr/>
            </p:nvSpPr>
            <p:spPr bwMode="auto">
              <a:xfrm>
                <a:off x="3602" y="2616"/>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66" name="Oval 41"/>
              <p:cNvSpPr>
                <a:spLocks noChangeArrowheads="1"/>
              </p:cNvSpPr>
              <p:nvPr/>
            </p:nvSpPr>
            <p:spPr bwMode="auto">
              <a:xfrm>
                <a:off x="4012" y="3834"/>
                <a:ext cx="97" cy="102"/>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67" name="Oval 42"/>
              <p:cNvSpPr>
                <a:spLocks noChangeArrowheads="1"/>
              </p:cNvSpPr>
              <p:nvPr/>
            </p:nvSpPr>
            <p:spPr bwMode="auto">
              <a:xfrm>
                <a:off x="4012" y="2112"/>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68" name="Oval 43"/>
              <p:cNvSpPr>
                <a:spLocks noChangeArrowheads="1"/>
              </p:cNvSpPr>
              <p:nvPr/>
            </p:nvSpPr>
            <p:spPr bwMode="auto">
              <a:xfrm>
                <a:off x="2562" y="2137"/>
                <a:ext cx="97" cy="102"/>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69" name="Oval 44"/>
              <p:cNvSpPr>
                <a:spLocks noChangeArrowheads="1"/>
              </p:cNvSpPr>
              <p:nvPr/>
            </p:nvSpPr>
            <p:spPr bwMode="auto">
              <a:xfrm>
                <a:off x="2544" y="3833"/>
                <a:ext cx="97" cy="102"/>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sp>
          <p:nvSpPr>
            <p:cNvPr id="84042" name="Text Box 75"/>
            <p:cNvSpPr txBox="1">
              <a:spLocks noChangeArrowheads="1"/>
            </p:cNvSpPr>
            <p:nvPr/>
          </p:nvSpPr>
          <p:spPr bwMode="auto">
            <a:xfrm>
              <a:off x="292" y="672"/>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p>
          </p:txBody>
        </p:sp>
        <p:sp>
          <p:nvSpPr>
            <p:cNvPr id="84043" name="Text Box 76"/>
            <p:cNvSpPr txBox="1">
              <a:spLocks noChangeArrowheads="1"/>
            </p:cNvSpPr>
            <p:nvPr/>
          </p:nvSpPr>
          <p:spPr bwMode="auto">
            <a:xfrm>
              <a:off x="1584" y="69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p>
          </p:txBody>
        </p:sp>
        <p:sp>
          <p:nvSpPr>
            <p:cNvPr id="84044" name="Text Box 77"/>
            <p:cNvSpPr txBox="1">
              <a:spLocks noChangeArrowheads="1"/>
            </p:cNvSpPr>
            <p:nvPr/>
          </p:nvSpPr>
          <p:spPr bwMode="auto">
            <a:xfrm>
              <a:off x="1728" y="2275"/>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p>
          </p:txBody>
        </p:sp>
        <p:sp>
          <p:nvSpPr>
            <p:cNvPr id="84045" name="Text Box 78"/>
            <p:cNvSpPr txBox="1">
              <a:spLocks noChangeArrowheads="1"/>
            </p:cNvSpPr>
            <p:nvPr/>
          </p:nvSpPr>
          <p:spPr bwMode="auto">
            <a:xfrm>
              <a:off x="144" y="2304"/>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p>
          </p:txBody>
        </p:sp>
        <p:sp>
          <p:nvSpPr>
            <p:cNvPr id="84046" name="Text Box 79"/>
            <p:cNvSpPr txBox="1">
              <a:spLocks noChangeArrowheads="1"/>
            </p:cNvSpPr>
            <p:nvPr/>
          </p:nvSpPr>
          <p:spPr bwMode="auto">
            <a:xfrm>
              <a:off x="432" y="1776"/>
              <a:ext cx="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4047" name="Text Box 80"/>
            <p:cNvSpPr txBox="1">
              <a:spLocks noChangeArrowheads="1"/>
            </p:cNvSpPr>
            <p:nvPr/>
          </p:nvSpPr>
          <p:spPr bwMode="auto">
            <a:xfrm>
              <a:off x="694" y="1104"/>
              <a:ext cx="3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4048" name="Text Box 81"/>
            <p:cNvSpPr txBox="1">
              <a:spLocks noChangeArrowheads="1"/>
            </p:cNvSpPr>
            <p:nvPr/>
          </p:nvSpPr>
          <p:spPr bwMode="auto">
            <a:xfrm>
              <a:off x="1352" y="1315"/>
              <a:ext cx="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4049" name="Text Box 82"/>
            <p:cNvSpPr txBox="1">
              <a:spLocks noChangeArrowheads="1"/>
            </p:cNvSpPr>
            <p:nvPr/>
          </p:nvSpPr>
          <p:spPr bwMode="auto">
            <a:xfrm>
              <a:off x="1344" y="1824"/>
              <a:ext cx="3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grpSp>
      <p:sp>
        <p:nvSpPr>
          <p:cNvPr id="83971" name="Text Box 184"/>
          <p:cNvSpPr txBox="1">
            <a:spLocks noChangeArrowheads="1"/>
          </p:cNvSpPr>
          <p:nvPr/>
        </p:nvSpPr>
        <p:spPr bwMode="auto">
          <a:xfrm>
            <a:off x="3048000" y="1325563"/>
            <a:ext cx="611188"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800">
                <a:latin typeface="Times New Roman" panose="02020603050405020304" pitchFamily="18" charset="0"/>
              </a:rPr>
              <a:t>母图</a:t>
            </a:r>
          </a:p>
        </p:txBody>
      </p:sp>
      <p:grpSp>
        <p:nvGrpSpPr>
          <p:cNvPr id="4" name="Group 188"/>
          <p:cNvGrpSpPr>
            <a:grpSpLocks/>
          </p:cNvGrpSpPr>
          <p:nvPr/>
        </p:nvGrpSpPr>
        <p:grpSpPr bwMode="auto">
          <a:xfrm>
            <a:off x="5638800" y="152400"/>
            <a:ext cx="3049588" cy="3394075"/>
            <a:chOff x="3552" y="48"/>
            <a:chExt cx="1921" cy="1945"/>
          </a:xfrm>
        </p:grpSpPr>
        <p:grpSp>
          <p:nvGrpSpPr>
            <p:cNvPr id="84022" name="Group 151"/>
            <p:cNvGrpSpPr>
              <a:grpSpLocks/>
            </p:cNvGrpSpPr>
            <p:nvPr/>
          </p:nvGrpSpPr>
          <p:grpSpPr bwMode="auto">
            <a:xfrm>
              <a:off x="3552" y="48"/>
              <a:ext cx="1536" cy="1945"/>
              <a:chOff x="2308" y="691"/>
              <a:chExt cx="1536" cy="1945"/>
            </a:xfrm>
          </p:grpSpPr>
          <p:sp>
            <p:nvSpPr>
              <p:cNvPr id="84024" name="Line 96"/>
              <p:cNvSpPr>
                <a:spLocks noChangeShapeType="1"/>
              </p:cNvSpPr>
              <p:nvPr/>
            </p:nvSpPr>
            <p:spPr bwMode="auto">
              <a:xfrm>
                <a:off x="2734" y="1475"/>
                <a:ext cx="634"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5" name="Line 98"/>
              <p:cNvSpPr>
                <a:spLocks noChangeShapeType="1"/>
              </p:cNvSpPr>
              <p:nvPr/>
            </p:nvSpPr>
            <p:spPr bwMode="auto">
              <a:xfrm>
                <a:off x="2460" y="1072"/>
                <a:ext cx="124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6" name="Line 99"/>
              <p:cNvSpPr>
                <a:spLocks noChangeShapeType="1"/>
              </p:cNvSpPr>
              <p:nvPr/>
            </p:nvSpPr>
            <p:spPr bwMode="auto">
              <a:xfrm>
                <a:off x="3755" y="1093"/>
                <a:ext cx="0" cy="141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7" name="Line 101"/>
              <p:cNvSpPr>
                <a:spLocks noChangeShapeType="1"/>
              </p:cNvSpPr>
              <p:nvPr/>
            </p:nvSpPr>
            <p:spPr bwMode="auto">
              <a:xfrm>
                <a:off x="2402" y="1093"/>
                <a:ext cx="0" cy="141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8" name="Line 102"/>
              <p:cNvSpPr>
                <a:spLocks noChangeShapeType="1"/>
              </p:cNvSpPr>
              <p:nvPr/>
            </p:nvSpPr>
            <p:spPr bwMode="auto">
              <a:xfrm flipH="1" flipV="1">
                <a:off x="2440" y="1089"/>
                <a:ext cx="309" cy="40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9" name="Oval 105"/>
              <p:cNvSpPr>
                <a:spLocks noChangeArrowheads="1"/>
              </p:cNvSpPr>
              <p:nvPr/>
            </p:nvSpPr>
            <p:spPr bwMode="auto">
              <a:xfrm>
                <a:off x="2707" y="1432"/>
                <a:ext cx="89"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30" name="Oval 108"/>
              <p:cNvSpPr>
                <a:spLocks noChangeArrowheads="1"/>
              </p:cNvSpPr>
              <p:nvPr/>
            </p:nvSpPr>
            <p:spPr bwMode="auto">
              <a:xfrm>
                <a:off x="3325" y="1432"/>
                <a:ext cx="90"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31" name="Oval 109"/>
              <p:cNvSpPr>
                <a:spLocks noChangeArrowheads="1"/>
              </p:cNvSpPr>
              <p:nvPr/>
            </p:nvSpPr>
            <p:spPr bwMode="auto">
              <a:xfrm>
                <a:off x="3703" y="2458"/>
                <a:ext cx="89"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32" name="Oval 110"/>
              <p:cNvSpPr>
                <a:spLocks noChangeArrowheads="1"/>
              </p:cNvSpPr>
              <p:nvPr/>
            </p:nvSpPr>
            <p:spPr bwMode="auto">
              <a:xfrm>
                <a:off x="3703" y="1008"/>
                <a:ext cx="89"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33" name="Oval 111"/>
              <p:cNvSpPr>
                <a:spLocks noChangeArrowheads="1"/>
              </p:cNvSpPr>
              <p:nvPr/>
            </p:nvSpPr>
            <p:spPr bwMode="auto">
              <a:xfrm>
                <a:off x="2369" y="1029"/>
                <a:ext cx="89"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34" name="Oval 112"/>
              <p:cNvSpPr>
                <a:spLocks noChangeArrowheads="1"/>
              </p:cNvSpPr>
              <p:nvPr/>
            </p:nvSpPr>
            <p:spPr bwMode="auto">
              <a:xfrm>
                <a:off x="2352" y="2457"/>
                <a:ext cx="89"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35" name="Text Box 134"/>
              <p:cNvSpPr txBox="1">
                <a:spLocks noChangeArrowheads="1"/>
              </p:cNvSpPr>
              <p:nvPr/>
            </p:nvSpPr>
            <p:spPr bwMode="auto">
              <a:xfrm>
                <a:off x="2308" y="691"/>
                <a:ext cx="230"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p>
            </p:txBody>
          </p:sp>
          <p:sp>
            <p:nvSpPr>
              <p:cNvPr id="84036" name="Text Box 135"/>
              <p:cNvSpPr txBox="1">
                <a:spLocks noChangeArrowheads="1"/>
              </p:cNvSpPr>
              <p:nvPr/>
            </p:nvSpPr>
            <p:spPr bwMode="auto">
              <a:xfrm>
                <a:off x="3600" y="710"/>
                <a:ext cx="24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p>
            </p:txBody>
          </p:sp>
          <p:sp>
            <p:nvSpPr>
              <p:cNvPr id="84037" name="Text Box 136"/>
              <p:cNvSpPr txBox="1">
                <a:spLocks noChangeArrowheads="1"/>
              </p:cNvSpPr>
              <p:nvPr/>
            </p:nvSpPr>
            <p:spPr bwMode="auto">
              <a:xfrm>
                <a:off x="3504" y="2304"/>
                <a:ext cx="230"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p>
            </p:txBody>
          </p:sp>
          <p:sp>
            <p:nvSpPr>
              <p:cNvPr id="84038" name="Text Box 137"/>
              <p:cNvSpPr txBox="1">
                <a:spLocks noChangeArrowheads="1"/>
              </p:cNvSpPr>
              <p:nvPr/>
            </p:nvSpPr>
            <p:spPr bwMode="auto">
              <a:xfrm>
                <a:off x="2444" y="2304"/>
                <a:ext cx="24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p>
            </p:txBody>
          </p:sp>
          <p:sp>
            <p:nvSpPr>
              <p:cNvPr id="84039" name="Text Box 139"/>
              <p:cNvSpPr txBox="1">
                <a:spLocks noChangeArrowheads="1"/>
              </p:cNvSpPr>
              <p:nvPr/>
            </p:nvSpPr>
            <p:spPr bwMode="auto">
              <a:xfrm>
                <a:off x="2710" y="1123"/>
                <a:ext cx="31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4040" name="Text Box 140"/>
              <p:cNvSpPr txBox="1">
                <a:spLocks noChangeArrowheads="1"/>
              </p:cNvSpPr>
              <p:nvPr/>
            </p:nvSpPr>
            <p:spPr bwMode="auto">
              <a:xfrm>
                <a:off x="3360" y="1152"/>
                <a:ext cx="328"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grpSp>
        <p:sp>
          <p:nvSpPr>
            <p:cNvPr id="84023" name="Text Box 185"/>
            <p:cNvSpPr txBox="1">
              <a:spLocks noChangeArrowheads="1"/>
            </p:cNvSpPr>
            <p:nvPr/>
          </p:nvSpPr>
          <p:spPr bwMode="auto">
            <a:xfrm>
              <a:off x="5088" y="864"/>
              <a:ext cx="385"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800">
                  <a:latin typeface="Times New Roman" panose="02020603050405020304" pitchFamily="18" charset="0"/>
                </a:rPr>
                <a:t>子图</a:t>
              </a:r>
            </a:p>
          </p:txBody>
        </p:sp>
      </p:grpSp>
      <p:grpSp>
        <p:nvGrpSpPr>
          <p:cNvPr id="6" name="Group 189"/>
          <p:cNvGrpSpPr>
            <a:grpSpLocks/>
          </p:cNvGrpSpPr>
          <p:nvPr/>
        </p:nvGrpSpPr>
        <p:grpSpPr bwMode="auto">
          <a:xfrm>
            <a:off x="457200" y="3397250"/>
            <a:ext cx="3103563" cy="3460750"/>
            <a:chOff x="302" y="2208"/>
            <a:chExt cx="1955" cy="1960"/>
          </a:xfrm>
        </p:grpSpPr>
        <p:grpSp>
          <p:nvGrpSpPr>
            <p:cNvPr id="83997" name="Group 152"/>
            <p:cNvGrpSpPr>
              <a:grpSpLocks/>
            </p:cNvGrpSpPr>
            <p:nvPr/>
          </p:nvGrpSpPr>
          <p:grpSpPr bwMode="auto">
            <a:xfrm>
              <a:off x="302" y="2208"/>
              <a:ext cx="1666" cy="1960"/>
              <a:chOff x="4036" y="672"/>
              <a:chExt cx="1666" cy="1960"/>
            </a:xfrm>
          </p:grpSpPr>
          <p:sp>
            <p:nvSpPr>
              <p:cNvPr id="83999" name="Line 114"/>
              <p:cNvSpPr>
                <a:spLocks noChangeShapeType="1"/>
              </p:cNvSpPr>
              <p:nvPr/>
            </p:nvSpPr>
            <p:spPr bwMode="auto">
              <a:xfrm flipH="1">
                <a:off x="4169" y="2029"/>
                <a:ext cx="355" cy="47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0" name="Line 115"/>
              <p:cNvSpPr>
                <a:spLocks noChangeShapeType="1"/>
              </p:cNvSpPr>
              <p:nvPr/>
            </p:nvSpPr>
            <p:spPr bwMode="auto">
              <a:xfrm>
                <a:off x="5073" y="1524"/>
                <a:ext cx="0" cy="49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1" name="Line 118"/>
              <p:cNvSpPr>
                <a:spLocks noChangeShapeType="1"/>
              </p:cNvSpPr>
              <p:nvPr/>
            </p:nvSpPr>
            <p:spPr bwMode="auto">
              <a:xfrm>
                <a:off x="4542" y="2051"/>
                <a:ext cx="53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2" name="Line 119"/>
              <p:cNvSpPr>
                <a:spLocks noChangeShapeType="1"/>
              </p:cNvSpPr>
              <p:nvPr/>
            </p:nvSpPr>
            <p:spPr bwMode="auto">
              <a:xfrm>
                <a:off x="4228" y="1072"/>
                <a:ext cx="116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3" name="Line 122"/>
              <p:cNvSpPr>
                <a:spLocks noChangeShapeType="1"/>
              </p:cNvSpPr>
              <p:nvPr/>
            </p:nvSpPr>
            <p:spPr bwMode="auto">
              <a:xfrm>
                <a:off x="4174" y="1093"/>
                <a:ext cx="0" cy="141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4" name="Line 124"/>
              <p:cNvSpPr>
                <a:spLocks noChangeShapeType="1"/>
              </p:cNvSpPr>
              <p:nvPr/>
            </p:nvSpPr>
            <p:spPr bwMode="auto">
              <a:xfrm flipV="1">
                <a:off x="5073" y="1048"/>
                <a:ext cx="370" cy="438"/>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5" name="Line 125"/>
              <p:cNvSpPr>
                <a:spLocks noChangeShapeType="1"/>
              </p:cNvSpPr>
              <p:nvPr/>
            </p:nvSpPr>
            <p:spPr bwMode="auto">
              <a:xfrm>
                <a:off x="5073" y="2059"/>
                <a:ext cx="370" cy="44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6" name="Oval 126"/>
              <p:cNvSpPr>
                <a:spLocks noChangeArrowheads="1"/>
              </p:cNvSpPr>
              <p:nvPr/>
            </p:nvSpPr>
            <p:spPr bwMode="auto">
              <a:xfrm>
                <a:off x="4459" y="1432"/>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07" name="Oval 127"/>
              <p:cNvSpPr>
                <a:spLocks noChangeArrowheads="1"/>
              </p:cNvSpPr>
              <p:nvPr/>
            </p:nvSpPr>
            <p:spPr bwMode="auto">
              <a:xfrm>
                <a:off x="4457" y="2008"/>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08" name="Oval 128"/>
              <p:cNvSpPr>
                <a:spLocks noChangeArrowheads="1"/>
              </p:cNvSpPr>
              <p:nvPr/>
            </p:nvSpPr>
            <p:spPr bwMode="auto">
              <a:xfrm>
                <a:off x="5032" y="2008"/>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09" name="Oval 129"/>
              <p:cNvSpPr>
                <a:spLocks noChangeArrowheads="1"/>
              </p:cNvSpPr>
              <p:nvPr/>
            </p:nvSpPr>
            <p:spPr bwMode="auto">
              <a:xfrm>
                <a:off x="5034" y="1432"/>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10" name="Oval 130"/>
              <p:cNvSpPr>
                <a:spLocks noChangeArrowheads="1"/>
              </p:cNvSpPr>
              <p:nvPr/>
            </p:nvSpPr>
            <p:spPr bwMode="auto">
              <a:xfrm>
                <a:off x="5385" y="2458"/>
                <a:ext cx="83"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11" name="Oval 131"/>
              <p:cNvSpPr>
                <a:spLocks noChangeArrowheads="1"/>
              </p:cNvSpPr>
              <p:nvPr/>
            </p:nvSpPr>
            <p:spPr bwMode="auto">
              <a:xfrm>
                <a:off x="5385" y="1008"/>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12" name="Oval 132"/>
              <p:cNvSpPr>
                <a:spLocks noChangeArrowheads="1"/>
              </p:cNvSpPr>
              <p:nvPr/>
            </p:nvSpPr>
            <p:spPr bwMode="auto">
              <a:xfrm>
                <a:off x="4143" y="1029"/>
                <a:ext cx="83"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13" name="Oval 133"/>
              <p:cNvSpPr>
                <a:spLocks noChangeArrowheads="1"/>
              </p:cNvSpPr>
              <p:nvPr/>
            </p:nvSpPr>
            <p:spPr bwMode="auto">
              <a:xfrm>
                <a:off x="4128" y="2457"/>
                <a:ext cx="83"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14" name="Text Box 142"/>
              <p:cNvSpPr txBox="1">
                <a:spLocks noChangeArrowheads="1"/>
              </p:cNvSpPr>
              <p:nvPr/>
            </p:nvSpPr>
            <p:spPr bwMode="auto">
              <a:xfrm>
                <a:off x="4036" y="672"/>
                <a:ext cx="23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p>
            </p:txBody>
          </p:sp>
          <p:sp>
            <p:nvSpPr>
              <p:cNvPr id="84015" name="Text Box 143"/>
              <p:cNvSpPr txBox="1">
                <a:spLocks noChangeArrowheads="1"/>
              </p:cNvSpPr>
              <p:nvPr/>
            </p:nvSpPr>
            <p:spPr bwMode="auto">
              <a:xfrm>
                <a:off x="5328" y="691"/>
                <a:ext cx="24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p>
            </p:txBody>
          </p:sp>
          <p:sp>
            <p:nvSpPr>
              <p:cNvPr id="84016" name="Text Box 144"/>
              <p:cNvSpPr txBox="1">
                <a:spLocks noChangeArrowheads="1"/>
              </p:cNvSpPr>
              <p:nvPr/>
            </p:nvSpPr>
            <p:spPr bwMode="auto">
              <a:xfrm>
                <a:off x="5472" y="2275"/>
                <a:ext cx="23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p>
            </p:txBody>
          </p:sp>
          <p:sp>
            <p:nvSpPr>
              <p:cNvPr id="84017" name="Text Box 145"/>
              <p:cNvSpPr txBox="1">
                <a:spLocks noChangeArrowheads="1"/>
              </p:cNvSpPr>
              <p:nvPr/>
            </p:nvSpPr>
            <p:spPr bwMode="auto">
              <a:xfrm>
                <a:off x="4220" y="2304"/>
                <a:ext cx="24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p>
            </p:txBody>
          </p:sp>
          <p:sp>
            <p:nvSpPr>
              <p:cNvPr id="84018" name="Text Box 146"/>
              <p:cNvSpPr txBox="1">
                <a:spLocks noChangeArrowheads="1"/>
              </p:cNvSpPr>
              <p:nvPr/>
            </p:nvSpPr>
            <p:spPr bwMode="auto">
              <a:xfrm>
                <a:off x="4176" y="1776"/>
                <a:ext cx="32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4019" name="Text Box 147"/>
              <p:cNvSpPr txBox="1">
                <a:spLocks noChangeArrowheads="1"/>
              </p:cNvSpPr>
              <p:nvPr/>
            </p:nvSpPr>
            <p:spPr bwMode="auto">
              <a:xfrm>
                <a:off x="4438" y="1104"/>
                <a:ext cx="31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4020" name="Text Box 148"/>
              <p:cNvSpPr txBox="1">
                <a:spLocks noChangeArrowheads="1"/>
              </p:cNvSpPr>
              <p:nvPr/>
            </p:nvSpPr>
            <p:spPr bwMode="auto">
              <a:xfrm>
                <a:off x="5096" y="1315"/>
                <a:ext cx="32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4021" name="Text Box 149"/>
              <p:cNvSpPr txBox="1">
                <a:spLocks noChangeArrowheads="1"/>
              </p:cNvSpPr>
              <p:nvPr/>
            </p:nvSpPr>
            <p:spPr bwMode="auto">
              <a:xfrm>
                <a:off x="5088" y="1824"/>
                <a:ext cx="31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grpSp>
        <p:sp>
          <p:nvSpPr>
            <p:cNvPr id="83998" name="Text Box 186"/>
            <p:cNvSpPr txBox="1">
              <a:spLocks noChangeArrowheads="1"/>
            </p:cNvSpPr>
            <p:nvPr/>
          </p:nvSpPr>
          <p:spPr bwMode="auto">
            <a:xfrm>
              <a:off x="1872" y="2784"/>
              <a:ext cx="385"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800">
                  <a:latin typeface="Times New Roman" panose="02020603050405020304" pitchFamily="18" charset="0"/>
                </a:rPr>
                <a:t>支撑子图</a:t>
              </a:r>
            </a:p>
          </p:txBody>
        </p:sp>
      </p:grpSp>
      <p:grpSp>
        <p:nvGrpSpPr>
          <p:cNvPr id="8" name="Group 190"/>
          <p:cNvGrpSpPr>
            <a:grpSpLocks/>
          </p:cNvGrpSpPr>
          <p:nvPr/>
        </p:nvGrpSpPr>
        <p:grpSpPr bwMode="auto">
          <a:xfrm>
            <a:off x="5257800" y="3397250"/>
            <a:ext cx="3262313" cy="3460750"/>
            <a:chOff x="3418" y="2179"/>
            <a:chExt cx="2055" cy="1960"/>
          </a:xfrm>
        </p:grpSpPr>
        <p:grpSp>
          <p:nvGrpSpPr>
            <p:cNvPr id="83977" name="Group 183"/>
            <p:cNvGrpSpPr>
              <a:grpSpLocks/>
            </p:cNvGrpSpPr>
            <p:nvPr/>
          </p:nvGrpSpPr>
          <p:grpSpPr bwMode="auto">
            <a:xfrm>
              <a:off x="3418" y="2179"/>
              <a:ext cx="1814" cy="1960"/>
              <a:chOff x="3408" y="2160"/>
              <a:chExt cx="1814" cy="1960"/>
            </a:xfrm>
          </p:grpSpPr>
          <p:sp>
            <p:nvSpPr>
              <p:cNvPr id="83979" name="Line 155"/>
              <p:cNvSpPr>
                <a:spLocks noChangeShapeType="1"/>
              </p:cNvSpPr>
              <p:nvPr/>
            </p:nvSpPr>
            <p:spPr bwMode="auto">
              <a:xfrm flipH="1">
                <a:off x="3693" y="3517"/>
                <a:ext cx="355" cy="47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0" name="Line 160"/>
              <p:cNvSpPr>
                <a:spLocks noChangeShapeType="1"/>
              </p:cNvSpPr>
              <p:nvPr/>
            </p:nvSpPr>
            <p:spPr bwMode="auto">
              <a:xfrm>
                <a:off x="3752" y="2560"/>
                <a:ext cx="116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1" name="Line 161"/>
              <p:cNvSpPr>
                <a:spLocks noChangeShapeType="1"/>
              </p:cNvSpPr>
              <p:nvPr/>
            </p:nvSpPr>
            <p:spPr bwMode="auto">
              <a:xfrm>
                <a:off x="4958" y="2581"/>
                <a:ext cx="0" cy="141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2" name="Line 162"/>
              <p:cNvSpPr>
                <a:spLocks noChangeShapeType="1"/>
              </p:cNvSpPr>
              <p:nvPr/>
            </p:nvSpPr>
            <p:spPr bwMode="auto">
              <a:xfrm>
                <a:off x="3752" y="3989"/>
                <a:ext cx="116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3" name="Line 163"/>
              <p:cNvSpPr>
                <a:spLocks noChangeShapeType="1"/>
              </p:cNvSpPr>
              <p:nvPr/>
            </p:nvSpPr>
            <p:spPr bwMode="auto">
              <a:xfrm>
                <a:off x="3698" y="2581"/>
                <a:ext cx="0" cy="141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4" name="Line 165"/>
              <p:cNvSpPr>
                <a:spLocks noChangeShapeType="1"/>
              </p:cNvSpPr>
              <p:nvPr/>
            </p:nvSpPr>
            <p:spPr bwMode="auto">
              <a:xfrm flipV="1">
                <a:off x="4597" y="2536"/>
                <a:ext cx="370" cy="438"/>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5" name="Oval 168"/>
              <p:cNvSpPr>
                <a:spLocks noChangeArrowheads="1"/>
              </p:cNvSpPr>
              <p:nvPr/>
            </p:nvSpPr>
            <p:spPr bwMode="auto">
              <a:xfrm>
                <a:off x="3981" y="3496"/>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3986" name="Oval 170"/>
              <p:cNvSpPr>
                <a:spLocks noChangeArrowheads="1"/>
              </p:cNvSpPr>
              <p:nvPr/>
            </p:nvSpPr>
            <p:spPr bwMode="auto">
              <a:xfrm>
                <a:off x="4558" y="2920"/>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3987" name="Oval 171"/>
              <p:cNvSpPr>
                <a:spLocks noChangeArrowheads="1"/>
              </p:cNvSpPr>
              <p:nvPr/>
            </p:nvSpPr>
            <p:spPr bwMode="auto">
              <a:xfrm>
                <a:off x="4909" y="3946"/>
                <a:ext cx="83"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3988" name="Oval 172"/>
              <p:cNvSpPr>
                <a:spLocks noChangeArrowheads="1"/>
              </p:cNvSpPr>
              <p:nvPr/>
            </p:nvSpPr>
            <p:spPr bwMode="auto">
              <a:xfrm>
                <a:off x="4909" y="2496"/>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3989" name="Oval 173"/>
              <p:cNvSpPr>
                <a:spLocks noChangeArrowheads="1"/>
              </p:cNvSpPr>
              <p:nvPr/>
            </p:nvSpPr>
            <p:spPr bwMode="auto">
              <a:xfrm>
                <a:off x="3667" y="2517"/>
                <a:ext cx="83"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3990" name="Oval 174"/>
              <p:cNvSpPr>
                <a:spLocks noChangeArrowheads="1"/>
              </p:cNvSpPr>
              <p:nvPr/>
            </p:nvSpPr>
            <p:spPr bwMode="auto">
              <a:xfrm>
                <a:off x="3652" y="3945"/>
                <a:ext cx="83"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3991" name="Text Box 175"/>
              <p:cNvSpPr txBox="1">
                <a:spLocks noChangeArrowheads="1"/>
              </p:cNvSpPr>
              <p:nvPr/>
            </p:nvSpPr>
            <p:spPr bwMode="auto">
              <a:xfrm>
                <a:off x="3556" y="2160"/>
                <a:ext cx="23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p>
            </p:txBody>
          </p:sp>
          <p:sp>
            <p:nvSpPr>
              <p:cNvPr id="83992" name="Text Box 176"/>
              <p:cNvSpPr txBox="1">
                <a:spLocks noChangeArrowheads="1"/>
              </p:cNvSpPr>
              <p:nvPr/>
            </p:nvSpPr>
            <p:spPr bwMode="auto">
              <a:xfrm>
                <a:off x="4848" y="2179"/>
                <a:ext cx="24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p>
            </p:txBody>
          </p:sp>
          <p:sp>
            <p:nvSpPr>
              <p:cNvPr id="83993" name="Text Box 177"/>
              <p:cNvSpPr txBox="1">
                <a:spLocks noChangeArrowheads="1"/>
              </p:cNvSpPr>
              <p:nvPr/>
            </p:nvSpPr>
            <p:spPr bwMode="auto">
              <a:xfrm>
                <a:off x="4992" y="3763"/>
                <a:ext cx="23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p>
            </p:txBody>
          </p:sp>
          <p:sp>
            <p:nvSpPr>
              <p:cNvPr id="83994" name="Text Box 178"/>
              <p:cNvSpPr txBox="1">
                <a:spLocks noChangeArrowheads="1"/>
              </p:cNvSpPr>
              <p:nvPr/>
            </p:nvSpPr>
            <p:spPr bwMode="auto">
              <a:xfrm>
                <a:off x="3408" y="3792"/>
                <a:ext cx="24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p>
            </p:txBody>
          </p:sp>
          <p:sp>
            <p:nvSpPr>
              <p:cNvPr id="83995" name="Text Box 179"/>
              <p:cNvSpPr txBox="1">
                <a:spLocks noChangeArrowheads="1"/>
              </p:cNvSpPr>
              <p:nvPr/>
            </p:nvSpPr>
            <p:spPr bwMode="auto">
              <a:xfrm>
                <a:off x="3696" y="3264"/>
                <a:ext cx="32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3996" name="Text Box 181"/>
              <p:cNvSpPr txBox="1">
                <a:spLocks noChangeArrowheads="1"/>
              </p:cNvSpPr>
              <p:nvPr/>
            </p:nvSpPr>
            <p:spPr bwMode="auto">
              <a:xfrm>
                <a:off x="4616" y="2803"/>
                <a:ext cx="32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grpSp>
        <p:sp>
          <p:nvSpPr>
            <p:cNvPr id="83978" name="Text Box 187"/>
            <p:cNvSpPr txBox="1">
              <a:spLocks noChangeArrowheads="1"/>
            </p:cNvSpPr>
            <p:nvPr/>
          </p:nvSpPr>
          <p:spPr bwMode="auto">
            <a:xfrm>
              <a:off x="5088" y="2784"/>
              <a:ext cx="385"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800">
                  <a:latin typeface="Times New Roman" panose="02020603050405020304" pitchFamily="18" charset="0"/>
                </a:rPr>
                <a:t>诱导子图</a:t>
              </a:r>
            </a:p>
          </p:txBody>
        </p:sp>
      </p:grpSp>
      <p:sp>
        <p:nvSpPr>
          <p:cNvPr id="2" name="页脚占位符 1"/>
          <p:cNvSpPr>
            <a:spLocks noGrp="1"/>
          </p:cNvSpPr>
          <p:nvPr>
            <p:ph type="ftr" sz="quarter" idx="11"/>
          </p:nvPr>
        </p:nvSpPr>
        <p:spPr/>
        <p:txBody>
          <a:bodyPr/>
          <a:lstStyle/>
          <a:p>
            <a:pPr>
              <a:defRPr/>
            </a:pPr>
            <a:endParaRPr lang="en-US" altLang="zh-CN"/>
          </a:p>
        </p:txBody>
      </p:sp>
      <p:sp>
        <p:nvSpPr>
          <p:cNvPr id="8397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54E6F56-0A01-431E-8596-32047E9F35CE}" type="slidenum">
              <a:rPr kumimoji="0" lang="zh-CN" altLang="en-US" sz="1400" b="0" smtClean="0"/>
              <a:pPr>
                <a:spcBef>
                  <a:spcPct val="0"/>
                </a:spcBef>
                <a:buClrTx/>
                <a:buFontTx/>
                <a:buNone/>
              </a:pPr>
              <a:t>17</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out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3"/>
          <p:cNvSpPr>
            <a:spLocks noGrp="1" noChangeArrowheads="1"/>
          </p:cNvSpPr>
          <p:nvPr>
            <p:ph type="body" idx="1"/>
          </p:nvPr>
        </p:nvSpPr>
        <p:spPr>
          <a:xfrm>
            <a:off x="180975" y="1076325"/>
            <a:ext cx="8763000" cy="1371600"/>
          </a:xfrm>
        </p:spPr>
        <p:txBody>
          <a:bodyPr/>
          <a:lstStyle/>
          <a:p>
            <a:pPr marL="0" indent="0" eaLnBrk="1" hangingPunct="1">
              <a:lnSpc>
                <a:spcPct val="114000"/>
              </a:lnSpc>
              <a:spcBef>
                <a:spcPct val="0"/>
              </a:spcBef>
              <a:buClr>
                <a:srgbClr val="FFFF66"/>
              </a:buClr>
              <a:buFont typeface="Wingdings" panose="05000000000000000000" pitchFamily="2" charset="2"/>
              <a:buChar char="v"/>
            </a:pPr>
            <a:r>
              <a:rPr lang="zh-CN" altLang="en-US" sz="3300" smtClean="0">
                <a:latin typeface="Times New Roman" panose="02020603050405020304" pitchFamily="18" charset="0"/>
              </a:rPr>
              <a:t>设</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是图，</a:t>
            </a:r>
            <a:r>
              <a:rPr lang="en-US" altLang="zh-CN" sz="3300" smtClean="0">
                <a:latin typeface="Times New Roman" panose="02020603050405020304" pitchFamily="18" charset="0"/>
              </a:rPr>
              <a:t>v</a:t>
            </a:r>
            <a:r>
              <a:rPr lang="en-US" altLang="zh-CN" sz="3300" smtClean="0">
                <a:latin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rPr>
              <a:t>P(G)，L(G)</a:t>
            </a:r>
            <a:r>
              <a:rPr lang="zh-CN" altLang="en-US" sz="3300" smtClean="0">
                <a:latin typeface="Times New Roman" panose="02020603050405020304" pitchFamily="18" charset="0"/>
              </a:rPr>
              <a:t>中以</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为端点的边的条数称为点</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的</a:t>
            </a:r>
            <a:r>
              <a:rPr lang="zh-CN" altLang="en-US" sz="3300" smtClean="0">
                <a:solidFill>
                  <a:schemeClr val="tx2"/>
                </a:solidFill>
                <a:latin typeface="Times New Roman" panose="02020603050405020304" pitchFamily="18" charset="0"/>
              </a:rPr>
              <a:t>度</a:t>
            </a:r>
            <a:r>
              <a:rPr lang="zh-CN" altLang="en-US" sz="3300" smtClean="0">
                <a:latin typeface="Times New Roman" panose="02020603050405020304" pitchFamily="18" charset="0"/>
              </a:rPr>
              <a:t>，记为</a:t>
            </a:r>
            <a:r>
              <a:rPr lang="en-US" altLang="zh-CN" sz="3300" smtClean="0">
                <a:solidFill>
                  <a:schemeClr val="tx2"/>
                </a:solidFill>
                <a:latin typeface="Times New Roman" panose="02020603050405020304" pitchFamily="18" charset="0"/>
              </a:rPr>
              <a:t>d</a:t>
            </a:r>
            <a:r>
              <a:rPr lang="en-US" altLang="zh-CN" sz="3300" baseline="-30000" smtClean="0">
                <a:solidFill>
                  <a:schemeClr val="tx2"/>
                </a:solidFill>
                <a:latin typeface="Times New Roman" panose="02020603050405020304" pitchFamily="18" charset="0"/>
              </a:rPr>
              <a:t>G</a:t>
            </a:r>
            <a:r>
              <a:rPr lang="en-US" altLang="zh-CN" sz="3300" smtClean="0">
                <a:solidFill>
                  <a:schemeClr val="tx2"/>
                </a:solidFill>
                <a:latin typeface="Times New Roman" panose="02020603050405020304" pitchFamily="18" charset="0"/>
              </a:rPr>
              <a:t>(v)</a:t>
            </a:r>
            <a:r>
              <a:rPr lang="en-US" altLang="zh-CN" smtClean="0">
                <a:latin typeface="Times New Roman" panose="02020603050405020304" pitchFamily="18" charset="0"/>
              </a:rPr>
              <a:t>。 </a:t>
            </a:r>
            <a:endParaRPr lang="zh-CN" altLang="en-US" smtClean="0">
              <a:latin typeface="Times New Roman" panose="02020603050405020304" pitchFamily="18" charset="0"/>
            </a:endParaRPr>
          </a:p>
        </p:txBody>
      </p:sp>
      <p:grpSp>
        <p:nvGrpSpPr>
          <p:cNvPr id="84995" name="Group 5"/>
          <p:cNvGrpSpPr>
            <a:grpSpLocks/>
          </p:cNvGrpSpPr>
          <p:nvPr/>
        </p:nvGrpSpPr>
        <p:grpSpPr bwMode="auto">
          <a:xfrm>
            <a:off x="5410200" y="2438400"/>
            <a:ext cx="3248025" cy="3484563"/>
            <a:chOff x="4036" y="672"/>
            <a:chExt cx="1618" cy="1957"/>
          </a:xfrm>
        </p:grpSpPr>
        <p:sp>
          <p:nvSpPr>
            <p:cNvPr id="85000" name="Line 6"/>
            <p:cNvSpPr>
              <a:spLocks noChangeShapeType="1"/>
            </p:cNvSpPr>
            <p:nvPr/>
          </p:nvSpPr>
          <p:spPr bwMode="auto">
            <a:xfrm flipH="1">
              <a:off x="4169" y="2029"/>
              <a:ext cx="355" cy="47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1" name="Line 7"/>
            <p:cNvSpPr>
              <a:spLocks noChangeShapeType="1"/>
            </p:cNvSpPr>
            <p:nvPr/>
          </p:nvSpPr>
          <p:spPr bwMode="auto">
            <a:xfrm>
              <a:off x="5073" y="1524"/>
              <a:ext cx="0" cy="49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2" name="Line 8"/>
            <p:cNvSpPr>
              <a:spLocks noChangeShapeType="1"/>
            </p:cNvSpPr>
            <p:nvPr/>
          </p:nvSpPr>
          <p:spPr bwMode="auto">
            <a:xfrm>
              <a:off x="4542" y="2051"/>
              <a:ext cx="53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3" name="Line 9"/>
            <p:cNvSpPr>
              <a:spLocks noChangeShapeType="1"/>
            </p:cNvSpPr>
            <p:nvPr/>
          </p:nvSpPr>
          <p:spPr bwMode="auto">
            <a:xfrm>
              <a:off x="4228" y="1072"/>
              <a:ext cx="116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4" name="Line 10"/>
            <p:cNvSpPr>
              <a:spLocks noChangeShapeType="1"/>
            </p:cNvSpPr>
            <p:nvPr/>
          </p:nvSpPr>
          <p:spPr bwMode="auto">
            <a:xfrm>
              <a:off x="4174" y="1093"/>
              <a:ext cx="0" cy="141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5" name="Line 11"/>
            <p:cNvSpPr>
              <a:spLocks noChangeShapeType="1"/>
            </p:cNvSpPr>
            <p:nvPr/>
          </p:nvSpPr>
          <p:spPr bwMode="auto">
            <a:xfrm flipV="1">
              <a:off x="5073" y="1048"/>
              <a:ext cx="370" cy="438"/>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6" name="Line 12"/>
            <p:cNvSpPr>
              <a:spLocks noChangeShapeType="1"/>
            </p:cNvSpPr>
            <p:nvPr/>
          </p:nvSpPr>
          <p:spPr bwMode="auto">
            <a:xfrm>
              <a:off x="5073" y="2059"/>
              <a:ext cx="370" cy="44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7" name="Oval 13"/>
            <p:cNvSpPr>
              <a:spLocks noChangeArrowheads="1"/>
            </p:cNvSpPr>
            <p:nvPr/>
          </p:nvSpPr>
          <p:spPr bwMode="auto">
            <a:xfrm>
              <a:off x="4459" y="1432"/>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5008" name="Oval 14"/>
            <p:cNvSpPr>
              <a:spLocks noChangeArrowheads="1"/>
            </p:cNvSpPr>
            <p:nvPr/>
          </p:nvSpPr>
          <p:spPr bwMode="auto">
            <a:xfrm>
              <a:off x="4457" y="2008"/>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5009" name="Oval 15"/>
            <p:cNvSpPr>
              <a:spLocks noChangeArrowheads="1"/>
            </p:cNvSpPr>
            <p:nvPr/>
          </p:nvSpPr>
          <p:spPr bwMode="auto">
            <a:xfrm>
              <a:off x="5032" y="2008"/>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5010" name="Oval 16"/>
            <p:cNvSpPr>
              <a:spLocks noChangeArrowheads="1"/>
            </p:cNvSpPr>
            <p:nvPr/>
          </p:nvSpPr>
          <p:spPr bwMode="auto">
            <a:xfrm>
              <a:off x="5034" y="1432"/>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5011" name="Oval 17"/>
            <p:cNvSpPr>
              <a:spLocks noChangeArrowheads="1"/>
            </p:cNvSpPr>
            <p:nvPr/>
          </p:nvSpPr>
          <p:spPr bwMode="auto">
            <a:xfrm>
              <a:off x="5385" y="2458"/>
              <a:ext cx="83"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5012" name="Oval 18"/>
            <p:cNvSpPr>
              <a:spLocks noChangeArrowheads="1"/>
            </p:cNvSpPr>
            <p:nvPr/>
          </p:nvSpPr>
          <p:spPr bwMode="auto">
            <a:xfrm>
              <a:off x="5385" y="1008"/>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5013" name="Oval 19"/>
            <p:cNvSpPr>
              <a:spLocks noChangeArrowheads="1"/>
            </p:cNvSpPr>
            <p:nvPr/>
          </p:nvSpPr>
          <p:spPr bwMode="auto">
            <a:xfrm>
              <a:off x="4143" y="1029"/>
              <a:ext cx="83"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5014" name="Oval 20"/>
            <p:cNvSpPr>
              <a:spLocks noChangeArrowheads="1"/>
            </p:cNvSpPr>
            <p:nvPr/>
          </p:nvSpPr>
          <p:spPr bwMode="auto">
            <a:xfrm>
              <a:off x="4128" y="2457"/>
              <a:ext cx="83"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5015" name="Text Box 21"/>
            <p:cNvSpPr txBox="1">
              <a:spLocks noChangeArrowheads="1"/>
            </p:cNvSpPr>
            <p:nvPr/>
          </p:nvSpPr>
          <p:spPr bwMode="auto">
            <a:xfrm>
              <a:off x="4036" y="672"/>
              <a:ext cx="1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p>
          </p:txBody>
        </p:sp>
        <p:sp>
          <p:nvSpPr>
            <p:cNvPr id="85016" name="Text Box 22"/>
            <p:cNvSpPr txBox="1">
              <a:spLocks noChangeArrowheads="1"/>
            </p:cNvSpPr>
            <p:nvPr/>
          </p:nvSpPr>
          <p:spPr bwMode="auto">
            <a:xfrm>
              <a:off x="5328" y="691"/>
              <a:ext cx="19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p>
          </p:txBody>
        </p:sp>
        <p:sp>
          <p:nvSpPr>
            <p:cNvPr id="85017" name="Text Box 23"/>
            <p:cNvSpPr txBox="1">
              <a:spLocks noChangeArrowheads="1"/>
            </p:cNvSpPr>
            <p:nvPr/>
          </p:nvSpPr>
          <p:spPr bwMode="auto">
            <a:xfrm>
              <a:off x="5472" y="2275"/>
              <a:ext cx="1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p>
          </p:txBody>
        </p:sp>
        <p:sp>
          <p:nvSpPr>
            <p:cNvPr id="85018" name="Text Box 24"/>
            <p:cNvSpPr txBox="1">
              <a:spLocks noChangeArrowheads="1"/>
            </p:cNvSpPr>
            <p:nvPr/>
          </p:nvSpPr>
          <p:spPr bwMode="auto">
            <a:xfrm>
              <a:off x="4220" y="2304"/>
              <a:ext cx="19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p>
          </p:txBody>
        </p:sp>
        <p:sp>
          <p:nvSpPr>
            <p:cNvPr id="85019" name="Text Box 25"/>
            <p:cNvSpPr txBox="1">
              <a:spLocks noChangeArrowheads="1"/>
            </p:cNvSpPr>
            <p:nvPr/>
          </p:nvSpPr>
          <p:spPr bwMode="auto">
            <a:xfrm>
              <a:off x="4176" y="1776"/>
              <a:ext cx="25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5020" name="Text Box 26"/>
            <p:cNvSpPr txBox="1">
              <a:spLocks noChangeArrowheads="1"/>
            </p:cNvSpPr>
            <p:nvPr/>
          </p:nvSpPr>
          <p:spPr bwMode="auto">
            <a:xfrm>
              <a:off x="4438" y="1104"/>
              <a:ext cx="24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5021" name="Text Box 27"/>
            <p:cNvSpPr txBox="1">
              <a:spLocks noChangeArrowheads="1"/>
            </p:cNvSpPr>
            <p:nvPr/>
          </p:nvSpPr>
          <p:spPr bwMode="auto">
            <a:xfrm>
              <a:off x="5096" y="1315"/>
              <a:ext cx="260"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5022" name="Text Box 28"/>
            <p:cNvSpPr txBox="1">
              <a:spLocks noChangeArrowheads="1"/>
            </p:cNvSpPr>
            <p:nvPr/>
          </p:nvSpPr>
          <p:spPr bwMode="auto">
            <a:xfrm>
              <a:off x="5088" y="1824"/>
              <a:ext cx="24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grpSp>
      <p:sp>
        <p:nvSpPr>
          <p:cNvPr id="40965" name="Rectangle 30"/>
          <p:cNvSpPr>
            <a:spLocks noChangeArrowheads="1"/>
          </p:cNvSpPr>
          <p:nvPr/>
        </p:nvSpPr>
        <p:spPr bwMode="auto">
          <a:xfrm>
            <a:off x="609600" y="2362200"/>
            <a:ext cx="4191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9925">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defTabSz="669925">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defTabSz="669925">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defTabSz="669925">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defTabSz="669925">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defTabSz="669925"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defTabSz="669925"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defTabSz="669925"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defTabSz="669925"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Clr>
                <a:srgbClr val="FFFF66"/>
              </a:buClr>
              <a:buFont typeface="Wingdings" panose="05000000000000000000" pitchFamily="2" charset="2"/>
              <a:buNone/>
            </a:pPr>
            <a:r>
              <a:rPr lang="en-US" altLang="zh-CN" sz="3600">
                <a:latin typeface="Times New Roman" panose="02020603050405020304" pitchFamily="18" charset="0"/>
              </a:rPr>
              <a:t> d</a:t>
            </a:r>
            <a:r>
              <a:rPr lang="en-US" altLang="zh-CN" sz="3600" baseline="-30000">
                <a:latin typeface="Times New Roman" panose="02020603050405020304" pitchFamily="18" charset="0"/>
              </a:rPr>
              <a:t>G</a:t>
            </a:r>
            <a:r>
              <a:rPr lang="en-US" altLang="zh-CN" sz="3600">
                <a:latin typeface="Times New Roman" panose="02020603050405020304" pitchFamily="18" charset="0"/>
              </a:rPr>
              <a:t>(a</a:t>
            </a:r>
            <a:r>
              <a:rPr lang="en-US" altLang="zh-CN" sz="3600" baseline="-25000">
                <a:latin typeface="Times New Roman" panose="02020603050405020304" pitchFamily="18" charset="0"/>
              </a:rPr>
              <a:t>1</a:t>
            </a:r>
            <a:r>
              <a:rPr lang="en-US" altLang="zh-CN" sz="3600">
                <a:latin typeface="Times New Roman" panose="02020603050405020304" pitchFamily="18" charset="0"/>
              </a:rPr>
              <a:t>)=0 ;</a:t>
            </a:r>
          </a:p>
          <a:p>
            <a:pPr eaLnBrk="1" hangingPunct="1">
              <a:buClr>
                <a:srgbClr val="FFFF66"/>
              </a:buClr>
              <a:buFont typeface="Wingdings" panose="05000000000000000000" pitchFamily="2" charset="2"/>
              <a:buNone/>
            </a:pPr>
            <a:r>
              <a:rPr lang="en-US" altLang="zh-CN" sz="3600">
                <a:latin typeface="Times New Roman" panose="02020603050405020304" pitchFamily="18" charset="0"/>
              </a:rPr>
              <a:t> d</a:t>
            </a:r>
            <a:r>
              <a:rPr lang="en-US" altLang="zh-CN" sz="3600" baseline="-30000">
                <a:latin typeface="Times New Roman" panose="02020603050405020304" pitchFamily="18" charset="0"/>
              </a:rPr>
              <a:t>G</a:t>
            </a:r>
            <a:r>
              <a:rPr lang="en-US" altLang="zh-CN" sz="3600">
                <a:latin typeface="Times New Roman" panose="02020603050405020304" pitchFamily="18" charset="0"/>
              </a:rPr>
              <a:t>(c )=1 ;</a:t>
            </a:r>
          </a:p>
          <a:p>
            <a:pPr eaLnBrk="1" hangingPunct="1">
              <a:buClr>
                <a:srgbClr val="FFFF66"/>
              </a:buClr>
              <a:buFont typeface="Wingdings" panose="05000000000000000000" pitchFamily="2" charset="2"/>
              <a:buNone/>
            </a:pPr>
            <a:r>
              <a:rPr lang="en-US" altLang="zh-CN" sz="3600">
                <a:latin typeface="Times New Roman" panose="02020603050405020304" pitchFamily="18" charset="0"/>
              </a:rPr>
              <a:t> d</a:t>
            </a:r>
            <a:r>
              <a:rPr lang="en-US" altLang="zh-CN" sz="3600" baseline="-30000">
                <a:latin typeface="Times New Roman" panose="02020603050405020304" pitchFamily="18" charset="0"/>
              </a:rPr>
              <a:t>G</a:t>
            </a:r>
            <a:r>
              <a:rPr lang="en-US" altLang="zh-CN" sz="3600">
                <a:latin typeface="Times New Roman" panose="02020603050405020304" pitchFamily="18" charset="0"/>
              </a:rPr>
              <a:t>(a )=2 ;</a:t>
            </a:r>
          </a:p>
          <a:p>
            <a:pPr eaLnBrk="1" hangingPunct="1">
              <a:buClr>
                <a:srgbClr val="FFFF66"/>
              </a:buClr>
              <a:buFont typeface="Wingdings" panose="05000000000000000000" pitchFamily="2" charset="2"/>
              <a:buNone/>
            </a:pPr>
            <a:r>
              <a:rPr lang="en-US" altLang="zh-CN" sz="3600">
                <a:latin typeface="Times New Roman" panose="02020603050405020304" pitchFamily="18" charset="0"/>
              </a:rPr>
              <a:t> d</a:t>
            </a:r>
            <a:r>
              <a:rPr lang="en-US" altLang="zh-CN" sz="3600" baseline="-30000">
                <a:latin typeface="Times New Roman" panose="02020603050405020304" pitchFamily="18" charset="0"/>
              </a:rPr>
              <a:t>G</a:t>
            </a:r>
            <a:r>
              <a:rPr lang="en-US" altLang="zh-CN" sz="3600">
                <a:latin typeface="Times New Roman" panose="02020603050405020304" pitchFamily="18" charset="0"/>
              </a:rPr>
              <a:t>(c</a:t>
            </a:r>
            <a:r>
              <a:rPr lang="en-US" altLang="zh-CN" sz="3600" baseline="-25000">
                <a:latin typeface="Times New Roman" panose="02020603050405020304" pitchFamily="18" charset="0"/>
              </a:rPr>
              <a:t>1</a:t>
            </a:r>
            <a:r>
              <a:rPr lang="en-US" altLang="zh-CN" sz="3600">
                <a:latin typeface="Times New Roman" panose="02020603050405020304" pitchFamily="18" charset="0"/>
              </a:rPr>
              <a:t>)=3 ;</a:t>
            </a:r>
          </a:p>
          <a:p>
            <a:pPr eaLnBrk="1" hangingPunct="1">
              <a:buClr>
                <a:srgbClr val="FFFF66"/>
              </a:buClr>
              <a:buFont typeface="Wingdings" panose="05000000000000000000" pitchFamily="2" charset="2"/>
              <a:buNone/>
            </a:pPr>
            <a:r>
              <a:rPr lang="zh-CN" altLang="en-US" sz="3600">
                <a:latin typeface="Times New Roman" panose="02020603050405020304" pitchFamily="18" charset="0"/>
              </a:rPr>
              <a:t> </a:t>
            </a:r>
            <a:r>
              <a:rPr lang="zh-CN" altLang="en-US">
                <a:latin typeface="Times New Roman" panose="02020603050405020304" pitchFamily="18" charset="0"/>
              </a:rPr>
              <a:t>度为</a:t>
            </a:r>
            <a:r>
              <a:rPr lang="en-US" altLang="zh-CN">
                <a:latin typeface="Times New Roman" panose="02020603050405020304" pitchFamily="18" charset="0"/>
              </a:rPr>
              <a:t>0</a:t>
            </a:r>
            <a:r>
              <a:rPr lang="zh-CN" altLang="en-US">
                <a:latin typeface="Times New Roman" panose="02020603050405020304" pitchFamily="18" charset="0"/>
              </a:rPr>
              <a:t>的点也称为该图的“</a:t>
            </a:r>
            <a:r>
              <a:rPr lang="zh-CN" altLang="en-US">
                <a:solidFill>
                  <a:schemeClr val="tx2"/>
                </a:solidFill>
                <a:latin typeface="Times New Roman" panose="02020603050405020304" pitchFamily="18" charset="0"/>
              </a:rPr>
              <a:t>孤立点</a:t>
            </a:r>
            <a:r>
              <a:rPr lang="zh-CN" altLang="en-US">
                <a:latin typeface="Times New Roman" panose="02020603050405020304"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8499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CCF0860-48F9-4E96-A226-602534393823}" type="slidenum">
              <a:rPr kumimoji="0" lang="zh-CN" altLang="en-US" sz="1400" b="0" smtClean="0"/>
              <a:pPr>
                <a:spcBef>
                  <a:spcPct val="0"/>
                </a:spcBef>
                <a:buClrTx/>
                <a:buFontTx/>
                <a:buNone/>
              </a:pPr>
              <a:t>18</a:t>
            </a:fld>
            <a:endParaRPr kumimoji="0" lang="en-US" altLang="zh-CN" sz="1400" b="0" smtClean="0"/>
          </a:p>
        </p:txBody>
      </p:sp>
      <p:sp>
        <p:nvSpPr>
          <p:cNvPr id="32" name="标题 2"/>
          <p:cNvSpPr>
            <a:spLocks noGrp="1"/>
          </p:cNvSpPr>
          <p:nvPr>
            <p:ph type="title"/>
          </p:nvPr>
        </p:nvSpPr>
        <p:spPr>
          <a:xfrm>
            <a:off x="0" y="27057"/>
            <a:ext cx="7772400" cy="707886"/>
          </a:xfrm>
        </p:spPr>
        <p:txBody>
          <a:bodyPr/>
          <a:lstStyle/>
          <a:p>
            <a:pPr algn="l"/>
            <a:r>
              <a:rPr lang="zh-CN" altLang="en-US" sz="4000" dirty="0" smtClean="0">
                <a:solidFill>
                  <a:srgbClr val="FFCC00"/>
                </a:solidFill>
                <a:latin typeface="Times New Roman" pitchFamily="18" charset="0"/>
                <a:cs typeface="+mn-cs"/>
              </a:rPr>
              <a:t>定义</a:t>
            </a:r>
            <a:r>
              <a:rPr lang="en-US" altLang="zh-CN" sz="4000" dirty="0" smtClean="0">
                <a:solidFill>
                  <a:srgbClr val="FFCC00"/>
                </a:solidFill>
                <a:latin typeface="Times New Roman" pitchFamily="18" charset="0"/>
                <a:cs typeface="+mn-cs"/>
              </a:rPr>
              <a:t>4.1.3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anim calcmode="lin" valueType="num">
                                      <p:cBhvr additive="base">
                                        <p:cTn id="7" dur="500" fill="hold"/>
                                        <p:tgtEl>
                                          <p:spTgt spid="409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anim calcmode="lin" valueType="num">
                                      <p:cBhvr additive="base">
                                        <p:cTn id="11" dur="500" fill="hold"/>
                                        <p:tgtEl>
                                          <p:spTgt spid="4096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anim calcmode="lin" valueType="num">
                                      <p:cBhvr additive="base">
                                        <p:cTn id="15" dur="500" fill="hold"/>
                                        <p:tgtEl>
                                          <p:spTgt spid="4096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6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0965">
                                            <p:txEl>
                                              <p:pRg st="3" end="3"/>
                                            </p:txEl>
                                          </p:spTgt>
                                        </p:tgtEl>
                                        <p:attrNameLst>
                                          <p:attrName>style.visibility</p:attrName>
                                        </p:attrNameLst>
                                      </p:cBhvr>
                                      <p:to>
                                        <p:strVal val="visible"/>
                                      </p:to>
                                    </p:set>
                                    <p:anim calcmode="lin" valueType="num">
                                      <p:cBhvr additive="base">
                                        <p:cTn id="19" dur="500" fill="hold"/>
                                        <p:tgtEl>
                                          <p:spTgt spid="409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965">
                                            <p:txEl>
                                              <p:pRg st="4" end="4"/>
                                            </p:txEl>
                                          </p:spTgt>
                                        </p:tgtEl>
                                        <p:attrNameLst>
                                          <p:attrName>style.visibility</p:attrName>
                                        </p:attrNameLst>
                                      </p:cBhvr>
                                      <p:to>
                                        <p:strVal val="visible"/>
                                      </p:to>
                                    </p:set>
                                    <p:anim calcmode="lin" valueType="num">
                                      <p:cBhvr additive="base">
                                        <p:cTn id="23" dur="500" fill="hold"/>
                                        <p:tgtEl>
                                          <p:spTgt spid="4096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6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762000"/>
            <a:ext cx="8458200" cy="5576888"/>
          </a:xfrm>
        </p:spPr>
        <p:txBody>
          <a:bodyPr/>
          <a:lstStyle/>
          <a:p>
            <a:pPr algn="l" eaLnBrk="1" hangingPunct="1">
              <a:lnSpc>
                <a:spcPct val="120000"/>
              </a:lnSpc>
              <a:buClr>
                <a:schemeClr val="tx2"/>
              </a:buClr>
              <a:buFont typeface="Wingdings" panose="05000000000000000000" pitchFamily="2" charset="2"/>
              <a:buChar char="u"/>
            </a:pPr>
            <a:r>
              <a:rPr lang="zh-CN" altLang="en-US"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由于简单图中不允许有反身边和平行边，所以若图的点的个数</a:t>
            </a: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|P(G)|</a:t>
            </a:r>
            <a:r>
              <a:rPr lang="zh-CN" altLang="en-US"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lang="zh-CN" altLang="en-US"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，则图中每个点的度的取值于集合</a:t>
            </a: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r>
              <a:rPr lang="zh-CN" altLang="en-US"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r>
              <a:rPr lang="zh-CN" altLang="en-US"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r>
            <a:b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r>
            <a:b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r>
            <a:b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r>
            <a:b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r>
            <a:b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r>
            <a:b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endParaRPr lang="zh-CN" altLang="en-US"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4" name="TextBox 3"/>
          <p:cNvSpPr txBox="1">
            <a:spLocks noChangeArrowheads="1"/>
          </p:cNvSpPr>
          <p:nvPr/>
        </p:nvSpPr>
        <p:spPr bwMode="auto">
          <a:xfrm>
            <a:off x="1066800" y="3657600"/>
            <a:ext cx="6477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3300">
                <a:latin typeface="Times New Roman" panose="02020603050405020304" pitchFamily="18" charset="0"/>
                <a:cs typeface="Times New Roman" panose="02020603050405020304" pitchFamily="18" charset="0"/>
              </a:rPr>
              <a:t>今后，为简便计，有时也将图</a:t>
            </a:r>
            <a:r>
              <a:rPr lang="en-US" altLang="zh-CN" sz="3300">
                <a:latin typeface="Times New Roman" panose="02020603050405020304" pitchFamily="18" charset="0"/>
                <a:cs typeface="Times New Roman" panose="02020603050405020304" pitchFamily="18" charset="0"/>
              </a:rPr>
              <a:t>G</a:t>
            </a:r>
            <a:r>
              <a:rPr lang="zh-CN" altLang="en-US" sz="3300">
                <a:latin typeface="Times New Roman" panose="02020603050405020304" pitchFamily="18" charset="0"/>
                <a:cs typeface="Times New Roman" panose="02020603050405020304" pitchFamily="18" charset="0"/>
              </a:rPr>
              <a:t>中的点</a:t>
            </a:r>
            <a:r>
              <a:rPr lang="en-US" altLang="zh-CN" sz="3300">
                <a:latin typeface="Times New Roman" panose="02020603050405020304" pitchFamily="18" charset="0"/>
                <a:cs typeface="Times New Roman" panose="02020603050405020304" pitchFamily="18" charset="0"/>
              </a:rPr>
              <a:t>v，</a:t>
            </a:r>
            <a:r>
              <a:rPr lang="zh-CN" altLang="en-US" sz="3300">
                <a:latin typeface="Times New Roman" panose="02020603050405020304" pitchFamily="18" charset="0"/>
                <a:cs typeface="Times New Roman" panose="02020603050405020304" pitchFamily="18" charset="0"/>
              </a:rPr>
              <a:t>边</a:t>
            </a:r>
            <a:r>
              <a:rPr lang="en-US" altLang="zh-CN" sz="3300" i="1">
                <a:latin typeface="Times New Roman" panose="02020603050405020304" pitchFamily="18" charset="0"/>
                <a:cs typeface="Times New Roman" panose="02020603050405020304" pitchFamily="18" charset="0"/>
              </a:rPr>
              <a:t>l</a:t>
            </a:r>
            <a:r>
              <a:rPr lang="en-US" altLang="zh-CN" sz="3300">
                <a:latin typeface="Times New Roman" panose="02020603050405020304" pitchFamily="18" charset="0"/>
                <a:cs typeface="Times New Roman" panose="02020603050405020304" pitchFamily="18" charset="0"/>
              </a:rPr>
              <a:t>，</a:t>
            </a:r>
            <a:r>
              <a:rPr lang="zh-CN" altLang="en-US" sz="3300">
                <a:latin typeface="Times New Roman" panose="02020603050405020304" pitchFamily="18" charset="0"/>
                <a:cs typeface="Times New Roman" panose="02020603050405020304" pitchFamily="18" charset="0"/>
              </a:rPr>
              <a:t>写成</a:t>
            </a:r>
            <a:r>
              <a:rPr lang="en-US" altLang="zh-CN" sz="3300">
                <a:latin typeface="Times New Roman" panose="02020603050405020304" pitchFamily="18" charset="0"/>
                <a:cs typeface="Times New Roman" panose="02020603050405020304" pitchFamily="18" charset="0"/>
              </a:rPr>
              <a:t>v</a:t>
            </a:r>
            <a:r>
              <a:rPr lang="en-US" altLang="zh-CN" sz="3300">
                <a:latin typeface="Times New Roman" panose="02020603050405020304" pitchFamily="18" charset="0"/>
                <a:cs typeface="Times New Roman" panose="02020603050405020304" pitchFamily="18" charset="0"/>
                <a:sym typeface="Symbol" panose="05050102010706020507" pitchFamily="18" charset="2"/>
              </a:rPr>
              <a:t></a:t>
            </a:r>
            <a:r>
              <a:rPr lang="en-US" altLang="zh-CN" sz="3300">
                <a:latin typeface="Times New Roman" panose="02020603050405020304" pitchFamily="18" charset="0"/>
                <a:cs typeface="Times New Roman" panose="02020603050405020304" pitchFamily="18" charset="0"/>
              </a:rPr>
              <a:t>G，</a:t>
            </a:r>
            <a:r>
              <a:rPr lang="en-US" altLang="zh-CN" sz="3300" i="1">
                <a:latin typeface="Times New Roman" panose="02020603050405020304" pitchFamily="18" charset="0"/>
                <a:cs typeface="Times New Roman" panose="02020603050405020304" pitchFamily="18" charset="0"/>
                <a:sym typeface="Symbol" panose="05050102010706020507" pitchFamily="18" charset="2"/>
              </a:rPr>
              <a:t>l</a:t>
            </a:r>
            <a:r>
              <a:rPr lang="en-US" altLang="zh-CN" sz="3300">
                <a:latin typeface="Times New Roman" panose="02020603050405020304" pitchFamily="18" charset="0"/>
                <a:cs typeface="Times New Roman" panose="02020603050405020304" pitchFamily="18" charset="0"/>
                <a:sym typeface="Symbol" panose="05050102010706020507" pitchFamily="18" charset="2"/>
              </a:rPr>
              <a:t></a:t>
            </a:r>
            <a:r>
              <a:rPr lang="en-US" altLang="zh-CN" sz="3300">
                <a:latin typeface="Times New Roman" panose="02020603050405020304" pitchFamily="18" charset="0"/>
                <a:cs typeface="Times New Roman" panose="02020603050405020304" pitchFamily="18" charset="0"/>
              </a:rPr>
              <a:t>G</a:t>
            </a:r>
            <a:r>
              <a:rPr lang="en-US" altLang="zh-CN" sz="3300">
                <a:latin typeface="Times New Roman" panose="02020603050405020304" pitchFamily="18" charset="0"/>
                <a:cs typeface="Times New Roman" panose="02020603050405020304" pitchFamily="18" charset="0"/>
                <a:sym typeface="Symbol" panose="05050102010706020507" pitchFamily="18" charset="2"/>
              </a:rPr>
              <a:t>。</a:t>
            </a:r>
            <a:endParaRPr lang="zh-CN" altLang="en-US" sz="330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8602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6C1D3E3-15D6-4877-B056-139F5EFC1A05}" type="slidenum">
              <a:rPr kumimoji="0" lang="zh-CN" altLang="en-US" sz="1400" b="0" smtClean="0"/>
              <a:pPr>
                <a:spcBef>
                  <a:spcPct val="0"/>
                </a:spcBef>
                <a:buClrTx/>
                <a:buFontTx/>
                <a:buNone/>
              </a:pPr>
              <a:t>19</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1600200" y="2427356"/>
            <a:ext cx="6477000" cy="707886"/>
          </a:xfrm>
        </p:spPr>
        <p:txBody>
          <a:bodyPr/>
          <a:lstStyle/>
          <a:p>
            <a:pPr algn="ctr" eaLnBrk="1" hangingPunct="1">
              <a:defRPr/>
            </a:pPr>
            <a:r>
              <a:rPr lang="zh-CN" altLang="en-US" sz="4000" dirty="0" smtClean="0">
                <a:latin typeface="Times New Roman" pitchFamily="18" charset="0"/>
              </a:rPr>
              <a:t>§4.1  图</a:t>
            </a:r>
            <a:r>
              <a:rPr lang="en-US" altLang="zh-CN" sz="4000" dirty="0" smtClean="0">
                <a:latin typeface="宋体" pitchFamily="2" charset="-122"/>
                <a:ea typeface="宋体" pitchFamily="2" charset="-122"/>
              </a:rPr>
              <a:t> </a:t>
            </a:r>
            <a:endParaRPr lang="zh-CN" altLang="en-US" sz="4000" dirty="0" smtClean="0">
              <a:latin typeface="宋体" pitchFamily="2" charset="-122"/>
              <a:ea typeface="宋体" pitchFamily="2" charset="-122"/>
            </a:endParaRPr>
          </a:p>
        </p:txBody>
      </p:sp>
      <p:sp>
        <p:nvSpPr>
          <p:cNvPr id="66563" name="Rectangle 3"/>
          <p:cNvSpPr>
            <a:spLocks noGrp="1" noChangeArrowheads="1"/>
          </p:cNvSpPr>
          <p:nvPr>
            <p:ph type="subTitle" idx="1"/>
          </p:nvPr>
        </p:nvSpPr>
        <p:spPr/>
        <p:txBody>
          <a:bodyPr/>
          <a:lstStyle/>
          <a:p>
            <a:pPr eaLnBrk="1" hangingPunct="1"/>
            <a:endParaRPr lang="zh-CN" altLang="en-US" smtClean="0"/>
          </a:p>
        </p:txBody>
      </p:sp>
      <p:sp>
        <p:nvSpPr>
          <p:cNvPr id="2" name="页脚占位符 1"/>
          <p:cNvSpPr>
            <a:spLocks noGrp="1"/>
          </p:cNvSpPr>
          <p:nvPr>
            <p:ph type="ftr" sz="quarter" idx="11"/>
          </p:nvPr>
        </p:nvSpPr>
        <p:spPr/>
        <p:txBody>
          <a:bodyPr/>
          <a:lstStyle/>
          <a:p>
            <a:pPr>
              <a:defRPr/>
            </a:pPr>
            <a:endParaRPr lang="en-US" altLang="zh-CN"/>
          </a:p>
        </p:txBody>
      </p:sp>
      <p:sp>
        <p:nvSpPr>
          <p:cNvPr id="6656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76675EF-B4E3-457D-A9BA-8CA22B8893EF}" type="slidenum">
              <a:rPr kumimoji="0" lang="zh-CN" altLang="en-US" sz="1400" b="0" smtClean="0"/>
              <a:pPr>
                <a:spcBef>
                  <a:spcPct val="0"/>
                </a:spcBef>
                <a:buClrTx/>
                <a:buFontTx/>
                <a:buNone/>
              </a:pPr>
              <a:t>2</a:t>
            </a:fld>
            <a:endParaRPr kumimoji="0" lang="en-US" altLang="zh-CN" sz="1400" b="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369888" y="977901"/>
            <a:ext cx="8458200" cy="5335587"/>
          </a:xfrm>
        </p:spPr>
        <p:txBody>
          <a:bodyPr/>
          <a:lstStyle/>
          <a:p>
            <a:pPr marL="0" indent="0" algn="just" eaLnBrk="1" hangingPunct="1">
              <a:lnSpc>
                <a:spcPct val="120000"/>
              </a:lnSpc>
              <a:spcBef>
                <a:spcPct val="0"/>
              </a:spcBef>
            </a:pPr>
            <a:r>
              <a:rPr lang="zh-CN" altLang="en-US" dirty="0" smtClean="0">
                <a:latin typeface="Times New Roman" panose="02020603050405020304" pitchFamily="18" charset="0"/>
              </a:rPr>
              <a:t> </a:t>
            </a:r>
            <a:r>
              <a:rPr lang="zh-CN" altLang="en-US" sz="3300" dirty="0" smtClean="0">
                <a:latin typeface="Times New Roman" panose="02020603050405020304" pitchFamily="18" charset="0"/>
              </a:rPr>
              <a:t>设</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(P</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L)</a:t>
            </a:r>
            <a:r>
              <a:rPr lang="zh-CN" altLang="en-US" sz="3300" dirty="0" smtClean="0">
                <a:latin typeface="Times New Roman" panose="02020603050405020304" pitchFamily="18" charset="0"/>
              </a:rPr>
              <a:t>是图，</a:t>
            </a:r>
            <a:r>
              <a:rPr lang="en-US" altLang="zh-CN" sz="3300" dirty="0" smtClean="0">
                <a:latin typeface="Times New Roman" panose="02020603050405020304" pitchFamily="18" charset="0"/>
              </a:rPr>
              <a:t>|P(G)|=n</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n</a:t>
            </a:r>
            <a:r>
              <a:rPr lang="zh-CN" altLang="en-US" sz="3300" dirty="0" smtClean="0">
                <a:latin typeface="Times New Roman" panose="02020603050405020304" pitchFamily="18" charset="0"/>
              </a:rPr>
              <a:t>为奇数，问：</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与</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的补图</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的奇数度点的个数有什么关系？</a:t>
            </a:r>
          </a:p>
          <a:p>
            <a:pPr marL="0" indent="0" algn="just" eaLnBrk="1" hangingPunct="1">
              <a:lnSpc>
                <a:spcPct val="120000"/>
              </a:lnSpc>
              <a:spcBef>
                <a:spcPct val="0"/>
              </a:spcBef>
              <a:buFont typeface="Wingdings" panose="05000000000000000000" pitchFamily="2" charset="2"/>
              <a:buNone/>
            </a:pPr>
            <a:r>
              <a:rPr lang="zh-CN" altLang="en-US" sz="3300" dirty="0" smtClean="0">
                <a:solidFill>
                  <a:schemeClr val="tx2"/>
                </a:solidFill>
                <a:latin typeface="Times New Roman" panose="02020603050405020304" pitchFamily="18" charset="0"/>
              </a:rPr>
              <a:t>解：</a:t>
            </a:r>
            <a:r>
              <a:rPr lang="zh-CN" altLang="en-US" sz="3300" dirty="0" smtClean="0">
                <a:latin typeface="Times New Roman" panose="02020603050405020304" pitchFamily="18" charset="0"/>
              </a:rPr>
              <a:t>因为</a:t>
            </a:r>
            <a:r>
              <a:rPr lang="en-US" altLang="zh-CN" sz="3300" dirty="0" smtClean="0">
                <a:latin typeface="Times New Roman" panose="02020603050405020304" pitchFamily="18" charset="0"/>
              </a:rPr>
              <a:t>G∪G’</a:t>
            </a:r>
            <a:r>
              <a:rPr lang="zh-CN" altLang="en-US" sz="3300" dirty="0" smtClean="0">
                <a:latin typeface="Times New Roman" panose="02020603050405020304" pitchFamily="18" charset="0"/>
              </a:rPr>
              <a:t>是完全图</a:t>
            </a:r>
            <a:r>
              <a:rPr lang="en-US" altLang="zh-CN" sz="3300" dirty="0" err="1" smtClean="0">
                <a:latin typeface="Times New Roman" panose="02020603050405020304" pitchFamily="18" charset="0"/>
              </a:rPr>
              <a:t>Kn</a:t>
            </a:r>
            <a:r>
              <a:rPr lang="zh-CN" altLang="en-US" sz="3300" dirty="0" smtClean="0">
                <a:latin typeface="Times New Roman" panose="02020603050405020304" pitchFamily="18" charset="0"/>
              </a:rPr>
              <a:t>，因为</a:t>
            </a:r>
            <a:r>
              <a:rPr lang="en-US" altLang="zh-CN" sz="3300" dirty="0" smtClean="0">
                <a:latin typeface="Times New Roman" panose="02020603050405020304" pitchFamily="18" charset="0"/>
              </a:rPr>
              <a:t>n</a:t>
            </a:r>
            <a:r>
              <a:rPr lang="zh-CN" altLang="en-US" sz="3300" dirty="0" smtClean="0">
                <a:latin typeface="Times New Roman" panose="02020603050405020304" pitchFamily="18" charset="0"/>
              </a:rPr>
              <a:t>为奇数，所以</a:t>
            </a:r>
            <a:r>
              <a:rPr lang="en-US" altLang="zh-CN" sz="3300" dirty="0" err="1" smtClean="0">
                <a:latin typeface="Times New Roman" panose="02020603050405020304" pitchFamily="18" charset="0"/>
              </a:rPr>
              <a:t>Kn</a:t>
            </a:r>
            <a:r>
              <a:rPr lang="zh-CN" altLang="en-US" sz="3300" dirty="0" smtClean="0">
                <a:latin typeface="Times New Roman" panose="02020603050405020304" pitchFamily="18" charset="0"/>
              </a:rPr>
              <a:t>中每个点的度</a:t>
            </a:r>
            <a:r>
              <a:rPr lang="en-US" altLang="zh-CN" sz="3300" dirty="0" smtClean="0">
                <a:latin typeface="Times New Roman" panose="02020603050405020304" pitchFamily="18" charset="0"/>
              </a:rPr>
              <a:t>n-1</a:t>
            </a:r>
            <a:r>
              <a:rPr lang="zh-CN" altLang="en-US" sz="3300" dirty="0" smtClean="0">
                <a:latin typeface="Times New Roman" panose="02020603050405020304" pitchFamily="18" charset="0"/>
              </a:rPr>
              <a:t>为偶数。因此，若在</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中有一个奇数度的点</a:t>
            </a:r>
            <a:r>
              <a:rPr lang="en-US" altLang="zh-CN" sz="3300" dirty="0" smtClean="0">
                <a:latin typeface="Times New Roman" panose="02020603050405020304" pitchFamily="18" charset="0"/>
              </a:rPr>
              <a:t>u</a:t>
            </a:r>
            <a:r>
              <a:rPr lang="zh-CN" altLang="en-US" sz="3300" dirty="0" smtClean="0">
                <a:latin typeface="Times New Roman" panose="02020603050405020304" pitchFamily="18" charset="0"/>
              </a:rPr>
              <a:t>，则</a:t>
            </a:r>
            <a:r>
              <a:rPr lang="en-US" altLang="zh-CN" sz="3300" dirty="0" smtClean="0">
                <a:latin typeface="Times New Roman" panose="02020603050405020304" pitchFamily="18" charset="0"/>
              </a:rPr>
              <a:t>u</a:t>
            </a:r>
            <a:r>
              <a:rPr lang="zh-CN" altLang="en-US" sz="3300" dirty="0" smtClean="0">
                <a:latin typeface="Times New Roman" panose="02020603050405020304" pitchFamily="18" charset="0"/>
              </a:rPr>
              <a:t>在</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中也必为奇数度点，反之亦然。</a:t>
            </a:r>
          </a:p>
          <a:p>
            <a:pPr marL="0" indent="0" algn="just" eaLnBrk="1" hangingPunct="1">
              <a:lnSpc>
                <a:spcPct val="120000"/>
              </a:lnSpc>
              <a:spcBef>
                <a:spcPct val="0"/>
              </a:spcBef>
              <a:buFont typeface="Wingdings" panose="05000000000000000000" pitchFamily="2" charset="2"/>
              <a:buNone/>
            </a:pPr>
            <a:r>
              <a:rPr lang="zh-CN" altLang="en-US" sz="3300" dirty="0" smtClean="0">
                <a:latin typeface="Times New Roman" panose="02020603050405020304" pitchFamily="18" charset="0"/>
              </a:rPr>
              <a:t>故</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与</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的补图</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的奇数度点的个数相同</a:t>
            </a:r>
            <a:r>
              <a:rPr lang="zh-CN" altLang="en-US" dirty="0" smtClean="0">
                <a:latin typeface="Times New Roman" panose="02020603050405020304" pitchFamily="18" charset="0"/>
              </a:rPr>
              <a:t>。</a:t>
            </a:r>
            <a:r>
              <a:rPr lang="zh-CN" altLang="en-US" dirty="0" smtClean="0"/>
              <a:t>       </a:t>
            </a:r>
            <a:endParaRPr lang="zh-CN" altLang="en-US" sz="1600" dirty="0" smtClean="0">
              <a:solidFill>
                <a:srgbClr val="FFFF00"/>
              </a:solidFill>
            </a:endParaRPr>
          </a:p>
        </p:txBody>
      </p:sp>
      <p:sp>
        <p:nvSpPr>
          <p:cNvPr id="2" name="页脚占位符 1"/>
          <p:cNvSpPr>
            <a:spLocks noGrp="1"/>
          </p:cNvSpPr>
          <p:nvPr>
            <p:ph type="ftr" sz="quarter" idx="11"/>
          </p:nvPr>
        </p:nvSpPr>
        <p:spPr/>
        <p:txBody>
          <a:bodyPr/>
          <a:lstStyle/>
          <a:p>
            <a:pPr>
              <a:defRPr/>
            </a:pPr>
            <a:endParaRPr lang="en-US" altLang="zh-CN"/>
          </a:p>
        </p:txBody>
      </p:sp>
      <p:sp>
        <p:nvSpPr>
          <p:cNvPr id="8704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626BDC3-24C1-489E-9771-C72099532346}" type="slidenum">
              <a:rPr kumimoji="0" lang="zh-CN" altLang="en-US" sz="1400" b="0" smtClean="0"/>
              <a:pPr>
                <a:spcBef>
                  <a:spcPct val="0"/>
                </a:spcBef>
                <a:buClrTx/>
                <a:buFontTx/>
                <a:buNone/>
              </a:pPr>
              <a:t>20</a:t>
            </a:fld>
            <a:endParaRPr kumimoji="0" lang="en-US" altLang="zh-CN" sz="1400" b="0" smtClean="0"/>
          </a:p>
        </p:txBody>
      </p:sp>
      <p:sp>
        <p:nvSpPr>
          <p:cNvPr id="5" name="标题 2"/>
          <p:cNvSpPr>
            <a:spLocks noGrp="1"/>
          </p:cNvSpPr>
          <p:nvPr>
            <p:ph type="title"/>
          </p:nvPr>
        </p:nvSpPr>
        <p:spPr>
          <a:xfrm>
            <a:off x="0" y="27057"/>
            <a:ext cx="7772400" cy="707886"/>
          </a:xfrm>
        </p:spPr>
        <p:txBody>
          <a:bodyPr/>
          <a:lstStyle/>
          <a:p>
            <a:pPr algn="l"/>
            <a:r>
              <a:rPr lang="zh-CN" altLang="en-US" sz="4000" dirty="0" smtClean="0">
                <a:solidFill>
                  <a:srgbClr val="FFCC00"/>
                </a:solidFill>
                <a:latin typeface="Times New Roman" pitchFamily="18" charset="0"/>
                <a:cs typeface="+mn-cs"/>
              </a:rPr>
              <a:t>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034">
                                            <p:txEl>
                                              <p:pRg st="1" end="1"/>
                                            </p:txEl>
                                          </p:spTgt>
                                        </p:tgtEl>
                                        <p:attrNameLst>
                                          <p:attrName>style.visibility</p:attrName>
                                        </p:attrNameLst>
                                      </p:cBhvr>
                                      <p:to>
                                        <p:strVal val="visible"/>
                                      </p:to>
                                    </p:set>
                                    <p:anim calcmode="lin" valueType="num">
                                      <p:cBhvr additive="base">
                                        <p:cTn id="7" dur="500" fill="hold"/>
                                        <p:tgtEl>
                                          <p:spTgt spid="440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034">
                                            <p:txEl>
                                              <p:pRg st="2" end="2"/>
                                            </p:txEl>
                                          </p:spTgt>
                                        </p:tgtEl>
                                        <p:attrNameLst>
                                          <p:attrName>style.visibility</p:attrName>
                                        </p:attrNameLst>
                                      </p:cBhvr>
                                      <p:to>
                                        <p:strVal val="visible"/>
                                      </p:to>
                                    </p:set>
                                    <p:anim calcmode="lin" valueType="num">
                                      <p:cBhvr additive="base">
                                        <p:cTn id="11" dur="500" fill="hold"/>
                                        <p:tgtEl>
                                          <p:spTgt spid="4403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304800" y="685800"/>
            <a:ext cx="8458200" cy="5638800"/>
          </a:xfrm>
        </p:spPr>
        <p:txBody>
          <a:bodyPr/>
          <a:lstStyle/>
          <a:p>
            <a:pPr marL="0" indent="0" eaLnBrk="1" hangingPunct="1">
              <a:lnSpc>
                <a:spcPct val="114000"/>
              </a:lnSpc>
              <a:spcBef>
                <a:spcPct val="0"/>
              </a:spcBef>
            </a:pPr>
            <a:r>
              <a:rPr lang="zh-CN" altLang="en-US" sz="3300" dirty="0" smtClean="0">
                <a:latin typeface="Times New Roman" panose="02020603050405020304" pitchFamily="18" charset="0"/>
              </a:rPr>
              <a:t>试证明：在任何两个或两个以上人的组内，存在两个人在组内有相同个数的朋友。</a:t>
            </a:r>
          </a:p>
          <a:p>
            <a:pPr marL="0" indent="0" eaLnBrk="1" hangingPunct="1">
              <a:lnSpc>
                <a:spcPct val="114000"/>
              </a:lnSpc>
              <a:spcBef>
                <a:spcPct val="0"/>
              </a:spcBef>
              <a:buFont typeface="Wingdings" panose="05000000000000000000" pitchFamily="2" charset="2"/>
              <a:buNone/>
            </a:pPr>
            <a:r>
              <a:rPr lang="zh-CN" altLang="en-US" sz="3300" dirty="0" smtClean="0">
                <a:solidFill>
                  <a:srgbClr val="FFC000"/>
                </a:solidFill>
                <a:latin typeface="Times New Roman" panose="02020603050405020304" pitchFamily="18" charset="0"/>
              </a:rPr>
              <a:t>证明：</a:t>
            </a:r>
            <a:r>
              <a:rPr lang="zh-CN" altLang="en-US" sz="3300" dirty="0" smtClean="0">
                <a:latin typeface="Times New Roman" panose="02020603050405020304" pitchFamily="18" charset="0"/>
              </a:rPr>
              <a:t>把每个人对应成相应的顶点，两个人具有朋友关系当且仅当相应的顶点相邻。显然，这是简单图，设为</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。所以，原命题等价于证明在该图中一定存在两个点的度相等。</a:t>
            </a:r>
          </a:p>
          <a:p>
            <a:pPr marL="0" indent="0" eaLnBrk="1" hangingPunct="1">
              <a:lnSpc>
                <a:spcPct val="114000"/>
              </a:lnSpc>
              <a:spcBef>
                <a:spcPct val="0"/>
              </a:spcBef>
              <a:buFont typeface="Wingdings" panose="05000000000000000000" pitchFamily="2" charset="2"/>
              <a:buNone/>
            </a:pPr>
            <a:r>
              <a:rPr lang="zh-CN" altLang="en-US" sz="3300" dirty="0" smtClean="0">
                <a:solidFill>
                  <a:schemeClr val="tx2"/>
                </a:solidFill>
                <a:latin typeface="Times New Roman" panose="02020603050405020304" pitchFamily="18" charset="0"/>
              </a:rPr>
              <a:t>反证法</a:t>
            </a:r>
            <a:r>
              <a:rPr lang="en-US" altLang="zh-CN" sz="3300" dirty="0" smtClean="0">
                <a:solidFill>
                  <a:schemeClr val="tx2"/>
                </a:solidFill>
                <a:latin typeface="Times New Roman" panose="02020603050405020304" pitchFamily="18" charset="0"/>
              </a:rPr>
              <a:t>: </a:t>
            </a:r>
            <a:r>
              <a:rPr lang="zh-CN" altLang="en-US" sz="3300" dirty="0" smtClean="0">
                <a:latin typeface="Times New Roman" panose="02020603050405020304" pitchFamily="18" charset="0"/>
              </a:rPr>
              <a:t>假设该图中任何一对顶点的度都不相等。设</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的顶点数为</a:t>
            </a:r>
            <a:r>
              <a:rPr lang="en-US" altLang="zh-CN" sz="3300" dirty="0" smtClean="0">
                <a:latin typeface="Times New Roman" panose="02020603050405020304" pitchFamily="18" charset="0"/>
              </a:rPr>
              <a:t>n</a:t>
            </a:r>
            <a:r>
              <a:rPr lang="zh-CN" altLang="en-US" sz="3300" dirty="0" smtClean="0">
                <a:latin typeface="Times New Roman" panose="02020603050405020304" pitchFamily="18" charset="0"/>
              </a:rPr>
              <a:t>，则由图中任何一对顶点的度都不相等知，</a:t>
            </a:r>
            <a:r>
              <a:rPr lang="en-US" altLang="zh-CN" sz="3300" dirty="0" smtClean="0">
                <a:latin typeface="Times New Roman" panose="02020603050405020304" pitchFamily="18" charset="0"/>
              </a:rPr>
              <a:t>n</a:t>
            </a:r>
            <a:r>
              <a:rPr lang="zh-CN" altLang="en-US" sz="3300" dirty="0" smtClean="0">
                <a:latin typeface="Times New Roman" panose="02020603050405020304" pitchFamily="18" charset="0"/>
              </a:rPr>
              <a:t>个顶点的度数序列只可能为：</a:t>
            </a:r>
            <a:r>
              <a:rPr lang="en-US" altLang="zh-CN" sz="3300" dirty="0" smtClean="0">
                <a:latin typeface="Times New Roman" panose="02020603050405020304" pitchFamily="18" charset="0"/>
              </a:rPr>
              <a:t>0</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1</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n-1</a:t>
            </a:r>
            <a:r>
              <a:rPr lang="zh-CN" altLang="en-US" sz="3300" dirty="0" smtClean="0">
                <a:latin typeface="Times New Roman" panose="02020603050405020304"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8806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0EF4C62-6D44-42A7-ADF6-86B5F4617643}" type="slidenum">
              <a:rPr kumimoji="0" lang="zh-CN" altLang="en-US" sz="1400" b="0" smtClean="0"/>
              <a:pPr>
                <a:spcBef>
                  <a:spcPct val="0"/>
                </a:spcBef>
                <a:buClrTx/>
                <a:buFontTx/>
                <a:buNone/>
              </a:pPr>
              <a:t>21</a:t>
            </a:fld>
            <a:endParaRPr kumimoji="0" lang="en-US" altLang="zh-CN" sz="1400" b="0" smtClean="0"/>
          </a:p>
        </p:txBody>
      </p:sp>
      <p:sp>
        <p:nvSpPr>
          <p:cNvPr id="5" name="标题 2"/>
          <p:cNvSpPr>
            <a:spLocks noGrp="1"/>
          </p:cNvSpPr>
          <p:nvPr>
            <p:ph type="title"/>
          </p:nvPr>
        </p:nvSpPr>
        <p:spPr>
          <a:xfrm>
            <a:off x="0" y="27057"/>
            <a:ext cx="7772400" cy="707886"/>
          </a:xfrm>
        </p:spPr>
        <p:txBody>
          <a:bodyPr/>
          <a:lstStyle/>
          <a:p>
            <a:pPr algn="l"/>
            <a:r>
              <a:rPr lang="zh-CN" altLang="en-US" sz="4000" dirty="0" smtClean="0">
                <a:solidFill>
                  <a:srgbClr val="FFCC00"/>
                </a:solidFill>
                <a:latin typeface="Times New Roman" pitchFamily="18" charset="0"/>
                <a:cs typeface="+mn-cs"/>
              </a:rPr>
              <a:t>例</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58">
                                            <p:txEl>
                                              <p:pRg st="1" end="1"/>
                                            </p:txEl>
                                          </p:spTgt>
                                        </p:tgtEl>
                                        <p:attrNameLst>
                                          <p:attrName>style.visibility</p:attrName>
                                        </p:attrNameLst>
                                      </p:cBhvr>
                                      <p:to>
                                        <p:strVal val="visible"/>
                                      </p:to>
                                    </p:set>
                                    <p:anim calcmode="lin" valueType="num">
                                      <p:cBhvr additive="base">
                                        <p:cTn id="7" dur="500" fill="hold"/>
                                        <p:tgtEl>
                                          <p:spTgt spid="4505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5058">
                                            <p:txEl>
                                              <p:pRg st="2" end="2"/>
                                            </p:txEl>
                                          </p:spTgt>
                                        </p:tgtEl>
                                        <p:attrNameLst>
                                          <p:attrName>style.visibility</p:attrName>
                                        </p:attrNameLst>
                                      </p:cBhvr>
                                      <p:to>
                                        <p:strVal val="visible"/>
                                      </p:to>
                                    </p:set>
                                    <p:anim calcmode="lin" valueType="num">
                                      <p:cBhvr additive="base">
                                        <p:cTn id="13" dur="500" fill="hold"/>
                                        <p:tgtEl>
                                          <p:spTgt spid="4505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381000" y="609600"/>
            <a:ext cx="8382000" cy="5486400"/>
          </a:xfrm>
        </p:spPr>
        <p:txBody>
          <a:bodyPr/>
          <a:lstStyle/>
          <a:p>
            <a:pPr marL="0" eaLnBrk="1" hangingPunct="1">
              <a:lnSpc>
                <a:spcPct val="110000"/>
              </a:lnSpc>
              <a:spcBef>
                <a:spcPct val="0"/>
              </a:spcBef>
              <a:buFont typeface="Wingdings" panose="05000000000000000000" pitchFamily="2" charset="2"/>
              <a:buNone/>
            </a:pPr>
            <a:r>
              <a:rPr lang="zh-CN" altLang="en-US" sz="3300" smtClean="0">
                <a:latin typeface="Times New Roman" panose="02020603050405020304" pitchFamily="18" charset="0"/>
              </a:rPr>
              <a:t>现在从图</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中删去度为</a:t>
            </a:r>
            <a:r>
              <a:rPr lang="en-US" altLang="zh-CN" sz="3300" smtClean="0">
                <a:latin typeface="Times New Roman" panose="02020603050405020304" pitchFamily="18" charset="0"/>
              </a:rPr>
              <a:t>0</a:t>
            </a:r>
            <a:r>
              <a:rPr lang="zh-CN" altLang="en-US" sz="3300" smtClean="0">
                <a:latin typeface="Times New Roman" panose="02020603050405020304" pitchFamily="18" charset="0"/>
              </a:rPr>
              <a:t>的点，得到</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 </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点数是</a:t>
            </a:r>
            <a:r>
              <a:rPr lang="en-US" altLang="zh-CN" sz="3300" smtClean="0">
                <a:latin typeface="Times New Roman" panose="02020603050405020304" pitchFamily="18" charset="0"/>
              </a:rPr>
              <a:t>n-1</a:t>
            </a:r>
            <a:r>
              <a:rPr lang="zh-CN" altLang="en-US" sz="3300" smtClean="0">
                <a:latin typeface="Times New Roman" panose="02020603050405020304" pitchFamily="18" charset="0"/>
              </a:rPr>
              <a:t>，并且存在度为</a:t>
            </a:r>
            <a:r>
              <a:rPr lang="en-US" altLang="zh-CN" sz="3300" smtClean="0">
                <a:latin typeface="Times New Roman" panose="02020603050405020304" pitchFamily="18" charset="0"/>
              </a:rPr>
              <a:t>n-1</a:t>
            </a:r>
            <a:r>
              <a:rPr lang="zh-CN" altLang="en-US" sz="3300" smtClean="0">
                <a:latin typeface="Times New Roman" panose="02020603050405020304" pitchFamily="18" charset="0"/>
              </a:rPr>
              <a:t>的点，因此，</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不是简单图，因为若是简单图，点数</a:t>
            </a:r>
            <a:r>
              <a:rPr lang="en-US" altLang="zh-CN" sz="3300" smtClean="0">
                <a:latin typeface="Times New Roman" panose="02020603050405020304" pitchFamily="18" charset="0"/>
              </a:rPr>
              <a:t>n-1</a:t>
            </a:r>
            <a:r>
              <a:rPr lang="zh-CN" altLang="en-US" sz="3300" smtClean="0">
                <a:latin typeface="Times New Roman" panose="02020603050405020304" pitchFamily="18" charset="0"/>
              </a:rPr>
              <a:t>，每个点的度的取值于集合</a:t>
            </a:r>
            <a:r>
              <a:rPr lang="en-US" altLang="zh-CN" sz="3300" smtClean="0">
                <a:latin typeface="Times New Roman" panose="02020603050405020304" pitchFamily="18" charset="0"/>
              </a:rPr>
              <a:t>{0</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1</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n-2}</a:t>
            </a:r>
            <a:r>
              <a:rPr lang="zh-CN" altLang="en-US" sz="3300" smtClean="0">
                <a:latin typeface="Times New Roman" panose="02020603050405020304" pitchFamily="18" charset="0"/>
              </a:rPr>
              <a:t>，不会存在度为</a:t>
            </a:r>
            <a:r>
              <a:rPr lang="en-US" altLang="zh-CN" sz="3300" smtClean="0">
                <a:latin typeface="Times New Roman" panose="02020603050405020304" pitchFamily="18" charset="0"/>
              </a:rPr>
              <a:t>n-1</a:t>
            </a:r>
            <a:r>
              <a:rPr lang="zh-CN" altLang="en-US" sz="3300" smtClean="0">
                <a:latin typeface="Times New Roman" panose="02020603050405020304" pitchFamily="18" charset="0"/>
              </a:rPr>
              <a:t>的点。所以，</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也不是简单图，产生矛盾。</a:t>
            </a:r>
          </a:p>
          <a:p>
            <a:pPr marL="0" eaLnBrk="1" hangingPunct="1">
              <a:lnSpc>
                <a:spcPct val="110000"/>
              </a:lnSpc>
              <a:spcBef>
                <a:spcPct val="0"/>
              </a:spcBef>
              <a:buFont typeface="Wingdings" panose="05000000000000000000" pitchFamily="2" charset="2"/>
              <a:buNone/>
            </a:pPr>
            <a:r>
              <a:rPr lang="zh-CN" altLang="en-US" sz="3300" smtClean="0">
                <a:latin typeface="Times New Roman" panose="02020603050405020304" pitchFamily="18" charset="0"/>
              </a:rPr>
              <a:t>故原假设不对，在该图中一定存在两个点的度相等。因此，在任何两个或两个以上人的组内，存在两个人在组内有相同个数的朋友。</a:t>
            </a:r>
          </a:p>
          <a:p>
            <a:pPr marL="0" eaLnBrk="1" hangingPunct="1">
              <a:lnSpc>
                <a:spcPct val="110000"/>
              </a:lnSpc>
              <a:spcBef>
                <a:spcPct val="0"/>
              </a:spcBef>
              <a:buFont typeface="Wingdings" panose="05000000000000000000" pitchFamily="2" charset="2"/>
              <a:buNone/>
            </a:pPr>
            <a:endParaRPr lang="zh-CN" altLang="en-US" sz="3300" smtClean="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8909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85A641D-90E8-40F4-9B74-5C6D852F80E8}" type="slidenum">
              <a:rPr kumimoji="0" lang="zh-CN" altLang="en-US" sz="1400" b="0" smtClean="0"/>
              <a:pPr>
                <a:spcBef>
                  <a:spcPct val="0"/>
                </a:spcBef>
                <a:buClrTx/>
                <a:buFontTx/>
                <a:buNone/>
              </a:pPr>
              <a:t>22</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082">
                                            <p:txEl>
                                              <p:pRg st="1" end="1"/>
                                            </p:txEl>
                                          </p:spTgt>
                                        </p:tgtEl>
                                        <p:attrNameLst>
                                          <p:attrName>style.visibility</p:attrName>
                                        </p:attrNameLst>
                                      </p:cBhvr>
                                      <p:to>
                                        <p:strVal val="visible"/>
                                      </p:to>
                                    </p:set>
                                    <p:anim calcmode="lin" valueType="num">
                                      <p:cBhvr additive="base">
                                        <p:cTn id="7" dur="500" fill="hold"/>
                                        <p:tgtEl>
                                          <p:spTgt spid="4608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0" y="0"/>
            <a:ext cx="8458200" cy="762000"/>
          </a:xfrm>
        </p:spPr>
        <p:txBody>
          <a:bodyPr/>
          <a:lstStyle/>
          <a:p>
            <a:pPr algn="l" eaLnBrk="1" hangingPunct="1"/>
            <a:r>
              <a:rPr lang="en-US" altLang="zh-CN" sz="4000" dirty="0" smtClean="0">
                <a:effectLst/>
                <a:latin typeface="+mj-ea"/>
                <a:sym typeface="Symbol" panose="05050102010706020507" pitchFamily="18" charset="2"/>
              </a:rPr>
              <a:t>2. </a:t>
            </a:r>
            <a:r>
              <a:rPr lang="zh-CN" altLang="en-US" sz="4000" dirty="0" smtClean="0">
                <a:effectLst/>
                <a:latin typeface="+mj-ea"/>
                <a:sym typeface="Symbol" panose="05050102010706020507" pitchFamily="18" charset="2"/>
              </a:rPr>
              <a:t>图的（计算机）表示</a:t>
            </a:r>
            <a:r>
              <a:rPr lang="zh-CN" altLang="en-US" dirty="0" smtClean="0">
                <a:effectLst/>
                <a:latin typeface="+mj-ea"/>
                <a:sym typeface="Symbol" panose="05050102010706020507" pitchFamily="18" charset="2"/>
              </a:rPr>
              <a:t> </a:t>
            </a:r>
          </a:p>
        </p:txBody>
      </p:sp>
      <p:sp>
        <p:nvSpPr>
          <p:cNvPr id="90115" name="Rectangle 3"/>
          <p:cNvSpPr>
            <a:spLocks noGrp="1" noChangeArrowheads="1"/>
          </p:cNvSpPr>
          <p:nvPr>
            <p:ph type="body" idx="1"/>
          </p:nvPr>
        </p:nvSpPr>
        <p:spPr>
          <a:xfrm>
            <a:off x="762000" y="1708944"/>
            <a:ext cx="6019800" cy="1828800"/>
          </a:xfrm>
        </p:spPr>
        <p:txBody>
          <a:bodyPr/>
          <a:lstStyle/>
          <a:p>
            <a:pPr eaLnBrk="1" hangingPunct="1">
              <a:lnSpc>
                <a:spcPct val="90000"/>
              </a:lnSpc>
              <a:buFont typeface="Wingdings" panose="05000000000000000000" pitchFamily="2" charset="2"/>
              <a:buChar char="v"/>
            </a:pPr>
            <a:r>
              <a:rPr lang="zh-CN" altLang="en-US" sz="3600" dirty="0" smtClean="0">
                <a:latin typeface="宋体" panose="02010600030101010101" pitchFamily="2" charset="-122"/>
                <a:sym typeface="Symbol" panose="05050102010706020507" pitchFamily="18" charset="2"/>
              </a:rPr>
              <a:t>关联矩阵</a:t>
            </a:r>
          </a:p>
          <a:p>
            <a:pPr eaLnBrk="1" hangingPunct="1">
              <a:lnSpc>
                <a:spcPct val="90000"/>
              </a:lnSpc>
              <a:buClr>
                <a:srgbClr val="FFFF66"/>
              </a:buClr>
              <a:buFont typeface="Wingdings" panose="05000000000000000000" pitchFamily="2" charset="2"/>
              <a:buChar char="v"/>
            </a:pPr>
            <a:endParaRPr lang="zh-CN" altLang="en-US" sz="3600" dirty="0" smtClean="0">
              <a:latin typeface="宋体" panose="02010600030101010101" pitchFamily="2" charset="-122"/>
              <a:sym typeface="Symbol" panose="05050102010706020507" pitchFamily="18" charset="2"/>
            </a:endParaRPr>
          </a:p>
          <a:p>
            <a:pPr eaLnBrk="1" hangingPunct="1">
              <a:lnSpc>
                <a:spcPct val="90000"/>
              </a:lnSpc>
              <a:buFont typeface="Wingdings" panose="05000000000000000000" pitchFamily="2" charset="2"/>
              <a:buChar char="v"/>
            </a:pPr>
            <a:r>
              <a:rPr lang="zh-CN" altLang="en-US" sz="3600" dirty="0" smtClean="0">
                <a:latin typeface="宋体" panose="02010600030101010101" pitchFamily="2" charset="-122"/>
                <a:sym typeface="Symbol" panose="05050102010706020507" pitchFamily="18" charset="2"/>
              </a:rPr>
              <a:t>相邻矩阵(邻接矩阵) </a:t>
            </a:r>
          </a:p>
        </p:txBody>
      </p:sp>
      <p:sp>
        <p:nvSpPr>
          <p:cNvPr id="2" name="页脚占位符 1"/>
          <p:cNvSpPr>
            <a:spLocks noGrp="1"/>
          </p:cNvSpPr>
          <p:nvPr>
            <p:ph type="ftr" sz="quarter" idx="11"/>
          </p:nvPr>
        </p:nvSpPr>
        <p:spPr/>
        <p:txBody>
          <a:bodyPr/>
          <a:lstStyle/>
          <a:p>
            <a:pPr>
              <a:defRPr/>
            </a:pPr>
            <a:endParaRPr lang="en-US" altLang="zh-CN"/>
          </a:p>
        </p:txBody>
      </p:sp>
      <p:sp>
        <p:nvSpPr>
          <p:cNvPr id="9011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80BF9B3-A20C-4B2A-BC5F-08136E17C17D}" type="slidenum">
              <a:rPr kumimoji="0" lang="zh-CN" altLang="en-US" sz="1400" b="0" smtClean="0"/>
              <a:pPr>
                <a:spcBef>
                  <a:spcPct val="0"/>
                </a:spcBef>
                <a:buClrTx/>
                <a:buFontTx/>
                <a:buNone/>
              </a:pPr>
              <a:t>23</a:t>
            </a:fld>
            <a:endParaRPr kumimoji="0" lang="en-US" altLang="zh-CN" sz="1400" b="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0" y="0"/>
            <a:ext cx="7772400" cy="708025"/>
          </a:xfrm>
        </p:spPr>
        <p:txBody>
          <a:bodyPr/>
          <a:lstStyle/>
          <a:p>
            <a:pPr algn="l" eaLnBrk="1" hangingPunct="1">
              <a:defRPr/>
            </a:pPr>
            <a:r>
              <a:rPr lang="zh-CN" altLang="en-US" sz="4000" dirty="0" smtClean="0">
                <a:latin typeface="+mj-ea"/>
              </a:rPr>
              <a:t>关联矩阵</a:t>
            </a:r>
          </a:p>
        </p:txBody>
      </p:sp>
      <p:sp>
        <p:nvSpPr>
          <p:cNvPr id="30725" name="Rectangle 5"/>
          <p:cNvSpPr>
            <a:spLocks noChangeArrowheads="1"/>
          </p:cNvSpPr>
          <p:nvPr/>
        </p:nvSpPr>
        <p:spPr bwMode="auto">
          <a:xfrm>
            <a:off x="228600" y="1143000"/>
            <a:ext cx="8763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300" dirty="0" smtClean="0">
                <a:latin typeface="Times New Roman" panose="02020603050405020304" pitchFamily="18" charset="0"/>
              </a:rPr>
              <a:t>设</a:t>
            </a:r>
            <a:r>
              <a:rPr lang="en-US" altLang="zh-CN" sz="3300" dirty="0" smtClean="0">
                <a:latin typeface="Times New Roman" panose="02020603050405020304" pitchFamily="18" charset="0"/>
              </a:rPr>
              <a:t>G＝(P，L)</a:t>
            </a:r>
            <a:r>
              <a:rPr lang="zh-CN" altLang="en-US" sz="3300" dirty="0" smtClean="0">
                <a:latin typeface="Times New Roman" panose="02020603050405020304" pitchFamily="18" charset="0"/>
              </a:rPr>
              <a:t>是有限图，集合</a:t>
            </a:r>
            <a:r>
              <a:rPr lang="en-US" altLang="zh-CN" sz="3300" dirty="0" smtClean="0">
                <a:latin typeface="Times New Roman" panose="02020603050405020304" pitchFamily="18" charset="0"/>
              </a:rPr>
              <a:t>P</a:t>
            </a:r>
            <a:r>
              <a:rPr lang="zh-CN" altLang="en-US" sz="3300" dirty="0" smtClean="0">
                <a:latin typeface="Times New Roman" panose="02020603050405020304" pitchFamily="18" charset="0"/>
              </a:rPr>
              <a:t>的元数为</a:t>
            </a:r>
            <a:r>
              <a:rPr lang="en-US" altLang="zh-CN" sz="3300" dirty="0" smtClean="0">
                <a:latin typeface="Times New Roman" panose="02020603050405020304" pitchFamily="18" charset="0"/>
              </a:rPr>
              <a:t>m，</a:t>
            </a:r>
            <a:r>
              <a:rPr lang="zh-CN" altLang="en-US" sz="3300" dirty="0" smtClean="0">
                <a:latin typeface="Times New Roman" panose="02020603050405020304" pitchFamily="18" charset="0"/>
              </a:rPr>
              <a:t>集合</a:t>
            </a:r>
            <a:r>
              <a:rPr lang="en-US" altLang="zh-CN" sz="3300" dirty="0" smtClean="0">
                <a:latin typeface="Times New Roman" panose="02020603050405020304" pitchFamily="18" charset="0"/>
              </a:rPr>
              <a:t>L</a:t>
            </a:r>
            <a:r>
              <a:rPr lang="zh-CN" altLang="en-US" sz="3300" dirty="0" smtClean="0">
                <a:latin typeface="Times New Roman" panose="02020603050405020304" pitchFamily="18" charset="0"/>
              </a:rPr>
              <a:t>的元数为</a:t>
            </a:r>
            <a:r>
              <a:rPr lang="en-US" altLang="zh-CN" sz="3300" dirty="0" smtClean="0">
                <a:latin typeface="Times New Roman" panose="02020603050405020304" pitchFamily="18" charset="0"/>
              </a:rPr>
              <a:t>n，</a:t>
            </a:r>
            <a:r>
              <a:rPr lang="zh-CN" altLang="en-US" sz="3300" dirty="0" smtClean="0">
                <a:latin typeface="Times New Roman" panose="02020603050405020304" pitchFamily="18" charset="0"/>
              </a:rPr>
              <a:t>不妨设</a:t>
            </a:r>
            <a:r>
              <a:rPr lang="en-US" altLang="zh-CN" sz="3300" dirty="0" smtClean="0">
                <a:latin typeface="Times New Roman" panose="02020603050405020304" pitchFamily="18" charset="0"/>
              </a:rPr>
              <a:t>P(G)＝</a:t>
            </a:r>
            <a:r>
              <a:rPr lang="en-US" altLang="zh-CN" sz="3300" dirty="0" smtClean="0">
                <a:latin typeface="Times New Roman" panose="02020603050405020304" pitchFamily="18" charset="0"/>
                <a:sym typeface="Symbol" panose="05050102010706020507" pitchFamily="18" charset="2"/>
              </a:rPr>
              <a:t></a:t>
            </a:r>
            <a:r>
              <a:rPr lang="en-US" altLang="zh-CN" sz="3300" dirty="0" smtClean="0">
                <a:latin typeface="Times New Roman" panose="02020603050405020304" pitchFamily="18" charset="0"/>
              </a:rPr>
              <a:t>v</a:t>
            </a:r>
            <a:r>
              <a:rPr lang="en-US" altLang="zh-CN" sz="3300" baseline="-30000" dirty="0" smtClean="0">
                <a:latin typeface="Times New Roman" panose="02020603050405020304" pitchFamily="18" charset="0"/>
              </a:rPr>
              <a:t>1</a:t>
            </a:r>
            <a:r>
              <a:rPr lang="en-US" altLang="zh-CN" sz="3300" dirty="0" smtClean="0">
                <a:latin typeface="Times New Roman" panose="02020603050405020304" pitchFamily="18" charset="0"/>
              </a:rPr>
              <a:t>，…，</a:t>
            </a:r>
            <a:r>
              <a:rPr lang="en-US" altLang="zh-CN" sz="3300" dirty="0" err="1" smtClean="0">
                <a:latin typeface="Times New Roman" panose="02020603050405020304" pitchFamily="18" charset="0"/>
              </a:rPr>
              <a:t>v</a:t>
            </a:r>
            <a:r>
              <a:rPr lang="en-US" altLang="zh-CN" sz="3300" baseline="-30000" dirty="0" err="1" smtClean="0">
                <a:latin typeface="Times New Roman" panose="02020603050405020304" pitchFamily="18" charset="0"/>
              </a:rPr>
              <a:t>m</a:t>
            </a:r>
            <a:r>
              <a:rPr lang="en-US" altLang="zh-CN" sz="3300" dirty="0" smtClean="0">
                <a:latin typeface="Times New Roman" panose="02020603050405020304" pitchFamily="18" charset="0"/>
                <a:sym typeface="Symbol" panose="05050102010706020507" pitchFamily="18" charset="2"/>
              </a:rPr>
              <a:t></a:t>
            </a:r>
            <a:r>
              <a:rPr lang="en-US" altLang="zh-CN" sz="3300" dirty="0" smtClean="0">
                <a:latin typeface="Times New Roman" panose="02020603050405020304" pitchFamily="18" charset="0"/>
              </a:rPr>
              <a:t>，L(G) ＝</a:t>
            </a:r>
            <a:r>
              <a:rPr lang="en-US" altLang="zh-CN" sz="3300" dirty="0" smtClean="0">
                <a:latin typeface="Times New Roman" panose="02020603050405020304" pitchFamily="18" charset="0"/>
                <a:sym typeface="Symbol" panose="05050102010706020507" pitchFamily="18" charset="2"/>
              </a:rPr>
              <a:t></a:t>
            </a:r>
            <a:r>
              <a:rPr lang="en-US" altLang="zh-CN" sz="3300" dirty="0" smtClean="0">
                <a:latin typeface="Times New Roman" panose="02020603050405020304" pitchFamily="18" charset="0"/>
              </a:rPr>
              <a:t>l</a:t>
            </a:r>
            <a:r>
              <a:rPr lang="en-US" altLang="zh-CN" sz="3300" baseline="-30000" dirty="0" smtClean="0">
                <a:latin typeface="Times New Roman" panose="02020603050405020304" pitchFamily="18" charset="0"/>
              </a:rPr>
              <a:t>1</a:t>
            </a:r>
            <a:r>
              <a:rPr lang="en-US" altLang="zh-CN" sz="3300" dirty="0" smtClean="0">
                <a:latin typeface="Times New Roman" panose="02020603050405020304" pitchFamily="18" charset="0"/>
              </a:rPr>
              <a:t>，…，l</a:t>
            </a:r>
            <a:r>
              <a:rPr lang="en-US" altLang="zh-CN" sz="3300" baseline="-30000" dirty="0" smtClean="0">
                <a:latin typeface="Times New Roman" panose="02020603050405020304" pitchFamily="18" charset="0"/>
              </a:rPr>
              <a:t>n</a:t>
            </a:r>
            <a:r>
              <a:rPr lang="en-US" altLang="zh-CN" sz="3300" dirty="0" smtClean="0">
                <a:latin typeface="Times New Roman" panose="02020603050405020304" pitchFamily="18" charset="0"/>
                <a:sym typeface="Symbol" panose="05050102010706020507" pitchFamily="18" charset="2"/>
              </a:rPr>
              <a:t></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矩阵</a:t>
            </a:r>
            <a:r>
              <a:rPr lang="en-US" altLang="zh-CN" sz="3300" dirty="0" smtClean="0">
                <a:latin typeface="Times New Roman" panose="02020603050405020304" pitchFamily="18" charset="0"/>
              </a:rPr>
              <a:t>M(G) ＝</a:t>
            </a:r>
            <a:r>
              <a:rPr lang="en-US" altLang="zh-CN" sz="3300" dirty="0" smtClean="0">
                <a:latin typeface="Times New Roman" panose="02020603050405020304" pitchFamily="18" charset="0"/>
                <a:sym typeface="Symbol" panose="05050102010706020507" pitchFamily="18" charset="2"/>
              </a:rPr>
              <a:t></a:t>
            </a:r>
            <a:r>
              <a:rPr lang="en-US" altLang="zh-CN" sz="3300" dirty="0" err="1" smtClean="0">
                <a:latin typeface="Times New Roman" panose="02020603050405020304" pitchFamily="18" charset="0"/>
              </a:rPr>
              <a:t>a</a:t>
            </a:r>
            <a:r>
              <a:rPr lang="en-US" altLang="zh-CN" sz="3300" baseline="-30000" dirty="0" err="1" smtClean="0">
                <a:latin typeface="Times New Roman" panose="02020603050405020304" pitchFamily="18" charset="0"/>
              </a:rPr>
              <a:t>ij</a:t>
            </a:r>
            <a:r>
              <a:rPr lang="en-US" altLang="zh-CN" sz="3300" dirty="0" smtClean="0">
                <a:latin typeface="Times New Roman" panose="02020603050405020304" pitchFamily="18" charset="0"/>
                <a:sym typeface="Symbol" panose="05050102010706020507" pitchFamily="18" charset="2"/>
              </a:rPr>
              <a:t></a:t>
            </a:r>
            <a:r>
              <a:rPr lang="zh-CN" altLang="en-US" sz="3300" dirty="0" smtClean="0">
                <a:latin typeface="Times New Roman" panose="02020603050405020304" pitchFamily="18" charset="0"/>
              </a:rPr>
              <a:t>称为</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的关联矩阵，其中 </a:t>
            </a:r>
          </a:p>
          <a:p>
            <a:pPr marL="0" indent="0" eaLnBrk="1" hangingPunct="1">
              <a:buFont typeface="Wingdings" panose="05000000000000000000" pitchFamily="2" charset="2"/>
              <a:buNone/>
              <a:defRPr/>
            </a:pPr>
            <a:r>
              <a:rPr lang="en-US" altLang="zh-CN" dirty="0" smtClean="0">
                <a:latin typeface="Times New Roman" panose="02020603050405020304" pitchFamily="18" charset="0"/>
              </a:rPr>
              <a:t>              0  ,</a:t>
            </a:r>
            <a:r>
              <a:rPr lang="zh-CN" altLang="en-US" dirty="0" smtClean="0">
                <a:latin typeface="Times New Roman" panose="02020603050405020304" pitchFamily="18" charset="0"/>
              </a:rPr>
              <a:t>当</a:t>
            </a:r>
            <a:r>
              <a:rPr lang="en-US" altLang="zh-CN" dirty="0" smtClean="0">
                <a:latin typeface="Times New Roman" panose="02020603050405020304" pitchFamily="18" charset="0"/>
              </a:rPr>
              <a:t>v</a:t>
            </a:r>
            <a:r>
              <a:rPr lang="en-US" altLang="zh-CN" baseline="-25000" dirty="0" smtClean="0">
                <a:latin typeface="Times New Roman" panose="02020603050405020304" pitchFamily="18" charset="0"/>
              </a:rPr>
              <a:t>i</a:t>
            </a:r>
            <a:r>
              <a:rPr lang="zh-CN" altLang="en-US" dirty="0" smtClean="0">
                <a:latin typeface="Times New Roman" panose="02020603050405020304" pitchFamily="18" charset="0"/>
              </a:rPr>
              <a:t>不是</a:t>
            </a:r>
            <a:r>
              <a:rPr lang="en-US" altLang="zh-CN" dirty="0" err="1" smtClean="0">
                <a:latin typeface="Times New Roman" panose="02020603050405020304" pitchFamily="18" charset="0"/>
              </a:rPr>
              <a:t>l</a:t>
            </a:r>
            <a:r>
              <a:rPr lang="en-US" altLang="zh-CN" baseline="-25000" dirty="0" err="1" smtClean="0">
                <a:latin typeface="Times New Roman" panose="02020603050405020304" pitchFamily="18" charset="0"/>
              </a:rPr>
              <a:t>j</a:t>
            </a:r>
            <a:r>
              <a:rPr lang="zh-CN" altLang="en-US" dirty="0" smtClean="0">
                <a:latin typeface="Times New Roman" panose="02020603050405020304" pitchFamily="18" charset="0"/>
              </a:rPr>
              <a:t>的端点</a:t>
            </a:r>
          </a:p>
          <a:p>
            <a:pPr marL="0" indent="0" eaLnBrk="1" hangingPunct="1">
              <a:buFont typeface="Wingdings" panose="05000000000000000000" pitchFamily="2" charset="2"/>
              <a:buNone/>
              <a:defRPr/>
            </a:pPr>
            <a:r>
              <a:rPr lang="en-US" altLang="zh-CN" dirty="0" smtClean="0">
                <a:latin typeface="Times New Roman" panose="02020603050405020304" pitchFamily="18" charset="0"/>
              </a:rPr>
              <a:t>   </a:t>
            </a:r>
            <a:r>
              <a:rPr lang="en-US" altLang="zh-CN" sz="3300" dirty="0" err="1" smtClean="0">
                <a:latin typeface="Times New Roman" panose="02020603050405020304" pitchFamily="18" charset="0"/>
              </a:rPr>
              <a:t>a</a:t>
            </a:r>
            <a:r>
              <a:rPr lang="en-US" altLang="zh-CN" baseline="-25000" dirty="0" err="1" smtClean="0">
                <a:latin typeface="Times New Roman" panose="02020603050405020304" pitchFamily="18" charset="0"/>
              </a:rPr>
              <a:t>ij</a:t>
            </a:r>
            <a:r>
              <a:rPr lang="en-US" altLang="zh-CN" sz="3300" dirty="0" smtClean="0">
                <a:latin typeface="Times New Roman" panose="02020603050405020304" pitchFamily="18" charset="0"/>
              </a:rPr>
              <a:t>=</a:t>
            </a:r>
            <a:r>
              <a:rPr lang="en-US" altLang="zh-CN" dirty="0" smtClean="0">
                <a:latin typeface="Times New Roman" panose="02020603050405020304" pitchFamily="18" charset="0"/>
              </a:rPr>
              <a:t> </a:t>
            </a:r>
            <a:endParaRPr lang="zh-CN" altLang="en-US" dirty="0" smtClean="0">
              <a:latin typeface="Times New Roman" panose="02020603050405020304" pitchFamily="18" charset="0"/>
            </a:endParaRPr>
          </a:p>
          <a:p>
            <a:pPr marL="0" indent="0" eaLnBrk="1" hangingPunct="1">
              <a:buFont typeface="Wingdings" panose="05000000000000000000" pitchFamily="2" charset="2"/>
              <a:buNone/>
              <a:defRPr/>
            </a:pPr>
            <a:r>
              <a:rPr lang="en-US" altLang="zh-CN" dirty="0" smtClean="0">
                <a:latin typeface="Times New Roman" panose="02020603050405020304" pitchFamily="18" charset="0"/>
              </a:rPr>
              <a:t>              1 </a:t>
            </a:r>
            <a:r>
              <a:rPr lang="zh-CN" altLang="en-US" dirty="0" smtClean="0">
                <a:latin typeface="Times New Roman" panose="02020603050405020304" pitchFamily="18" charset="0"/>
              </a:rPr>
              <a:t>，当</a:t>
            </a:r>
            <a:r>
              <a:rPr lang="en-US" altLang="zh-CN" dirty="0" smtClean="0">
                <a:latin typeface="Times New Roman" panose="02020603050405020304" pitchFamily="18" charset="0"/>
              </a:rPr>
              <a:t>v</a:t>
            </a:r>
            <a:r>
              <a:rPr lang="en-US" altLang="zh-CN" baseline="-25000" dirty="0" smtClean="0">
                <a:latin typeface="Times New Roman" panose="02020603050405020304" pitchFamily="18" charset="0"/>
              </a:rPr>
              <a:t>i</a:t>
            </a:r>
            <a:r>
              <a:rPr lang="zh-CN" altLang="en-US" dirty="0" smtClean="0">
                <a:latin typeface="Times New Roman" panose="02020603050405020304" pitchFamily="18" charset="0"/>
              </a:rPr>
              <a:t>是</a:t>
            </a:r>
            <a:r>
              <a:rPr lang="en-US" altLang="zh-CN" dirty="0" err="1" smtClean="0">
                <a:latin typeface="Times New Roman" panose="02020603050405020304" pitchFamily="18" charset="0"/>
              </a:rPr>
              <a:t>l</a:t>
            </a:r>
            <a:r>
              <a:rPr lang="en-US" altLang="zh-CN" baseline="-25000" dirty="0" err="1" smtClean="0">
                <a:latin typeface="Times New Roman" panose="02020603050405020304" pitchFamily="18" charset="0"/>
              </a:rPr>
              <a:t>j</a:t>
            </a:r>
            <a:r>
              <a:rPr lang="zh-CN" altLang="en-US" dirty="0" smtClean="0">
                <a:latin typeface="Times New Roman" panose="02020603050405020304" pitchFamily="18" charset="0"/>
              </a:rPr>
              <a:t>的端点</a:t>
            </a:r>
          </a:p>
          <a:p>
            <a:pPr marL="0" indent="0" eaLnBrk="1" hangingPunct="1">
              <a:buFont typeface="Wingdings" panose="05000000000000000000" pitchFamily="2" charset="2"/>
              <a:buNone/>
              <a:defRPr/>
            </a:pPr>
            <a:endParaRPr lang="en-US" altLang="zh-CN" dirty="0" smtClean="0">
              <a:latin typeface="Times New Roman" panose="02020603050405020304" pitchFamily="18" charset="0"/>
            </a:endParaRPr>
          </a:p>
          <a:p>
            <a:pPr eaLnBrk="1" hangingPunct="1">
              <a:defRPr/>
            </a:pPr>
            <a:endParaRPr lang="zh-CN" altLang="en-US" dirty="0" smtClean="0">
              <a:latin typeface="Times New Roman" panose="02020603050405020304" pitchFamily="18" charset="0"/>
            </a:endParaRPr>
          </a:p>
        </p:txBody>
      </p:sp>
      <p:sp>
        <p:nvSpPr>
          <p:cNvPr id="7" name="TextBox 6"/>
          <p:cNvSpPr txBox="1">
            <a:spLocks noChangeArrowheads="1"/>
          </p:cNvSpPr>
          <p:nvPr/>
        </p:nvSpPr>
        <p:spPr bwMode="auto">
          <a:xfrm>
            <a:off x="304800" y="5334000"/>
            <a:ext cx="74676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3300">
                <a:latin typeface="宋体" panose="02010600030101010101" pitchFamily="2" charset="-122"/>
              </a:rPr>
              <a:t>显然，</a:t>
            </a:r>
            <a:r>
              <a:rPr lang="en-US" altLang="zh-CN" sz="3300">
                <a:latin typeface="Times New Roman" panose="02020603050405020304" pitchFamily="18" charset="0"/>
              </a:rPr>
              <a:t>M(G)</a:t>
            </a:r>
            <a:r>
              <a:rPr lang="zh-CN" altLang="en-US" sz="3300">
                <a:latin typeface="宋体" panose="02010600030101010101" pitchFamily="2" charset="-122"/>
              </a:rPr>
              <a:t>是</a:t>
            </a:r>
            <a:r>
              <a:rPr lang="en-US" altLang="zh-CN" sz="3300">
                <a:latin typeface="Times New Roman" panose="02020603050405020304" pitchFamily="18" charset="0"/>
              </a:rPr>
              <a:t>m</a:t>
            </a:r>
            <a:r>
              <a:rPr lang="en-US" altLang="zh-CN" sz="3300">
                <a:latin typeface="宋体" panose="02010600030101010101" pitchFamily="2" charset="-122"/>
              </a:rPr>
              <a:t>×</a:t>
            </a:r>
            <a:r>
              <a:rPr lang="en-US" altLang="zh-CN" sz="3300">
                <a:latin typeface="Times New Roman" panose="02020603050405020304" pitchFamily="18" charset="0"/>
              </a:rPr>
              <a:t>n</a:t>
            </a:r>
            <a:r>
              <a:rPr lang="zh-CN" altLang="en-US" sz="3300">
                <a:latin typeface="宋体" panose="02010600030101010101" pitchFamily="2" charset="-122"/>
              </a:rPr>
              <a:t>阶矩阵。</a:t>
            </a:r>
            <a:r>
              <a:rPr lang="zh-CN" altLang="en-US" sz="3300">
                <a:latin typeface="Times New Roman" panose="02020603050405020304" pitchFamily="18" charset="0"/>
              </a:rPr>
              <a:t> </a:t>
            </a:r>
          </a:p>
          <a:p>
            <a:pPr eaLnBrk="1" hangingPunct="1">
              <a:spcBef>
                <a:spcPct val="0"/>
              </a:spcBef>
              <a:buClrTx/>
              <a:buFontTx/>
              <a:buNone/>
            </a:pPr>
            <a:endParaRPr lang="zh-CN" altLang="en-US" sz="3300" b="0">
              <a:latin typeface="Times New Roman" panose="02020603050405020304" pitchFamily="18" charset="0"/>
            </a:endParaRPr>
          </a:p>
        </p:txBody>
      </p:sp>
      <p:sp>
        <p:nvSpPr>
          <p:cNvPr id="91141" name="左大括号 1"/>
          <p:cNvSpPr>
            <a:spLocks/>
          </p:cNvSpPr>
          <p:nvPr/>
        </p:nvSpPr>
        <p:spPr bwMode="auto">
          <a:xfrm>
            <a:off x="1295400" y="3429000"/>
            <a:ext cx="304800" cy="1524000"/>
          </a:xfrm>
          <a:prstGeom prst="leftBrace">
            <a:avLst>
              <a:gd name="adj1" fmla="val 8333"/>
              <a:gd name="adj2" fmla="val 50000"/>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9114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33EF603-899F-4E3A-85CC-D8BEED0243B6}" type="slidenum">
              <a:rPr kumimoji="0" lang="zh-CN" altLang="en-US" sz="1400" b="0" smtClean="0"/>
              <a:pPr>
                <a:spcBef>
                  <a:spcPct val="0"/>
                </a:spcBef>
                <a:buClrTx/>
                <a:buFontTx/>
                <a:buNone/>
              </a:pPr>
              <a:t>24</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26988"/>
            <a:ext cx="7772400" cy="708025"/>
          </a:xfrm>
        </p:spPr>
        <p:txBody>
          <a:bodyPr/>
          <a:lstStyle/>
          <a:p>
            <a:pPr algn="l" eaLnBrk="1" hangingPunct="1">
              <a:defRPr/>
            </a:pPr>
            <a:r>
              <a:rPr lang="zh-CN" altLang="en-US" sz="4000" dirty="0" smtClean="0"/>
              <a:t>例</a:t>
            </a:r>
          </a:p>
        </p:txBody>
      </p:sp>
      <p:grpSp>
        <p:nvGrpSpPr>
          <p:cNvPr id="92163" name="Group 29"/>
          <p:cNvGrpSpPr>
            <a:grpSpLocks/>
          </p:cNvGrpSpPr>
          <p:nvPr/>
        </p:nvGrpSpPr>
        <p:grpSpPr bwMode="auto">
          <a:xfrm>
            <a:off x="228600" y="609600"/>
            <a:ext cx="3370263" cy="3779838"/>
            <a:chOff x="144" y="891"/>
            <a:chExt cx="2191" cy="2568"/>
          </a:xfrm>
        </p:grpSpPr>
        <p:sp>
          <p:nvSpPr>
            <p:cNvPr id="92169" name="Rectangle 18"/>
            <p:cNvSpPr>
              <a:spLocks noChangeArrowheads="1"/>
            </p:cNvSpPr>
            <p:nvPr/>
          </p:nvSpPr>
          <p:spPr bwMode="auto">
            <a:xfrm>
              <a:off x="384" y="1296"/>
              <a:ext cx="1632" cy="1776"/>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170" name="Line 12"/>
            <p:cNvSpPr>
              <a:spLocks noChangeShapeType="1"/>
            </p:cNvSpPr>
            <p:nvPr/>
          </p:nvSpPr>
          <p:spPr bwMode="auto">
            <a:xfrm>
              <a:off x="384" y="1296"/>
              <a:ext cx="1632" cy="177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1" name="Oval 7"/>
            <p:cNvSpPr>
              <a:spLocks noChangeArrowheads="1"/>
            </p:cNvSpPr>
            <p:nvPr/>
          </p:nvSpPr>
          <p:spPr bwMode="auto">
            <a:xfrm>
              <a:off x="336" y="1248"/>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172" name="Oval 8"/>
            <p:cNvSpPr>
              <a:spLocks noChangeArrowheads="1"/>
            </p:cNvSpPr>
            <p:nvPr/>
          </p:nvSpPr>
          <p:spPr bwMode="auto">
            <a:xfrm>
              <a:off x="336" y="3024"/>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173" name="Oval 9"/>
            <p:cNvSpPr>
              <a:spLocks noChangeArrowheads="1"/>
            </p:cNvSpPr>
            <p:nvPr/>
          </p:nvSpPr>
          <p:spPr bwMode="auto">
            <a:xfrm>
              <a:off x="1968" y="1248"/>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174" name="Oval 10"/>
            <p:cNvSpPr>
              <a:spLocks noChangeArrowheads="1"/>
            </p:cNvSpPr>
            <p:nvPr/>
          </p:nvSpPr>
          <p:spPr bwMode="auto">
            <a:xfrm>
              <a:off x="1968" y="3024"/>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175" name="Text Box 20"/>
            <p:cNvSpPr txBox="1">
              <a:spLocks noChangeArrowheads="1"/>
            </p:cNvSpPr>
            <p:nvPr/>
          </p:nvSpPr>
          <p:spPr bwMode="auto">
            <a:xfrm>
              <a:off x="268" y="892"/>
              <a:ext cx="367"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v</a:t>
              </a:r>
              <a:r>
                <a:rPr lang="en-US" altLang="zh-CN" sz="3600" baseline="-25000">
                  <a:solidFill>
                    <a:schemeClr val="tx2"/>
                  </a:solidFill>
                  <a:latin typeface="Times New Roman" panose="02020603050405020304" pitchFamily="18" charset="0"/>
                </a:rPr>
                <a:t>1</a:t>
              </a:r>
            </a:p>
          </p:txBody>
        </p:sp>
        <p:sp>
          <p:nvSpPr>
            <p:cNvPr id="92176" name="Text Box 21"/>
            <p:cNvSpPr txBox="1">
              <a:spLocks noChangeArrowheads="1"/>
            </p:cNvSpPr>
            <p:nvPr/>
          </p:nvSpPr>
          <p:spPr bwMode="auto">
            <a:xfrm>
              <a:off x="1888" y="891"/>
              <a:ext cx="368"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v</a:t>
              </a:r>
              <a:r>
                <a:rPr lang="en-US" altLang="zh-CN" sz="3600" baseline="-25000">
                  <a:solidFill>
                    <a:schemeClr val="tx2"/>
                  </a:solidFill>
                  <a:latin typeface="Times New Roman" panose="02020603050405020304" pitchFamily="18" charset="0"/>
                </a:rPr>
                <a:t>2</a:t>
              </a:r>
            </a:p>
          </p:txBody>
        </p:sp>
        <p:sp>
          <p:nvSpPr>
            <p:cNvPr id="92177" name="Text Box 22"/>
            <p:cNvSpPr txBox="1">
              <a:spLocks noChangeArrowheads="1"/>
            </p:cNvSpPr>
            <p:nvPr/>
          </p:nvSpPr>
          <p:spPr bwMode="auto">
            <a:xfrm>
              <a:off x="1968" y="2976"/>
              <a:ext cx="367"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v</a:t>
              </a:r>
              <a:r>
                <a:rPr lang="en-US" altLang="zh-CN" sz="3600" baseline="-25000">
                  <a:solidFill>
                    <a:schemeClr val="tx2"/>
                  </a:solidFill>
                  <a:latin typeface="Times New Roman" panose="02020603050405020304" pitchFamily="18" charset="0"/>
                </a:rPr>
                <a:t>3</a:t>
              </a:r>
            </a:p>
          </p:txBody>
        </p:sp>
        <p:sp>
          <p:nvSpPr>
            <p:cNvPr id="92178" name="Text Box 23"/>
            <p:cNvSpPr txBox="1">
              <a:spLocks noChangeArrowheads="1"/>
            </p:cNvSpPr>
            <p:nvPr/>
          </p:nvSpPr>
          <p:spPr bwMode="auto">
            <a:xfrm>
              <a:off x="144" y="2976"/>
              <a:ext cx="367"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v</a:t>
              </a:r>
              <a:r>
                <a:rPr lang="en-US" altLang="zh-CN" sz="3600" baseline="-25000">
                  <a:solidFill>
                    <a:schemeClr val="tx2"/>
                  </a:solidFill>
                  <a:latin typeface="Times New Roman" panose="02020603050405020304" pitchFamily="18" charset="0"/>
                </a:rPr>
                <a:t>4</a:t>
              </a:r>
            </a:p>
          </p:txBody>
        </p:sp>
        <p:sp>
          <p:nvSpPr>
            <p:cNvPr id="92179" name="Text Box 24"/>
            <p:cNvSpPr txBox="1">
              <a:spLocks noChangeArrowheads="1"/>
            </p:cNvSpPr>
            <p:nvPr/>
          </p:nvSpPr>
          <p:spPr bwMode="auto">
            <a:xfrm>
              <a:off x="1100" y="892"/>
              <a:ext cx="301"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i="1">
                  <a:solidFill>
                    <a:schemeClr val="tx2"/>
                  </a:solidFill>
                  <a:latin typeface="Times New Roman" panose="02020603050405020304" pitchFamily="18" charset="0"/>
                </a:rPr>
                <a:t>l</a:t>
              </a:r>
              <a:r>
                <a:rPr lang="en-US" altLang="zh-CN" sz="3600" baseline="-25000">
                  <a:solidFill>
                    <a:schemeClr val="tx2"/>
                  </a:solidFill>
                  <a:latin typeface="Times New Roman" panose="02020603050405020304" pitchFamily="18" charset="0"/>
                </a:rPr>
                <a:t>1</a:t>
              </a:r>
            </a:p>
          </p:txBody>
        </p:sp>
        <p:sp>
          <p:nvSpPr>
            <p:cNvPr id="92180" name="Text Box 25"/>
            <p:cNvSpPr txBox="1">
              <a:spLocks noChangeArrowheads="1"/>
            </p:cNvSpPr>
            <p:nvPr/>
          </p:nvSpPr>
          <p:spPr bwMode="auto">
            <a:xfrm>
              <a:off x="2016" y="1872"/>
              <a:ext cx="30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i="1">
                  <a:solidFill>
                    <a:schemeClr val="tx2"/>
                  </a:solidFill>
                  <a:latin typeface="Times New Roman" panose="02020603050405020304" pitchFamily="18" charset="0"/>
                </a:rPr>
                <a:t>l</a:t>
              </a:r>
              <a:r>
                <a:rPr lang="en-US" altLang="zh-CN" sz="3600" baseline="-25000">
                  <a:solidFill>
                    <a:schemeClr val="tx2"/>
                  </a:solidFill>
                  <a:latin typeface="Times New Roman" panose="02020603050405020304" pitchFamily="18" charset="0"/>
                </a:rPr>
                <a:t>2</a:t>
              </a:r>
            </a:p>
          </p:txBody>
        </p:sp>
        <p:sp>
          <p:nvSpPr>
            <p:cNvPr id="92181" name="Text Box 26"/>
            <p:cNvSpPr txBox="1">
              <a:spLocks noChangeArrowheads="1"/>
            </p:cNvSpPr>
            <p:nvPr/>
          </p:nvSpPr>
          <p:spPr bwMode="auto">
            <a:xfrm>
              <a:off x="1104" y="3024"/>
              <a:ext cx="301"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i="1">
                  <a:solidFill>
                    <a:schemeClr val="tx2"/>
                  </a:solidFill>
                  <a:latin typeface="Times New Roman" panose="02020603050405020304" pitchFamily="18" charset="0"/>
                </a:rPr>
                <a:t>l</a:t>
              </a:r>
              <a:r>
                <a:rPr lang="en-US" altLang="zh-CN" sz="3600" baseline="-25000">
                  <a:solidFill>
                    <a:schemeClr val="tx2"/>
                  </a:solidFill>
                  <a:latin typeface="Times New Roman" panose="02020603050405020304" pitchFamily="18" charset="0"/>
                </a:rPr>
                <a:t>3</a:t>
              </a:r>
            </a:p>
          </p:txBody>
        </p:sp>
        <p:sp>
          <p:nvSpPr>
            <p:cNvPr id="92182" name="Text Box 27"/>
            <p:cNvSpPr txBox="1">
              <a:spLocks noChangeArrowheads="1"/>
            </p:cNvSpPr>
            <p:nvPr/>
          </p:nvSpPr>
          <p:spPr bwMode="auto">
            <a:xfrm>
              <a:off x="144" y="1920"/>
              <a:ext cx="301"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i="1">
                  <a:solidFill>
                    <a:schemeClr val="tx2"/>
                  </a:solidFill>
                  <a:latin typeface="Times New Roman" panose="02020603050405020304" pitchFamily="18" charset="0"/>
                </a:rPr>
                <a:t>l</a:t>
              </a:r>
              <a:r>
                <a:rPr lang="en-US" altLang="zh-CN" sz="3600" baseline="-25000">
                  <a:solidFill>
                    <a:schemeClr val="tx2"/>
                  </a:solidFill>
                  <a:latin typeface="Times New Roman" panose="02020603050405020304" pitchFamily="18" charset="0"/>
                </a:rPr>
                <a:t>4</a:t>
              </a:r>
            </a:p>
          </p:txBody>
        </p:sp>
        <p:sp>
          <p:nvSpPr>
            <p:cNvPr id="92183" name="Text Box 28"/>
            <p:cNvSpPr txBox="1">
              <a:spLocks noChangeArrowheads="1"/>
            </p:cNvSpPr>
            <p:nvPr/>
          </p:nvSpPr>
          <p:spPr bwMode="auto">
            <a:xfrm>
              <a:off x="1200" y="1824"/>
              <a:ext cx="301"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i="1">
                  <a:solidFill>
                    <a:schemeClr val="tx2"/>
                  </a:solidFill>
                  <a:latin typeface="Times New Roman" panose="02020603050405020304" pitchFamily="18" charset="0"/>
                </a:rPr>
                <a:t>l</a:t>
              </a:r>
              <a:r>
                <a:rPr lang="en-US" altLang="zh-CN" sz="3600" baseline="-25000">
                  <a:solidFill>
                    <a:schemeClr val="tx2"/>
                  </a:solidFill>
                  <a:latin typeface="Times New Roman" panose="02020603050405020304" pitchFamily="18" charset="0"/>
                </a:rPr>
                <a:t>5</a:t>
              </a:r>
            </a:p>
          </p:txBody>
        </p:sp>
      </p:grpSp>
      <p:sp>
        <p:nvSpPr>
          <p:cNvPr id="3077" name="Text Box 31"/>
          <p:cNvSpPr txBox="1">
            <a:spLocks noChangeArrowheads="1"/>
          </p:cNvSpPr>
          <p:nvPr/>
        </p:nvSpPr>
        <p:spPr bwMode="auto">
          <a:xfrm>
            <a:off x="0" y="4419600"/>
            <a:ext cx="9144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a:latin typeface="Times New Roman" panose="02020603050405020304" pitchFamily="18" charset="0"/>
              </a:rPr>
              <a:t>1.</a:t>
            </a:r>
            <a:r>
              <a:rPr lang="zh-CN" altLang="en-US" sz="2800">
                <a:latin typeface="Times New Roman" panose="02020603050405020304" pitchFamily="18" charset="0"/>
              </a:rPr>
              <a:t>因为图</a:t>
            </a:r>
            <a:r>
              <a:rPr lang="en-US" altLang="zh-CN" sz="2800">
                <a:latin typeface="Times New Roman" panose="02020603050405020304" pitchFamily="18" charset="0"/>
              </a:rPr>
              <a:t>G</a:t>
            </a:r>
            <a:r>
              <a:rPr lang="zh-CN" altLang="en-US" sz="2800">
                <a:latin typeface="Times New Roman" panose="02020603050405020304" pitchFamily="18" charset="0"/>
              </a:rPr>
              <a:t>中一条边只有两个端点，故矩阵</a:t>
            </a:r>
            <a:r>
              <a:rPr lang="en-US" altLang="zh-CN" sz="2800">
                <a:latin typeface="Times New Roman" panose="02020603050405020304" pitchFamily="18" charset="0"/>
              </a:rPr>
              <a:t>M(G)</a:t>
            </a:r>
            <a:r>
              <a:rPr lang="zh-CN" altLang="en-US" sz="2800">
                <a:latin typeface="Times New Roman" panose="02020603050405020304" pitchFamily="18" charset="0"/>
              </a:rPr>
              <a:t>中每一列</a:t>
            </a:r>
          </a:p>
          <a:p>
            <a:pPr eaLnBrk="1" hangingPunct="1">
              <a:spcBef>
                <a:spcPct val="0"/>
              </a:spcBef>
              <a:buClrTx/>
              <a:buFontTx/>
              <a:buNone/>
            </a:pPr>
            <a:r>
              <a:rPr lang="zh-CN" altLang="en-US" sz="2800">
                <a:latin typeface="Times New Roman" panose="02020603050405020304" pitchFamily="18" charset="0"/>
              </a:rPr>
              <a:t>   恰有两个</a:t>
            </a:r>
            <a:r>
              <a:rPr lang="en-US" altLang="zh-CN" sz="2800">
                <a:latin typeface="Times New Roman" panose="02020603050405020304" pitchFamily="18" charset="0"/>
              </a:rPr>
              <a:t>1.</a:t>
            </a:r>
          </a:p>
          <a:p>
            <a:pPr eaLnBrk="1" hangingPunct="1">
              <a:spcBef>
                <a:spcPct val="0"/>
              </a:spcBef>
              <a:buClrTx/>
              <a:buFontTx/>
              <a:buNone/>
            </a:pPr>
            <a:r>
              <a:rPr lang="en-US" altLang="zh-CN" sz="2800">
                <a:latin typeface="Times New Roman" panose="02020603050405020304" pitchFamily="18" charset="0"/>
              </a:rPr>
              <a:t>2. M(G)</a:t>
            </a:r>
            <a:r>
              <a:rPr lang="zh-CN" altLang="en-US" sz="2800">
                <a:latin typeface="Times New Roman" panose="02020603050405020304" pitchFamily="18" charset="0"/>
              </a:rPr>
              <a:t>中每行中</a:t>
            </a:r>
            <a:r>
              <a:rPr lang="en-US" altLang="zh-CN" sz="2800">
                <a:latin typeface="Times New Roman" panose="02020603050405020304" pitchFamily="18" charset="0"/>
              </a:rPr>
              <a:t>1</a:t>
            </a:r>
            <a:r>
              <a:rPr lang="zh-CN" altLang="en-US" sz="2800">
                <a:latin typeface="Times New Roman" panose="02020603050405020304" pitchFamily="18" charset="0"/>
              </a:rPr>
              <a:t>的个数恰是该行所代表的点</a:t>
            </a:r>
            <a:r>
              <a:rPr lang="en-US" altLang="zh-CN" sz="2800">
                <a:latin typeface="Times New Roman" panose="02020603050405020304" pitchFamily="18" charset="0"/>
              </a:rPr>
              <a:t>v</a:t>
            </a:r>
            <a:r>
              <a:rPr lang="zh-CN" altLang="en-US" sz="2800">
                <a:latin typeface="Times New Roman" panose="02020603050405020304" pitchFamily="18" charset="0"/>
              </a:rPr>
              <a:t>的度</a:t>
            </a:r>
          </a:p>
          <a:p>
            <a:pPr eaLnBrk="1" hangingPunct="1">
              <a:spcBef>
                <a:spcPct val="0"/>
              </a:spcBef>
              <a:buClrTx/>
              <a:buFontTx/>
              <a:buNone/>
            </a:pPr>
            <a:r>
              <a:rPr lang="en-US" altLang="zh-CN" sz="2800">
                <a:latin typeface="Times New Roman" panose="02020603050405020304" pitchFamily="18" charset="0"/>
              </a:rPr>
              <a:t>   d</a:t>
            </a:r>
            <a:r>
              <a:rPr lang="en-US" altLang="zh-CN" sz="2800" baseline="-25000">
                <a:latin typeface="Times New Roman" panose="02020603050405020304" pitchFamily="18" charset="0"/>
              </a:rPr>
              <a:t>G</a:t>
            </a:r>
            <a:r>
              <a:rPr lang="en-US" altLang="zh-CN" sz="2800">
                <a:latin typeface="Times New Roman" panose="02020603050405020304" pitchFamily="18" charset="0"/>
              </a:rPr>
              <a:t>(v)</a:t>
            </a:r>
            <a:r>
              <a:rPr lang="zh-CN" altLang="en-US" sz="2800">
                <a:latin typeface="Times New Roman" panose="02020603050405020304" pitchFamily="18" charset="0"/>
              </a:rPr>
              <a:t>。</a:t>
            </a:r>
          </a:p>
        </p:txBody>
      </p:sp>
      <p:pic>
        <p:nvPicPr>
          <p:cNvPr id="9216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59375" y="1135063"/>
            <a:ext cx="3705225"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6" name="文本框 5"/>
          <p:cNvSpPr txBox="1">
            <a:spLocks noChangeArrowheads="1"/>
          </p:cNvSpPr>
          <p:nvPr/>
        </p:nvSpPr>
        <p:spPr bwMode="auto">
          <a:xfrm>
            <a:off x="3657600" y="2303463"/>
            <a:ext cx="14747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a:latin typeface="Times New Roman" panose="02020603050405020304" pitchFamily="18" charset="0"/>
              </a:rPr>
              <a:t>M(G)=</a:t>
            </a:r>
            <a:endParaRPr lang="zh-CN" altLang="en-US">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9216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3DFCCF2-8010-43B7-B5BD-AD61930199AB}" type="slidenum">
              <a:rPr kumimoji="0" lang="zh-CN" altLang="en-US" sz="1400" b="0" smtClean="0"/>
              <a:pPr>
                <a:spcBef>
                  <a:spcPct val="0"/>
                </a:spcBef>
                <a:buClrTx/>
                <a:buFontTx/>
                <a:buNone/>
              </a:pPr>
              <a:t>25</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 calcmode="lin" valueType="num">
                                      <p:cBhvr additive="base">
                                        <p:cTn id="7" dur="500" fill="hold"/>
                                        <p:tgtEl>
                                          <p:spTgt spid="30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7">
                                            <p:txEl>
                                              <p:pRg st="1" end="1"/>
                                            </p:txEl>
                                          </p:spTgt>
                                        </p:tgtEl>
                                        <p:attrNameLst>
                                          <p:attrName>style.visibility</p:attrName>
                                        </p:attrNameLst>
                                      </p:cBhvr>
                                      <p:to>
                                        <p:strVal val="visible"/>
                                      </p:to>
                                    </p:set>
                                    <p:anim calcmode="lin" valueType="num">
                                      <p:cBhvr additive="base">
                                        <p:cTn id="11" dur="500" fill="hold"/>
                                        <p:tgtEl>
                                          <p:spTgt spid="307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7">
                                            <p:txEl>
                                              <p:pRg st="2" end="2"/>
                                            </p:txEl>
                                          </p:spTgt>
                                        </p:tgtEl>
                                        <p:attrNameLst>
                                          <p:attrName>style.visibility</p:attrName>
                                        </p:attrNameLst>
                                      </p:cBhvr>
                                      <p:to>
                                        <p:strVal val="visible"/>
                                      </p:to>
                                    </p:set>
                                    <p:anim calcmode="lin" valueType="num">
                                      <p:cBhvr additive="base">
                                        <p:cTn id="15"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77">
                                            <p:txEl>
                                              <p:pRg st="3" end="3"/>
                                            </p:txEl>
                                          </p:spTgt>
                                        </p:tgtEl>
                                        <p:attrNameLst>
                                          <p:attrName>style.visibility</p:attrName>
                                        </p:attrNameLst>
                                      </p:cBhvr>
                                      <p:to>
                                        <p:strVal val="visible"/>
                                      </p:to>
                                    </p:set>
                                    <p:anim calcmode="lin" valueType="num">
                                      <p:cBhvr additive="base">
                                        <p:cTn id="19"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0"/>
            <a:ext cx="7772400" cy="706438"/>
          </a:xfrm>
        </p:spPr>
        <p:txBody>
          <a:bodyPr/>
          <a:lstStyle/>
          <a:p>
            <a:pPr algn="l" eaLnBrk="1" hangingPunct="1">
              <a:defRPr/>
            </a:pPr>
            <a:r>
              <a:rPr lang="zh-CN" altLang="en-US" sz="4000" dirty="0" smtClean="0">
                <a:latin typeface="Times New Roman" pitchFamily="18" charset="0"/>
                <a:sym typeface="Symbol" pitchFamily="18" charset="2"/>
              </a:rPr>
              <a:t>相邻矩阵</a:t>
            </a:r>
            <a:endParaRPr lang="en-US" altLang="zh-CN" sz="4000" dirty="0" smtClean="0">
              <a:latin typeface="Times New Roman" pitchFamily="18" charset="0"/>
              <a:sym typeface="Symbol" pitchFamily="18" charset="2"/>
            </a:endParaRPr>
          </a:p>
        </p:txBody>
      </p:sp>
      <p:sp>
        <p:nvSpPr>
          <p:cNvPr id="4100" name="Rectangle 3"/>
          <p:cNvSpPr>
            <a:spLocks noGrp="1" noChangeArrowheads="1"/>
          </p:cNvSpPr>
          <p:nvPr>
            <p:ph type="body" idx="1"/>
          </p:nvPr>
        </p:nvSpPr>
        <p:spPr>
          <a:xfrm>
            <a:off x="228600" y="1295400"/>
            <a:ext cx="8763000" cy="5029200"/>
          </a:xfrm>
        </p:spPr>
        <p:txBody>
          <a:bodyPr/>
          <a:lstStyle/>
          <a:p>
            <a:pPr eaLnBrk="1" hangingPunct="1"/>
            <a:r>
              <a:rPr lang="zh-CN" altLang="en-US" dirty="0" smtClean="0">
                <a:latin typeface="Times New Roman" panose="02020603050405020304" pitchFamily="18" charset="0"/>
              </a:rPr>
              <a:t>设</a:t>
            </a:r>
            <a:r>
              <a:rPr lang="en-US" altLang="zh-CN" dirty="0" smtClean="0">
                <a:latin typeface="Times New Roman" panose="02020603050405020304" pitchFamily="18" charset="0"/>
              </a:rPr>
              <a:t>G＝(P，L)</a:t>
            </a:r>
            <a:r>
              <a:rPr lang="zh-CN" altLang="en-US" dirty="0" smtClean="0">
                <a:latin typeface="Times New Roman" panose="02020603050405020304" pitchFamily="18" charset="0"/>
              </a:rPr>
              <a:t>是有限图，集合</a:t>
            </a:r>
            <a:r>
              <a:rPr lang="en-US" altLang="zh-CN" dirty="0" smtClean="0">
                <a:latin typeface="Times New Roman" panose="02020603050405020304" pitchFamily="18" charset="0"/>
              </a:rPr>
              <a:t>P</a:t>
            </a:r>
            <a:r>
              <a:rPr lang="zh-CN" altLang="en-US" dirty="0" smtClean="0">
                <a:latin typeface="Times New Roman" panose="02020603050405020304" pitchFamily="18" charset="0"/>
              </a:rPr>
              <a:t>的元数为</a:t>
            </a:r>
            <a:r>
              <a:rPr lang="en-US" altLang="zh-CN" dirty="0" smtClean="0">
                <a:latin typeface="Times New Roman" panose="02020603050405020304" pitchFamily="18" charset="0"/>
              </a:rPr>
              <a:t>m，</a:t>
            </a:r>
            <a:r>
              <a:rPr lang="zh-CN" altLang="en-US" dirty="0" smtClean="0">
                <a:latin typeface="Times New Roman" panose="02020603050405020304" pitchFamily="18" charset="0"/>
              </a:rPr>
              <a:t>不妨设</a:t>
            </a:r>
            <a:r>
              <a:rPr lang="en-US" altLang="zh-CN" dirty="0" smtClean="0">
                <a:latin typeface="Times New Roman" panose="02020603050405020304" pitchFamily="18" charset="0"/>
              </a:rPr>
              <a:t>P(G)＝</a:t>
            </a:r>
            <a:r>
              <a:rPr lang="en-US" altLang="zh-CN" dirty="0" smtClean="0">
                <a:latin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rPr>
              <a:t>v</a:t>
            </a:r>
            <a:r>
              <a:rPr lang="en-US" altLang="zh-CN" baseline="-30000" dirty="0" smtClean="0">
                <a:latin typeface="Times New Roman" panose="02020603050405020304" pitchFamily="18" charset="0"/>
              </a:rPr>
              <a:t>1</a:t>
            </a:r>
            <a:r>
              <a:rPr lang="en-US" altLang="zh-CN" dirty="0" smtClean="0">
                <a:latin typeface="Times New Roman" panose="02020603050405020304" pitchFamily="18" charset="0"/>
              </a:rPr>
              <a:t>，…，</a:t>
            </a:r>
            <a:r>
              <a:rPr lang="en-US" altLang="zh-CN" dirty="0" err="1" smtClean="0">
                <a:latin typeface="Times New Roman" panose="02020603050405020304" pitchFamily="18" charset="0"/>
              </a:rPr>
              <a:t>v</a:t>
            </a:r>
            <a:r>
              <a:rPr lang="en-US" altLang="zh-CN" baseline="-30000" dirty="0" err="1" smtClean="0">
                <a:latin typeface="Times New Roman" panose="02020603050405020304" pitchFamily="18" charset="0"/>
              </a:rPr>
              <a:t>m</a:t>
            </a:r>
            <a:r>
              <a:rPr lang="en-US" altLang="zh-CN" dirty="0" smtClean="0">
                <a:latin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矩阵</a:t>
            </a:r>
            <a:r>
              <a:rPr lang="en-US" altLang="zh-CN" dirty="0" smtClean="0">
                <a:latin typeface="Times New Roman" panose="02020603050405020304" pitchFamily="18" charset="0"/>
              </a:rPr>
              <a:t>A(G) ＝</a:t>
            </a:r>
            <a:r>
              <a:rPr lang="en-US" altLang="zh-CN" dirty="0" smtClean="0">
                <a:latin typeface="Times New Roman" panose="02020603050405020304" pitchFamily="18" charset="0"/>
                <a:sym typeface="Symbol" panose="05050102010706020507" pitchFamily="18" charset="2"/>
              </a:rPr>
              <a:t></a:t>
            </a:r>
            <a:r>
              <a:rPr lang="en-US" altLang="zh-CN" dirty="0" err="1" smtClean="0">
                <a:latin typeface="Times New Roman" panose="02020603050405020304" pitchFamily="18" charset="0"/>
              </a:rPr>
              <a:t>b</a:t>
            </a:r>
            <a:r>
              <a:rPr lang="en-US" altLang="zh-CN" baseline="-30000" dirty="0" err="1" smtClean="0">
                <a:latin typeface="Times New Roman" panose="02020603050405020304" pitchFamily="18" charset="0"/>
              </a:rPr>
              <a:t>ij</a:t>
            </a:r>
            <a:r>
              <a:rPr lang="en-US" altLang="zh-CN" dirty="0" smtClean="0">
                <a:latin typeface="Times New Roman" panose="02020603050405020304" pitchFamily="18" charset="0"/>
                <a:sym typeface="Symbol" panose="05050102010706020507" pitchFamily="18" charset="2"/>
              </a:rPr>
              <a:t></a:t>
            </a:r>
            <a:r>
              <a:rPr lang="zh-CN" altLang="en-US" dirty="0" smtClean="0">
                <a:latin typeface="Times New Roman" panose="02020603050405020304" pitchFamily="18" charset="0"/>
              </a:rPr>
              <a:t>称为</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的</a:t>
            </a:r>
            <a:r>
              <a:rPr lang="zh-CN" altLang="en-US" dirty="0" smtClean="0">
                <a:latin typeface="宋体" panose="02010600030101010101" pitchFamily="2" charset="-122"/>
                <a:sym typeface="Symbol" panose="05050102010706020507" pitchFamily="18" charset="2"/>
              </a:rPr>
              <a:t>相邻</a:t>
            </a:r>
            <a:r>
              <a:rPr lang="zh-CN" altLang="en-US" dirty="0" smtClean="0">
                <a:latin typeface="Times New Roman" panose="02020603050405020304" pitchFamily="18" charset="0"/>
              </a:rPr>
              <a:t>矩阵，其中 </a:t>
            </a:r>
          </a:p>
          <a:p>
            <a:pPr eaLnBrk="1" hangingPunct="1"/>
            <a:endParaRPr lang="zh-CN" altLang="en-US" dirty="0" smtClean="0">
              <a:latin typeface="Times New Roman" panose="02020603050405020304" pitchFamily="18" charset="0"/>
            </a:endParaRPr>
          </a:p>
          <a:p>
            <a:pPr eaLnBrk="1" hangingPunct="1"/>
            <a:endParaRPr lang="zh-CN" altLang="en-US" dirty="0" smtClean="0">
              <a:latin typeface="Times New Roman" panose="02020603050405020304" pitchFamily="18" charset="0"/>
            </a:endParaRPr>
          </a:p>
          <a:p>
            <a:pPr eaLnBrk="1" hangingPunct="1"/>
            <a:endParaRPr lang="zh-CN" altLang="en-US" dirty="0" smtClean="0">
              <a:latin typeface="Times New Roman" panose="02020603050405020304" pitchFamily="18" charset="0"/>
            </a:endParaRPr>
          </a:p>
          <a:p>
            <a:pPr eaLnBrk="1" hangingPunct="1"/>
            <a:r>
              <a:rPr lang="zh-CN" altLang="en-US" dirty="0" smtClean="0">
                <a:latin typeface="宋体" panose="02010600030101010101" pitchFamily="2" charset="-122"/>
              </a:rPr>
              <a:t>显然，</a:t>
            </a:r>
            <a:r>
              <a:rPr lang="en-US" altLang="zh-CN" dirty="0" smtClean="0">
                <a:latin typeface="Times New Roman" panose="02020603050405020304" pitchFamily="18" charset="0"/>
              </a:rPr>
              <a:t>A(G)</a:t>
            </a:r>
            <a:r>
              <a:rPr lang="zh-CN" altLang="en-US" dirty="0" smtClean="0">
                <a:latin typeface="宋体" panose="02010600030101010101" pitchFamily="2" charset="-122"/>
              </a:rPr>
              <a:t>是</a:t>
            </a:r>
            <a:r>
              <a:rPr lang="en-US" altLang="zh-CN" dirty="0" err="1" smtClean="0">
                <a:latin typeface="Times New Roman" panose="02020603050405020304" pitchFamily="18" charset="0"/>
              </a:rPr>
              <a:t>m</a:t>
            </a:r>
            <a:r>
              <a:rPr lang="en-US" altLang="zh-CN" dirty="0" err="1" smtClean="0">
                <a:latin typeface="宋体" panose="02010600030101010101" pitchFamily="2" charset="-122"/>
              </a:rPr>
              <a:t>×</a:t>
            </a:r>
            <a:r>
              <a:rPr lang="en-US" altLang="zh-CN" dirty="0" err="1" smtClean="0">
                <a:latin typeface="Times New Roman" panose="02020603050405020304" pitchFamily="18" charset="0"/>
              </a:rPr>
              <a:t>m</a:t>
            </a:r>
            <a:r>
              <a:rPr lang="zh-CN" altLang="en-US" dirty="0" smtClean="0">
                <a:latin typeface="宋体" panose="02010600030101010101" pitchFamily="2" charset="-122"/>
              </a:rPr>
              <a:t>阶矩阵。</a:t>
            </a:r>
            <a:r>
              <a:rPr lang="zh-CN" altLang="en-US" dirty="0" smtClean="0">
                <a:latin typeface="Times New Roman" panose="02020603050405020304" pitchFamily="18" charset="0"/>
              </a:rPr>
              <a:t>     </a:t>
            </a:r>
            <a:endParaRPr lang="en-US" altLang="zh-CN" dirty="0" smtClean="0">
              <a:latin typeface="Times New Roman" panose="02020603050405020304" pitchFamily="18" charset="0"/>
            </a:endParaRPr>
          </a:p>
          <a:p>
            <a:pPr algn="r" eaLnBrk="1" hangingPunct="1">
              <a:buFont typeface="Wingdings" panose="05000000000000000000" pitchFamily="2" charset="2"/>
              <a:buNone/>
            </a:pPr>
            <a:endParaRPr lang="zh-CN" altLang="en-US" sz="1600" dirty="0" smtClean="0">
              <a:solidFill>
                <a:srgbClr val="FFFF66"/>
              </a:solidFill>
              <a:latin typeface="Times New Roman" panose="02020603050405020304" pitchFamily="18" charset="0"/>
            </a:endParaRPr>
          </a:p>
        </p:txBody>
      </p:sp>
      <p:graphicFrame>
        <p:nvGraphicFramePr>
          <p:cNvPr id="31748" name="Object 4"/>
          <p:cNvGraphicFramePr>
            <a:graphicFrameLocks noChangeAspect="1"/>
          </p:cNvGraphicFramePr>
          <p:nvPr/>
        </p:nvGraphicFramePr>
        <p:xfrm>
          <a:off x="1752600" y="3005138"/>
          <a:ext cx="5516563" cy="1414462"/>
        </p:xfrm>
        <a:graphic>
          <a:graphicData uri="http://schemas.openxmlformats.org/presentationml/2006/ole">
            <mc:AlternateContent xmlns:mc="http://schemas.openxmlformats.org/markup-compatibility/2006">
              <mc:Choice xmlns:v="urn:schemas-microsoft-com:vml" Requires="v">
                <p:oleObj spid="_x0000_s136246" name="Equation" r:id="rId3" imgW="1562129" imgH="469900" progId="Equation.3">
                  <p:embed/>
                </p:oleObj>
              </mc:Choice>
              <mc:Fallback>
                <p:oleObj name="Equation" r:id="rId3" imgW="1562129" imgH="4699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3005138"/>
                        <a:ext cx="5516563" cy="1414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842702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00">
                                            <p:txEl>
                                              <p:pRg st="4" end="4"/>
                                            </p:txEl>
                                          </p:spTgt>
                                        </p:tgtEl>
                                        <p:attrNameLst>
                                          <p:attrName>style.visibility</p:attrName>
                                        </p:attrNameLst>
                                      </p:cBhvr>
                                      <p:to>
                                        <p:strVal val="visible"/>
                                      </p:to>
                                    </p:set>
                                    <p:anim calcmode="lin" valueType="num">
                                      <p:cBhvr additive="base">
                                        <p:cTn id="7" dur="500" fill="hold"/>
                                        <p:tgtEl>
                                          <p:spTgt spid="4100">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0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28600" y="26988"/>
            <a:ext cx="7772400" cy="708025"/>
          </a:xfrm>
        </p:spPr>
        <p:txBody>
          <a:bodyPr/>
          <a:lstStyle/>
          <a:p>
            <a:pPr algn="l" eaLnBrk="1" hangingPunct="1">
              <a:defRPr/>
            </a:pPr>
            <a:r>
              <a:rPr lang="zh-CN" altLang="en-US" sz="4000" dirty="0" smtClean="0"/>
              <a:t>例</a:t>
            </a:r>
          </a:p>
        </p:txBody>
      </p:sp>
      <p:grpSp>
        <p:nvGrpSpPr>
          <p:cNvPr id="94211" name="Group 20"/>
          <p:cNvGrpSpPr>
            <a:grpSpLocks/>
          </p:cNvGrpSpPr>
          <p:nvPr/>
        </p:nvGrpSpPr>
        <p:grpSpPr bwMode="auto">
          <a:xfrm>
            <a:off x="304800" y="685800"/>
            <a:ext cx="3460750" cy="3951288"/>
            <a:chOff x="96" y="1015"/>
            <a:chExt cx="2180" cy="2489"/>
          </a:xfrm>
        </p:grpSpPr>
        <p:sp>
          <p:nvSpPr>
            <p:cNvPr id="94216" name="Rectangle 5"/>
            <p:cNvSpPr>
              <a:spLocks noChangeArrowheads="1"/>
            </p:cNvSpPr>
            <p:nvPr/>
          </p:nvSpPr>
          <p:spPr bwMode="auto">
            <a:xfrm>
              <a:off x="336" y="1420"/>
              <a:ext cx="1632" cy="1776"/>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4217" name="Line 6"/>
            <p:cNvSpPr>
              <a:spLocks noChangeShapeType="1"/>
            </p:cNvSpPr>
            <p:nvPr/>
          </p:nvSpPr>
          <p:spPr bwMode="auto">
            <a:xfrm>
              <a:off x="336" y="1420"/>
              <a:ext cx="1632" cy="177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18" name="Oval 7"/>
            <p:cNvSpPr>
              <a:spLocks noChangeArrowheads="1"/>
            </p:cNvSpPr>
            <p:nvPr/>
          </p:nvSpPr>
          <p:spPr bwMode="auto">
            <a:xfrm>
              <a:off x="288" y="1372"/>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4219" name="Oval 8"/>
            <p:cNvSpPr>
              <a:spLocks noChangeArrowheads="1"/>
            </p:cNvSpPr>
            <p:nvPr/>
          </p:nvSpPr>
          <p:spPr bwMode="auto">
            <a:xfrm>
              <a:off x="288" y="3148"/>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4220" name="Oval 9"/>
            <p:cNvSpPr>
              <a:spLocks noChangeArrowheads="1"/>
            </p:cNvSpPr>
            <p:nvPr/>
          </p:nvSpPr>
          <p:spPr bwMode="auto">
            <a:xfrm>
              <a:off x="1920" y="1372"/>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4221" name="Oval 10"/>
            <p:cNvSpPr>
              <a:spLocks noChangeArrowheads="1"/>
            </p:cNvSpPr>
            <p:nvPr/>
          </p:nvSpPr>
          <p:spPr bwMode="auto">
            <a:xfrm>
              <a:off x="1920" y="3148"/>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4222" name="Text Box 11"/>
            <p:cNvSpPr txBox="1">
              <a:spLocks noChangeArrowheads="1"/>
            </p:cNvSpPr>
            <p:nvPr/>
          </p:nvSpPr>
          <p:spPr bwMode="auto">
            <a:xfrm>
              <a:off x="220" y="1016"/>
              <a:ext cx="3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v</a:t>
              </a:r>
              <a:r>
                <a:rPr lang="en-US" altLang="zh-CN" sz="3600" baseline="-25000">
                  <a:solidFill>
                    <a:schemeClr val="tx2"/>
                  </a:solidFill>
                  <a:latin typeface="Times New Roman" panose="02020603050405020304" pitchFamily="18" charset="0"/>
                </a:rPr>
                <a:t>1</a:t>
              </a:r>
            </a:p>
          </p:txBody>
        </p:sp>
        <p:sp>
          <p:nvSpPr>
            <p:cNvPr id="94223" name="Text Box 12"/>
            <p:cNvSpPr txBox="1">
              <a:spLocks noChangeArrowheads="1"/>
            </p:cNvSpPr>
            <p:nvPr/>
          </p:nvSpPr>
          <p:spPr bwMode="auto">
            <a:xfrm>
              <a:off x="1840" y="1015"/>
              <a:ext cx="3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v</a:t>
              </a:r>
              <a:r>
                <a:rPr lang="en-US" altLang="zh-CN" sz="3600" baseline="-25000">
                  <a:solidFill>
                    <a:schemeClr val="tx2"/>
                  </a:solidFill>
                  <a:latin typeface="Times New Roman" panose="02020603050405020304" pitchFamily="18" charset="0"/>
                </a:rPr>
                <a:t>2</a:t>
              </a:r>
            </a:p>
          </p:txBody>
        </p:sp>
        <p:sp>
          <p:nvSpPr>
            <p:cNvPr id="94224" name="Text Box 13"/>
            <p:cNvSpPr txBox="1">
              <a:spLocks noChangeArrowheads="1"/>
            </p:cNvSpPr>
            <p:nvPr/>
          </p:nvSpPr>
          <p:spPr bwMode="auto">
            <a:xfrm>
              <a:off x="1920" y="3100"/>
              <a:ext cx="3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v</a:t>
              </a:r>
              <a:r>
                <a:rPr lang="en-US" altLang="zh-CN" sz="3600" baseline="-25000">
                  <a:solidFill>
                    <a:schemeClr val="tx2"/>
                  </a:solidFill>
                  <a:latin typeface="Times New Roman" panose="02020603050405020304" pitchFamily="18" charset="0"/>
                </a:rPr>
                <a:t>3</a:t>
              </a:r>
            </a:p>
          </p:txBody>
        </p:sp>
        <p:sp>
          <p:nvSpPr>
            <p:cNvPr id="94225" name="Text Box 14"/>
            <p:cNvSpPr txBox="1">
              <a:spLocks noChangeArrowheads="1"/>
            </p:cNvSpPr>
            <p:nvPr/>
          </p:nvSpPr>
          <p:spPr bwMode="auto">
            <a:xfrm>
              <a:off x="96" y="3100"/>
              <a:ext cx="3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v</a:t>
              </a:r>
              <a:r>
                <a:rPr lang="en-US" altLang="zh-CN" sz="3600" baseline="-25000">
                  <a:solidFill>
                    <a:schemeClr val="tx2"/>
                  </a:solidFill>
                  <a:latin typeface="Times New Roman" panose="02020603050405020304" pitchFamily="18" charset="0"/>
                </a:rPr>
                <a:t>4</a:t>
              </a:r>
            </a:p>
          </p:txBody>
        </p:sp>
      </p:grpSp>
      <p:sp>
        <p:nvSpPr>
          <p:cNvPr id="60437" name="Text Box 21"/>
          <p:cNvSpPr txBox="1">
            <a:spLocks noChangeArrowheads="1"/>
          </p:cNvSpPr>
          <p:nvPr/>
        </p:nvSpPr>
        <p:spPr bwMode="auto">
          <a:xfrm>
            <a:off x="0" y="4648200"/>
            <a:ext cx="8839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a:latin typeface="Times New Roman" panose="02020603050405020304" pitchFamily="18" charset="0"/>
              </a:rPr>
              <a:t>1. A(G)</a:t>
            </a:r>
            <a:r>
              <a:rPr lang="zh-CN" altLang="en-US" sz="2800">
                <a:latin typeface="Times New Roman" panose="02020603050405020304" pitchFamily="18" charset="0"/>
              </a:rPr>
              <a:t>是对称矩阵。</a:t>
            </a:r>
            <a:endParaRPr lang="en-US" altLang="zh-CN" sz="2800">
              <a:latin typeface="Times New Roman" panose="02020603050405020304" pitchFamily="18" charset="0"/>
            </a:endParaRPr>
          </a:p>
          <a:p>
            <a:pPr eaLnBrk="1" hangingPunct="1">
              <a:spcBef>
                <a:spcPct val="0"/>
              </a:spcBef>
              <a:buClrTx/>
              <a:buFontTx/>
              <a:buNone/>
            </a:pPr>
            <a:r>
              <a:rPr lang="en-US" altLang="zh-CN" sz="2800">
                <a:latin typeface="Times New Roman" panose="02020603050405020304" pitchFamily="18" charset="0"/>
              </a:rPr>
              <a:t>2. </a:t>
            </a:r>
            <a:r>
              <a:rPr lang="zh-CN" altLang="en-US" sz="2800">
                <a:latin typeface="Times New Roman" panose="02020603050405020304" pitchFamily="18" charset="0"/>
              </a:rPr>
              <a:t>第</a:t>
            </a:r>
            <a:r>
              <a:rPr lang="en-US" altLang="zh-CN" sz="2800">
                <a:solidFill>
                  <a:srgbClr val="FFFF00"/>
                </a:solidFill>
                <a:latin typeface="Times New Roman" panose="02020603050405020304" pitchFamily="18" charset="0"/>
              </a:rPr>
              <a:t>i</a:t>
            </a:r>
            <a:r>
              <a:rPr lang="zh-CN" altLang="en-US" sz="2800">
                <a:latin typeface="Times New Roman" panose="02020603050405020304" pitchFamily="18" charset="0"/>
              </a:rPr>
              <a:t>行与第</a:t>
            </a:r>
            <a:r>
              <a:rPr lang="en-US" altLang="zh-CN" sz="2800">
                <a:solidFill>
                  <a:srgbClr val="FFFF00"/>
                </a:solidFill>
                <a:latin typeface="Times New Roman" panose="02020603050405020304" pitchFamily="18" charset="0"/>
              </a:rPr>
              <a:t>i</a:t>
            </a:r>
            <a:r>
              <a:rPr lang="zh-CN" altLang="en-US" sz="2800">
                <a:latin typeface="Times New Roman" panose="02020603050405020304" pitchFamily="18" charset="0"/>
              </a:rPr>
              <a:t>列中</a:t>
            </a:r>
            <a:r>
              <a:rPr lang="en-US" altLang="zh-CN" sz="2800">
                <a:latin typeface="Times New Roman" panose="02020603050405020304" pitchFamily="18" charset="0"/>
              </a:rPr>
              <a:t>1</a:t>
            </a:r>
            <a:r>
              <a:rPr lang="zh-CN" altLang="en-US" sz="2800">
                <a:latin typeface="Times New Roman" panose="02020603050405020304" pitchFamily="18" charset="0"/>
              </a:rPr>
              <a:t>的个数相同，它们恰是第</a:t>
            </a:r>
            <a:r>
              <a:rPr lang="en-US" altLang="zh-CN" sz="2800">
                <a:latin typeface="Times New Roman" panose="02020603050405020304" pitchFamily="18" charset="0"/>
              </a:rPr>
              <a:t>i</a:t>
            </a:r>
            <a:r>
              <a:rPr lang="zh-CN" altLang="en-US" sz="2800">
                <a:latin typeface="Times New Roman" panose="02020603050405020304" pitchFamily="18" charset="0"/>
              </a:rPr>
              <a:t>行</a:t>
            </a:r>
            <a:r>
              <a:rPr lang="en-US" altLang="zh-CN" sz="2800">
                <a:latin typeface="Times New Roman" panose="02020603050405020304" pitchFamily="18" charset="0"/>
              </a:rPr>
              <a:t>(</a:t>
            </a:r>
            <a:r>
              <a:rPr lang="zh-CN" altLang="en-US" sz="2800">
                <a:latin typeface="Times New Roman" panose="02020603050405020304" pitchFamily="18" charset="0"/>
              </a:rPr>
              <a:t>列</a:t>
            </a:r>
            <a:r>
              <a:rPr lang="en-US" altLang="zh-CN" sz="2800">
                <a:latin typeface="Times New Roman" panose="02020603050405020304" pitchFamily="18" charset="0"/>
              </a:rPr>
              <a:t>)</a:t>
            </a:r>
            <a:r>
              <a:rPr lang="zh-CN" altLang="en-US" sz="2800">
                <a:latin typeface="Times New Roman" panose="02020603050405020304" pitchFamily="18" charset="0"/>
              </a:rPr>
              <a:t>所代</a:t>
            </a:r>
          </a:p>
          <a:p>
            <a:pPr eaLnBrk="1" hangingPunct="1">
              <a:spcBef>
                <a:spcPct val="0"/>
              </a:spcBef>
              <a:buClrTx/>
              <a:buFontTx/>
              <a:buNone/>
            </a:pPr>
            <a:r>
              <a:rPr lang="zh-CN" altLang="en-US" sz="2800">
                <a:latin typeface="Times New Roman" panose="02020603050405020304" pitchFamily="18" charset="0"/>
              </a:rPr>
              <a:t>    表的点</a:t>
            </a:r>
            <a:r>
              <a:rPr lang="en-US" altLang="zh-CN" sz="2800">
                <a:latin typeface="Times New Roman" panose="02020603050405020304" pitchFamily="18" charset="0"/>
              </a:rPr>
              <a:t>v</a:t>
            </a:r>
            <a:r>
              <a:rPr lang="zh-CN" altLang="en-US" sz="2800">
                <a:latin typeface="Times New Roman" panose="02020603050405020304" pitchFamily="18" charset="0"/>
              </a:rPr>
              <a:t>的度</a:t>
            </a:r>
            <a:r>
              <a:rPr lang="en-US" altLang="zh-CN" sz="2800">
                <a:latin typeface="Times New Roman" panose="02020603050405020304" pitchFamily="18" charset="0"/>
              </a:rPr>
              <a:t>d</a:t>
            </a:r>
            <a:r>
              <a:rPr lang="en-US" altLang="zh-CN" sz="2800" baseline="-25000">
                <a:latin typeface="Times New Roman" panose="02020603050405020304" pitchFamily="18" charset="0"/>
              </a:rPr>
              <a:t>G</a:t>
            </a:r>
            <a:r>
              <a:rPr lang="en-US" altLang="zh-CN" sz="2800">
                <a:latin typeface="Times New Roman" panose="02020603050405020304" pitchFamily="18" charset="0"/>
              </a:rPr>
              <a:t>(v)</a:t>
            </a:r>
            <a:r>
              <a:rPr lang="zh-CN" altLang="en-US" sz="2800">
                <a:latin typeface="Times New Roman" panose="02020603050405020304" pitchFamily="18" charset="0"/>
              </a:rPr>
              <a:t>。</a:t>
            </a:r>
          </a:p>
        </p:txBody>
      </p:sp>
      <p:sp>
        <p:nvSpPr>
          <p:cNvPr id="2" name="文本框 1"/>
          <p:cNvSpPr txBox="1">
            <a:spLocks noRot="1" noChangeAspect="1" noMove="1" noResize="1" noEditPoints="1" noAdjustHandles="1" noChangeArrowheads="1" noChangeShapeType="1" noTextEdit="1"/>
          </p:cNvSpPr>
          <p:nvPr/>
        </p:nvSpPr>
        <p:spPr>
          <a:xfrm>
            <a:off x="3492500" y="1751012"/>
            <a:ext cx="5194300" cy="1906548"/>
          </a:xfrm>
          <a:prstGeom prst="rect">
            <a:avLst/>
          </a:prstGeom>
          <a:blipFill rotWithShape="0">
            <a:blip r:embed="rId2"/>
            <a:stretch>
              <a:fillRect l="-3052"/>
            </a:stretch>
          </a:blipFill>
        </p:spPr>
        <p:txBody>
          <a:bodyPr/>
          <a:lstStyle/>
          <a:p>
            <a:pPr>
              <a:defRPr/>
            </a:pPr>
            <a:r>
              <a:rPr lang="zh-CN" altLang="en-US">
                <a:noFill/>
              </a:rPr>
              <a:t> </a:t>
            </a:r>
          </a:p>
        </p:txBody>
      </p:sp>
      <p:sp>
        <p:nvSpPr>
          <p:cNvPr id="3" name="页脚占位符 2"/>
          <p:cNvSpPr>
            <a:spLocks noGrp="1"/>
          </p:cNvSpPr>
          <p:nvPr>
            <p:ph type="ftr" sz="quarter" idx="11"/>
          </p:nvPr>
        </p:nvSpPr>
        <p:spPr/>
        <p:txBody>
          <a:bodyPr/>
          <a:lstStyle/>
          <a:p>
            <a:pPr>
              <a:defRPr/>
            </a:pPr>
            <a:endParaRPr lang="en-US" altLang="zh-CN"/>
          </a:p>
        </p:txBody>
      </p:sp>
      <p:sp>
        <p:nvSpPr>
          <p:cNvPr id="9421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A1EAF1D-49D6-491A-8F3E-4091229EF73D}" type="slidenum">
              <a:rPr kumimoji="0" lang="zh-CN" altLang="en-US" sz="1400" b="0" smtClean="0"/>
              <a:pPr>
                <a:spcBef>
                  <a:spcPct val="0"/>
                </a:spcBef>
                <a:buClrTx/>
                <a:buFontTx/>
                <a:buNone/>
              </a:pPr>
              <a:t>27</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0437">
                                            <p:txEl>
                                              <p:pRg st="0" end="0"/>
                                            </p:txEl>
                                          </p:spTgt>
                                        </p:tgtEl>
                                        <p:attrNameLst>
                                          <p:attrName>style.visibility</p:attrName>
                                        </p:attrNameLst>
                                      </p:cBhvr>
                                      <p:to>
                                        <p:strVal val="visible"/>
                                      </p:to>
                                    </p:set>
                                    <p:anim calcmode="lin" valueType="num">
                                      <p:cBhvr additive="base">
                                        <p:cTn id="13" dur="500" fill="hold"/>
                                        <p:tgtEl>
                                          <p:spTgt spid="6043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3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0437">
                                            <p:txEl>
                                              <p:pRg st="1" end="1"/>
                                            </p:txEl>
                                          </p:spTgt>
                                        </p:tgtEl>
                                        <p:attrNameLst>
                                          <p:attrName>style.visibility</p:attrName>
                                        </p:attrNameLst>
                                      </p:cBhvr>
                                      <p:to>
                                        <p:strVal val="visible"/>
                                      </p:to>
                                    </p:set>
                                    <p:anim calcmode="lin" valueType="num">
                                      <p:cBhvr additive="base">
                                        <p:cTn id="17" dur="500" fill="hold"/>
                                        <p:tgtEl>
                                          <p:spTgt spid="6043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043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0437">
                                            <p:txEl>
                                              <p:pRg st="2" end="2"/>
                                            </p:txEl>
                                          </p:spTgt>
                                        </p:tgtEl>
                                        <p:attrNameLst>
                                          <p:attrName>style.visibility</p:attrName>
                                        </p:attrNameLst>
                                      </p:cBhvr>
                                      <p:to>
                                        <p:strVal val="visible"/>
                                      </p:to>
                                    </p:set>
                                    <p:anim calcmode="lin" valueType="num">
                                      <p:cBhvr additive="base">
                                        <p:cTn id="21" dur="500" fill="hold"/>
                                        <p:tgtEl>
                                          <p:spTgt spid="6043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043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0" y="0"/>
            <a:ext cx="7772400" cy="708025"/>
          </a:xfrm>
        </p:spPr>
        <p:txBody>
          <a:bodyPr/>
          <a:lstStyle/>
          <a:p>
            <a:pPr algn="l" eaLnBrk="1" hangingPunct="1">
              <a:defRPr/>
            </a:pPr>
            <a:r>
              <a:rPr lang="zh-CN" altLang="en-US" sz="4000" dirty="0" smtClean="0">
                <a:latin typeface="+mj-ea"/>
              </a:rPr>
              <a:t>定理4.1.1 </a:t>
            </a:r>
          </a:p>
        </p:txBody>
      </p:sp>
      <p:sp>
        <p:nvSpPr>
          <p:cNvPr id="98307" name="Rectangle 5"/>
          <p:cNvSpPr>
            <a:spLocks noChangeArrowheads="1"/>
          </p:cNvSpPr>
          <p:nvPr/>
        </p:nvSpPr>
        <p:spPr bwMode="auto">
          <a:xfrm>
            <a:off x="4233863"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61446" name="Rectangle 6"/>
          <p:cNvSpPr>
            <a:spLocks noChangeArrowheads="1"/>
          </p:cNvSpPr>
          <p:nvPr/>
        </p:nvSpPr>
        <p:spPr bwMode="auto">
          <a:xfrm>
            <a:off x="152400" y="1219200"/>
            <a:ext cx="8763000" cy="1274763"/>
          </a:xfrm>
          <a:prstGeom prst="rect">
            <a:avLst/>
          </a:prstGeom>
          <a:noFill/>
          <a:ln w="9525">
            <a:noFill/>
            <a:miter lim="800000"/>
            <a:headEnd/>
            <a:tailEnd/>
          </a:ln>
          <a:effectLst/>
        </p:spPr>
        <p:txBody>
          <a:bodyPr>
            <a:spAutoFit/>
          </a:bodyPr>
          <a:lstStyle/>
          <a:p>
            <a:pPr eaLnBrk="1" hangingPunct="1">
              <a:lnSpc>
                <a:spcPct val="120000"/>
              </a:lnSpc>
              <a:defRPr/>
            </a:pPr>
            <a:r>
              <a:rPr lang="zh-CN" altLang="en-US" sz="3300" b="1" dirty="0">
                <a:effectLst>
                  <a:outerShdw blurRad="38100" dist="38100" dir="2700000" algn="tl">
                    <a:srgbClr val="000000"/>
                  </a:outerShdw>
                </a:effectLst>
              </a:rPr>
              <a:t>设</a:t>
            </a:r>
            <a:r>
              <a:rPr lang="en-US" altLang="zh-CN" sz="3300" b="1" dirty="0">
                <a:effectLst>
                  <a:outerShdw blurRad="38100" dist="38100" dir="2700000" algn="tl">
                    <a:srgbClr val="000000"/>
                  </a:outerShdw>
                </a:effectLst>
              </a:rPr>
              <a:t>G＝(P, L)</a:t>
            </a:r>
            <a:r>
              <a:rPr lang="zh-CN" altLang="en-US" sz="3300" b="1" dirty="0">
                <a:effectLst>
                  <a:outerShdw blurRad="38100" dist="38100" dir="2700000" algn="tl">
                    <a:srgbClr val="000000"/>
                  </a:outerShdw>
                </a:effectLst>
              </a:rPr>
              <a:t>是有限图，不妨设</a:t>
            </a:r>
            <a:r>
              <a:rPr lang="en-US" altLang="zh-CN" sz="3300" b="1" dirty="0">
                <a:effectLst>
                  <a:outerShdw blurRad="38100" dist="38100" dir="2700000" algn="tl">
                    <a:srgbClr val="000000"/>
                  </a:outerShdw>
                </a:effectLst>
              </a:rPr>
              <a:t>L(G)</a:t>
            </a:r>
            <a:r>
              <a:rPr lang="zh-CN" altLang="en-US" sz="3300" b="1" dirty="0">
                <a:effectLst>
                  <a:outerShdw blurRad="38100" dist="38100" dir="2700000" algn="tl">
                    <a:srgbClr val="000000"/>
                  </a:outerShdw>
                </a:effectLst>
              </a:rPr>
              <a:t>含有</a:t>
            </a:r>
            <a:r>
              <a:rPr lang="en-US" altLang="zh-CN" sz="3300" b="1" dirty="0">
                <a:effectLst>
                  <a:outerShdw blurRad="38100" dist="38100" dir="2700000" algn="tl">
                    <a:srgbClr val="000000"/>
                  </a:outerShdw>
                </a:effectLst>
              </a:rPr>
              <a:t>m</a:t>
            </a:r>
            <a:r>
              <a:rPr lang="zh-CN" altLang="en-US" sz="3300" b="1" dirty="0">
                <a:effectLst>
                  <a:outerShdw blurRad="38100" dist="38100" dir="2700000" algn="tl">
                    <a:srgbClr val="000000"/>
                  </a:outerShdw>
                </a:effectLst>
              </a:rPr>
              <a:t>个元素，于是</a:t>
            </a:r>
          </a:p>
        </p:txBody>
      </p:sp>
      <p:pic>
        <p:nvPicPr>
          <p:cNvPr id="9830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00350"/>
            <a:ext cx="3886200"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endParaRPr lang="en-US" altLang="zh-CN"/>
          </a:p>
        </p:txBody>
      </p:sp>
      <p:sp>
        <p:nvSpPr>
          <p:cNvPr id="9831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764BC65-1D1B-4564-BCEF-B0441FD4DE36}" type="slidenum">
              <a:rPr kumimoji="0" lang="zh-CN" altLang="en-US" sz="1400" b="0" smtClean="0"/>
              <a:pPr>
                <a:spcBef>
                  <a:spcPct val="0"/>
                </a:spcBef>
                <a:buClrTx/>
                <a:buFontTx/>
                <a:buNone/>
              </a:pPr>
              <a:t>28</a:t>
            </a:fld>
            <a:endParaRPr kumimoji="0" lang="en-US" altLang="zh-CN" sz="1400" b="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3"/>
          <p:cNvSpPr>
            <a:spLocks noGrp="1" noChangeArrowheads="1"/>
          </p:cNvSpPr>
          <p:nvPr>
            <p:ph type="body" idx="1"/>
          </p:nvPr>
        </p:nvSpPr>
        <p:spPr>
          <a:xfrm>
            <a:off x="381000" y="304800"/>
            <a:ext cx="8763000" cy="1828800"/>
          </a:xfrm>
        </p:spPr>
        <p:txBody>
          <a:bodyPr/>
          <a:lstStyle/>
          <a:p>
            <a:pPr marL="0" indent="0" eaLnBrk="1" hangingPunct="1">
              <a:lnSpc>
                <a:spcPct val="110000"/>
              </a:lnSpc>
              <a:buFont typeface="Wingdings" panose="05000000000000000000" pitchFamily="2" charset="2"/>
              <a:buNone/>
            </a:pPr>
            <a:r>
              <a:rPr lang="zh-CN" altLang="en-US" sz="3600" dirty="0" smtClean="0">
                <a:solidFill>
                  <a:schemeClr val="tx2"/>
                </a:solidFill>
                <a:latin typeface="Times New Roman" panose="02020603050405020304" pitchFamily="18" charset="0"/>
              </a:rPr>
              <a:t>证明：</a:t>
            </a:r>
            <a:r>
              <a:rPr lang="zh-CN" altLang="en-US" dirty="0" smtClean="0">
                <a:latin typeface="Times New Roman" panose="02020603050405020304" pitchFamily="18" charset="0"/>
              </a:rPr>
              <a:t>设</a:t>
            </a:r>
            <a:r>
              <a:rPr lang="en-US" altLang="zh-CN" dirty="0" smtClean="0">
                <a:latin typeface="Times New Roman" panose="02020603050405020304" pitchFamily="18" charset="0"/>
              </a:rPr>
              <a:t>M(G)</a:t>
            </a:r>
            <a:r>
              <a:rPr lang="zh-CN" altLang="en-US" dirty="0" smtClean="0">
                <a:latin typeface="Times New Roman" panose="02020603050405020304" pitchFamily="18" charset="0"/>
              </a:rPr>
              <a:t>是</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的</a:t>
            </a:r>
            <a:r>
              <a:rPr lang="zh-CN" altLang="en-US" dirty="0" smtClean="0">
                <a:solidFill>
                  <a:schemeClr val="tx2"/>
                </a:solidFill>
                <a:latin typeface="Times New Roman" panose="02020603050405020304" pitchFamily="18" charset="0"/>
              </a:rPr>
              <a:t>关联矩阵</a:t>
            </a:r>
            <a:r>
              <a:rPr lang="zh-CN" altLang="en-US" dirty="0" smtClean="0">
                <a:latin typeface="Times New Roman" panose="02020603050405020304" pitchFamily="18" charset="0"/>
              </a:rPr>
              <a:t>，因为</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中某点</a:t>
            </a:r>
            <a:r>
              <a:rPr lang="en-US" altLang="zh-CN" dirty="0" smtClean="0">
                <a:latin typeface="Times New Roman" panose="02020603050405020304" pitchFamily="18" charset="0"/>
              </a:rPr>
              <a:t>v</a:t>
            </a:r>
            <a:r>
              <a:rPr lang="zh-CN" altLang="en-US" dirty="0" smtClean="0">
                <a:latin typeface="Times New Roman" panose="02020603050405020304" pitchFamily="18" charset="0"/>
              </a:rPr>
              <a:t>的度</a:t>
            </a:r>
            <a:r>
              <a:rPr lang="en-US" altLang="zh-CN" dirty="0" err="1" smtClean="0">
                <a:latin typeface="Times New Roman" panose="02020603050405020304" pitchFamily="18" charset="0"/>
              </a:rPr>
              <a:t>d</a:t>
            </a:r>
            <a:r>
              <a:rPr lang="en-US" altLang="zh-CN" baseline="-30000" dirty="0" err="1" smtClean="0">
                <a:latin typeface="Times New Roman" panose="02020603050405020304" pitchFamily="18" charset="0"/>
              </a:rPr>
              <a:t>G</a:t>
            </a:r>
            <a:r>
              <a:rPr lang="en-US" altLang="zh-CN" dirty="0" smtClean="0">
                <a:latin typeface="Times New Roman" panose="02020603050405020304" pitchFamily="18" charset="0"/>
              </a:rPr>
              <a:t>(v)</a:t>
            </a:r>
            <a:r>
              <a:rPr lang="zh-CN" altLang="en-US" dirty="0" smtClean="0">
                <a:latin typeface="Times New Roman" panose="02020603050405020304" pitchFamily="18" charset="0"/>
              </a:rPr>
              <a:t>恰是</a:t>
            </a:r>
            <a:r>
              <a:rPr lang="en-US" altLang="zh-CN" dirty="0" smtClean="0">
                <a:latin typeface="Times New Roman" panose="02020603050405020304" pitchFamily="18" charset="0"/>
              </a:rPr>
              <a:t>M(G)</a:t>
            </a:r>
            <a:r>
              <a:rPr lang="zh-CN" altLang="en-US" dirty="0" smtClean="0">
                <a:latin typeface="Times New Roman" panose="02020603050405020304" pitchFamily="18" charset="0"/>
              </a:rPr>
              <a:t>中的代表点</a:t>
            </a:r>
            <a:r>
              <a:rPr lang="en-US" altLang="zh-CN" dirty="0" smtClean="0">
                <a:latin typeface="Times New Roman" panose="02020603050405020304" pitchFamily="18" charset="0"/>
              </a:rPr>
              <a:t>v</a:t>
            </a:r>
            <a:r>
              <a:rPr lang="zh-CN" altLang="en-US" dirty="0" smtClean="0">
                <a:latin typeface="Times New Roman" panose="02020603050405020304" pitchFamily="18" charset="0"/>
              </a:rPr>
              <a:t>的那一行中1的个数，故 </a:t>
            </a:r>
          </a:p>
        </p:txBody>
      </p:sp>
      <p:sp>
        <p:nvSpPr>
          <p:cNvPr id="99331" name="Rectangle 4"/>
          <p:cNvSpPr>
            <a:spLocks noChangeArrowheads="1"/>
          </p:cNvSpPr>
          <p:nvPr/>
        </p:nvSpPr>
        <p:spPr bwMode="auto">
          <a:xfrm>
            <a:off x="4233863"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9332" name="Rectangle 8"/>
          <p:cNvSpPr>
            <a:spLocks noChangeArrowheads="1"/>
          </p:cNvSpPr>
          <p:nvPr/>
        </p:nvSpPr>
        <p:spPr bwMode="auto">
          <a:xfrm>
            <a:off x="228600" y="3505200"/>
            <a:ext cx="8610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buFont typeface="Wingdings" panose="05000000000000000000" pitchFamily="2" charset="2"/>
              <a:buNone/>
            </a:pPr>
            <a:r>
              <a:rPr lang="zh-CN" altLang="en-US">
                <a:latin typeface="Times New Roman" panose="02020603050405020304" pitchFamily="18" charset="0"/>
              </a:rPr>
              <a:t>而</a:t>
            </a:r>
            <a:r>
              <a:rPr lang="en-US" altLang="zh-CN">
                <a:latin typeface="Times New Roman" panose="02020603050405020304" pitchFamily="18" charset="0"/>
              </a:rPr>
              <a:t>M(G)</a:t>
            </a:r>
            <a:r>
              <a:rPr lang="zh-CN" altLang="en-US">
                <a:latin typeface="Times New Roman" panose="02020603050405020304" pitchFamily="18" charset="0"/>
              </a:rPr>
              <a:t>中每列恰有两个1， </a:t>
            </a:r>
            <a:r>
              <a:rPr lang="en-US" altLang="zh-CN">
                <a:latin typeface="Times New Roman" panose="02020603050405020304" pitchFamily="18" charset="0"/>
              </a:rPr>
              <a:t>M(G)</a:t>
            </a:r>
            <a:r>
              <a:rPr lang="zh-CN" altLang="en-US">
                <a:latin typeface="Times New Roman" panose="02020603050405020304" pitchFamily="18" charset="0"/>
              </a:rPr>
              <a:t>共</a:t>
            </a:r>
            <a:r>
              <a:rPr lang="en-US" altLang="zh-CN">
                <a:latin typeface="Times New Roman" panose="02020603050405020304" pitchFamily="18" charset="0"/>
              </a:rPr>
              <a:t>m</a:t>
            </a:r>
            <a:r>
              <a:rPr lang="zh-CN" altLang="en-US">
                <a:latin typeface="Times New Roman" panose="02020603050405020304" pitchFamily="18" charset="0"/>
              </a:rPr>
              <a:t>列，故</a:t>
            </a:r>
            <a:r>
              <a:rPr lang="en-US" altLang="zh-CN">
                <a:latin typeface="Times New Roman" panose="02020603050405020304" pitchFamily="18" charset="0"/>
              </a:rPr>
              <a:t>M(G)</a:t>
            </a:r>
            <a:r>
              <a:rPr lang="zh-CN" altLang="en-US">
                <a:latin typeface="Times New Roman" panose="02020603050405020304" pitchFamily="18" charset="0"/>
              </a:rPr>
              <a:t>中1的个数为2</a:t>
            </a:r>
            <a:r>
              <a:rPr lang="en-US" altLang="zh-CN">
                <a:latin typeface="Times New Roman" panose="02020603050405020304" pitchFamily="18" charset="0"/>
              </a:rPr>
              <a:t>m。</a:t>
            </a:r>
            <a:r>
              <a:rPr lang="zh-CN" altLang="en-US">
                <a:latin typeface="Times New Roman" panose="02020603050405020304" pitchFamily="18" charset="0"/>
              </a:rPr>
              <a:t>所以</a:t>
            </a:r>
          </a:p>
        </p:txBody>
      </p:sp>
      <p:sp>
        <p:nvSpPr>
          <p:cNvPr id="8" name="文本框 7"/>
          <p:cNvSpPr txBox="1">
            <a:spLocks noRot="1" noChangeAspect="1" noMove="1" noResize="1" noEditPoints="1" noAdjustHandles="1" noChangeArrowheads="1" noChangeShapeType="1" noTextEdit="1"/>
          </p:cNvSpPr>
          <p:nvPr/>
        </p:nvSpPr>
        <p:spPr>
          <a:xfrm>
            <a:off x="2737453" y="4813106"/>
            <a:ext cx="3198055" cy="1258550"/>
          </a:xfrm>
          <a:prstGeom prst="rect">
            <a:avLst/>
          </a:prstGeom>
          <a:blipFill rotWithShape="0">
            <a:blip r:embed="rId2"/>
            <a:stretch>
              <a:fillRect/>
            </a:stretch>
          </a:blipFill>
        </p:spPr>
        <p:txBody>
          <a:bodyPr/>
          <a:lstStyle/>
          <a:p>
            <a:pPr>
              <a:defRPr/>
            </a:pPr>
            <a:r>
              <a:rPr lang="zh-CN" altLang="en-US">
                <a:noFill/>
              </a:rPr>
              <a:t> </a:t>
            </a:r>
          </a:p>
        </p:txBody>
      </p:sp>
      <p:sp>
        <p:nvSpPr>
          <p:cNvPr id="9" name="文本框 8"/>
          <p:cNvSpPr txBox="1">
            <a:spLocks noRot="1" noChangeAspect="1" noMove="1" noResize="1" noEditPoints="1" noAdjustHandles="1" noChangeArrowheads="1" noChangeShapeType="1" noTextEdit="1"/>
          </p:cNvSpPr>
          <p:nvPr/>
        </p:nvSpPr>
        <p:spPr>
          <a:xfrm>
            <a:off x="2362200" y="2080159"/>
            <a:ext cx="5463290" cy="1258550"/>
          </a:xfrm>
          <a:prstGeom prst="rect">
            <a:avLst/>
          </a:prstGeom>
          <a:blipFill rotWithShape="0">
            <a:blip r:embed="rId3"/>
            <a:stretch>
              <a:fillRect/>
            </a:stretch>
          </a:blipFill>
        </p:spPr>
        <p:txBody>
          <a:bodyPr/>
          <a:lstStyle/>
          <a:p>
            <a:pPr>
              <a:defRPr/>
            </a:pPr>
            <a:r>
              <a:rPr lang="zh-CN" altLang="en-US">
                <a:noFill/>
              </a:rPr>
              <a:t> </a:t>
            </a:r>
          </a:p>
        </p:txBody>
      </p:sp>
      <p:sp>
        <p:nvSpPr>
          <p:cNvPr id="2" name="页脚占位符 1"/>
          <p:cNvSpPr>
            <a:spLocks noGrp="1"/>
          </p:cNvSpPr>
          <p:nvPr>
            <p:ph type="ftr" sz="quarter" idx="11"/>
          </p:nvPr>
        </p:nvSpPr>
        <p:spPr/>
        <p:txBody>
          <a:bodyPr/>
          <a:lstStyle/>
          <a:p>
            <a:pPr>
              <a:defRPr/>
            </a:pPr>
            <a:endParaRPr lang="en-US" altLang="zh-CN"/>
          </a:p>
        </p:txBody>
      </p:sp>
      <p:sp>
        <p:nvSpPr>
          <p:cNvPr id="9933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AF89F1C-BE5E-45E0-AE68-57E074619F15}" type="slidenum">
              <a:rPr kumimoji="0" lang="zh-CN" altLang="en-US" sz="1400" b="0" smtClean="0"/>
              <a:pPr>
                <a:spcBef>
                  <a:spcPct val="0"/>
                </a:spcBef>
                <a:buClrTx/>
                <a:buFontTx/>
                <a:buNone/>
              </a:pPr>
              <a:t>29</a:t>
            </a:fld>
            <a:endParaRPr kumimoji="0" lang="en-US" altLang="zh-CN" sz="1400" b="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6"/>
          <p:cNvSpPr txBox="1">
            <a:spLocks noChangeArrowheads="1"/>
          </p:cNvSpPr>
          <p:nvPr/>
        </p:nvSpPr>
        <p:spPr bwMode="auto">
          <a:xfrm>
            <a:off x="152400" y="5562600"/>
            <a:ext cx="2286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0">
                <a:latin typeface="Times New Roman" panose="02020603050405020304" pitchFamily="18" charset="0"/>
              </a:rPr>
              <a:t>Leonhard Euler</a:t>
            </a:r>
          </a:p>
          <a:p>
            <a:pPr eaLnBrk="1" hangingPunct="1">
              <a:spcBef>
                <a:spcPct val="50000"/>
              </a:spcBef>
              <a:buClrTx/>
              <a:buFontTx/>
              <a:buNone/>
            </a:pPr>
            <a:r>
              <a:rPr lang="en-US" altLang="zh-CN" sz="2000" b="0">
                <a:latin typeface="Times New Roman" panose="02020603050405020304" pitchFamily="18" charset="0"/>
              </a:rPr>
              <a:t>(</a:t>
            </a:r>
            <a:r>
              <a:rPr lang="zh-CN" altLang="en-US" sz="2000" b="0">
                <a:latin typeface="Times New Roman" panose="02020603050405020304" pitchFamily="18" charset="0"/>
              </a:rPr>
              <a:t>公元1707-1783年)</a:t>
            </a:r>
          </a:p>
        </p:txBody>
      </p:sp>
      <p:sp>
        <p:nvSpPr>
          <p:cNvPr id="27651" name="Text Box 7"/>
          <p:cNvSpPr txBox="1">
            <a:spLocks noChangeArrowheads="1"/>
          </p:cNvSpPr>
          <p:nvPr/>
        </p:nvSpPr>
        <p:spPr bwMode="auto">
          <a:xfrm>
            <a:off x="2486025" y="381000"/>
            <a:ext cx="6505575" cy="620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pPr>
            <a:r>
              <a:rPr lang="zh-CN" altLang="en-US" sz="2800">
                <a:latin typeface="Times New Roman" panose="02020603050405020304" pitchFamily="18" charset="0"/>
              </a:rPr>
              <a:t>1707年出生在瑞士的巴塞尔城，13岁就</a:t>
            </a:r>
          </a:p>
          <a:p>
            <a:pPr eaLnBrk="1" hangingPunct="1">
              <a:lnSpc>
                <a:spcPct val="110000"/>
              </a:lnSpc>
              <a:spcBef>
                <a:spcPct val="0"/>
              </a:spcBef>
              <a:buFont typeface="Wingdings" panose="05000000000000000000" pitchFamily="2" charset="2"/>
              <a:buNone/>
            </a:pPr>
            <a:r>
              <a:rPr lang="zh-CN" altLang="en-US" sz="2800">
                <a:latin typeface="Times New Roman" panose="02020603050405020304" pitchFamily="18" charset="0"/>
              </a:rPr>
              <a:t>    进巴塞尔大学读书，得到当时最有名的</a:t>
            </a:r>
          </a:p>
          <a:p>
            <a:pPr eaLnBrk="1" hangingPunct="1">
              <a:lnSpc>
                <a:spcPct val="110000"/>
              </a:lnSpc>
              <a:spcBef>
                <a:spcPct val="0"/>
              </a:spcBef>
              <a:buFont typeface="Wingdings" panose="05000000000000000000" pitchFamily="2" charset="2"/>
              <a:buNone/>
            </a:pPr>
            <a:r>
              <a:rPr lang="zh-CN" altLang="en-US" sz="2800">
                <a:latin typeface="Times New Roman" panose="02020603050405020304" pitchFamily="18" charset="0"/>
              </a:rPr>
              <a:t>    数学家约翰.伯努利的精心指导。</a:t>
            </a:r>
            <a:r>
              <a:rPr lang="en-US" altLang="zh-CN" sz="2800">
                <a:latin typeface="Times New Roman" panose="02020603050405020304" pitchFamily="18" charset="0"/>
              </a:rPr>
              <a:t>15</a:t>
            </a:r>
            <a:r>
              <a:rPr lang="zh-CN" altLang="en-US" sz="2800">
                <a:latin typeface="Times New Roman" panose="02020603050405020304" pitchFamily="18" charset="0"/>
              </a:rPr>
              <a:t>岁</a:t>
            </a:r>
          </a:p>
          <a:p>
            <a:pPr eaLnBrk="1" hangingPunct="1">
              <a:lnSpc>
                <a:spcPct val="110000"/>
              </a:lnSpc>
              <a:spcBef>
                <a:spcPct val="0"/>
              </a:spcBef>
              <a:buFont typeface="Wingdings" panose="05000000000000000000" pitchFamily="2" charset="2"/>
              <a:buNone/>
            </a:pPr>
            <a:r>
              <a:rPr lang="zh-CN" altLang="en-US" sz="2800">
                <a:latin typeface="Times New Roman" panose="02020603050405020304" pitchFamily="18" charset="0"/>
              </a:rPr>
              <a:t>    大学毕业，</a:t>
            </a:r>
            <a:r>
              <a:rPr lang="en-US" altLang="zh-CN" sz="2800">
                <a:latin typeface="Times New Roman" panose="02020603050405020304" pitchFamily="18" charset="0"/>
              </a:rPr>
              <a:t>16</a:t>
            </a:r>
            <a:r>
              <a:rPr lang="zh-CN" altLang="en-US" sz="2800">
                <a:latin typeface="Times New Roman" panose="02020603050405020304" pitchFamily="18" charset="0"/>
              </a:rPr>
              <a:t>岁获得硕士学位。</a:t>
            </a:r>
          </a:p>
          <a:p>
            <a:pPr eaLnBrk="1" hangingPunct="1">
              <a:lnSpc>
                <a:spcPct val="110000"/>
              </a:lnSpc>
              <a:spcBef>
                <a:spcPct val="0"/>
              </a:spcBef>
            </a:pPr>
            <a:r>
              <a:rPr lang="zh-CN" altLang="en-US" sz="2800">
                <a:latin typeface="Times New Roman" panose="02020603050405020304" pitchFamily="18" charset="0"/>
              </a:rPr>
              <a:t>从19岁开始发表论文，直到76岁。</a:t>
            </a:r>
          </a:p>
          <a:p>
            <a:pPr eaLnBrk="1" hangingPunct="1">
              <a:lnSpc>
                <a:spcPct val="110000"/>
              </a:lnSpc>
              <a:spcBef>
                <a:spcPct val="0"/>
              </a:spcBef>
            </a:pPr>
            <a:r>
              <a:rPr lang="zh-CN" altLang="en-US" sz="2800">
                <a:latin typeface="Times New Roman" panose="02020603050405020304" pitchFamily="18" charset="0"/>
              </a:rPr>
              <a:t>1733年，年仅26岁的欧拉担任了彼得堡</a:t>
            </a:r>
          </a:p>
          <a:p>
            <a:pPr eaLnBrk="1" hangingPunct="1">
              <a:lnSpc>
                <a:spcPct val="110000"/>
              </a:lnSpc>
              <a:spcBef>
                <a:spcPct val="0"/>
              </a:spcBef>
              <a:buFont typeface="Wingdings" panose="05000000000000000000" pitchFamily="2" charset="2"/>
              <a:buNone/>
            </a:pPr>
            <a:r>
              <a:rPr lang="zh-CN" altLang="en-US" sz="2800">
                <a:latin typeface="Times New Roman" panose="02020603050405020304" pitchFamily="18" charset="0"/>
              </a:rPr>
              <a:t>    科学院数学教授。1741年到柏林担任科</a:t>
            </a:r>
          </a:p>
          <a:p>
            <a:pPr eaLnBrk="1" hangingPunct="1">
              <a:lnSpc>
                <a:spcPct val="110000"/>
              </a:lnSpc>
              <a:spcBef>
                <a:spcPct val="0"/>
              </a:spcBef>
              <a:buFont typeface="Wingdings" panose="05000000000000000000" pitchFamily="2" charset="2"/>
              <a:buNone/>
            </a:pPr>
            <a:r>
              <a:rPr lang="zh-CN" altLang="en-US" sz="2800">
                <a:latin typeface="Times New Roman" panose="02020603050405020304" pitchFamily="18" charset="0"/>
              </a:rPr>
              <a:t>    学院物理数学所所长，直到1766年，重</a:t>
            </a:r>
          </a:p>
          <a:p>
            <a:pPr eaLnBrk="1" hangingPunct="1">
              <a:lnSpc>
                <a:spcPct val="110000"/>
              </a:lnSpc>
              <a:spcBef>
                <a:spcPct val="0"/>
              </a:spcBef>
              <a:buFont typeface="Wingdings" panose="05000000000000000000" pitchFamily="2" charset="2"/>
              <a:buNone/>
            </a:pPr>
            <a:r>
              <a:rPr lang="zh-CN" altLang="en-US" sz="2800">
                <a:latin typeface="Times New Roman" panose="02020603050405020304" pitchFamily="18" charset="0"/>
              </a:rPr>
              <a:t>    回彼得堡，没有多久，完全失明．</a:t>
            </a:r>
          </a:p>
          <a:p>
            <a:pPr eaLnBrk="1" hangingPunct="1">
              <a:lnSpc>
                <a:spcPct val="110000"/>
              </a:lnSpc>
              <a:spcBef>
                <a:spcPct val="0"/>
              </a:spcBef>
            </a:pPr>
            <a:r>
              <a:rPr lang="zh-CN" altLang="en-US" sz="2800">
                <a:latin typeface="Times New Roman" panose="02020603050405020304" pitchFamily="18" charset="0"/>
              </a:rPr>
              <a:t>十八世纪数学家的中心人物，占统治地</a:t>
            </a:r>
          </a:p>
          <a:p>
            <a:pPr eaLnBrk="1" hangingPunct="1">
              <a:lnSpc>
                <a:spcPct val="110000"/>
              </a:lnSpc>
              <a:spcBef>
                <a:spcPct val="0"/>
              </a:spcBef>
              <a:buFont typeface="Wingdings" panose="05000000000000000000" pitchFamily="2" charset="2"/>
              <a:buNone/>
            </a:pPr>
            <a:r>
              <a:rPr lang="zh-CN" altLang="en-US" sz="2800">
                <a:latin typeface="Times New Roman" panose="02020603050405020304" pitchFamily="18" charset="0"/>
              </a:rPr>
              <a:t>    位的理论物理学家。</a:t>
            </a:r>
          </a:p>
          <a:p>
            <a:pPr eaLnBrk="1" hangingPunct="1">
              <a:lnSpc>
                <a:spcPct val="110000"/>
              </a:lnSpc>
              <a:spcBef>
                <a:spcPct val="0"/>
              </a:spcBef>
            </a:pPr>
            <a:r>
              <a:rPr lang="zh-CN" altLang="en-US" sz="2800">
                <a:latin typeface="Times New Roman" panose="02020603050405020304" pitchFamily="18" charset="0"/>
              </a:rPr>
              <a:t>1736年发表了图论的第一篇文章使之成</a:t>
            </a:r>
          </a:p>
          <a:p>
            <a:pPr eaLnBrk="1" hangingPunct="1">
              <a:lnSpc>
                <a:spcPct val="110000"/>
              </a:lnSpc>
              <a:spcBef>
                <a:spcPct val="0"/>
              </a:spcBef>
              <a:buFont typeface="Wingdings" panose="05000000000000000000" pitchFamily="2" charset="2"/>
              <a:buNone/>
            </a:pPr>
            <a:r>
              <a:rPr lang="zh-CN" altLang="en-US" sz="2800">
                <a:latin typeface="Times New Roman" panose="02020603050405020304" pitchFamily="18" charset="0"/>
              </a:rPr>
              <a:t>    为图论与拓扑学的创始人。</a:t>
            </a:r>
          </a:p>
        </p:txBody>
      </p:sp>
      <p:pic>
        <p:nvPicPr>
          <p:cNvPr id="6758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20701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67000"/>
            <a:ext cx="207803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endParaRPr lang="en-US" altLang="zh-CN"/>
          </a:p>
        </p:txBody>
      </p:sp>
      <p:sp>
        <p:nvSpPr>
          <p:cNvPr id="6759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0DE70AE-045C-4DDE-91E7-4F7AE5925A61}" type="slidenum">
              <a:rPr kumimoji="0" lang="zh-CN" altLang="en-US" sz="1400" b="0" smtClean="0"/>
              <a:pPr>
                <a:spcBef>
                  <a:spcPct val="0"/>
                </a:spcBef>
                <a:buClrTx/>
                <a:buFontTx/>
                <a:buNone/>
              </a:pPr>
              <a:t>3</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 calcmode="lin" valueType="num">
                                      <p:cBhvr additive="base">
                                        <p:cTn id="11"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 calcmode="lin" valueType="num">
                                      <p:cBhvr additive="base">
                                        <p:cTn id="15"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6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anim calcmode="lin" valueType="num">
                                      <p:cBhvr additive="base">
                                        <p:cTn id="19"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651">
                                            <p:txEl>
                                              <p:pRg st="4" end="4"/>
                                            </p:txEl>
                                          </p:spTgt>
                                        </p:tgtEl>
                                        <p:attrNameLst>
                                          <p:attrName>style.visibility</p:attrName>
                                        </p:attrNameLst>
                                      </p:cBhvr>
                                      <p:to>
                                        <p:strVal val="visible"/>
                                      </p:to>
                                    </p:set>
                                    <p:anim calcmode="lin" valueType="num">
                                      <p:cBhvr additive="base">
                                        <p:cTn id="25"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7651">
                                            <p:txEl>
                                              <p:pRg st="5" end="5"/>
                                            </p:txEl>
                                          </p:spTgt>
                                        </p:tgtEl>
                                        <p:attrNameLst>
                                          <p:attrName>style.visibility</p:attrName>
                                        </p:attrNameLst>
                                      </p:cBhvr>
                                      <p:to>
                                        <p:strVal val="visible"/>
                                      </p:to>
                                    </p:set>
                                    <p:anim calcmode="lin" valueType="num">
                                      <p:cBhvr additive="base">
                                        <p:cTn id="31"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7651">
                                            <p:txEl>
                                              <p:pRg st="6" end="6"/>
                                            </p:txEl>
                                          </p:spTgt>
                                        </p:tgtEl>
                                        <p:attrNameLst>
                                          <p:attrName>style.visibility</p:attrName>
                                        </p:attrNameLst>
                                      </p:cBhvr>
                                      <p:to>
                                        <p:strVal val="visible"/>
                                      </p:to>
                                    </p:set>
                                    <p:anim calcmode="lin" valueType="num">
                                      <p:cBhvr additive="base">
                                        <p:cTn id="35"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7651">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651">
                                            <p:txEl>
                                              <p:pRg st="7" end="7"/>
                                            </p:txEl>
                                          </p:spTgt>
                                        </p:tgtEl>
                                        <p:attrNameLst>
                                          <p:attrName>style.visibility</p:attrName>
                                        </p:attrNameLst>
                                      </p:cBhvr>
                                      <p:to>
                                        <p:strVal val="visible"/>
                                      </p:to>
                                    </p:set>
                                    <p:anim calcmode="lin" valueType="num">
                                      <p:cBhvr additive="base">
                                        <p:cTn id="39" dur="5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7651">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7651">
                                            <p:txEl>
                                              <p:pRg st="8" end="8"/>
                                            </p:txEl>
                                          </p:spTgt>
                                        </p:tgtEl>
                                        <p:attrNameLst>
                                          <p:attrName>style.visibility</p:attrName>
                                        </p:attrNameLst>
                                      </p:cBhvr>
                                      <p:to>
                                        <p:strVal val="visible"/>
                                      </p:to>
                                    </p:set>
                                    <p:anim calcmode="lin" valueType="num">
                                      <p:cBhvr additive="base">
                                        <p:cTn id="43" dur="500" fill="hold"/>
                                        <p:tgtEl>
                                          <p:spTgt spid="2765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65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7651">
                                            <p:txEl>
                                              <p:pRg st="9" end="9"/>
                                            </p:txEl>
                                          </p:spTgt>
                                        </p:tgtEl>
                                        <p:attrNameLst>
                                          <p:attrName>style.visibility</p:attrName>
                                        </p:attrNameLst>
                                      </p:cBhvr>
                                      <p:to>
                                        <p:strVal val="visible"/>
                                      </p:to>
                                    </p:set>
                                    <p:anim calcmode="lin" valueType="num">
                                      <p:cBhvr additive="base">
                                        <p:cTn id="49" dur="500" fill="hold"/>
                                        <p:tgtEl>
                                          <p:spTgt spid="27651">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7651">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7651">
                                            <p:txEl>
                                              <p:pRg st="10" end="10"/>
                                            </p:txEl>
                                          </p:spTgt>
                                        </p:tgtEl>
                                        <p:attrNameLst>
                                          <p:attrName>style.visibility</p:attrName>
                                        </p:attrNameLst>
                                      </p:cBhvr>
                                      <p:to>
                                        <p:strVal val="visible"/>
                                      </p:to>
                                    </p:set>
                                    <p:anim calcmode="lin" valueType="num">
                                      <p:cBhvr additive="base">
                                        <p:cTn id="53" dur="500" fill="hold"/>
                                        <p:tgtEl>
                                          <p:spTgt spid="27651">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76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27651">
                                            <p:txEl>
                                              <p:pRg st="11" end="11"/>
                                            </p:txEl>
                                          </p:spTgt>
                                        </p:tgtEl>
                                        <p:attrNameLst>
                                          <p:attrName>style.visibility</p:attrName>
                                        </p:attrNameLst>
                                      </p:cBhvr>
                                      <p:to>
                                        <p:strVal val="visible"/>
                                      </p:to>
                                    </p:set>
                                    <p:anim calcmode="lin" valueType="num">
                                      <p:cBhvr additive="base">
                                        <p:cTn id="59" dur="500" fill="hold"/>
                                        <p:tgtEl>
                                          <p:spTgt spid="27651">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7651">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7651">
                                            <p:txEl>
                                              <p:pRg st="12" end="12"/>
                                            </p:txEl>
                                          </p:spTgt>
                                        </p:tgtEl>
                                        <p:attrNameLst>
                                          <p:attrName>style.visibility</p:attrName>
                                        </p:attrNameLst>
                                      </p:cBhvr>
                                      <p:to>
                                        <p:strVal val="visible"/>
                                      </p:to>
                                    </p:set>
                                    <p:anim calcmode="lin" valueType="num">
                                      <p:cBhvr additive="base">
                                        <p:cTn id="63" dur="500" fill="hold"/>
                                        <p:tgtEl>
                                          <p:spTgt spid="27651">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76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152400" y="990600"/>
            <a:ext cx="8839200" cy="4953000"/>
          </a:xfrm>
        </p:spPr>
        <p:txBody>
          <a:bodyPr/>
          <a:lstStyle/>
          <a:p>
            <a:pPr eaLnBrk="1" hangingPunct="1">
              <a:lnSpc>
                <a:spcPct val="120000"/>
              </a:lnSpc>
            </a:pPr>
            <a:r>
              <a:rPr lang="zh-CN" altLang="en-US" sz="3300" dirty="0" smtClean="0">
                <a:solidFill>
                  <a:schemeClr val="tx2"/>
                </a:solidFill>
                <a:latin typeface="Times New Roman" panose="02020603050405020304" pitchFamily="18" charset="0"/>
              </a:rPr>
              <a:t>例</a:t>
            </a:r>
            <a:r>
              <a:rPr lang="en-US" altLang="zh-CN" sz="3300" dirty="0" smtClean="0">
                <a:solidFill>
                  <a:schemeClr val="tx2"/>
                </a:solidFill>
                <a:latin typeface="Times New Roman" panose="02020603050405020304" pitchFamily="18" charset="0"/>
              </a:rPr>
              <a:t>.</a:t>
            </a:r>
            <a:r>
              <a:rPr lang="en-US" altLang="zh-CN" sz="3300" dirty="0" smtClean="0">
                <a:latin typeface="Times New Roman" panose="02020603050405020304" pitchFamily="18" charset="0"/>
              </a:rPr>
              <a:t> </a:t>
            </a:r>
            <a:r>
              <a:rPr lang="zh-CN" altLang="en-US" sz="3300" dirty="0" smtClean="0">
                <a:latin typeface="Times New Roman" panose="02020603050405020304" pitchFamily="18" charset="0"/>
              </a:rPr>
              <a:t>设图</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中各点的度都是</a:t>
            </a:r>
            <a:r>
              <a:rPr lang="en-US" altLang="zh-CN" sz="3300" dirty="0" smtClean="0">
                <a:latin typeface="Times New Roman" panose="02020603050405020304" pitchFamily="18" charset="0"/>
              </a:rPr>
              <a:t>3, </a:t>
            </a:r>
            <a:r>
              <a:rPr lang="zh-CN" altLang="en-US" sz="3300" dirty="0" smtClean="0">
                <a:latin typeface="Times New Roman" panose="02020603050405020304" pitchFamily="18" charset="0"/>
              </a:rPr>
              <a:t>且点数</a:t>
            </a:r>
            <a:r>
              <a:rPr lang="en-US" altLang="zh-CN" sz="3300" dirty="0" smtClean="0">
                <a:latin typeface="Times New Roman" panose="02020603050405020304" pitchFamily="18" charset="0"/>
              </a:rPr>
              <a:t>n</a:t>
            </a:r>
            <a:r>
              <a:rPr lang="zh-CN" altLang="en-US" sz="3300" dirty="0" smtClean="0">
                <a:latin typeface="Times New Roman" panose="02020603050405020304" pitchFamily="18" charset="0"/>
              </a:rPr>
              <a:t>与边数</a:t>
            </a:r>
            <a:r>
              <a:rPr lang="en-US" altLang="zh-CN" sz="3300" dirty="0" smtClean="0">
                <a:latin typeface="Times New Roman" panose="02020603050405020304" pitchFamily="18" charset="0"/>
              </a:rPr>
              <a:t>m</a:t>
            </a:r>
          </a:p>
          <a:p>
            <a:pPr eaLnBrk="1" hangingPunct="1">
              <a:lnSpc>
                <a:spcPct val="120000"/>
              </a:lnSpc>
              <a:buFont typeface="Wingdings" panose="05000000000000000000" pitchFamily="2" charset="2"/>
              <a:buNone/>
            </a:pPr>
            <a:r>
              <a:rPr lang="zh-CN" altLang="en-US" sz="3300" dirty="0" smtClean="0">
                <a:latin typeface="Times New Roman" panose="02020603050405020304" pitchFamily="18" charset="0"/>
              </a:rPr>
              <a:t>间有如下关系：</a:t>
            </a:r>
            <a:r>
              <a:rPr lang="en-US" altLang="zh-CN" sz="3300" dirty="0" smtClean="0">
                <a:latin typeface="Times New Roman" panose="02020603050405020304" pitchFamily="18" charset="0"/>
              </a:rPr>
              <a:t>2n-3=m</a:t>
            </a:r>
            <a:r>
              <a:rPr lang="zh-CN" altLang="en-US" sz="3300" dirty="0" smtClean="0">
                <a:latin typeface="Times New Roman" panose="02020603050405020304" pitchFamily="18" charset="0"/>
              </a:rPr>
              <a:t>。</a:t>
            </a:r>
          </a:p>
          <a:p>
            <a:pPr eaLnBrk="1" hangingPunct="1">
              <a:lnSpc>
                <a:spcPct val="120000"/>
              </a:lnSpc>
              <a:buFont typeface="Wingdings" panose="05000000000000000000" pitchFamily="2" charset="2"/>
              <a:buNone/>
            </a:pPr>
            <a:r>
              <a:rPr lang="zh-CN" altLang="en-US" sz="3300" dirty="0" smtClean="0">
                <a:latin typeface="Times New Roman" panose="02020603050405020304" pitchFamily="18" charset="0"/>
              </a:rPr>
              <a:t>问：</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中点数</a:t>
            </a:r>
            <a:r>
              <a:rPr lang="en-US" altLang="zh-CN" sz="3300" dirty="0" smtClean="0">
                <a:latin typeface="Times New Roman" panose="02020603050405020304" pitchFamily="18" charset="0"/>
              </a:rPr>
              <a:t>n</a:t>
            </a:r>
            <a:r>
              <a:rPr lang="zh-CN" altLang="en-US" sz="3300" dirty="0" smtClean="0">
                <a:latin typeface="Times New Roman" panose="02020603050405020304" pitchFamily="18" charset="0"/>
              </a:rPr>
              <a:t>和边数</a:t>
            </a:r>
            <a:r>
              <a:rPr lang="en-US" altLang="zh-CN" sz="3300" dirty="0" smtClean="0">
                <a:latin typeface="Times New Roman" panose="02020603050405020304" pitchFamily="18" charset="0"/>
              </a:rPr>
              <a:t>m</a:t>
            </a:r>
            <a:r>
              <a:rPr lang="zh-CN" altLang="en-US" sz="3300" dirty="0" smtClean="0">
                <a:latin typeface="Times New Roman" panose="02020603050405020304" pitchFamily="18" charset="0"/>
              </a:rPr>
              <a:t>各为多少？</a:t>
            </a:r>
          </a:p>
          <a:p>
            <a:pPr eaLnBrk="1" hangingPunct="1">
              <a:lnSpc>
                <a:spcPct val="120000"/>
              </a:lnSpc>
              <a:buFont typeface="Wingdings" panose="05000000000000000000" pitchFamily="2" charset="2"/>
              <a:buNone/>
            </a:pPr>
            <a:r>
              <a:rPr lang="zh-CN" altLang="en-US" sz="3300" dirty="0" smtClean="0">
                <a:solidFill>
                  <a:schemeClr val="tx2"/>
                </a:solidFill>
                <a:latin typeface="Times New Roman" panose="02020603050405020304" pitchFamily="18" charset="0"/>
              </a:rPr>
              <a:t>解：</a:t>
            </a:r>
            <a:r>
              <a:rPr lang="zh-CN" altLang="en-US" sz="3300" dirty="0" smtClean="0">
                <a:latin typeface="Times New Roman" panose="02020603050405020304" pitchFamily="18" charset="0"/>
              </a:rPr>
              <a:t>由图</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中各点的度都是</a:t>
            </a:r>
            <a:r>
              <a:rPr lang="en-US" altLang="zh-CN" sz="3300" dirty="0" smtClean="0">
                <a:latin typeface="Times New Roman" panose="02020603050405020304" pitchFamily="18" charset="0"/>
              </a:rPr>
              <a:t>3</a:t>
            </a:r>
            <a:r>
              <a:rPr lang="zh-CN" altLang="en-US" sz="3300" dirty="0" smtClean="0">
                <a:latin typeface="Times New Roman" panose="02020603050405020304" pitchFamily="18" charset="0"/>
              </a:rPr>
              <a:t>及</a:t>
            </a:r>
            <a:r>
              <a:rPr lang="zh-CN" altLang="en-US" sz="3300" dirty="0" smtClean="0">
                <a:latin typeface="宋体" panose="02010600030101010101" pitchFamily="2" charset="-122"/>
              </a:rPr>
              <a:t>定理</a:t>
            </a:r>
            <a:r>
              <a:rPr lang="zh-CN" altLang="en-US" sz="3300" dirty="0" smtClean="0">
                <a:latin typeface="Times New Roman" panose="02020603050405020304" pitchFamily="18" charset="0"/>
              </a:rPr>
              <a:t>4.1.1知，</a:t>
            </a:r>
          </a:p>
          <a:p>
            <a:pPr eaLnBrk="1" hangingPunct="1">
              <a:lnSpc>
                <a:spcPct val="120000"/>
              </a:lnSpc>
              <a:buFont typeface="Wingdings" panose="05000000000000000000" pitchFamily="2" charset="2"/>
              <a:buNone/>
            </a:pPr>
            <a:r>
              <a:rPr lang="en-US" altLang="zh-CN" sz="3300" dirty="0" smtClean="0">
                <a:latin typeface="Times New Roman" panose="02020603050405020304" pitchFamily="18" charset="0"/>
              </a:rPr>
              <a:t>              3n=2m</a:t>
            </a:r>
            <a:r>
              <a:rPr lang="zh-CN" altLang="en-US" sz="3300" dirty="0" smtClean="0">
                <a:latin typeface="Times New Roman" panose="02020603050405020304" pitchFamily="18" charset="0"/>
              </a:rPr>
              <a:t>，</a:t>
            </a:r>
          </a:p>
          <a:p>
            <a:pPr eaLnBrk="1" hangingPunct="1">
              <a:lnSpc>
                <a:spcPct val="120000"/>
              </a:lnSpc>
              <a:buFont typeface="Wingdings" panose="05000000000000000000" pitchFamily="2" charset="2"/>
              <a:buNone/>
            </a:pPr>
            <a:r>
              <a:rPr lang="zh-CN" altLang="en-US" sz="3300" dirty="0" smtClean="0">
                <a:latin typeface="Times New Roman" panose="02020603050405020304" pitchFamily="18" charset="0"/>
              </a:rPr>
              <a:t>        再由已知</a:t>
            </a:r>
            <a:r>
              <a:rPr lang="en-US" altLang="zh-CN" sz="3300" dirty="0" smtClean="0">
                <a:latin typeface="Times New Roman" panose="02020603050405020304" pitchFamily="18" charset="0"/>
              </a:rPr>
              <a:t>2n-3=m</a:t>
            </a:r>
            <a:r>
              <a:rPr lang="zh-CN" altLang="en-US" sz="3300" dirty="0" smtClean="0">
                <a:latin typeface="Times New Roman" panose="02020603050405020304" pitchFamily="18" charset="0"/>
              </a:rPr>
              <a:t>，解得</a:t>
            </a:r>
          </a:p>
          <a:p>
            <a:pPr eaLnBrk="1" hangingPunct="1">
              <a:lnSpc>
                <a:spcPct val="120000"/>
              </a:lnSpc>
              <a:buFont typeface="Wingdings" panose="05000000000000000000" pitchFamily="2" charset="2"/>
              <a:buNone/>
            </a:pPr>
            <a:r>
              <a:rPr lang="en-US" altLang="zh-CN" sz="3300" dirty="0" smtClean="0">
                <a:latin typeface="Times New Roman" panose="02020603050405020304" pitchFamily="18" charset="0"/>
              </a:rPr>
              <a:t>         n=6</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m=9</a:t>
            </a:r>
            <a:r>
              <a:rPr lang="zh-CN" altLang="en-US" sz="3300" dirty="0" smtClean="0">
                <a:latin typeface="Times New Roman" panose="02020603050405020304"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10035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9F26769-4DB9-4B8B-A75E-EB3FBB0721A3}" type="slidenum">
              <a:rPr kumimoji="0" lang="zh-CN" altLang="en-US" sz="1400" b="0" smtClean="0"/>
              <a:pPr>
                <a:spcBef>
                  <a:spcPct val="0"/>
                </a:spcBef>
                <a:buClrTx/>
                <a:buFontTx/>
                <a:buNone/>
              </a:pPr>
              <a:t>30</a:t>
            </a:fld>
            <a:endParaRPr kumimoji="0" lang="en-US" altLang="zh-CN" sz="1400" b="0" smtClean="0"/>
          </a:p>
        </p:txBody>
      </p:sp>
      <p:sp>
        <p:nvSpPr>
          <p:cNvPr id="5" name="Rectangle 2"/>
          <p:cNvSpPr>
            <a:spLocks noGrp="1" noChangeArrowheads="1"/>
          </p:cNvSpPr>
          <p:nvPr>
            <p:ph type="title"/>
          </p:nvPr>
        </p:nvSpPr>
        <p:spPr>
          <a:xfrm>
            <a:off x="0" y="0"/>
            <a:ext cx="7772400" cy="708025"/>
          </a:xfrm>
        </p:spPr>
        <p:txBody>
          <a:bodyPr/>
          <a:lstStyle/>
          <a:p>
            <a:pPr algn="l" eaLnBrk="1" hangingPunct="1">
              <a:defRPr/>
            </a:pPr>
            <a:r>
              <a:rPr lang="zh-CN" altLang="en-US" sz="4000" dirty="0" smtClean="0">
                <a:latin typeface="+mj-ea"/>
              </a:rPr>
              <a:t>例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154">
                                            <p:txEl>
                                              <p:pRg st="3" end="3"/>
                                            </p:txEl>
                                          </p:spTgt>
                                        </p:tgtEl>
                                        <p:attrNameLst>
                                          <p:attrName>style.visibility</p:attrName>
                                        </p:attrNameLst>
                                      </p:cBhvr>
                                      <p:to>
                                        <p:strVal val="visible"/>
                                      </p:to>
                                    </p:set>
                                    <p:anim calcmode="lin" valueType="num">
                                      <p:cBhvr additive="base">
                                        <p:cTn id="7" dur="500" fill="hold"/>
                                        <p:tgtEl>
                                          <p:spTgt spid="4915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154">
                                            <p:txEl>
                                              <p:pRg st="4" end="4"/>
                                            </p:txEl>
                                          </p:spTgt>
                                        </p:tgtEl>
                                        <p:attrNameLst>
                                          <p:attrName>style.visibility</p:attrName>
                                        </p:attrNameLst>
                                      </p:cBhvr>
                                      <p:to>
                                        <p:strVal val="visible"/>
                                      </p:to>
                                    </p:set>
                                    <p:anim calcmode="lin" valueType="num">
                                      <p:cBhvr additive="base">
                                        <p:cTn id="11" dur="500" fill="hold"/>
                                        <p:tgtEl>
                                          <p:spTgt spid="4915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4">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9154">
                                            <p:txEl>
                                              <p:pRg st="5" end="5"/>
                                            </p:txEl>
                                          </p:spTgt>
                                        </p:tgtEl>
                                        <p:attrNameLst>
                                          <p:attrName>style.visibility</p:attrName>
                                        </p:attrNameLst>
                                      </p:cBhvr>
                                      <p:to>
                                        <p:strVal val="visible"/>
                                      </p:to>
                                    </p:set>
                                    <p:anim calcmode="lin" valueType="num">
                                      <p:cBhvr additive="base">
                                        <p:cTn id="15" dur="500" fill="hold"/>
                                        <p:tgtEl>
                                          <p:spTgt spid="4915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154">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9154">
                                            <p:txEl>
                                              <p:pRg st="6" end="6"/>
                                            </p:txEl>
                                          </p:spTgt>
                                        </p:tgtEl>
                                        <p:attrNameLst>
                                          <p:attrName>style.visibility</p:attrName>
                                        </p:attrNameLst>
                                      </p:cBhvr>
                                      <p:to>
                                        <p:strVal val="visible"/>
                                      </p:to>
                                    </p:set>
                                    <p:anim calcmode="lin" valueType="num">
                                      <p:cBhvr additive="base">
                                        <p:cTn id="19" dur="500" fill="hold"/>
                                        <p:tgtEl>
                                          <p:spTgt spid="4915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0" y="0"/>
            <a:ext cx="7772400" cy="708025"/>
          </a:xfrm>
        </p:spPr>
        <p:txBody>
          <a:bodyPr/>
          <a:lstStyle/>
          <a:p>
            <a:pPr algn="l" eaLnBrk="1" hangingPunct="1">
              <a:defRPr/>
            </a:pPr>
            <a:r>
              <a:rPr lang="zh-CN" altLang="en-US" sz="4000" dirty="0" smtClean="0">
                <a:latin typeface="+mj-ea"/>
              </a:rPr>
              <a:t>定理4.1.2</a:t>
            </a:r>
          </a:p>
        </p:txBody>
      </p:sp>
      <p:sp>
        <p:nvSpPr>
          <p:cNvPr id="101379" name="Rectangle 3"/>
          <p:cNvSpPr>
            <a:spLocks noGrp="1" noChangeArrowheads="1"/>
          </p:cNvSpPr>
          <p:nvPr>
            <p:ph type="body" idx="1"/>
          </p:nvPr>
        </p:nvSpPr>
        <p:spPr>
          <a:xfrm>
            <a:off x="152400" y="1219200"/>
            <a:ext cx="8915400" cy="457200"/>
          </a:xfrm>
        </p:spPr>
        <p:txBody>
          <a:bodyPr/>
          <a:lstStyle/>
          <a:p>
            <a:pPr marL="0" indent="0" eaLnBrk="1" hangingPunct="1">
              <a:lnSpc>
                <a:spcPct val="90000"/>
              </a:lnSpc>
            </a:pPr>
            <a:r>
              <a:rPr lang="zh-CN" altLang="en-US" sz="3300" dirty="0" smtClean="0">
                <a:latin typeface="宋体" panose="02010600030101010101" pitchFamily="2" charset="-122"/>
              </a:rPr>
              <a:t>任一有限图中，</a:t>
            </a:r>
            <a:r>
              <a:rPr lang="zh-CN" altLang="en-US" sz="3300" dirty="0" smtClean="0">
                <a:solidFill>
                  <a:schemeClr val="tx2"/>
                </a:solidFill>
                <a:latin typeface="宋体" panose="02010600030101010101" pitchFamily="2" charset="-122"/>
              </a:rPr>
              <a:t>奇数度</a:t>
            </a:r>
            <a:r>
              <a:rPr lang="zh-CN" altLang="en-US" sz="3300" dirty="0" smtClean="0">
                <a:latin typeface="宋体" panose="02010600030101010101" pitchFamily="2" charset="-122"/>
              </a:rPr>
              <a:t>的点的个数为偶数。</a:t>
            </a:r>
            <a:endParaRPr lang="en-US" altLang="zh-CN" sz="3300" dirty="0" smtClean="0">
              <a:latin typeface="Times New Roman" panose="02020603050405020304" pitchFamily="18" charset="0"/>
            </a:endParaRPr>
          </a:p>
        </p:txBody>
      </p:sp>
      <p:sp>
        <p:nvSpPr>
          <p:cNvPr id="101380" name="Rectangle 4"/>
          <p:cNvSpPr>
            <a:spLocks noChangeArrowheads="1"/>
          </p:cNvSpPr>
          <p:nvPr/>
        </p:nvSpPr>
        <p:spPr bwMode="auto">
          <a:xfrm>
            <a:off x="4233863"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nvGrpSpPr>
          <p:cNvPr id="2" name="Group 14"/>
          <p:cNvGrpSpPr>
            <a:grpSpLocks/>
          </p:cNvGrpSpPr>
          <p:nvPr/>
        </p:nvGrpSpPr>
        <p:grpSpPr bwMode="auto">
          <a:xfrm>
            <a:off x="228600" y="1828800"/>
            <a:ext cx="8686800" cy="4206875"/>
            <a:chOff x="144" y="1152"/>
            <a:chExt cx="5472" cy="2650"/>
          </a:xfrm>
        </p:grpSpPr>
        <p:sp>
          <p:nvSpPr>
            <p:cNvPr id="101388" name="Rectangle 11"/>
            <p:cNvSpPr>
              <a:spLocks noChangeArrowheads="1"/>
            </p:cNvSpPr>
            <p:nvPr/>
          </p:nvSpPr>
          <p:spPr bwMode="auto">
            <a:xfrm>
              <a:off x="144" y="2813"/>
              <a:ext cx="5472"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dirty="0">
                  <a:latin typeface="宋体" panose="02010600030101010101" pitchFamily="2" charset="-122"/>
                </a:rPr>
                <a:t>是偶数。因为       是偶数。所以       </a:t>
              </a:r>
              <a:br>
                <a:rPr lang="zh-CN" altLang="en-US" dirty="0">
                  <a:latin typeface="宋体" panose="02010600030101010101" pitchFamily="2" charset="-122"/>
                </a:rPr>
              </a:br>
              <a:r>
                <a:rPr lang="zh-CN" altLang="en-US" dirty="0">
                  <a:latin typeface="宋体" panose="02010600030101010101" pitchFamily="2" charset="-122"/>
                </a:rPr>
                <a:t/>
              </a:r>
              <a:br>
                <a:rPr lang="zh-CN" altLang="en-US" dirty="0">
                  <a:latin typeface="宋体" panose="02010600030101010101" pitchFamily="2" charset="-122"/>
                </a:rPr>
              </a:br>
              <a:r>
                <a:rPr lang="zh-CN" altLang="en-US" dirty="0">
                  <a:latin typeface="宋体" panose="02010600030101010101" pitchFamily="2" charset="-122"/>
                </a:rPr>
                <a:t>是偶数，故</a:t>
              </a:r>
              <a:r>
                <a:rPr lang="en-US" altLang="zh-CN" dirty="0">
                  <a:latin typeface="Times New Roman" panose="02020603050405020304" pitchFamily="18" charset="0"/>
                </a:rPr>
                <a:t>S</a:t>
              </a:r>
              <a:r>
                <a:rPr lang="en-US" altLang="zh-CN" baseline="-30000" dirty="0">
                  <a:latin typeface="Times New Roman" panose="02020603050405020304" pitchFamily="18" charset="0"/>
                </a:rPr>
                <a:t>1</a:t>
              </a:r>
              <a:r>
                <a:rPr lang="zh-CN" altLang="en-US" dirty="0">
                  <a:latin typeface="宋体" panose="02010600030101010101" pitchFamily="2" charset="-122"/>
                </a:rPr>
                <a:t>的元数是偶数。</a:t>
              </a:r>
              <a:r>
                <a:rPr lang="zh-CN" altLang="en-US" dirty="0">
                  <a:latin typeface="Times New Roman" panose="02020603050405020304" pitchFamily="18" charset="0"/>
                </a:rPr>
                <a:t>                                                                 </a:t>
              </a:r>
              <a:endParaRPr lang="zh-CN" altLang="en-US" sz="2000" dirty="0">
                <a:solidFill>
                  <a:srgbClr val="FFFF00"/>
                </a:solidFill>
                <a:latin typeface="Times New Roman" panose="02020603050405020304" pitchFamily="18" charset="0"/>
              </a:endParaRPr>
            </a:p>
          </p:txBody>
        </p:sp>
        <p:sp>
          <p:nvSpPr>
            <p:cNvPr id="101389" name="Rectangle 9"/>
            <p:cNvSpPr>
              <a:spLocks noChangeArrowheads="1"/>
            </p:cNvSpPr>
            <p:nvPr/>
          </p:nvSpPr>
          <p:spPr bwMode="auto">
            <a:xfrm>
              <a:off x="144" y="1152"/>
              <a:ext cx="5472"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FontTx/>
                <a:buNone/>
              </a:pPr>
              <a:r>
                <a:rPr lang="zh-CN" altLang="en-US" dirty="0">
                  <a:solidFill>
                    <a:schemeClr val="tx2"/>
                  </a:solidFill>
                  <a:latin typeface="Times New Roman" panose="02020603050405020304" pitchFamily="18" charset="0"/>
                </a:rPr>
                <a:t>证明：</a:t>
              </a:r>
              <a:r>
                <a:rPr lang="zh-CN" altLang="en-US" dirty="0">
                  <a:latin typeface="Times New Roman" panose="02020603050405020304" pitchFamily="18" charset="0"/>
                </a:rPr>
                <a:t>设</a:t>
              </a:r>
              <a:r>
                <a:rPr lang="en-US" altLang="zh-CN" dirty="0">
                  <a:latin typeface="Times New Roman" panose="02020603050405020304" pitchFamily="18" charset="0"/>
                </a:rPr>
                <a:t>S</a:t>
              </a:r>
              <a:r>
                <a:rPr lang="en-US" altLang="zh-CN" baseline="-30000" dirty="0">
                  <a:latin typeface="Times New Roman" panose="02020603050405020304" pitchFamily="18" charset="0"/>
                </a:rPr>
                <a:t>1</a:t>
              </a:r>
              <a:r>
                <a:rPr lang="en-US" altLang="zh-CN" dirty="0">
                  <a:latin typeface="Times New Roman" panose="02020603050405020304" pitchFamily="18" charset="0"/>
                </a:rPr>
                <a:t>，S</a:t>
              </a:r>
              <a:r>
                <a:rPr lang="en-US" altLang="zh-CN" baseline="-30000" dirty="0">
                  <a:latin typeface="Times New Roman" panose="02020603050405020304" pitchFamily="18" charset="0"/>
                </a:rPr>
                <a:t>2</a:t>
              </a:r>
              <a:r>
                <a:rPr lang="zh-CN" altLang="en-US" dirty="0">
                  <a:latin typeface="Times New Roman" panose="02020603050405020304" pitchFamily="18" charset="0"/>
                </a:rPr>
                <a:t>分别是图</a:t>
              </a:r>
              <a:r>
                <a:rPr lang="en-US" altLang="zh-CN" dirty="0">
                  <a:latin typeface="Times New Roman" panose="02020603050405020304" pitchFamily="18" charset="0"/>
                </a:rPr>
                <a:t>G</a:t>
              </a:r>
              <a:r>
                <a:rPr lang="zh-CN" altLang="en-US" dirty="0">
                  <a:latin typeface="Times New Roman" panose="02020603050405020304" pitchFamily="18" charset="0"/>
                </a:rPr>
                <a:t>中具有</a:t>
              </a:r>
              <a:r>
                <a:rPr lang="zh-CN" altLang="en-US" dirty="0">
                  <a:solidFill>
                    <a:schemeClr val="tx2"/>
                  </a:solidFill>
                  <a:latin typeface="Times New Roman" panose="02020603050405020304" pitchFamily="18" charset="0"/>
                </a:rPr>
                <a:t>奇数度</a:t>
              </a:r>
              <a:r>
                <a:rPr lang="zh-CN" altLang="en-US" dirty="0">
                  <a:latin typeface="Times New Roman" panose="02020603050405020304" pitchFamily="18" charset="0"/>
                </a:rPr>
                <a:t>的点和具有</a:t>
              </a:r>
              <a:r>
                <a:rPr lang="zh-CN" altLang="en-US" dirty="0">
                  <a:solidFill>
                    <a:schemeClr val="tx2"/>
                  </a:solidFill>
                  <a:latin typeface="Times New Roman" panose="02020603050405020304" pitchFamily="18" charset="0"/>
                </a:rPr>
                <a:t>偶数度</a:t>
              </a:r>
              <a:r>
                <a:rPr lang="zh-CN" altLang="en-US" dirty="0">
                  <a:latin typeface="Times New Roman" panose="02020603050405020304" pitchFamily="18" charset="0"/>
                </a:rPr>
                <a:t>的点的集合，由定理4.1.1知</a:t>
              </a:r>
            </a:p>
          </p:txBody>
        </p:sp>
      </p:grpSp>
      <p:sp>
        <p:nvSpPr>
          <p:cNvPr id="3" name="文本框 2"/>
          <p:cNvSpPr txBox="1">
            <a:spLocks noRot="1" noChangeAspect="1" noMove="1" noResize="1" noEditPoints="1" noAdjustHandles="1" noChangeArrowheads="1" noChangeShapeType="1" noTextEdit="1"/>
          </p:cNvSpPr>
          <p:nvPr/>
        </p:nvSpPr>
        <p:spPr>
          <a:xfrm>
            <a:off x="1515039" y="3165476"/>
            <a:ext cx="2160463" cy="1195584"/>
          </a:xfrm>
          <a:prstGeom prst="rect">
            <a:avLst/>
          </a:prstGeom>
          <a:blipFill rotWithShape="0">
            <a:blip r:embed="rId2"/>
            <a:stretch>
              <a:fillRect/>
            </a:stretch>
          </a:blipFill>
        </p:spPr>
        <p:txBody>
          <a:bodyPr/>
          <a:lstStyle/>
          <a:p>
            <a:pPr>
              <a:defRPr/>
            </a:pPr>
            <a:r>
              <a:rPr lang="zh-CN" altLang="en-US">
                <a:noFill/>
              </a:rPr>
              <a:t> </a:t>
            </a:r>
          </a:p>
        </p:txBody>
      </p:sp>
      <p:sp>
        <p:nvSpPr>
          <p:cNvPr id="14" name="文本框 13"/>
          <p:cNvSpPr txBox="1">
            <a:spLocks noRot="1" noChangeAspect="1" noMove="1" noResize="1" noEditPoints="1" noAdjustHandles="1" noChangeArrowheads="1" noChangeShapeType="1" noTextEdit="1"/>
          </p:cNvSpPr>
          <p:nvPr/>
        </p:nvSpPr>
        <p:spPr>
          <a:xfrm>
            <a:off x="3675502" y="3150298"/>
            <a:ext cx="1763110" cy="1195584"/>
          </a:xfrm>
          <a:prstGeom prst="rect">
            <a:avLst/>
          </a:prstGeom>
          <a:blipFill rotWithShape="0">
            <a:blip r:embed="rId3"/>
            <a:stretch>
              <a:fillRect/>
            </a:stretch>
          </a:blipFill>
        </p:spPr>
        <p:txBody>
          <a:bodyPr/>
          <a:lstStyle/>
          <a:p>
            <a:pPr>
              <a:defRPr/>
            </a:pPr>
            <a:r>
              <a:rPr lang="zh-CN" altLang="en-US">
                <a:noFill/>
              </a:rPr>
              <a:t> </a:t>
            </a:r>
          </a:p>
        </p:txBody>
      </p:sp>
      <p:pic>
        <p:nvPicPr>
          <p:cNvPr id="101384"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00350" y="4454525"/>
            <a:ext cx="12573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5" name="图片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4414838"/>
            <a:ext cx="12985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页脚占位符 3"/>
          <p:cNvSpPr>
            <a:spLocks noGrp="1"/>
          </p:cNvSpPr>
          <p:nvPr>
            <p:ph type="ftr" sz="quarter" idx="11"/>
          </p:nvPr>
        </p:nvSpPr>
        <p:spPr/>
        <p:txBody>
          <a:bodyPr/>
          <a:lstStyle/>
          <a:p>
            <a:pPr>
              <a:defRPr/>
            </a:pPr>
            <a:endParaRPr lang="en-US" altLang="zh-CN"/>
          </a:p>
        </p:txBody>
      </p:sp>
      <p:sp>
        <p:nvSpPr>
          <p:cNvPr id="10138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F8C8E96-3246-48E5-8087-DAFE1D52C35F}" type="slidenum">
              <a:rPr kumimoji="0" lang="zh-CN" altLang="en-US" sz="1400" b="0" smtClean="0"/>
              <a:pPr>
                <a:spcBef>
                  <a:spcPct val="0"/>
                </a:spcBef>
                <a:buClrTx/>
                <a:buFontTx/>
                <a:buNone/>
              </a:pPr>
              <a:t>31</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0" y="-33268"/>
            <a:ext cx="7772400" cy="707886"/>
          </a:xfrm>
        </p:spPr>
        <p:txBody>
          <a:bodyPr/>
          <a:lstStyle/>
          <a:p>
            <a:pPr algn="l" eaLnBrk="1" hangingPunct="1">
              <a:defRPr/>
            </a:pPr>
            <a:r>
              <a:rPr lang="en-US" altLang="zh-CN" sz="4000" dirty="0" smtClean="0">
                <a:latin typeface="+mj-ea"/>
              </a:rPr>
              <a:t>3. </a:t>
            </a:r>
            <a:r>
              <a:rPr lang="zh-CN" altLang="en-US" sz="4000" dirty="0" smtClean="0">
                <a:latin typeface="+mj-ea"/>
              </a:rPr>
              <a:t>路</a:t>
            </a:r>
          </a:p>
        </p:txBody>
      </p:sp>
      <p:sp>
        <p:nvSpPr>
          <p:cNvPr id="50179" name="Rectangle 3"/>
          <p:cNvSpPr>
            <a:spLocks noGrp="1" noChangeArrowheads="1"/>
          </p:cNvSpPr>
          <p:nvPr>
            <p:ph type="body" idx="1"/>
          </p:nvPr>
        </p:nvSpPr>
        <p:spPr>
          <a:xfrm>
            <a:off x="228600" y="914400"/>
            <a:ext cx="8763000" cy="5029200"/>
          </a:xfrm>
        </p:spPr>
        <p:txBody>
          <a:bodyPr/>
          <a:lstStyle/>
          <a:p>
            <a:pPr marL="0" indent="0" eaLnBrk="1" hangingPunct="1">
              <a:lnSpc>
                <a:spcPct val="110000"/>
              </a:lnSpc>
              <a:tabLst>
                <a:tab pos="669925" algn="l"/>
              </a:tabLst>
            </a:pPr>
            <a:r>
              <a:rPr lang="zh-CN" altLang="en-US" sz="3300" dirty="0" smtClean="0">
                <a:solidFill>
                  <a:srgbClr val="FFCC00"/>
                </a:solidFill>
                <a:latin typeface="宋体" panose="02010600030101010101" pitchFamily="2" charset="-122"/>
              </a:rPr>
              <a:t>定义</a:t>
            </a:r>
            <a:r>
              <a:rPr lang="zh-CN" altLang="en-US" sz="3300" dirty="0" smtClean="0">
                <a:solidFill>
                  <a:srgbClr val="FFCC00"/>
                </a:solidFill>
                <a:latin typeface="Times New Roman" panose="02020603050405020304" pitchFamily="18" charset="0"/>
              </a:rPr>
              <a:t>4.1.4</a:t>
            </a:r>
            <a:r>
              <a:rPr lang="zh-CN" altLang="en-US" sz="3300" dirty="0" smtClean="0">
                <a:latin typeface="Times New Roman" panose="02020603050405020304" pitchFamily="18" charset="0"/>
              </a:rPr>
              <a:t> 设</a:t>
            </a:r>
            <a:r>
              <a:rPr lang="en-US" altLang="zh-CN" sz="3300" dirty="0" smtClean="0">
                <a:latin typeface="Times New Roman" panose="02020603050405020304" pitchFamily="18" charset="0"/>
              </a:rPr>
              <a:t>G＝(P，L)</a:t>
            </a:r>
            <a:r>
              <a:rPr lang="zh-CN" altLang="en-US" sz="3300" dirty="0" smtClean="0">
                <a:latin typeface="Times New Roman" panose="02020603050405020304" pitchFamily="18" charset="0"/>
              </a:rPr>
              <a:t>是图，</a:t>
            </a:r>
            <a:r>
              <a:rPr lang="en-US" altLang="zh-CN" sz="3300" dirty="0" err="1" smtClean="0">
                <a:latin typeface="Times New Roman" panose="02020603050405020304" pitchFamily="18" charset="0"/>
              </a:rPr>
              <a:t>v，v</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是</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中两点。由</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中点组成的序列(</a:t>
            </a:r>
            <a:r>
              <a:rPr lang="en-US" altLang="zh-CN" sz="3300" dirty="0" smtClean="0">
                <a:latin typeface="Times New Roman" panose="02020603050405020304" pitchFamily="18" charset="0"/>
              </a:rPr>
              <a:t>v</a:t>
            </a:r>
            <a:r>
              <a:rPr lang="en-US" altLang="zh-CN" sz="3300" baseline="-30000" dirty="0" smtClean="0">
                <a:latin typeface="Times New Roman" panose="02020603050405020304" pitchFamily="18" charset="0"/>
              </a:rPr>
              <a:t>0</a:t>
            </a:r>
            <a:r>
              <a:rPr lang="en-US" altLang="zh-CN" sz="3300" dirty="0" smtClean="0">
                <a:latin typeface="Times New Roman" panose="02020603050405020304" pitchFamily="18" charset="0"/>
              </a:rPr>
              <a:t>,v</a:t>
            </a:r>
            <a:r>
              <a:rPr lang="en-US" altLang="zh-CN" sz="3300" baseline="-30000" dirty="0" smtClean="0">
                <a:latin typeface="Times New Roman" panose="02020603050405020304" pitchFamily="18" charset="0"/>
              </a:rPr>
              <a:t>1</a:t>
            </a:r>
            <a:r>
              <a:rPr lang="en-US" altLang="zh-CN" sz="3300" dirty="0" smtClean="0">
                <a:latin typeface="Times New Roman" panose="02020603050405020304" pitchFamily="18" charset="0"/>
              </a:rPr>
              <a:t>,…,</a:t>
            </a:r>
            <a:r>
              <a:rPr lang="en-US" altLang="zh-CN" sz="3300" dirty="0" err="1" smtClean="0">
                <a:latin typeface="Times New Roman" panose="02020603050405020304" pitchFamily="18" charset="0"/>
              </a:rPr>
              <a:t>v</a:t>
            </a:r>
            <a:r>
              <a:rPr lang="en-US" altLang="zh-CN" sz="3300" baseline="-30000" dirty="0" err="1" smtClean="0">
                <a:latin typeface="Times New Roman" panose="02020603050405020304" pitchFamily="18" charset="0"/>
              </a:rPr>
              <a:t>n</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称为</a:t>
            </a:r>
            <a:r>
              <a:rPr lang="zh-CN" altLang="en-US" sz="3300" dirty="0" smtClean="0">
                <a:solidFill>
                  <a:schemeClr val="tx2"/>
                </a:solidFill>
                <a:latin typeface="Times New Roman" panose="02020603050405020304" pitchFamily="18" charset="0"/>
              </a:rPr>
              <a:t>从</a:t>
            </a:r>
            <a:r>
              <a:rPr lang="en-US" altLang="zh-CN" sz="3300" dirty="0" smtClean="0">
                <a:solidFill>
                  <a:schemeClr val="tx2"/>
                </a:solidFill>
                <a:latin typeface="Times New Roman" panose="02020603050405020304" pitchFamily="18" charset="0"/>
              </a:rPr>
              <a:t>v</a:t>
            </a:r>
            <a:r>
              <a:rPr lang="zh-CN" altLang="en-US" sz="3300" dirty="0" smtClean="0">
                <a:solidFill>
                  <a:schemeClr val="tx2"/>
                </a:solidFill>
                <a:latin typeface="Times New Roman" panose="02020603050405020304" pitchFamily="18" charset="0"/>
              </a:rPr>
              <a:t>到</a:t>
            </a:r>
            <a:r>
              <a:rPr lang="en-US" altLang="zh-CN" sz="3300" dirty="0" smtClean="0">
                <a:solidFill>
                  <a:schemeClr val="tx2"/>
                </a:solidFill>
                <a:latin typeface="Times New Roman" panose="02020603050405020304" pitchFamily="18" charset="0"/>
              </a:rPr>
              <a:t>v’</a:t>
            </a:r>
            <a:r>
              <a:rPr lang="zh-CN" altLang="en-US" sz="3300" dirty="0" smtClean="0">
                <a:latin typeface="Times New Roman" panose="02020603050405020304" pitchFamily="18" charset="0"/>
              </a:rPr>
              <a:t>的</a:t>
            </a:r>
            <a:r>
              <a:rPr lang="zh-CN" altLang="en-US" sz="3300" dirty="0" smtClean="0">
                <a:solidFill>
                  <a:schemeClr val="tx2"/>
                </a:solidFill>
                <a:latin typeface="Times New Roman" panose="02020603050405020304" pitchFamily="18" charset="0"/>
              </a:rPr>
              <a:t>长度为</a:t>
            </a:r>
            <a:r>
              <a:rPr lang="en-US" altLang="zh-CN" sz="3300" dirty="0" smtClean="0">
                <a:solidFill>
                  <a:schemeClr val="tx2"/>
                </a:solidFill>
                <a:latin typeface="Times New Roman" panose="02020603050405020304" pitchFamily="18" charset="0"/>
              </a:rPr>
              <a:t>n</a:t>
            </a:r>
            <a:r>
              <a:rPr lang="zh-CN" altLang="en-US" sz="3300" dirty="0" smtClean="0">
                <a:latin typeface="Times New Roman" panose="02020603050405020304" pitchFamily="18" charset="0"/>
              </a:rPr>
              <a:t>的</a:t>
            </a:r>
            <a:r>
              <a:rPr lang="zh-CN" altLang="en-US" sz="3300" dirty="0" smtClean="0">
                <a:solidFill>
                  <a:schemeClr val="tx2"/>
                </a:solidFill>
                <a:latin typeface="Times New Roman" panose="02020603050405020304" pitchFamily="18" charset="0"/>
              </a:rPr>
              <a:t>路</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有</a:t>
            </a:r>
            <a:r>
              <a:rPr lang="en-US" altLang="zh-CN" sz="3300" dirty="0" smtClean="0">
                <a:latin typeface="Times New Roman" panose="02020603050405020304" pitchFamily="18" charset="0"/>
              </a:rPr>
              <a:t>n+1</a:t>
            </a:r>
            <a:r>
              <a:rPr lang="zh-CN" altLang="en-US" sz="3300" dirty="0" smtClean="0">
                <a:latin typeface="Times New Roman" panose="02020603050405020304" pitchFamily="18" charset="0"/>
              </a:rPr>
              <a:t>个允许重复的点</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如果</a:t>
            </a:r>
            <a:br>
              <a:rPr lang="zh-CN" altLang="en-US" sz="3300" dirty="0" smtClean="0">
                <a:latin typeface="Times New Roman" panose="02020603050405020304" pitchFamily="18" charset="0"/>
              </a:rPr>
            </a:br>
            <a:r>
              <a:rPr lang="zh-CN" altLang="en-US" sz="3300" dirty="0" smtClean="0">
                <a:latin typeface="Times New Roman" panose="02020603050405020304" pitchFamily="18" charset="0"/>
              </a:rPr>
              <a:t>	(1) </a:t>
            </a:r>
            <a:r>
              <a:rPr lang="en-US" altLang="zh-CN" sz="3300" dirty="0" smtClean="0">
                <a:latin typeface="Times New Roman" panose="02020603050405020304" pitchFamily="18" charset="0"/>
              </a:rPr>
              <a:t>v</a:t>
            </a:r>
            <a:r>
              <a:rPr lang="en-US" altLang="zh-CN" sz="3300" baseline="-30000" dirty="0" smtClean="0">
                <a:latin typeface="Times New Roman" panose="02020603050405020304" pitchFamily="18" charset="0"/>
              </a:rPr>
              <a:t>0</a:t>
            </a:r>
            <a:r>
              <a:rPr lang="en-US" altLang="zh-CN" sz="3300" dirty="0" smtClean="0">
                <a:latin typeface="Times New Roman" panose="02020603050405020304" pitchFamily="18" charset="0"/>
              </a:rPr>
              <a:t>=</a:t>
            </a:r>
            <a:r>
              <a:rPr lang="en-US" altLang="zh-CN" sz="3300" dirty="0" err="1" smtClean="0">
                <a:latin typeface="Times New Roman" panose="02020603050405020304" pitchFamily="18" charset="0"/>
              </a:rPr>
              <a:t>v，v</a:t>
            </a:r>
            <a:r>
              <a:rPr lang="en-US" altLang="zh-CN" sz="3300" baseline="-30000" dirty="0" err="1" smtClean="0">
                <a:latin typeface="Times New Roman" panose="02020603050405020304" pitchFamily="18" charset="0"/>
              </a:rPr>
              <a:t>n</a:t>
            </a:r>
            <a:r>
              <a:rPr lang="en-US" altLang="zh-CN" sz="3300" dirty="0" smtClean="0">
                <a:latin typeface="Times New Roman" panose="02020603050405020304" pitchFamily="18" charset="0"/>
              </a:rPr>
              <a:t>=v’；</a:t>
            </a:r>
            <a:br>
              <a:rPr lang="en-US" altLang="zh-CN" sz="3300" dirty="0" smtClean="0">
                <a:latin typeface="Times New Roman" panose="02020603050405020304" pitchFamily="18" charset="0"/>
              </a:rPr>
            </a:br>
            <a:r>
              <a:rPr lang="en-US" altLang="zh-CN" sz="3300" dirty="0" smtClean="0">
                <a:latin typeface="Times New Roman" panose="02020603050405020304" pitchFamily="18" charset="0"/>
              </a:rPr>
              <a:t>	(2) v</a:t>
            </a:r>
            <a:r>
              <a:rPr lang="en-US" altLang="zh-CN" sz="3300" baseline="-30000" dirty="0" smtClean="0">
                <a:latin typeface="Times New Roman" panose="02020603050405020304" pitchFamily="18" charset="0"/>
              </a:rPr>
              <a:t>i</a:t>
            </a:r>
            <a:r>
              <a:rPr lang="zh-CN" altLang="en-US" sz="3300" dirty="0" smtClean="0">
                <a:latin typeface="宋体" panose="02010600030101010101" pitchFamily="2" charset="-122"/>
              </a:rPr>
              <a:t>与</a:t>
            </a:r>
            <a:r>
              <a:rPr lang="en-US" altLang="zh-CN" sz="3300" dirty="0" smtClean="0">
                <a:latin typeface="Times New Roman" panose="02020603050405020304" pitchFamily="18" charset="0"/>
              </a:rPr>
              <a:t>v</a:t>
            </a:r>
            <a:r>
              <a:rPr lang="en-US" altLang="zh-CN" sz="3300" baseline="-30000" dirty="0" smtClean="0">
                <a:latin typeface="Times New Roman" panose="02020603050405020304" pitchFamily="18" charset="0"/>
              </a:rPr>
              <a:t>i+1</a:t>
            </a:r>
            <a:r>
              <a:rPr lang="zh-CN" altLang="en-US" sz="3300" dirty="0" smtClean="0">
                <a:latin typeface="宋体" panose="02010600030101010101" pitchFamily="2" charset="-122"/>
              </a:rPr>
              <a:t>相邻，</a:t>
            </a:r>
            <a:r>
              <a:rPr lang="zh-CN" altLang="en-US" sz="3300" dirty="0" smtClean="0">
                <a:latin typeface="Times New Roman" panose="02020603050405020304" pitchFamily="18" charset="0"/>
              </a:rPr>
              <a:t>0</a:t>
            </a:r>
            <a:r>
              <a:rPr lang="zh-CN" altLang="en-US" sz="3300" dirty="0" smtClean="0">
                <a:latin typeface="Times New Roman" panose="02020603050405020304" pitchFamily="18" charset="0"/>
                <a:sym typeface="Symbol" panose="05050102010706020507" pitchFamily="18" charset="2"/>
              </a:rPr>
              <a:t></a:t>
            </a:r>
            <a:r>
              <a:rPr lang="zh-CN" altLang="en-US" sz="3300" dirty="0" smtClean="0">
                <a:latin typeface="Times New Roman" panose="02020603050405020304" pitchFamily="18" charset="0"/>
              </a:rPr>
              <a:t> </a:t>
            </a:r>
            <a:r>
              <a:rPr lang="en-US" altLang="zh-CN" sz="3300" dirty="0" err="1" smtClean="0">
                <a:latin typeface="Times New Roman" panose="02020603050405020304" pitchFamily="18" charset="0"/>
              </a:rPr>
              <a:t>i</a:t>
            </a:r>
            <a:r>
              <a:rPr lang="en-US" altLang="zh-CN" sz="3300" dirty="0" err="1" smtClean="0">
                <a:latin typeface="宋体" panose="02010600030101010101" pitchFamily="2" charset="-122"/>
              </a:rPr>
              <a:t>＜</a:t>
            </a:r>
            <a:r>
              <a:rPr lang="en-US" altLang="zh-CN" sz="3300" dirty="0" err="1" smtClean="0">
                <a:latin typeface="Times New Roman" panose="02020603050405020304" pitchFamily="18" charset="0"/>
              </a:rPr>
              <a:t>n</a:t>
            </a:r>
            <a:r>
              <a:rPr lang="en-US" altLang="zh-CN" sz="3300" dirty="0" smtClean="0">
                <a:latin typeface="宋体" panose="02010600030101010101" pitchFamily="2" charset="-122"/>
              </a:rPr>
              <a:t>。</a:t>
            </a:r>
            <a:r>
              <a:rPr lang="en-US" altLang="zh-CN" sz="3300" dirty="0" smtClean="0">
                <a:latin typeface="Times New Roman" panose="02020603050405020304" pitchFamily="18" charset="0"/>
              </a:rPr>
              <a:t> </a:t>
            </a:r>
          </a:p>
          <a:p>
            <a:pPr marL="0" indent="0" eaLnBrk="1" hangingPunct="1">
              <a:tabLst>
                <a:tab pos="669925" algn="l"/>
              </a:tabLst>
            </a:pPr>
            <a:r>
              <a:rPr lang="en-US" altLang="zh-CN" sz="3300" dirty="0" smtClean="0">
                <a:latin typeface="Times New Roman" panose="02020603050405020304" pitchFamily="18" charset="0"/>
              </a:rPr>
              <a:t>Note:</a:t>
            </a:r>
          </a:p>
          <a:p>
            <a:pPr marL="0" indent="0" eaLnBrk="1" hangingPunct="1">
              <a:buFont typeface="Wingdings" panose="05000000000000000000" pitchFamily="2" charset="2"/>
              <a:buNone/>
              <a:tabLst>
                <a:tab pos="669925" algn="l"/>
              </a:tabLst>
            </a:pPr>
            <a:r>
              <a:rPr lang="en-US" altLang="zh-CN" sz="3300" dirty="0" smtClean="0">
                <a:latin typeface="Times New Roman" panose="02020603050405020304" pitchFamily="18" charset="0"/>
              </a:rPr>
              <a:t>1. </a:t>
            </a:r>
            <a:r>
              <a:rPr lang="en-US" altLang="zh-CN" sz="3300" dirty="0" err="1" smtClean="0">
                <a:latin typeface="Times New Roman" panose="02020603050405020304" pitchFamily="18" charset="0"/>
              </a:rPr>
              <a:t>v，v</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是图</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中未必不同的两点。</a:t>
            </a:r>
          </a:p>
          <a:p>
            <a:pPr marL="0" indent="0" eaLnBrk="1" hangingPunct="1">
              <a:buFont typeface="Wingdings" panose="05000000000000000000" pitchFamily="2" charset="2"/>
              <a:buNone/>
              <a:tabLst>
                <a:tab pos="669925" algn="l"/>
              </a:tabLst>
            </a:pPr>
            <a:r>
              <a:rPr lang="en-US" altLang="zh-CN" sz="3300" dirty="0" smtClean="0">
                <a:latin typeface="Times New Roman" panose="02020603050405020304" pitchFamily="18" charset="0"/>
              </a:rPr>
              <a:t>2. v</a:t>
            </a:r>
            <a:r>
              <a:rPr lang="en-US" altLang="zh-CN" sz="3300" baseline="-30000" dirty="0" smtClean="0">
                <a:latin typeface="Times New Roman" panose="02020603050405020304" pitchFamily="18" charset="0"/>
              </a:rPr>
              <a:t>0</a:t>
            </a:r>
            <a:r>
              <a:rPr lang="en-US" altLang="zh-CN" sz="3300" dirty="0" smtClean="0">
                <a:latin typeface="Times New Roman" panose="02020603050405020304" pitchFamily="18" charset="0"/>
              </a:rPr>
              <a:t>,v</a:t>
            </a:r>
            <a:r>
              <a:rPr lang="en-US" altLang="zh-CN" sz="3300" baseline="-30000" dirty="0" smtClean="0">
                <a:latin typeface="Times New Roman" panose="02020603050405020304" pitchFamily="18" charset="0"/>
              </a:rPr>
              <a:t>1</a:t>
            </a:r>
            <a:r>
              <a:rPr lang="en-US" altLang="zh-CN" sz="3300" dirty="0" smtClean="0">
                <a:latin typeface="Times New Roman" panose="02020603050405020304" pitchFamily="18" charset="0"/>
              </a:rPr>
              <a:t>,…, </a:t>
            </a:r>
            <a:r>
              <a:rPr lang="en-US" altLang="zh-CN" sz="3300" dirty="0" err="1" smtClean="0">
                <a:latin typeface="Times New Roman" panose="02020603050405020304" pitchFamily="18" charset="0"/>
              </a:rPr>
              <a:t>v</a:t>
            </a:r>
            <a:r>
              <a:rPr lang="en-US" altLang="zh-CN" sz="3300" baseline="-30000" dirty="0" err="1" smtClean="0">
                <a:latin typeface="Times New Roman" panose="02020603050405020304" pitchFamily="18" charset="0"/>
              </a:rPr>
              <a:t>n</a:t>
            </a:r>
            <a:r>
              <a:rPr lang="zh-CN" altLang="en-US" sz="3300" dirty="0" smtClean="0">
                <a:latin typeface="Times New Roman" panose="02020603050405020304" pitchFamily="18" charset="0"/>
              </a:rPr>
              <a:t>中也允许有重复。         </a:t>
            </a:r>
            <a:r>
              <a:rPr lang="zh-CN" altLang="en-US" dirty="0" smtClean="0">
                <a:latin typeface="Times New Roman" panose="02020603050405020304" pitchFamily="18" charset="0"/>
              </a:rPr>
              <a:t>                  </a:t>
            </a:r>
            <a:endParaRPr lang="zh-CN" altLang="en-US" sz="1600" dirty="0" smtClean="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0240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B683820-2E62-45CA-8E68-01FB0DF70053}" type="slidenum">
              <a:rPr kumimoji="0" lang="zh-CN" altLang="en-US" sz="1400" b="0" smtClean="0"/>
              <a:pPr>
                <a:spcBef>
                  <a:spcPct val="0"/>
                </a:spcBef>
                <a:buClrTx/>
                <a:buFontTx/>
                <a:buNone/>
              </a:pPr>
              <a:t>32</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 calcmode="lin" valueType="num">
                                      <p:cBhvr additive="base">
                                        <p:cTn id="7" dur="5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anim calcmode="lin" valueType="num">
                                      <p:cBhvr additive="base">
                                        <p:cTn id="11"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0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0179">
                                            <p:txEl>
                                              <p:pRg st="3" end="3"/>
                                            </p:txEl>
                                          </p:spTgt>
                                        </p:tgtEl>
                                        <p:attrNameLst>
                                          <p:attrName>style.visibility</p:attrName>
                                        </p:attrNameLst>
                                      </p:cBhvr>
                                      <p:to>
                                        <p:strVal val="visible"/>
                                      </p:to>
                                    </p:set>
                                    <p:anim calcmode="lin" valueType="num">
                                      <p:cBhvr additive="base">
                                        <p:cTn id="17"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017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0" y="0"/>
            <a:ext cx="7772400" cy="708025"/>
          </a:xfrm>
        </p:spPr>
        <p:txBody>
          <a:bodyPr/>
          <a:lstStyle/>
          <a:p>
            <a:pPr algn="l" eaLnBrk="1" hangingPunct="1">
              <a:defRPr/>
            </a:pPr>
            <a:r>
              <a:rPr lang="zh-CN" altLang="en-US" sz="4000" dirty="0" smtClean="0">
                <a:latin typeface="+mj-ea"/>
              </a:rPr>
              <a:t>定义4.1.5 </a:t>
            </a:r>
          </a:p>
        </p:txBody>
      </p:sp>
      <p:sp>
        <p:nvSpPr>
          <p:cNvPr id="51203" name="Rectangle 3"/>
          <p:cNvSpPr>
            <a:spLocks noGrp="1" noChangeArrowheads="1"/>
          </p:cNvSpPr>
          <p:nvPr>
            <p:ph type="body" idx="1"/>
          </p:nvPr>
        </p:nvSpPr>
        <p:spPr>
          <a:xfrm>
            <a:off x="228600" y="1066800"/>
            <a:ext cx="8763000" cy="5029200"/>
          </a:xfrm>
        </p:spPr>
        <p:txBody>
          <a:bodyPr/>
          <a:lstStyle/>
          <a:p>
            <a:pPr marL="0" indent="0" eaLnBrk="1" hangingPunct="1">
              <a:lnSpc>
                <a:spcPct val="110000"/>
              </a:lnSpc>
              <a:tabLst>
                <a:tab pos="669925" algn="l"/>
              </a:tabLst>
            </a:pPr>
            <a:r>
              <a:rPr lang="zh-CN" altLang="en-US" sz="3300" dirty="0" smtClean="0">
                <a:latin typeface="Times New Roman" panose="02020603050405020304" pitchFamily="18" charset="0"/>
              </a:rPr>
              <a:t>设</a:t>
            </a:r>
            <a:r>
              <a:rPr lang="en-US" altLang="zh-CN" sz="3300" dirty="0" smtClean="0">
                <a:latin typeface="Times New Roman" panose="02020603050405020304" pitchFamily="18" charset="0"/>
              </a:rPr>
              <a:t>G＝(P，L)</a:t>
            </a:r>
            <a:r>
              <a:rPr lang="zh-CN" altLang="en-US" sz="3300" dirty="0" smtClean="0">
                <a:latin typeface="Times New Roman" panose="02020603050405020304" pitchFamily="18" charset="0"/>
              </a:rPr>
              <a:t>是图，(</a:t>
            </a:r>
            <a:r>
              <a:rPr lang="en-US" altLang="zh-CN" sz="3300" dirty="0" smtClean="0">
                <a:latin typeface="Times New Roman" panose="02020603050405020304" pitchFamily="18" charset="0"/>
              </a:rPr>
              <a:t>v</a:t>
            </a:r>
            <a:r>
              <a:rPr lang="en-US" altLang="zh-CN" sz="3300" baseline="-30000" dirty="0" smtClean="0">
                <a:latin typeface="Times New Roman" panose="02020603050405020304" pitchFamily="18" charset="0"/>
              </a:rPr>
              <a:t>0</a:t>
            </a:r>
            <a:r>
              <a:rPr lang="en-US" altLang="zh-CN" sz="3300" dirty="0" smtClean="0">
                <a:latin typeface="Times New Roman" panose="02020603050405020304" pitchFamily="18" charset="0"/>
              </a:rPr>
              <a:t>,v</a:t>
            </a:r>
            <a:r>
              <a:rPr lang="en-US" altLang="zh-CN" sz="3300" baseline="-30000" dirty="0" smtClean="0">
                <a:latin typeface="Times New Roman" panose="02020603050405020304" pitchFamily="18" charset="0"/>
              </a:rPr>
              <a:t>1</a:t>
            </a:r>
            <a:r>
              <a:rPr lang="en-US" altLang="zh-CN" sz="3300" dirty="0" smtClean="0">
                <a:latin typeface="Times New Roman" panose="02020603050405020304" pitchFamily="18" charset="0"/>
              </a:rPr>
              <a:t>,…,</a:t>
            </a:r>
            <a:r>
              <a:rPr lang="en-US" altLang="zh-CN" sz="3300" dirty="0" err="1" smtClean="0">
                <a:latin typeface="Times New Roman" panose="02020603050405020304" pitchFamily="18" charset="0"/>
              </a:rPr>
              <a:t>v</a:t>
            </a:r>
            <a:r>
              <a:rPr lang="en-US" altLang="zh-CN" sz="3300" baseline="-30000" dirty="0" err="1" smtClean="0">
                <a:latin typeface="Times New Roman" panose="02020603050405020304" pitchFamily="18" charset="0"/>
              </a:rPr>
              <a:t>n</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是</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中从</a:t>
            </a:r>
            <a:r>
              <a:rPr lang="en-US" altLang="zh-CN" sz="3300" dirty="0" smtClean="0">
                <a:latin typeface="Times New Roman" panose="02020603050405020304" pitchFamily="18" charset="0"/>
              </a:rPr>
              <a:t>v</a:t>
            </a:r>
            <a:r>
              <a:rPr lang="en-US" altLang="zh-CN" sz="3300" baseline="-30000" dirty="0" smtClean="0">
                <a:latin typeface="Times New Roman" panose="02020603050405020304" pitchFamily="18" charset="0"/>
              </a:rPr>
              <a:t>0</a:t>
            </a:r>
            <a:r>
              <a:rPr lang="zh-CN" altLang="en-US" sz="3300" dirty="0" smtClean="0">
                <a:latin typeface="Times New Roman" panose="02020603050405020304" pitchFamily="18" charset="0"/>
              </a:rPr>
              <a:t>到</a:t>
            </a:r>
            <a:r>
              <a:rPr lang="en-US" altLang="zh-CN" sz="3300" dirty="0" err="1" smtClean="0">
                <a:latin typeface="Times New Roman" panose="02020603050405020304" pitchFamily="18" charset="0"/>
              </a:rPr>
              <a:t>v</a:t>
            </a:r>
            <a:r>
              <a:rPr lang="en-US" altLang="zh-CN" sz="3300" baseline="-30000" dirty="0" err="1" smtClean="0">
                <a:latin typeface="Times New Roman" panose="02020603050405020304" pitchFamily="18" charset="0"/>
              </a:rPr>
              <a:t>n</a:t>
            </a:r>
            <a:r>
              <a:rPr lang="zh-CN" altLang="en-US" sz="3300" dirty="0" smtClean="0">
                <a:latin typeface="Times New Roman" panose="02020603050405020304" pitchFamily="18" charset="0"/>
              </a:rPr>
              <a:t>的路，称此路为</a:t>
            </a:r>
            <a:r>
              <a:rPr lang="zh-CN" altLang="en-US" sz="3300" dirty="0" smtClean="0">
                <a:solidFill>
                  <a:schemeClr val="tx2"/>
                </a:solidFill>
                <a:latin typeface="Times New Roman" panose="02020603050405020304" pitchFamily="18" charset="0"/>
              </a:rPr>
              <a:t>简单路</a:t>
            </a:r>
            <a:r>
              <a:rPr lang="zh-CN" altLang="en-US" sz="3300" dirty="0" smtClean="0">
                <a:latin typeface="Times New Roman" panose="02020603050405020304" pitchFamily="18" charset="0"/>
              </a:rPr>
              <a:t>，如果</a:t>
            </a:r>
            <a:br>
              <a:rPr lang="zh-CN" altLang="en-US" sz="3300" dirty="0" smtClean="0">
                <a:latin typeface="Times New Roman" panose="02020603050405020304" pitchFamily="18" charset="0"/>
              </a:rPr>
            </a:br>
            <a:r>
              <a:rPr lang="zh-CN" altLang="en-US" sz="3300" dirty="0" smtClean="0">
                <a:latin typeface="Times New Roman" panose="02020603050405020304" pitchFamily="18" charset="0"/>
              </a:rPr>
              <a:t>	1）</a:t>
            </a:r>
            <a:r>
              <a:rPr lang="en-US" altLang="zh-CN" sz="3300" dirty="0" smtClean="0">
                <a:latin typeface="Times New Roman" panose="02020603050405020304" pitchFamily="18" charset="0"/>
              </a:rPr>
              <a:t>v</a:t>
            </a:r>
            <a:r>
              <a:rPr lang="en-US" altLang="zh-CN" sz="3300" baseline="-30000" dirty="0" smtClean="0">
                <a:latin typeface="Times New Roman" panose="02020603050405020304" pitchFamily="18" charset="0"/>
              </a:rPr>
              <a:t>0</a:t>
            </a:r>
            <a:r>
              <a:rPr lang="en-US" altLang="zh-CN" sz="3300" dirty="0" smtClean="0">
                <a:latin typeface="Times New Roman" panose="02020603050405020304" pitchFamily="18" charset="0"/>
              </a:rPr>
              <a:t>,…,v</a:t>
            </a:r>
            <a:r>
              <a:rPr lang="en-US" altLang="zh-CN" sz="3300" baseline="-30000" dirty="0" smtClean="0">
                <a:latin typeface="Times New Roman" panose="02020603050405020304" pitchFamily="18" charset="0"/>
              </a:rPr>
              <a:t>n－1</a:t>
            </a:r>
            <a:r>
              <a:rPr lang="zh-CN" altLang="en-US" sz="3300" dirty="0" smtClean="0">
                <a:latin typeface="Times New Roman" panose="02020603050405020304" pitchFamily="18" charset="0"/>
              </a:rPr>
              <a:t>互不相同；</a:t>
            </a:r>
            <a:br>
              <a:rPr lang="zh-CN" altLang="en-US" sz="3300" dirty="0" smtClean="0">
                <a:latin typeface="Times New Roman" panose="02020603050405020304" pitchFamily="18" charset="0"/>
              </a:rPr>
            </a:br>
            <a:r>
              <a:rPr lang="zh-CN" altLang="en-US" sz="3300" dirty="0" smtClean="0">
                <a:latin typeface="Times New Roman" panose="02020603050405020304" pitchFamily="18" charset="0"/>
              </a:rPr>
              <a:t>	2）</a:t>
            </a:r>
            <a:r>
              <a:rPr lang="en-US" altLang="zh-CN" sz="3300" dirty="0" smtClean="0">
                <a:latin typeface="Times New Roman" panose="02020603050405020304" pitchFamily="18" charset="0"/>
              </a:rPr>
              <a:t>v</a:t>
            </a:r>
            <a:r>
              <a:rPr lang="en-US" altLang="zh-CN" sz="3300" baseline="-30000" dirty="0" smtClean="0">
                <a:latin typeface="Times New Roman" panose="02020603050405020304" pitchFamily="18" charset="0"/>
              </a:rPr>
              <a:t>1</a:t>
            </a:r>
            <a:r>
              <a:rPr lang="en-US" altLang="zh-CN" sz="3300" dirty="0" smtClean="0">
                <a:latin typeface="Times New Roman" panose="02020603050405020304" pitchFamily="18" charset="0"/>
              </a:rPr>
              <a:t>,…,</a:t>
            </a:r>
            <a:r>
              <a:rPr lang="en-US" altLang="zh-CN" sz="3300" dirty="0" err="1" smtClean="0">
                <a:latin typeface="Times New Roman" panose="02020603050405020304" pitchFamily="18" charset="0"/>
              </a:rPr>
              <a:t>v</a:t>
            </a:r>
            <a:r>
              <a:rPr lang="en-US" altLang="zh-CN" sz="3300" baseline="-30000" dirty="0" err="1" smtClean="0">
                <a:latin typeface="Times New Roman" panose="02020603050405020304" pitchFamily="18" charset="0"/>
              </a:rPr>
              <a:t>n</a:t>
            </a:r>
            <a:r>
              <a:rPr lang="zh-CN" altLang="en-US" sz="3300" dirty="0" smtClean="0">
                <a:latin typeface="Times New Roman" panose="02020603050405020304" pitchFamily="18" charset="0"/>
              </a:rPr>
              <a:t>互不相同。</a:t>
            </a:r>
            <a:br>
              <a:rPr lang="zh-CN" altLang="en-US" sz="3300" dirty="0" smtClean="0">
                <a:latin typeface="Times New Roman" panose="02020603050405020304" pitchFamily="18" charset="0"/>
              </a:rPr>
            </a:br>
            <a:endParaRPr lang="zh-CN" altLang="en-US" sz="3300" dirty="0" smtClean="0">
              <a:latin typeface="Times New Roman" panose="02020603050405020304" pitchFamily="18" charset="0"/>
            </a:endParaRPr>
          </a:p>
          <a:p>
            <a:pPr marL="0" indent="0" eaLnBrk="1" hangingPunct="1">
              <a:lnSpc>
                <a:spcPct val="110000"/>
              </a:lnSpc>
              <a:tabLst>
                <a:tab pos="669925" algn="l"/>
              </a:tabLst>
            </a:pPr>
            <a:r>
              <a:rPr lang="zh-CN" altLang="en-US" sz="3300" dirty="0" smtClean="0">
                <a:latin typeface="宋体" panose="02010600030101010101" pitchFamily="2" charset="-122"/>
              </a:rPr>
              <a:t>显然，一条简单路（</a:t>
            </a:r>
            <a:r>
              <a:rPr lang="en-US" altLang="zh-CN" sz="3300" dirty="0" smtClean="0">
                <a:latin typeface="Times New Roman" panose="02020603050405020304" pitchFamily="18" charset="0"/>
              </a:rPr>
              <a:t>v</a:t>
            </a:r>
            <a:r>
              <a:rPr lang="en-US" altLang="zh-CN" sz="3300" baseline="-30000" dirty="0" smtClean="0">
                <a:latin typeface="Times New Roman" panose="02020603050405020304" pitchFamily="18" charset="0"/>
              </a:rPr>
              <a:t>0</a:t>
            </a:r>
            <a:r>
              <a:rPr lang="en-US" altLang="zh-CN" sz="3300" dirty="0" smtClean="0">
                <a:latin typeface="Times New Roman" panose="02020603050405020304" pitchFamily="18" charset="0"/>
              </a:rPr>
              <a:t>,v</a:t>
            </a:r>
            <a:r>
              <a:rPr lang="en-US" altLang="zh-CN" sz="3300" baseline="-30000" dirty="0" smtClean="0">
                <a:latin typeface="Times New Roman" panose="02020603050405020304" pitchFamily="18" charset="0"/>
              </a:rPr>
              <a:t>1</a:t>
            </a:r>
            <a:r>
              <a:rPr lang="en-US" altLang="zh-CN" sz="3300" dirty="0" smtClean="0">
                <a:latin typeface="Times New Roman" panose="02020603050405020304" pitchFamily="18" charset="0"/>
              </a:rPr>
              <a:t>,…,</a:t>
            </a:r>
            <a:r>
              <a:rPr lang="en-US" altLang="zh-CN" sz="3300" dirty="0" err="1" smtClean="0">
                <a:latin typeface="Times New Roman" panose="02020603050405020304" pitchFamily="18" charset="0"/>
              </a:rPr>
              <a:t>v</a:t>
            </a:r>
            <a:r>
              <a:rPr lang="en-US" altLang="zh-CN" sz="3300" baseline="-30000" dirty="0" err="1" smtClean="0">
                <a:latin typeface="Times New Roman" panose="02020603050405020304" pitchFamily="18" charset="0"/>
              </a:rPr>
              <a:t>n</a:t>
            </a:r>
            <a:r>
              <a:rPr lang="en-US" altLang="zh-CN" sz="3300" dirty="0" smtClean="0">
                <a:latin typeface="宋体" panose="02010600030101010101" pitchFamily="2" charset="-122"/>
              </a:rPr>
              <a:t>），</a:t>
            </a:r>
            <a:r>
              <a:rPr lang="zh-CN" altLang="en-US" sz="3300" dirty="0" smtClean="0">
                <a:latin typeface="宋体" panose="02010600030101010101" pitchFamily="2" charset="-122"/>
              </a:rPr>
              <a:t>除</a:t>
            </a:r>
            <a:r>
              <a:rPr lang="en-US" altLang="zh-CN" sz="3300" dirty="0" smtClean="0">
                <a:latin typeface="Times New Roman" panose="02020603050405020304" pitchFamily="18" charset="0"/>
              </a:rPr>
              <a:t>v</a:t>
            </a:r>
            <a:r>
              <a:rPr lang="en-US" altLang="zh-CN" sz="3300" baseline="-30000" dirty="0" smtClean="0">
                <a:latin typeface="Times New Roman" panose="02020603050405020304" pitchFamily="18" charset="0"/>
              </a:rPr>
              <a:t>0</a:t>
            </a:r>
            <a:r>
              <a:rPr lang="zh-CN" altLang="en-US" sz="3300" dirty="0" smtClean="0">
                <a:latin typeface="宋体" panose="02010600030101010101" pitchFamily="2" charset="-122"/>
              </a:rPr>
              <a:t>与</a:t>
            </a:r>
            <a:r>
              <a:rPr lang="en-US" altLang="zh-CN" sz="3300" dirty="0" err="1" smtClean="0">
                <a:latin typeface="Times New Roman" panose="02020603050405020304" pitchFamily="18" charset="0"/>
              </a:rPr>
              <a:t>v</a:t>
            </a:r>
            <a:r>
              <a:rPr lang="en-US" altLang="zh-CN" sz="3300" baseline="-30000" dirty="0" err="1" smtClean="0">
                <a:latin typeface="Times New Roman" panose="02020603050405020304" pitchFamily="18" charset="0"/>
              </a:rPr>
              <a:t>n</a:t>
            </a:r>
            <a:r>
              <a:rPr lang="zh-CN" altLang="en-US" sz="3300" dirty="0" smtClean="0">
                <a:latin typeface="宋体" panose="02010600030101010101" pitchFamily="2" charset="-122"/>
              </a:rPr>
              <a:t>可以相同外，其它任意两点都不相同。</a:t>
            </a:r>
            <a:r>
              <a:rPr lang="zh-CN" altLang="en-US" sz="3300" dirty="0" smtClean="0">
                <a:latin typeface="Times New Roman" panose="02020603050405020304" pitchFamily="18" charset="0"/>
              </a:rPr>
              <a:t>   </a:t>
            </a:r>
            <a:endParaRPr lang="en-US" altLang="zh-CN" sz="3300" dirty="0" smtClean="0">
              <a:latin typeface="Times New Roman" panose="02020603050405020304" pitchFamily="18" charset="0"/>
            </a:endParaRPr>
          </a:p>
          <a:p>
            <a:pPr marL="0" indent="0" algn="r" eaLnBrk="1" hangingPunct="1">
              <a:lnSpc>
                <a:spcPct val="110000"/>
              </a:lnSpc>
              <a:buFont typeface="Wingdings" panose="05000000000000000000" pitchFamily="2" charset="2"/>
              <a:buNone/>
              <a:tabLst>
                <a:tab pos="669925" algn="l"/>
              </a:tabLst>
            </a:pPr>
            <a:r>
              <a:rPr lang="zh-CN" altLang="en-US" dirty="0" smtClean="0">
                <a:latin typeface="Times New Roman" panose="02020603050405020304" pitchFamily="18" charset="0"/>
              </a:rPr>
              <a:t> </a:t>
            </a:r>
            <a:endParaRPr lang="zh-CN" altLang="en-US" sz="1600" dirty="0" smtClean="0">
              <a:solidFill>
                <a:srgbClr val="FFFF00"/>
              </a:solidFill>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0342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DBACDAA-5AF6-4693-8A14-934AFC7C136D}" type="slidenum">
              <a:rPr kumimoji="0" lang="zh-CN" altLang="en-US" sz="1400" b="0" smtClean="0"/>
              <a:pPr>
                <a:spcBef>
                  <a:spcPct val="0"/>
                </a:spcBef>
                <a:buClrTx/>
                <a:buFontTx/>
                <a:buNone/>
              </a:pPr>
              <a:t>33</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 calcmode="lin" valueType="num">
                                      <p:cBhvr additive="base">
                                        <p:cTn id="7" dur="500" fill="hold"/>
                                        <p:tgtEl>
                                          <p:spTgt spid="512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0" y="0"/>
            <a:ext cx="7772400" cy="708025"/>
          </a:xfrm>
        </p:spPr>
        <p:txBody>
          <a:bodyPr/>
          <a:lstStyle/>
          <a:p>
            <a:pPr algn="l" eaLnBrk="1" hangingPunct="1">
              <a:defRPr/>
            </a:pPr>
            <a:r>
              <a:rPr lang="zh-CN" altLang="en-US" sz="4000" dirty="0" smtClean="0">
                <a:latin typeface="+mj-ea"/>
              </a:rPr>
              <a:t>定义4.1.6 </a:t>
            </a:r>
          </a:p>
        </p:txBody>
      </p:sp>
      <p:sp>
        <p:nvSpPr>
          <p:cNvPr id="51203" name="Rectangle 3"/>
          <p:cNvSpPr>
            <a:spLocks noGrp="1" noChangeArrowheads="1"/>
          </p:cNvSpPr>
          <p:nvPr>
            <p:ph type="body" idx="1"/>
          </p:nvPr>
        </p:nvSpPr>
        <p:spPr>
          <a:xfrm>
            <a:off x="228600" y="1295400"/>
            <a:ext cx="8763000" cy="5029200"/>
          </a:xfrm>
        </p:spPr>
        <p:txBody>
          <a:bodyPr/>
          <a:lstStyle/>
          <a:p>
            <a:pPr marL="0" indent="0" eaLnBrk="1" hangingPunct="1">
              <a:lnSpc>
                <a:spcPct val="110000"/>
              </a:lnSpc>
              <a:tabLst>
                <a:tab pos="669925" algn="l"/>
              </a:tabLst>
              <a:defRPr/>
            </a:pPr>
            <a:r>
              <a:rPr lang="zh-CN" altLang="en-US" sz="3300" dirty="0" smtClean="0">
                <a:latin typeface="宋体" pitchFamily="2" charset="-122"/>
              </a:rPr>
              <a:t>设</a:t>
            </a:r>
            <a:r>
              <a:rPr lang="en-US" altLang="zh-CN" sz="3300" dirty="0" smtClean="0">
                <a:latin typeface="Times New Roman" pitchFamily="18" charset="0"/>
              </a:rPr>
              <a:t>G＝(P，L)</a:t>
            </a:r>
            <a:r>
              <a:rPr lang="zh-CN" altLang="en-US" sz="3300" dirty="0" smtClean="0">
                <a:latin typeface="宋体" pitchFamily="2" charset="-122"/>
              </a:rPr>
              <a:t>是图。</a:t>
            </a:r>
            <a:r>
              <a:rPr lang="en-US" altLang="zh-CN" sz="3300" dirty="0" smtClean="0">
                <a:latin typeface="Times New Roman" pitchFamily="18" charset="0"/>
              </a:rPr>
              <a:t>G</a:t>
            </a:r>
            <a:r>
              <a:rPr lang="zh-CN" altLang="en-US" sz="3300" dirty="0" smtClean="0">
                <a:latin typeface="宋体" pitchFamily="2" charset="-122"/>
              </a:rPr>
              <a:t>中</a:t>
            </a:r>
            <a:r>
              <a:rPr lang="zh-CN" altLang="en-US" sz="3300" dirty="0" smtClean="0">
                <a:solidFill>
                  <a:schemeClr val="tx2"/>
                </a:solidFill>
                <a:latin typeface="宋体" pitchFamily="2" charset="-122"/>
              </a:rPr>
              <a:t>从点</a:t>
            </a:r>
            <a:r>
              <a:rPr lang="en-US" altLang="zh-CN" sz="3300" dirty="0" smtClean="0">
                <a:solidFill>
                  <a:schemeClr val="tx2"/>
                </a:solidFill>
                <a:latin typeface="Times New Roman" pitchFamily="18" charset="0"/>
              </a:rPr>
              <a:t>v</a:t>
            </a:r>
            <a:r>
              <a:rPr lang="zh-CN" altLang="en-US" sz="3300" dirty="0" smtClean="0">
                <a:solidFill>
                  <a:schemeClr val="tx2"/>
                </a:solidFill>
                <a:latin typeface="宋体" pitchFamily="2" charset="-122"/>
              </a:rPr>
              <a:t>到自身</a:t>
            </a:r>
            <a:r>
              <a:rPr lang="zh-CN" altLang="en-US" sz="3300" dirty="0" smtClean="0">
                <a:latin typeface="宋体" pitchFamily="2" charset="-122"/>
              </a:rPr>
              <a:t>的</a:t>
            </a:r>
          </a:p>
          <a:p>
            <a:pPr marL="265113" indent="-265113" eaLnBrk="1" hangingPunct="1">
              <a:lnSpc>
                <a:spcPct val="110000"/>
              </a:lnSpc>
              <a:buFont typeface="Wingdings" panose="05000000000000000000" pitchFamily="2" charset="2"/>
              <a:buNone/>
              <a:tabLst>
                <a:tab pos="669925" algn="l"/>
              </a:tabLst>
              <a:defRPr/>
            </a:pPr>
            <a:r>
              <a:rPr lang="zh-CN" altLang="en-US" sz="3300" dirty="0" smtClean="0">
                <a:latin typeface="宋体" pitchFamily="2" charset="-122"/>
              </a:rPr>
              <a:t>  其长度不小于</a:t>
            </a:r>
            <a:r>
              <a:rPr lang="zh-CN" altLang="en-US" sz="3300" dirty="0" smtClean="0">
                <a:latin typeface="Times New Roman" pitchFamily="18" charset="0"/>
              </a:rPr>
              <a:t>3</a:t>
            </a:r>
            <a:r>
              <a:rPr lang="zh-CN" altLang="en-US" sz="3300" dirty="0" smtClean="0">
                <a:latin typeface="宋体" pitchFamily="2" charset="-122"/>
              </a:rPr>
              <a:t>的简单路，称为</a:t>
            </a:r>
            <a:r>
              <a:rPr lang="zh-CN" altLang="en-US" sz="3300" dirty="0" smtClean="0">
                <a:solidFill>
                  <a:schemeClr val="tx2"/>
                </a:solidFill>
                <a:latin typeface="宋体" pitchFamily="2" charset="-122"/>
              </a:rPr>
              <a:t>回路</a:t>
            </a:r>
            <a:r>
              <a:rPr lang="zh-CN" altLang="en-US" sz="3300" dirty="0" smtClean="0">
                <a:latin typeface="宋体" pitchFamily="2" charset="-122"/>
              </a:rPr>
              <a:t>。</a:t>
            </a:r>
            <a:r>
              <a:rPr lang="zh-CN" altLang="en-US" sz="3300" dirty="0" smtClean="0">
                <a:latin typeface="Times New Roman" pitchFamily="18" charset="0"/>
              </a:rPr>
              <a:t>              </a:t>
            </a:r>
            <a:endParaRPr lang="zh-CN" altLang="en-US" sz="3300" dirty="0" smtClean="0">
              <a:solidFill>
                <a:srgbClr val="FFFF00"/>
              </a:solidFill>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0445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205952D-650E-4226-BB22-645D5CCF43A1}" type="slidenum">
              <a:rPr kumimoji="0" lang="zh-CN" altLang="en-US" sz="1400" b="0" smtClean="0"/>
              <a:pPr>
                <a:spcBef>
                  <a:spcPct val="0"/>
                </a:spcBef>
                <a:buClrTx/>
                <a:buFontTx/>
                <a:buNone/>
              </a:pPr>
              <a:t>34</a:t>
            </a:fld>
            <a:endParaRPr kumimoji="0" lang="en-US" altLang="zh-CN" sz="1400" b="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0"/>
            <a:ext cx="7772400" cy="762000"/>
          </a:xfrm>
        </p:spPr>
        <p:txBody>
          <a:bodyPr/>
          <a:lstStyle/>
          <a:p>
            <a:pPr algn="l" eaLnBrk="1" hangingPunct="1">
              <a:defRPr/>
            </a:pPr>
            <a:r>
              <a:rPr lang="zh-CN" altLang="en-US" sz="4000" dirty="0" smtClean="0">
                <a:latin typeface="+mj-ea"/>
              </a:rPr>
              <a:t>例</a:t>
            </a:r>
            <a:r>
              <a:rPr lang="zh-CN" altLang="en-US" dirty="0" smtClean="0">
                <a:latin typeface="Times New Roman" pitchFamily="18" charset="0"/>
                <a:ea typeface="宋体" pitchFamily="2" charset="-122"/>
              </a:rPr>
              <a:t> </a:t>
            </a:r>
          </a:p>
        </p:txBody>
      </p:sp>
      <p:sp>
        <p:nvSpPr>
          <p:cNvPr id="65539" name="Rectangle 3"/>
          <p:cNvSpPr>
            <a:spLocks noGrp="1" noChangeArrowheads="1"/>
          </p:cNvSpPr>
          <p:nvPr>
            <p:ph type="body" idx="1"/>
          </p:nvPr>
        </p:nvSpPr>
        <p:spPr>
          <a:xfrm>
            <a:off x="3486150" y="533400"/>
            <a:ext cx="5505450" cy="5867400"/>
          </a:xfrm>
        </p:spPr>
        <p:txBody>
          <a:bodyPr/>
          <a:lstStyle/>
          <a:p>
            <a:pPr marL="0" indent="0" eaLnBrk="1" hangingPunct="1">
              <a:tabLst>
                <a:tab pos="669925" algn="l"/>
              </a:tabLst>
            </a:pPr>
            <a:r>
              <a:rPr lang="zh-CN" altLang="en-US" sz="3300" dirty="0" smtClean="0">
                <a:latin typeface="Times New Roman" panose="02020603050405020304" pitchFamily="18" charset="0"/>
              </a:rPr>
              <a:t>(</a:t>
            </a:r>
            <a:r>
              <a:rPr lang="en-US" altLang="zh-CN" sz="3300" dirty="0" err="1" smtClean="0">
                <a:latin typeface="Times New Roman" panose="02020603050405020304" pitchFamily="18" charset="0"/>
              </a:rPr>
              <a:t>a,b,c,d</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是一条长度为3的路(简单路)</a:t>
            </a:r>
          </a:p>
          <a:p>
            <a:pPr marL="0" indent="0" eaLnBrk="1" hangingPunct="1">
              <a:tabLst>
                <a:tab pos="669925" algn="l"/>
              </a:tabLst>
            </a:pPr>
            <a:r>
              <a:rPr lang="zh-CN" altLang="en-US" sz="3300" dirty="0" smtClean="0">
                <a:latin typeface="Times New Roman" panose="02020603050405020304" pitchFamily="18" charset="0"/>
              </a:rPr>
              <a:t>(</a:t>
            </a:r>
            <a:r>
              <a:rPr lang="en-US" altLang="zh-CN" sz="3300" dirty="0" err="1" smtClean="0">
                <a:latin typeface="Times New Roman" panose="02020603050405020304" pitchFamily="18" charset="0"/>
              </a:rPr>
              <a:t>a,b,c,a,d,c,b</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是一条长度为6的路(不是简单路)</a:t>
            </a:r>
          </a:p>
          <a:p>
            <a:pPr marL="0" indent="0" eaLnBrk="1" hangingPunct="1">
              <a:tabLst>
                <a:tab pos="669925" algn="l"/>
              </a:tabLst>
            </a:pPr>
            <a:r>
              <a:rPr lang="zh-CN" altLang="en-US" sz="3300" dirty="0" smtClean="0">
                <a:latin typeface="Times New Roman" panose="02020603050405020304" pitchFamily="18" charset="0"/>
              </a:rPr>
              <a:t>(</a:t>
            </a:r>
            <a:r>
              <a:rPr lang="en-US" altLang="zh-CN" sz="3300" dirty="0" err="1" smtClean="0">
                <a:latin typeface="Times New Roman" panose="02020603050405020304" pitchFamily="18" charset="0"/>
              </a:rPr>
              <a:t>a,b,c,a</a:t>
            </a:r>
            <a:r>
              <a:rPr lang="en-US" altLang="zh-CN" sz="3300" dirty="0" smtClean="0">
                <a:latin typeface="Times New Roman" panose="02020603050405020304" pitchFamily="18" charset="0"/>
              </a:rPr>
              <a:t>)、 </a:t>
            </a:r>
            <a:r>
              <a:rPr lang="zh-CN" altLang="en-US" sz="3300" dirty="0" smtClean="0">
                <a:latin typeface="Times New Roman" panose="02020603050405020304" pitchFamily="18" charset="0"/>
              </a:rPr>
              <a:t>(</a:t>
            </a:r>
            <a:r>
              <a:rPr lang="en-US" altLang="zh-CN" sz="3300" dirty="0" err="1" smtClean="0">
                <a:latin typeface="Times New Roman" panose="02020603050405020304" pitchFamily="18" charset="0"/>
              </a:rPr>
              <a:t>a,c,d,a</a:t>
            </a:r>
            <a:r>
              <a:rPr lang="en-US" altLang="zh-CN" sz="3300" dirty="0" smtClean="0">
                <a:latin typeface="Times New Roman" panose="02020603050405020304" pitchFamily="18" charset="0"/>
              </a:rPr>
              <a:t>) 、 </a:t>
            </a:r>
            <a:r>
              <a:rPr lang="zh-CN" altLang="en-US" sz="3300" dirty="0" smtClean="0">
                <a:latin typeface="Times New Roman" panose="02020603050405020304" pitchFamily="18" charset="0"/>
              </a:rPr>
              <a:t>(</a:t>
            </a:r>
            <a:r>
              <a:rPr lang="en-US" altLang="zh-CN" sz="3300" dirty="0" err="1" smtClean="0">
                <a:latin typeface="Times New Roman" panose="02020603050405020304" pitchFamily="18" charset="0"/>
              </a:rPr>
              <a:t>a,b,c,d,a</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都是回路。</a:t>
            </a:r>
          </a:p>
          <a:p>
            <a:pPr marL="0" indent="0" eaLnBrk="1" hangingPunct="1">
              <a:tabLst>
                <a:tab pos="669925" algn="l"/>
              </a:tabLst>
            </a:pPr>
            <a:r>
              <a:rPr lang="en-US" altLang="zh-CN" sz="3300" dirty="0" smtClean="0">
                <a:latin typeface="Times New Roman" panose="02020603050405020304" pitchFamily="18" charset="0"/>
              </a:rPr>
              <a:t>(a, b, a)</a:t>
            </a:r>
            <a:r>
              <a:rPr lang="zh-CN" altLang="en-US" sz="3300" dirty="0" smtClean="0">
                <a:latin typeface="Times New Roman" panose="02020603050405020304" pitchFamily="18" charset="0"/>
              </a:rPr>
              <a:t>不是回路，长度为</a:t>
            </a:r>
            <a:r>
              <a:rPr lang="en-US" altLang="zh-CN" sz="3300" dirty="0" smtClean="0">
                <a:latin typeface="Times New Roman" panose="02020603050405020304" pitchFamily="18" charset="0"/>
              </a:rPr>
              <a:t>2&lt;3</a:t>
            </a:r>
          </a:p>
          <a:p>
            <a:pPr marL="0" indent="0" eaLnBrk="1" hangingPunct="1">
              <a:tabLst>
                <a:tab pos="669925" algn="l"/>
              </a:tabLst>
            </a:pPr>
            <a:r>
              <a:rPr lang="en-US" altLang="zh-CN" sz="3300" dirty="0" smtClean="0">
                <a:latin typeface="Times New Roman" panose="02020603050405020304" pitchFamily="18" charset="0"/>
              </a:rPr>
              <a:t>(a, b, c, a, d, c, a)</a:t>
            </a:r>
            <a:r>
              <a:rPr lang="zh-CN" altLang="en-US" sz="3300" dirty="0" smtClean="0">
                <a:latin typeface="Times New Roman" panose="02020603050405020304" pitchFamily="18" charset="0"/>
              </a:rPr>
              <a:t>不是回路，不是简单路</a:t>
            </a:r>
          </a:p>
          <a:p>
            <a:pPr marL="0" indent="0" eaLnBrk="1" hangingPunct="1">
              <a:tabLst>
                <a:tab pos="669925" algn="l"/>
              </a:tabLst>
            </a:pPr>
            <a:endParaRPr lang="en-US" altLang="zh-CN" dirty="0" smtClean="0">
              <a:latin typeface="Times New Roman" panose="02020603050405020304" pitchFamily="18" charset="0"/>
            </a:endParaRPr>
          </a:p>
        </p:txBody>
      </p:sp>
      <p:grpSp>
        <p:nvGrpSpPr>
          <p:cNvPr id="105476" name="Group 16"/>
          <p:cNvGrpSpPr>
            <a:grpSpLocks/>
          </p:cNvGrpSpPr>
          <p:nvPr/>
        </p:nvGrpSpPr>
        <p:grpSpPr bwMode="auto">
          <a:xfrm>
            <a:off x="152400" y="1524000"/>
            <a:ext cx="3282950" cy="3951288"/>
            <a:chOff x="96" y="960"/>
            <a:chExt cx="2068" cy="2489"/>
          </a:xfrm>
        </p:grpSpPr>
        <p:sp>
          <p:nvSpPr>
            <p:cNvPr id="105479" name="Rectangle 6"/>
            <p:cNvSpPr>
              <a:spLocks noChangeArrowheads="1"/>
            </p:cNvSpPr>
            <p:nvPr/>
          </p:nvSpPr>
          <p:spPr bwMode="auto">
            <a:xfrm>
              <a:off x="336" y="1365"/>
              <a:ext cx="1632" cy="1776"/>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05480" name="Line 7"/>
            <p:cNvSpPr>
              <a:spLocks noChangeShapeType="1"/>
            </p:cNvSpPr>
            <p:nvPr/>
          </p:nvSpPr>
          <p:spPr bwMode="auto">
            <a:xfrm>
              <a:off x="336" y="1365"/>
              <a:ext cx="1632" cy="177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81" name="Oval 8"/>
            <p:cNvSpPr>
              <a:spLocks noChangeArrowheads="1"/>
            </p:cNvSpPr>
            <p:nvPr/>
          </p:nvSpPr>
          <p:spPr bwMode="auto">
            <a:xfrm>
              <a:off x="288" y="1317"/>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05482" name="Oval 9"/>
            <p:cNvSpPr>
              <a:spLocks noChangeArrowheads="1"/>
            </p:cNvSpPr>
            <p:nvPr/>
          </p:nvSpPr>
          <p:spPr bwMode="auto">
            <a:xfrm>
              <a:off x="288" y="3093"/>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05483" name="Oval 10"/>
            <p:cNvSpPr>
              <a:spLocks noChangeArrowheads="1"/>
            </p:cNvSpPr>
            <p:nvPr/>
          </p:nvSpPr>
          <p:spPr bwMode="auto">
            <a:xfrm>
              <a:off x="1920" y="1317"/>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05484" name="Oval 11"/>
            <p:cNvSpPr>
              <a:spLocks noChangeArrowheads="1"/>
            </p:cNvSpPr>
            <p:nvPr/>
          </p:nvSpPr>
          <p:spPr bwMode="auto">
            <a:xfrm>
              <a:off x="1920" y="3093"/>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05485" name="Text Box 12"/>
            <p:cNvSpPr txBox="1">
              <a:spLocks noChangeArrowheads="1"/>
            </p:cNvSpPr>
            <p:nvPr/>
          </p:nvSpPr>
          <p:spPr bwMode="auto">
            <a:xfrm>
              <a:off x="220" y="961"/>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a</a:t>
              </a:r>
              <a:endParaRPr lang="en-US" altLang="zh-CN" sz="3600" baseline="-25000">
                <a:solidFill>
                  <a:schemeClr val="tx2"/>
                </a:solidFill>
                <a:latin typeface="Times New Roman" panose="02020603050405020304" pitchFamily="18" charset="0"/>
              </a:endParaRPr>
            </a:p>
          </p:txBody>
        </p:sp>
        <p:sp>
          <p:nvSpPr>
            <p:cNvPr id="105486" name="Text Box 13"/>
            <p:cNvSpPr txBox="1">
              <a:spLocks noChangeArrowheads="1"/>
            </p:cNvSpPr>
            <p:nvPr/>
          </p:nvSpPr>
          <p:spPr bwMode="auto">
            <a:xfrm>
              <a:off x="1840" y="960"/>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b</a:t>
              </a:r>
              <a:endParaRPr lang="en-US" altLang="zh-CN" sz="3600" baseline="-25000">
                <a:solidFill>
                  <a:schemeClr val="tx2"/>
                </a:solidFill>
                <a:latin typeface="Times New Roman" panose="02020603050405020304" pitchFamily="18" charset="0"/>
              </a:endParaRPr>
            </a:p>
          </p:txBody>
        </p:sp>
        <p:sp>
          <p:nvSpPr>
            <p:cNvPr id="105487" name="Text Box 14"/>
            <p:cNvSpPr txBox="1">
              <a:spLocks noChangeArrowheads="1"/>
            </p:cNvSpPr>
            <p:nvPr/>
          </p:nvSpPr>
          <p:spPr bwMode="auto">
            <a:xfrm>
              <a:off x="1920" y="3045"/>
              <a:ext cx="2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c</a:t>
              </a:r>
              <a:endParaRPr lang="en-US" altLang="zh-CN" sz="3600" baseline="-25000">
                <a:solidFill>
                  <a:schemeClr val="tx2"/>
                </a:solidFill>
                <a:latin typeface="Times New Roman" panose="02020603050405020304" pitchFamily="18" charset="0"/>
              </a:endParaRPr>
            </a:p>
          </p:txBody>
        </p:sp>
        <p:sp>
          <p:nvSpPr>
            <p:cNvPr id="105488" name="Text Box 15"/>
            <p:cNvSpPr txBox="1">
              <a:spLocks noChangeArrowheads="1"/>
            </p:cNvSpPr>
            <p:nvPr/>
          </p:nvSpPr>
          <p:spPr bwMode="auto">
            <a:xfrm>
              <a:off x="96" y="3045"/>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d</a:t>
              </a:r>
              <a:endParaRPr lang="en-US" altLang="zh-CN" sz="3600" baseline="-25000">
                <a:solidFill>
                  <a:schemeClr val="tx2"/>
                </a:solidFill>
                <a:latin typeface="Times New Roman" panose="02020603050405020304" pitchFamily="18" charset="0"/>
              </a:endParaRPr>
            </a:p>
          </p:txBody>
        </p:sp>
      </p:grpSp>
      <p:sp>
        <p:nvSpPr>
          <p:cNvPr id="2" name="页脚占位符 1"/>
          <p:cNvSpPr>
            <a:spLocks noGrp="1"/>
          </p:cNvSpPr>
          <p:nvPr>
            <p:ph type="ftr" sz="quarter" idx="11"/>
          </p:nvPr>
        </p:nvSpPr>
        <p:spPr/>
        <p:txBody>
          <a:bodyPr/>
          <a:lstStyle/>
          <a:p>
            <a:pPr>
              <a:defRPr/>
            </a:pPr>
            <a:endParaRPr lang="en-US" altLang="zh-CN"/>
          </a:p>
        </p:txBody>
      </p:sp>
      <p:sp>
        <p:nvSpPr>
          <p:cNvPr id="10547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56DB36A-85D9-41BD-A6A0-4EB09A588663}" type="slidenum">
              <a:rPr kumimoji="0" lang="zh-CN" altLang="en-US" sz="1400" b="0" smtClean="0"/>
              <a:pPr>
                <a:spcBef>
                  <a:spcPct val="0"/>
                </a:spcBef>
                <a:buClrTx/>
                <a:buFontTx/>
                <a:buNone/>
              </a:pPr>
              <a:t>35</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wipe(up)">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wipe(up)">
                                      <p:cBhvr>
                                        <p:cTn id="12" dur="500"/>
                                        <p:tgtEl>
                                          <p:spTgt spid="65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wipe(up)">
                                      <p:cBhvr>
                                        <p:cTn id="17" dur="500"/>
                                        <p:tgtEl>
                                          <p:spTgt spid="65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wipe(up)">
                                      <p:cBhvr>
                                        <p:cTn id="22" dur="500"/>
                                        <p:tgtEl>
                                          <p:spTgt spid="655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Effect transition="in" filter="wipe(up)">
                                      <p:cBhvr>
                                        <p:cTn id="27" dur="500"/>
                                        <p:tgtEl>
                                          <p:spTgt spid="65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0" y="0"/>
            <a:ext cx="8610600" cy="708025"/>
          </a:xfrm>
        </p:spPr>
        <p:txBody>
          <a:bodyPr/>
          <a:lstStyle/>
          <a:p>
            <a:pPr algn="l" eaLnBrk="1" hangingPunct="1">
              <a:defRPr/>
            </a:pPr>
            <a:r>
              <a:rPr lang="zh-CN" altLang="en-US" sz="4000" dirty="0" smtClean="0">
                <a:latin typeface="+mj-ea"/>
              </a:rPr>
              <a:t>定义</a:t>
            </a:r>
            <a:r>
              <a:rPr lang="zh-CN" altLang="en-US" sz="4000" dirty="0" smtClean="0">
                <a:latin typeface="Times New Roman" pitchFamily="18" charset="0"/>
                <a:ea typeface="宋体" pitchFamily="2" charset="-122"/>
              </a:rPr>
              <a:t> </a:t>
            </a:r>
          </a:p>
        </p:txBody>
      </p:sp>
      <p:sp>
        <p:nvSpPr>
          <p:cNvPr id="54275" name="Rectangle 3"/>
          <p:cNvSpPr>
            <a:spLocks noGrp="1" noChangeArrowheads="1"/>
          </p:cNvSpPr>
          <p:nvPr>
            <p:ph type="body" idx="1"/>
          </p:nvPr>
        </p:nvSpPr>
        <p:spPr>
          <a:xfrm>
            <a:off x="228600" y="914400"/>
            <a:ext cx="8763000" cy="5257800"/>
          </a:xfrm>
        </p:spPr>
        <p:txBody>
          <a:bodyPr/>
          <a:lstStyle/>
          <a:p>
            <a:pPr marL="0" indent="0" eaLnBrk="1" hangingPunct="1">
              <a:lnSpc>
                <a:spcPct val="125000"/>
              </a:lnSpc>
              <a:tabLst>
                <a:tab pos="669925" algn="l"/>
              </a:tabLst>
            </a:pPr>
            <a:r>
              <a:rPr lang="zh-CN" altLang="en-US" dirty="0" smtClean="0">
                <a:latin typeface="Times New Roman" panose="02020603050405020304" pitchFamily="18" charset="0"/>
              </a:rPr>
              <a:t>设</a:t>
            </a:r>
            <a:r>
              <a:rPr lang="en-US" altLang="zh-CN" dirty="0" smtClean="0">
                <a:latin typeface="Times New Roman" panose="02020603050405020304" pitchFamily="18" charset="0"/>
              </a:rPr>
              <a:t>G＝(P，L)</a:t>
            </a:r>
            <a:r>
              <a:rPr lang="zh-CN" altLang="en-US" dirty="0" smtClean="0">
                <a:latin typeface="Times New Roman" panose="02020603050405020304" pitchFamily="18" charset="0"/>
              </a:rPr>
              <a:t>是图，</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中两点</a:t>
            </a:r>
            <a:r>
              <a:rPr lang="en-US" altLang="zh-CN" dirty="0" err="1" smtClean="0">
                <a:latin typeface="Times New Roman" panose="02020603050405020304" pitchFamily="18" charset="0"/>
              </a:rPr>
              <a:t>u,v</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如果从</a:t>
            </a:r>
          </a:p>
          <a:p>
            <a:pPr marL="0" indent="0" eaLnBrk="1" hangingPunct="1">
              <a:lnSpc>
                <a:spcPct val="125000"/>
              </a:lnSpc>
              <a:buFont typeface="Wingdings" panose="05000000000000000000" pitchFamily="2" charset="2"/>
              <a:buNone/>
              <a:tabLst>
                <a:tab pos="669925" algn="l"/>
              </a:tabLst>
            </a:pPr>
            <a:r>
              <a:rPr lang="en-US" altLang="zh-CN" dirty="0" smtClean="0">
                <a:latin typeface="Times New Roman" panose="02020603050405020304" pitchFamily="18" charset="0"/>
              </a:rPr>
              <a:t>   u</a:t>
            </a:r>
            <a:r>
              <a:rPr lang="zh-CN" altLang="en-US" dirty="0" smtClean="0">
                <a:latin typeface="Times New Roman" panose="02020603050405020304" pitchFamily="18" charset="0"/>
              </a:rPr>
              <a:t>到</a:t>
            </a:r>
            <a:r>
              <a:rPr lang="en-US" altLang="zh-CN" dirty="0" smtClean="0">
                <a:latin typeface="Times New Roman" panose="02020603050405020304" pitchFamily="18" charset="0"/>
              </a:rPr>
              <a:t>v</a:t>
            </a:r>
            <a:r>
              <a:rPr lang="zh-CN" altLang="en-US" dirty="0" smtClean="0">
                <a:latin typeface="Times New Roman" panose="02020603050405020304" pitchFamily="18" charset="0"/>
              </a:rPr>
              <a:t>有一条路，则称</a:t>
            </a:r>
            <a:r>
              <a:rPr lang="en-US" altLang="zh-CN" dirty="0" smtClean="0">
                <a:latin typeface="Times New Roman" panose="02020603050405020304" pitchFamily="18" charset="0"/>
              </a:rPr>
              <a:t>u</a:t>
            </a:r>
            <a:r>
              <a:rPr lang="zh-CN" altLang="en-US" dirty="0" smtClean="0">
                <a:latin typeface="Times New Roman" panose="02020603050405020304" pitchFamily="18" charset="0"/>
              </a:rPr>
              <a:t>与</a:t>
            </a:r>
            <a:r>
              <a:rPr lang="en-US" altLang="zh-CN" dirty="0" smtClean="0">
                <a:latin typeface="Times New Roman" panose="02020603050405020304" pitchFamily="18" charset="0"/>
              </a:rPr>
              <a:t>v</a:t>
            </a:r>
            <a:r>
              <a:rPr lang="zh-CN" altLang="en-US" dirty="0" smtClean="0">
                <a:latin typeface="Times New Roman" panose="02020603050405020304" pitchFamily="18" charset="0"/>
              </a:rPr>
              <a:t>是</a:t>
            </a:r>
            <a:r>
              <a:rPr lang="zh-CN" altLang="en-US" dirty="0" smtClean="0">
                <a:solidFill>
                  <a:schemeClr val="tx2"/>
                </a:solidFill>
                <a:latin typeface="Times New Roman" panose="02020603050405020304" pitchFamily="18" charset="0"/>
              </a:rPr>
              <a:t>相连的</a:t>
            </a:r>
            <a:r>
              <a:rPr lang="zh-CN" altLang="en-US" dirty="0" smtClean="0">
                <a:latin typeface="Times New Roman" panose="02020603050405020304" pitchFamily="18" charset="0"/>
              </a:rPr>
              <a:t>。</a:t>
            </a:r>
          </a:p>
          <a:p>
            <a:pPr marL="0" indent="0" eaLnBrk="1" hangingPunct="1">
              <a:lnSpc>
                <a:spcPct val="125000"/>
              </a:lnSpc>
              <a:tabLst>
                <a:tab pos="669925" algn="l"/>
              </a:tabLst>
            </a:pPr>
            <a:r>
              <a:rPr lang="zh-CN" altLang="en-US" dirty="0" smtClean="0">
                <a:latin typeface="Times New Roman" panose="02020603050405020304" pitchFamily="18" charset="0"/>
              </a:rPr>
              <a:t>规定：点</a:t>
            </a:r>
            <a:r>
              <a:rPr lang="en-US" altLang="zh-CN" dirty="0" smtClean="0">
                <a:latin typeface="Times New Roman" panose="02020603050405020304" pitchFamily="18" charset="0"/>
              </a:rPr>
              <a:t>v</a:t>
            </a:r>
            <a:r>
              <a:rPr lang="zh-CN" altLang="en-US" dirty="0" smtClean="0">
                <a:latin typeface="Times New Roman" panose="02020603050405020304" pitchFamily="18" charset="0"/>
              </a:rPr>
              <a:t>与自身是相连的。</a:t>
            </a:r>
          </a:p>
          <a:p>
            <a:pPr marL="0" indent="0" eaLnBrk="1" hangingPunct="1">
              <a:lnSpc>
                <a:spcPct val="125000"/>
              </a:lnSpc>
              <a:tabLst>
                <a:tab pos="669925" algn="l"/>
              </a:tabLst>
            </a:pPr>
            <a:r>
              <a:rPr lang="en-US" altLang="zh-CN" dirty="0" smtClean="0">
                <a:latin typeface="Times New Roman" panose="02020603050405020304" pitchFamily="18" charset="0"/>
              </a:rPr>
              <a:t>G</a:t>
            </a:r>
            <a:r>
              <a:rPr lang="zh-CN" altLang="en-US" dirty="0" smtClean="0">
                <a:latin typeface="Times New Roman" panose="02020603050405020304" pitchFamily="18" charset="0"/>
              </a:rPr>
              <a:t>中两点之间的相连关系是一个等价关系。</a:t>
            </a:r>
          </a:p>
          <a:p>
            <a:pPr marL="0" indent="0" eaLnBrk="1" hangingPunct="1">
              <a:lnSpc>
                <a:spcPct val="125000"/>
              </a:lnSpc>
              <a:buFont typeface="Wingdings" panose="05000000000000000000" pitchFamily="2" charset="2"/>
              <a:buNone/>
              <a:tabLst>
                <a:tab pos="669925" algn="l"/>
              </a:tabLst>
            </a:pPr>
            <a:r>
              <a:rPr lang="zh-CN" altLang="en-US" dirty="0" smtClean="0">
                <a:latin typeface="Times New Roman" panose="02020603050405020304" pitchFamily="18" charset="0"/>
              </a:rPr>
              <a:t>在此等价关系下，集合</a:t>
            </a:r>
            <a:r>
              <a:rPr lang="en-US" altLang="zh-CN" dirty="0" smtClean="0">
                <a:latin typeface="Times New Roman" panose="02020603050405020304" pitchFamily="18" charset="0"/>
              </a:rPr>
              <a:t>P(G)</a:t>
            </a:r>
            <a:r>
              <a:rPr lang="zh-CN" altLang="en-US" dirty="0" smtClean="0">
                <a:latin typeface="Times New Roman" panose="02020603050405020304" pitchFamily="18" charset="0"/>
              </a:rPr>
              <a:t>必分成一些等价类，不妨设为</a:t>
            </a:r>
            <a:r>
              <a:rPr lang="en-US" altLang="zh-CN" dirty="0" smtClean="0">
                <a:latin typeface="Times New Roman" panose="02020603050405020304" pitchFamily="18" charset="0"/>
              </a:rPr>
              <a:t>S</a:t>
            </a:r>
            <a:r>
              <a:rPr lang="en-US" altLang="zh-CN" baseline="-30000" dirty="0" smtClean="0">
                <a:latin typeface="Times New Roman" panose="02020603050405020304" pitchFamily="18" charset="0"/>
              </a:rPr>
              <a:t>1</a:t>
            </a:r>
            <a:r>
              <a:rPr lang="en-US" altLang="zh-CN" dirty="0" smtClean="0">
                <a:latin typeface="Times New Roman" panose="02020603050405020304" pitchFamily="18" charset="0"/>
              </a:rPr>
              <a:t>,…,S</a:t>
            </a:r>
            <a:r>
              <a:rPr lang="en-US" altLang="zh-CN" baseline="-30000" dirty="0" smtClean="0">
                <a:latin typeface="Times New Roman" panose="02020603050405020304" pitchFamily="18" charset="0"/>
              </a:rPr>
              <a:t>n</a:t>
            </a:r>
            <a:r>
              <a:rPr lang="en-US" altLang="zh-CN" dirty="0" smtClean="0">
                <a:latin typeface="Times New Roman" panose="02020603050405020304"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11264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ED2E31E-582A-4670-9AB5-3A631DA10733}" type="slidenum">
              <a:rPr kumimoji="0" lang="zh-CN" altLang="en-US" sz="1400" b="0" smtClean="0"/>
              <a:pPr>
                <a:spcBef>
                  <a:spcPct val="0"/>
                </a:spcBef>
                <a:buClrTx/>
                <a:buFontTx/>
                <a:buNone/>
              </a:pPr>
              <a:t>36</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anim calcmode="lin" valueType="num">
                                      <p:cBhvr additive="base">
                                        <p:cTn id="7"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anim calcmode="lin" valueType="num">
                                      <p:cBhvr additive="base">
                                        <p:cTn id="13"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4275">
                                            <p:txEl>
                                              <p:pRg st="4" end="4"/>
                                            </p:txEl>
                                          </p:spTgt>
                                        </p:tgtEl>
                                        <p:attrNameLst>
                                          <p:attrName>style.visibility</p:attrName>
                                        </p:attrNameLst>
                                      </p:cBhvr>
                                      <p:to>
                                        <p:strVal val="visible"/>
                                      </p:to>
                                    </p:set>
                                    <p:anim calcmode="lin" valueType="num">
                                      <p:cBhvr additive="base">
                                        <p:cTn id="17"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42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152400" y="914400"/>
            <a:ext cx="8763000" cy="5105400"/>
          </a:xfrm>
        </p:spPr>
        <p:txBody>
          <a:bodyPr/>
          <a:lstStyle/>
          <a:p>
            <a:pPr eaLnBrk="1" hangingPunct="1">
              <a:lnSpc>
                <a:spcPct val="125000"/>
              </a:lnSpc>
            </a:pPr>
            <a:r>
              <a:rPr lang="zh-CN" altLang="en-US" dirty="0" smtClean="0">
                <a:latin typeface="Times New Roman" panose="02020603050405020304" pitchFamily="18" charset="0"/>
              </a:rPr>
              <a:t>每一个</a:t>
            </a:r>
            <a:r>
              <a:rPr lang="en-US" altLang="zh-CN" dirty="0" smtClean="0">
                <a:latin typeface="Times New Roman" panose="02020603050405020304" pitchFamily="18" charset="0"/>
              </a:rPr>
              <a:t>S</a:t>
            </a:r>
            <a:r>
              <a:rPr lang="en-US" altLang="zh-CN" baseline="-30000" dirty="0" smtClean="0">
                <a:latin typeface="Times New Roman" panose="02020603050405020304" pitchFamily="18" charset="0"/>
              </a:rPr>
              <a:t>i</a:t>
            </a:r>
            <a:r>
              <a:rPr lang="zh-CN" altLang="en-US" dirty="0" smtClean="0">
                <a:latin typeface="Times New Roman" panose="02020603050405020304" pitchFamily="18" charset="0"/>
              </a:rPr>
              <a:t>和</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中所有以</a:t>
            </a:r>
            <a:r>
              <a:rPr lang="en-US" altLang="zh-CN" dirty="0" smtClean="0">
                <a:latin typeface="Times New Roman" panose="02020603050405020304" pitchFamily="18" charset="0"/>
              </a:rPr>
              <a:t>S</a:t>
            </a:r>
            <a:r>
              <a:rPr lang="en-US" altLang="zh-CN" baseline="-30000" dirty="0" smtClean="0">
                <a:latin typeface="Times New Roman" panose="02020603050405020304" pitchFamily="18" charset="0"/>
              </a:rPr>
              <a:t>i</a:t>
            </a:r>
            <a:r>
              <a:rPr lang="zh-CN" altLang="en-US" dirty="0" smtClean="0">
                <a:latin typeface="Times New Roman" panose="02020603050405020304" pitchFamily="18" charset="0"/>
              </a:rPr>
              <a:t>中的点为端点的边一起，组成</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的一个子图</a:t>
            </a:r>
            <a:r>
              <a:rPr lang="en-US" altLang="zh-CN" dirty="0" err="1" smtClean="0">
                <a:latin typeface="Times New Roman" panose="02020603050405020304" pitchFamily="18" charset="0"/>
              </a:rPr>
              <a:t>G</a:t>
            </a:r>
            <a:r>
              <a:rPr lang="en-US" altLang="zh-CN" baseline="-30000" dirty="0" err="1" smtClean="0">
                <a:latin typeface="Times New Roman" panose="02020603050405020304" pitchFamily="18" charset="0"/>
              </a:rPr>
              <a:t>i</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每个</a:t>
            </a:r>
            <a:r>
              <a:rPr lang="en-US" altLang="zh-CN" dirty="0" err="1" smtClean="0">
                <a:latin typeface="Times New Roman" panose="02020603050405020304" pitchFamily="18" charset="0"/>
              </a:rPr>
              <a:t>G</a:t>
            </a:r>
            <a:r>
              <a:rPr lang="en-US" altLang="zh-CN" baseline="-30000" dirty="0" err="1" smtClean="0">
                <a:latin typeface="Times New Roman" panose="02020603050405020304" pitchFamily="18" charset="0"/>
              </a:rPr>
              <a:t>i</a:t>
            </a:r>
            <a:r>
              <a:rPr lang="zh-CN" altLang="en-US" dirty="0" smtClean="0">
                <a:latin typeface="Times New Roman" panose="02020603050405020304" pitchFamily="18" charset="0"/>
              </a:rPr>
              <a:t>称为</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的一个</a:t>
            </a:r>
            <a:r>
              <a:rPr lang="zh-CN" altLang="en-US" dirty="0" smtClean="0">
                <a:solidFill>
                  <a:schemeClr val="tx2"/>
                </a:solidFill>
                <a:latin typeface="Times New Roman" panose="02020603050405020304" pitchFamily="18" charset="0"/>
              </a:rPr>
              <a:t>连通分支</a:t>
            </a:r>
            <a:r>
              <a:rPr lang="zh-CN" altLang="en-US" dirty="0" smtClean="0">
                <a:latin typeface="Times New Roman" panose="02020603050405020304" pitchFamily="18" charset="0"/>
              </a:rPr>
              <a:t>。</a:t>
            </a:r>
          </a:p>
          <a:p>
            <a:pPr eaLnBrk="1" hangingPunct="1">
              <a:lnSpc>
                <a:spcPct val="125000"/>
              </a:lnSpc>
              <a:buFont typeface="Wingdings" panose="05000000000000000000" pitchFamily="2" charset="2"/>
              <a:buNone/>
            </a:pPr>
            <a:r>
              <a:rPr lang="zh-CN" altLang="en-US" dirty="0" smtClean="0">
                <a:latin typeface="Times New Roman" panose="02020603050405020304" pitchFamily="18" charset="0"/>
              </a:rPr>
              <a:t>    对于图</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用</a:t>
            </a:r>
            <a:r>
              <a:rPr lang="en-US" altLang="zh-CN" dirty="0" smtClean="0">
                <a:solidFill>
                  <a:schemeClr val="tx2"/>
                </a:solidFill>
                <a:latin typeface="Times New Roman" panose="02020603050405020304" pitchFamily="18" charset="0"/>
              </a:rPr>
              <a:t>W(G)</a:t>
            </a:r>
            <a:r>
              <a:rPr lang="zh-CN" altLang="en-US" dirty="0" smtClean="0">
                <a:latin typeface="Times New Roman" panose="02020603050405020304" pitchFamily="18" charset="0"/>
              </a:rPr>
              <a:t>记其连通分支数。 </a:t>
            </a:r>
          </a:p>
          <a:p>
            <a:pPr eaLnBrk="1" hangingPunct="1">
              <a:lnSpc>
                <a:spcPct val="125000"/>
              </a:lnSpc>
            </a:pPr>
            <a:r>
              <a:rPr lang="zh-CN" altLang="en-US" dirty="0" smtClean="0">
                <a:latin typeface="Times New Roman" panose="02020603050405020304" pitchFamily="18" charset="0"/>
              </a:rPr>
              <a:t>如果图</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仅有一个分支，则称图</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是</a:t>
            </a:r>
            <a:r>
              <a:rPr lang="zh-CN" altLang="en-US" dirty="0" smtClean="0">
                <a:solidFill>
                  <a:schemeClr val="tx2"/>
                </a:solidFill>
                <a:latin typeface="Times New Roman" panose="02020603050405020304" pitchFamily="18" charset="0"/>
              </a:rPr>
              <a:t>连通的</a:t>
            </a:r>
            <a:r>
              <a:rPr lang="zh-CN" altLang="en-US" dirty="0" smtClean="0">
                <a:latin typeface="Times New Roman" panose="02020603050405020304" pitchFamily="18" charset="0"/>
              </a:rPr>
              <a:t>。</a:t>
            </a:r>
          </a:p>
          <a:p>
            <a:pPr eaLnBrk="1" hangingPunct="1">
              <a:lnSpc>
                <a:spcPct val="125000"/>
              </a:lnSpc>
              <a:buFont typeface="Wingdings" panose="05000000000000000000" pitchFamily="2" charset="2"/>
              <a:buNone/>
            </a:pPr>
            <a:r>
              <a:rPr lang="zh-CN" altLang="en-US" dirty="0" smtClean="0">
                <a:latin typeface="Times New Roman" panose="02020603050405020304" pitchFamily="18" charset="0"/>
              </a:rPr>
              <a:t>   显然，图</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是连通的当且仅当</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中任意两点都是相连的。                                          </a:t>
            </a:r>
            <a:endParaRPr lang="zh-CN" altLang="en-US" sz="1600" dirty="0" smtClean="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1366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CF60D60-63C5-4031-B86C-0BAEC04A857F}" type="slidenum">
              <a:rPr kumimoji="0" lang="zh-CN" altLang="en-US" sz="1400" b="0" smtClean="0"/>
              <a:pPr>
                <a:spcBef>
                  <a:spcPct val="0"/>
                </a:spcBef>
                <a:buClrTx/>
                <a:buFontTx/>
                <a:buNone/>
              </a:pPr>
              <a:t>37</a:t>
            </a:fld>
            <a:endParaRPr kumimoji="0" lang="en-US" altLang="zh-CN" sz="1400" b="0" smtClean="0"/>
          </a:p>
        </p:txBody>
      </p:sp>
      <p:sp>
        <p:nvSpPr>
          <p:cNvPr id="5" name="Rectangle 2"/>
          <p:cNvSpPr>
            <a:spLocks noGrp="1" noChangeArrowheads="1"/>
          </p:cNvSpPr>
          <p:nvPr>
            <p:ph type="title"/>
          </p:nvPr>
        </p:nvSpPr>
        <p:spPr>
          <a:xfrm>
            <a:off x="0" y="0"/>
            <a:ext cx="8610600" cy="708025"/>
          </a:xfrm>
        </p:spPr>
        <p:txBody>
          <a:bodyPr/>
          <a:lstStyle/>
          <a:p>
            <a:pPr algn="l" eaLnBrk="1" hangingPunct="1">
              <a:defRPr/>
            </a:pPr>
            <a:r>
              <a:rPr lang="zh-CN" altLang="en-US" sz="4000" dirty="0" smtClean="0">
                <a:latin typeface="+mj-ea"/>
              </a:rPr>
              <a:t>定义</a:t>
            </a:r>
            <a:r>
              <a:rPr lang="zh-CN" altLang="en-US" sz="4000" dirty="0" smtClean="0">
                <a:latin typeface="Times New Roman" pitchFamily="18" charset="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5298">
                                            <p:txEl>
                                              <p:pRg st="1" end="1"/>
                                            </p:txEl>
                                          </p:spTgt>
                                        </p:tgtEl>
                                        <p:attrNameLst>
                                          <p:attrName>style.visibility</p:attrName>
                                        </p:attrNameLst>
                                      </p:cBhvr>
                                      <p:to>
                                        <p:strVal val="visible"/>
                                      </p:to>
                                    </p:set>
                                    <p:anim calcmode="lin" valueType="num">
                                      <p:cBhvr additive="base">
                                        <p:cTn id="7" dur="500" fill="hold"/>
                                        <p:tgtEl>
                                          <p:spTgt spid="5529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5298">
                                            <p:txEl>
                                              <p:pRg st="2" end="2"/>
                                            </p:txEl>
                                          </p:spTgt>
                                        </p:tgtEl>
                                        <p:attrNameLst>
                                          <p:attrName>style.visibility</p:attrName>
                                        </p:attrNameLst>
                                      </p:cBhvr>
                                      <p:to>
                                        <p:strVal val="visible"/>
                                      </p:to>
                                    </p:set>
                                    <p:anim calcmode="lin" valueType="num">
                                      <p:cBhvr additive="base">
                                        <p:cTn id="13" dur="500" fill="hold"/>
                                        <p:tgtEl>
                                          <p:spTgt spid="5529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8">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5298">
                                            <p:txEl>
                                              <p:pRg st="3" end="3"/>
                                            </p:txEl>
                                          </p:spTgt>
                                        </p:tgtEl>
                                        <p:attrNameLst>
                                          <p:attrName>style.visibility</p:attrName>
                                        </p:attrNameLst>
                                      </p:cBhvr>
                                      <p:to>
                                        <p:strVal val="visible"/>
                                      </p:to>
                                    </p:set>
                                    <p:anim calcmode="lin" valueType="num">
                                      <p:cBhvr additive="base">
                                        <p:cTn id="17" dur="500" fill="hold"/>
                                        <p:tgtEl>
                                          <p:spTgt spid="5529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529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type="body" idx="1"/>
          </p:nvPr>
        </p:nvSpPr>
        <p:spPr>
          <a:xfrm>
            <a:off x="609600" y="1219200"/>
            <a:ext cx="7772400" cy="4114800"/>
          </a:xfrm>
        </p:spPr>
        <p:txBody>
          <a:bodyPr/>
          <a:lstStyle/>
          <a:p>
            <a:pPr eaLnBrk="1" hangingPunct="1"/>
            <a:endParaRPr lang="zh-CN" altLang="en-US" smtClean="0"/>
          </a:p>
        </p:txBody>
      </p:sp>
      <p:grpSp>
        <p:nvGrpSpPr>
          <p:cNvPr id="114691" name="Group 4"/>
          <p:cNvGrpSpPr>
            <a:grpSpLocks/>
          </p:cNvGrpSpPr>
          <p:nvPr/>
        </p:nvGrpSpPr>
        <p:grpSpPr bwMode="auto">
          <a:xfrm>
            <a:off x="381000" y="533400"/>
            <a:ext cx="7848600" cy="5334000"/>
            <a:chOff x="613" y="1661"/>
            <a:chExt cx="4399" cy="1815"/>
          </a:xfrm>
        </p:grpSpPr>
        <p:grpSp>
          <p:nvGrpSpPr>
            <p:cNvPr id="114694" name="Group 5"/>
            <p:cNvGrpSpPr>
              <a:grpSpLocks/>
            </p:cNvGrpSpPr>
            <p:nvPr/>
          </p:nvGrpSpPr>
          <p:grpSpPr bwMode="auto">
            <a:xfrm>
              <a:off x="613" y="1661"/>
              <a:ext cx="4399" cy="1815"/>
              <a:chOff x="386" y="164"/>
              <a:chExt cx="4399" cy="1815"/>
            </a:xfrm>
          </p:grpSpPr>
          <p:sp>
            <p:nvSpPr>
              <p:cNvPr id="114716" name="AutoShape 6"/>
              <p:cNvSpPr>
                <a:spLocks noChangeArrowheads="1"/>
              </p:cNvSpPr>
              <p:nvPr/>
            </p:nvSpPr>
            <p:spPr bwMode="auto">
              <a:xfrm>
                <a:off x="386" y="164"/>
                <a:ext cx="4399" cy="1815"/>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17" name="Text Box 7"/>
              <p:cNvSpPr txBox="1">
                <a:spLocks noChangeArrowheads="1"/>
              </p:cNvSpPr>
              <p:nvPr/>
            </p:nvSpPr>
            <p:spPr bwMode="auto">
              <a:xfrm>
                <a:off x="521" y="210"/>
                <a:ext cx="10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endParaRPr kumimoji="0" lang="zh-CN" altLang="en-US" sz="1800">
                  <a:solidFill>
                    <a:srgbClr val="000000"/>
                  </a:solidFill>
                  <a:latin typeface="楷体_GB2312" pitchFamily="49" charset="-122"/>
                  <a:ea typeface="楷体_GB2312" pitchFamily="49" charset="-122"/>
                </a:endParaRPr>
              </a:p>
            </p:txBody>
          </p:sp>
          <p:grpSp>
            <p:nvGrpSpPr>
              <p:cNvPr id="114718" name="Group 8"/>
              <p:cNvGrpSpPr>
                <a:grpSpLocks/>
              </p:cNvGrpSpPr>
              <p:nvPr/>
            </p:nvGrpSpPr>
            <p:grpSpPr bwMode="auto">
              <a:xfrm>
                <a:off x="567" y="346"/>
                <a:ext cx="1587" cy="816"/>
                <a:chOff x="567" y="346"/>
                <a:chExt cx="1587" cy="816"/>
              </a:xfrm>
            </p:grpSpPr>
            <p:grpSp>
              <p:nvGrpSpPr>
                <p:cNvPr id="114720" name="Group 9"/>
                <p:cNvGrpSpPr>
                  <a:grpSpLocks/>
                </p:cNvGrpSpPr>
                <p:nvPr/>
              </p:nvGrpSpPr>
              <p:grpSpPr bwMode="auto">
                <a:xfrm>
                  <a:off x="567" y="346"/>
                  <a:ext cx="1406" cy="635"/>
                  <a:chOff x="567" y="346"/>
                  <a:chExt cx="1406" cy="635"/>
                </a:xfrm>
              </p:grpSpPr>
              <p:sp>
                <p:nvSpPr>
                  <p:cNvPr id="114722" name="Line 10"/>
                  <p:cNvSpPr>
                    <a:spLocks noChangeShapeType="1"/>
                  </p:cNvSpPr>
                  <p:nvPr/>
                </p:nvSpPr>
                <p:spPr bwMode="auto">
                  <a:xfrm flipV="1">
                    <a:off x="702" y="545"/>
                    <a:ext cx="318"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3" name="Line 11"/>
                  <p:cNvSpPr>
                    <a:spLocks noChangeShapeType="1"/>
                  </p:cNvSpPr>
                  <p:nvPr/>
                </p:nvSpPr>
                <p:spPr bwMode="auto">
                  <a:xfrm>
                    <a:off x="702" y="772"/>
                    <a:ext cx="49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4" name="Oval 12"/>
                  <p:cNvSpPr>
                    <a:spLocks noChangeArrowheads="1"/>
                  </p:cNvSpPr>
                  <p:nvPr/>
                </p:nvSpPr>
                <p:spPr bwMode="auto">
                  <a:xfrm>
                    <a:off x="974" y="545"/>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25" name="Oval 13"/>
                  <p:cNvSpPr>
                    <a:spLocks noChangeArrowheads="1"/>
                  </p:cNvSpPr>
                  <p:nvPr/>
                </p:nvSpPr>
                <p:spPr bwMode="auto">
                  <a:xfrm>
                    <a:off x="684" y="754"/>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26" name="Oval 14"/>
                  <p:cNvSpPr>
                    <a:spLocks noChangeArrowheads="1"/>
                  </p:cNvSpPr>
                  <p:nvPr/>
                </p:nvSpPr>
                <p:spPr bwMode="auto">
                  <a:xfrm>
                    <a:off x="1155" y="754"/>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27" name="Text Box 15"/>
                  <p:cNvSpPr txBox="1">
                    <a:spLocks noChangeArrowheads="1"/>
                  </p:cNvSpPr>
                  <p:nvPr/>
                </p:nvSpPr>
                <p:spPr bwMode="auto">
                  <a:xfrm>
                    <a:off x="930" y="346"/>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A</a:t>
                    </a:r>
                  </a:p>
                </p:txBody>
              </p:sp>
              <p:sp>
                <p:nvSpPr>
                  <p:cNvPr id="114728" name="Text Box 16"/>
                  <p:cNvSpPr txBox="1">
                    <a:spLocks noChangeArrowheads="1"/>
                  </p:cNvSpPr>
                  <p:nvPr/>
                </p:nvSpPr>
                <p:spPr bwMode="auto">
                  <a:xfrm>
                    <a:off x="567" y="75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B</a:t>
                    </a:r>
                  </a:p>
                </p:txBody>
              </p:sp>
              <p:sp>
                <p:nvSpPr>
                  <p:cNvPr id="114729" name="Text Box 17"/>
                  <p:cNvSpPr txBox="1">
                    <a:spLocks noChangeArrowheads="1"/>
                  </p:cNvSpPr>
                  <p:nvPr/>
                </p:nvSpPr>
                <p:spPr bwMode="auto">
                  <a:xfrm>
                    <a:off x="1111" y="75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C</a:t>
                    </a:r>
                  </a:p>
                </p:txBody>
              </p:sp>
              <p:sp>
                <p:nvSpPr>
                  <p:cNvPr id="114730" name="Line 18"/>
                  <p:cNvSpPr>
                    <a:spLocks noChangeShapeType="1"/>
                  </p:cNvSpPr>
                  <p:nvPr/>
                </p:nvSpPr>
                <p:spPr bwMode="auto">
                  <a:xfrm>
                    <a:off x="1637" y="527"/>
                    <a:ext cx="0"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1" name="Oval 19"/>
                  <p:cNvSpPr>
                    <a:spLocks noChangeArrowheads="1"/>
                  </p:cNvSpPr>
                  <p:nvPr/>
                </p:nvSpPr>
                <p:spPr bwMode="auto">
                  <a:xfrm>
                    <a:off x="1619" y="727"/>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32" name="Oval 20"/>
                  <p:cNvSpPr>
                    <a:spLocks noChangeArrowheads="1"/>
                  </p:cNvSpPr>
                  <p:nvPr/>
                </p:nvSpPr>
                <p:spPr bwMode="auto">
                  <a:xfrm>
                    <a:off x="1618" y="509"/>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33" name="Text Box 21"/>
                  <p:cNvSpPr txBox="1">
                    <a:spLocks noChangeArrowheads="1"/>
                  </p:cNvSpPr>
                  <p:nvPr/>
                </p:nvSpPr>
                <p:spPr bwMode="auto">
                  <a:xfrm>
                    <a:off x="1610" y="346"/>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D</a:t>
                    </a:r>
                  </a:p>
                </p:txBody>
              </p:sp>
              <p:sp>
                <p:nvSpPr>
                  <p:cNvPr id="114734" name="Text Box 22"/>
                  <p:cNvSpPr txBox="1">
                    <a:spLocks noChangeArrowheads="1"/>
                  </p:cNvSpPr>
                  <p:nvPr/>
                </p:nvSpPr>
                <p:spPr bwMode="auto">
                  <a:xfrm>
                    <a:off x="1564" y="75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E</a:t>
                    </a:r>
                  </a:p>
                </p:txBody>
              </p:sp>
            </p:grpSp>
            <p:sp>
              <p:nvSpPr>
                <p:cNvPr id="114721" name="Text Box 23"/>
                <p:cNvSpPr txBox="1">
                  <a:spLocks noChangeArrowheads="1"/>
                </p:cNvSpPr>
                <p:nvPr/>
              </p:nvSpPr>
              <p:spPr bwMode="auto">
                <a:xfrm>
                  <a:off x="1066" y="931"/>
                  <a:ext cx="10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zh-CN" altLang="en-US" sz="1800">
                      <a:solidFill>
                        <a:srgbClr val="000000"/>
                      </a:solidFill>
                      <a:latin typeface="楷体_GB2312" pitchFamily="49" charset="-122"/>
                      <a:ea typeface="楷体_GB2312" pitchFamily="49" charset="-122"/>
                    </a:rPr>
                    <a:t>图</a:t>
                  </a:r>
                  <a:r>
                    <a:rPr kumimoji="0" lang="en-US" altLang="zh-CN" sz="1800">
                      <a:solidFill>
                        <a:srgbClr val="000000"/>
                      </a:solidFill>
                      <a:latin typeface="楷体_GB2312" pitchFamily="49" charset="-122"/>
                      <a:ea typeface="楷体_GB2312" pitchFamily="49" charset="-122"/>
                    </a:rPr>
                    <a:t>G</a:t>
                  </a:r>
                  <a:r>
                    <a:rPr kumimoji="0" lang="en-US" altLang="zh-CN" sz="1800" baseline="-25000">
                      <a:solidFill>
                        <a:srgbClr val="000000"/>
                      </a:solidFill>
                      <a:latin typeface="楷体_GB2312" pitchFamily="49" charset="-122"/>
                      <a:ea typeface="楷体_GB2312" pitchFamily="49" charset="-122"/>
                    </a:rPr>
                    <a:t>1</a:t>
                  </a:r>
                </a:p>
              </p:txBody>
            </p:sp>
          </p:grpSp>
          <p:sp>
            <p:nvSpPr>
              <p:cNvPr id="56349" name="Text Box 24"/>
              <p:cNvSpPr txBox="1">
                <a:spLocks noChangeArrowheads="1"/>
              </p:cNvSpPr>
              <p:nvPr/>
            </p:nvSpPr>
            <p:spPr bwMode="auto">
              <a:xfrm>
                <a:off x="1791" y="346"/>
                <a:ext cx="2722" cy="325"/>
              </a:xfrm>
              <a:prstGeom prst="rect">
                <a:avLst/>
              </a:prstGeom>
              <a:noFill/>
              <a:ln w="9525">
                <a:noFill/>
                <a:miter lim="800000"/>
                <a:headEnd/>
                <a:tailEnd/>
              </a:ln>
            </p:spPr>
            <p:txBody>
              <a:bodyPr>
                <a:spAutoFit/>
              </a:bodyPr>
              <a:lstStyle/>
              <a:p>
                <a:pPr eaLnBrk="1" hangingPunct="1">
                  <a:spcBef>
                    <a:spcPct val="50000"/>
                  </a:spcBef>
                  <a:defRPr/>
                </a:pPr>
                <a:r>
                  <a:rPr kumimoji="0" lang="en-US" altLang="zh-CN" sz="2800" b="1" dirty="0">
                    <a:solidFill>
                      <a:srgbClr val="000000"/>
                    </a:solidFill>
                    <a:latin typeface="+mn-lt"/>
                    <a:ea typeface="+mn-ea"/>
                  </a:rPr>
                  <a:t>(1)</a:t>
                </a:r>
                <a:r>
                  <a:rPr kumimoji="0" lang="zh-CN" altLang="en-US" sz="2800" b="1" dirty="0">
                    <a:solidFill>
                      <a:srgbClr val="000000"/>
                    </a:solidFill>
                    <a:latin typeface="+mn-lt"/>
                    <a:ea typeface="+mn-ea"/>
                  </a:rPr>
                  <a:t>图</a:t>
                </a:r>
                <a:r>
                  <a:rPr kumimoji="0" lang="en-US" altLang="zh-CN" sz="2800" b="1" dirty="0">
                    <a:solidFill>
                      <a:srgbClr val="000000"/>
                    </a:solidFill>
                    <a:latin typeface="+mn-lt"/>
                    <a:ea typeface="+mn-ea"/>
                  </a:rPr>
                  <a:t>G</a:t>
                </a:r>
                <a:r>
                  <a:rPr kumimoji="0" lang="en-US" altLang="zh-CN" sz="2800" b="1" baseline="-25000" dirty="0">
                    <a:solidFill>
                      <a:srgbClr val="000000"/>
                    </a:solidFill>
                    <a:latin typeface="+mn-lt"/>
                    <a:ea typeface="+mn-ea"/>
                  </a:rPr>
                  <a:t>1</a:t>
                </a:r>
                <a:r>
                  <a:rPr kumimoji="0" lang="zh-CN" altLang="en-US" sz="2800" b="1" dirty="0">
                    <a:solidFill>
                      <a:srgbClr val="000000"/>
                    </a:solidFill>
                    <a:latin typeface="+mn-lt"/>
                    <a:ea typeface="+mn-ea"/>
                  </a:rPr>
                  <a:t>中，点</a:t>
                </a:r>
                <a:r>
                  <a:rPr kumimoji="0" lang="en-US" altLang="zh-CN" sz="2800" b="1" dirty="0">
                    <a:solidFill>
                      <a:srgbClr val="000000"/>
                    </a:solidFill>
                    <a:latin typeface="+mn-lt"/>
                    <a:ea typeface="+mn-ea"/>
                  </a:rPr>
                  <a:t>A</a:t>
                </a:r>
                <a:r>
                  <a:rPr kumimoji="0" lang="zh-CN" altLang="en-US" sz="2800" b="1" dirty="0">
                    <a:solidFill>
                      <a:srgbClr val="000000"/>
                    </a:solidFill>
                    <a:latin typeface="+mn-lt"/>
                    <a:ea typeface="+mn-ea"/>
                  </a:rPr>
                  <a:t>、</a:t>
                </a:r>
                <a:r>
                  <a:rPr kumimoji="0" lang="en-US" altLang="zh-CN" sz="2800" b="1" dirty="0">
                    <a:solidFill>
                      <a:srgbClr val="000000"/>
                    </a:solidFill>
                    <a:latin typeface="+mn-lt"/>
                    <a:ea typeface="+mn-ea"/>
                  </a:rPr>
                  <a:t>C</a:t>
                </a:r>
                <a:r>
                  <a:rPr kumimoji="0" lang="zh-CN" altLang="en-US" sz="2800" b="1" dirty="0">
                    <a:solidFill>
                      <a:srgbClr val="000000"/>
                    </a:solidFill>
                    <a:latin typeface="+mn-lt"/>
                    <a:ea typeface="+mn-ea"/>
                  </a:rPr>
                  <a:t>是相连的，点</a:t>
                </a:r>
                <a:r>
                  <a:rPr kumimoji="0" lang="en-US" altLang="zh-CN" sz="2800" b="1" dirty="0">
                    <a:solidFill>
                      <a:srgbClr val="000000"/>
                    </a:solidFill>
                    <a:latin typeface="+mn-lt"/>
                    <a:ea typeface="+mn-ea"/>
                  </a:rPr>
                  <a:t>A</a:t>
                </a:r>
                <a:r>
                  <a:rPr kumimoji="0" lang="zh-CN" altLang="en-US" sz="2800" b="1" dirty="0">
                    <a:solidFill>
                      <a:srgbClr val="000000"/>
                    </a:solidFill>
                    <a:latin typeface="+mn-lt"/>
                    <a:ea typeface="+mn-ea"/>
                  </a:rPr>
                  <a:t>、</a:t>
                </a:r>
                <a:r>
                  <a:rPr kumimoji="0" lang="en-US" altLang="zh-CN" sz="2800" b="1" dirty="0">
                    <a:solidFill>
                      <a:srgbClr val="000000"/>
                    </a:solidFill>
                    <a:latin typeface="+mn-lt"/>
                    <a:ea typeface="+mn-ea"/>
                  </a:rPr>
                  <a:t>E</a:t>
                </a:r>
                <a:r>
                  <a:rPr kumimoji="0" lang="zh-CN" altLang="en-US" sz="2800" b="1" dirty="0">
                    <a:solidFill>
                      <a:srgbClr val="000000"/>
                    </a:solidFill>
                    <a:latin typeface="+mn-lt"/>
                    <a:ea typeface="+mn-ea"/>
                  </a:rPr>
                  <a:t>不是相连的；</a:t>
                </a:r>
              </a:p>
            </p:txBody>
          </p:sp>
        </p:grpSp>
        <p:sp>
          <p:nvSpPr>
            <p:cNvPr id="56325" name="Text Box 25"/>
            <p:cNvSpPr txBox="1">
              <a:spLocks noChangeArrowheads="1"/>
            </p:cNvSpPr>
            <p:nvPr/>
          </p:nvSpPr>
          <p:spPr bwMode="auto">
            <a:xfrm>
              <a:off x="2108" y="2206"/>
              <a:ext cx="2677" cy="325"/>
            </a:xfrm>
            <a:prstGeom prst="rect">
              <a:avLst/>
            </a:prstGeom>
            <a:noFill/>
            <a:ln w="9525">
              <a:noFill/>
              <a:miter lim="800000"/>
              <a:headEnd/>
              <a:tailEnd/>
            </a:ln>
          </p:spPr>
          <p:txBody>
            <a:bodyPr>
              <a:spAutoFit/>
            </a:bodyPr>
            <a:lstStyle/>
            <a:p>
              <a:pPr eaLnBrk="1" hangingPunct="1">
                <a:spcBef>
                  <a:spcPct val="50000"/>
                </a:spcBef>
                <a:defRPr/>
              </a:pPr>
              <a:r>
                <a:rPr kumimoji="0" lang="en-US" altLang="zh-CN" sz="2800" b="1" dirty="0">
                  <a:solidFill>
                    <a:srgbClr val="000000"/>
                  </a:solidFill>
                  <a:latin typeface="+mn-lt"/>
                  <a:ea typeface="+mn-ea"/>
                </a:rPr>
                <a:t>(2) W(G</a:t>
              </a:r>
              <a:r>
                <a:rPr kumimoji="0" lang="en-US" altLang="zh-CN" sz="2800" b="1" baseline="-25000" dirty="0">
                  <a:solidFill>
                    <a:srgbClr val="000000"/>
                  </a:solidFill>
                  <a:latin typeface="+mn-lt"/>
                  <a:ea typeface="+mn-ea"/>
                </a:rPr>
                <a:t>1</a:t>
              </a:r>
              <a:r>
                <a:rPr kumimoji="0" lang="en-US" altLang="zh-CN" sz="2800" b="1" dirty="0">
                  <a:solidFill>
                    <a:srgbClr val="000000"/>
                  </a:solidFill>
                  <a:latin typeface="+mn-lt"/>
                  <a:ea typeface="+mn-ea"/>
                </a:rPr>
                <a:t>)=2</a:t>
              </a:r>
              <a:r>
                <a:rPr kumimoji="0" lang="zh-CN" altLang="en-US" sz="2800" b="1" dirty="0">
                  <a:solidFill>
                    <a:srgbClr val="000000"/>
                  </a:solidFill>
                  <a:latin typeface="+mn-lt"/>
                  <a:ea typeface="+mn-ea"/>
                </a:rPr>
                <a:t>，故</a:t>
              </a:r>
              <a:r>
                <a:rPr kumimoji="0" lang="en-US" altLang="zh-CN" sz="2800" b="1" dirty="0">
                  <a:solidFill>
                    <a:srgbClr val="000000"/>
                  </a:solidFill>
                  <a:latin typeface="+mn-lt"/>
                  <a:ea typeface="+mn-ea"/>
                </a:rPr>
                <a:t>G</a:t>
              </a:r>
              <a:r>
                <a:rPr kumimoji="0" lang="en-US" altLang="zh-CN" sz="2800" b="1" baseline="-25000" dirty="0">
                  <a:solidFill>
                    <a:srgbClr val="000000"/>
                  </a:solidFill>
                  <a:latin typeface="+mn-lt"/>
                  <a:ea typeface="+mn-ea"/>
                </a:rPr>
                <a:t>1</a:t>
              </a:r>
              <a:r>
                <a:rPr kumimoji="0" lang="zh-CN" altLang="en-US" sz="2800" b="1" dirty="0">
                  <a:solidFill>
                    <a:srgbClr val="000000"/>
                  </a:solidFill>
                  <a:latin typeface="+mn-lt"/>
                  <a:ea typeface="+mn-ea"/>
                </a:rPr>
                <a:t>不是连通的；</a:t>
              </a:r>
            </a:p>
          </p:txBody>
        </p:sp>
        <p:grpSp>
          <p:nvGrpSpPr>
            <p:cNvPr id="114696" name="Group 26"/>
            <p:cNvGrpSpPr>
              <a:grpSpLocks/>
            </p:cNvGrpSpPr>
            <p:nvPr/>
          </p:nvGrpSpPr>
          <p:grpSpPr bwMode="auto">
            <a:xfrm>
              <a:off x="794" y="2605"/>
              <a:ext cx="3992" cy="807"/>
              <a:chOff x="567" y="1108"/>
              <a:chExt cx="3992" cy="807"/>
            </a:xfrm>
          </p:grpSpPr>
          <p:sp>
            <p:nvSpPr>
              <p:cNvPr id="56327" name="Text Box 27"/>
              <p:cNvSpPr txBox="1">
                <a:spLocks noChangeArrowheads="1"/>
              </p:cNvSpPr>
              <p:nvPr/>
            </p:nvSpPr>
            <p:spPr bwMode="auto">
              <a:xfrm>
                <a:off x="1881" y="1248"/>
                <a:ext cx="2678" cy="178"/>
              </a:xfrm>
              <a:prstGeom prst="rect">
                <a:avLst/>
              </a:prstGeom>
              <a:noFill/>
              <a:ln w="9525">
                <a:noFill/>
                <a:miter lim="800000"/>
                <a:headEnd/>
                <a:tailEnd/>
              </a:ln>
            </p:spPr>
            <p:txBody>
              <a:bodyPr>
                <a:spAutoFit/>
              </a:bodyPr>
              <a:lstStyle/>
              <a:p>
                <a:pPr eaLnBrk="1" hangingPunct="1">
                  <a:spcBef>
                    <a:spcPct val="50000"/>
                  </a:spcBef>
                  <a:defRPr/>
                </a:pPr>
                <a:r>
                  <a:rPr kumimoji="0" lang="en-US" altLang="zh-CN" sz="2800" b="1" dirty="0">
                    <a:solidFill>
                      <a:srgbClr val="000000"/>
                    </a:solidFill>
                    <a:latin typeface="+mn-lt"/>
                    <a:ea typeface="+mn-ea"/>
                  </a:rPr>
                  <a:t>(3) W(G</a:t>
                </a:r>
                <a:r>
                  <a:rPr kumimoji="0" lang="en-US" altLang="zh-CN" sz="2800" b="1" baseline="-25000" dirty="0">
                    <a:solidFill>
                      <a:srgbClr val="000000"/>
                    </a:solidFill>
                    <a:latin typeface="+mn-lt"/>
                    <a:ea typeface="+mn-ea"/>
                  </a:rPr>
                  <a:t>2</a:t>
                </a:r>
                <a:r>
                  <a:rPr kumimoji="0" lang="en-US" altLang="zh-CN" sz="2800" b="1" dirty="0">
                    <a:solidFill>
                      <a:srgbClr val="000000"/>
                    </a:solidFill>
                    <a:latin typeface="+mn-lt"/>
                    <a:ea typeface="+mn-ea"/>
                  </a:rPr>
                  <a:t>)=1</a:t>
                </a:r>
                <a:r>
                  <a:rPr kumimoji="0" lang="zh-CN" altLang="en-US" sz="2800" b="1" dirty="0">
                    <a:solidFill>
                      <a:srgbClr val="000000"/>
                    </a:solidFill>
                    <a:latin typeface="+mn-lt"/>
                    <a:ea typeface="+mn-ea"/>
                  </a:rPr>
                  <a:t>，即</a:t>
                </a:r>
                <a:r>
                  <a:rPr kumimoji="0" lang="en-US" altLang="zh-CN" sz="2800" b="1" dirty="0">
                    <a:solidFill>
                      <a:srgbClr val="000000"/>
                    </a:solidFill>
                    <a:latin typeface="+mn-lt"/>
                    <a:ea typeface="+mn-ea"/>
                  </a:rPr>
                  <a:t>G</a:t>
                </a:r>
                <a:r>
                  <a:rPr kumimoji="0" lang="en-US" altLang="zh-CN" sz="2800" b="1" baseline="-25000" dirty="0">
                    <a:solidFill>
                      <a:srgbClr val="000000"/>
                    </a:solidFill>
                    <a:latin typeface="+mn-lt"/>
                    <a:ea typeface="+mn-ea"/>
                  </a:rPr>
                  <a:t>2</a:t>
                </a:r>
                <a:r>
                  <a:rPr kumimoji="0" lang="zh-CN" altLang="en-US" sz="2800" b="1" dirty="0">
                    <a:solidFill>
                      <a:srgbClr val="000000"/>
                    </a:solidFill>
                    <a:latin typeface="+mn-lt"/>
                    <a:ea typeface="+mn-ea"/>
                  </a:rPr>
                  <a:t>是连通的。</a:t>
                </a:r>
              </a:p>
            </p:txBody>
          </p:sp>
          <p:grpSp>
            <p:nvGrpSpPr>
              <p:cNvPr id="114698" name="Group 28"/>
              <p:cNvGrpSpPr>
                <a:grpSpLocks/>
              </p:cNvGrpSpPr>
              <p:nvPr/>
            </p:nvGrpSpPr>
            <p:grpSpPr bwMode="auto">
              <a:xfrm>
                <a:off x="567" y="1108"/>
                <a:ext cx="1406" cy="807"/>
                <a:chOff x="567" y="1108"/>
                <a:chExt cx="1406" cy="807"/>
              </a:xfrm>
            </p:grpSpPr>
            <p:grpSp>
              <p:nvGrpSpPr>
                <p:cNvPr id="114699" name="Group 29"/>
                <p:cNvGrpSpPr>
                  <a:grpSpLocks/>
                </p:cNvGrpSpPr>
                <p:nvPr/>
              </p:nvGrpSpPr>
              <p:grpSpPr bwMode="auto">
                <a:xfrm>
                  <a:off x="567" y="1108"/>
                  <a:ext cx="1406" cy="644"/>
                  <a:chOff x="567" y="1071"/>
                  <a:chExt cx="1406" cy="644"/>
                </a:xfrm>
              </p:grpSpPr>
              <p:sp>
                <p:nvSpPr>
                  <p:cNvPr id="114701" name="Oval 30"/>
                  <p:cNvSpPr>
                    <a:spLocks noChangeArrowheads="1"/>
                  </p:cNvSpPr>
                  <p:nvPr/>
                </p:nvSpPr>
                <p:spPr bwMode="auto">
                  <a:xfrm>
                    <a:off x="1011" y="1244"/>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02" name="Oval 31"/>
                  <p:cNvSpPr>
                    <a:spLocks noChangeArrowheads="1"/>
                  </p:cNvSpPr>
                  <p:nvPr/>
                </p:nvSpPr>
                <p:spPr bwMode="auto">
                  <a:xfrm>
                    <a:off x="1618" y="1221"/>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nvGrpSpPr>
                  <p:cNvPr id="114703" name="Group 32"/>
                  <p:cNvGrpSpPr>
                    <a:grpSpLocks/>
                  </p:cNvGrpSpPr>
                  <p:nvPr/>
                </p:nvGrpSpPr>
                <p:grpSpPr bwMode="auto">
                  <a:xfrm>
                    <a:off x="567" y="1071"/>
                    <a:ext cx="1406" cy="644"/>
                    <a:chOff x="567" y="1108"/>
                    <a:chExt cx="1406" cy="644"/>
                  </a:xfrm>
                </p:grpSpPr>
                <p:sp>
                  <p:nvSpPr>
                    <p:cNvPr id="114704" name="Line 33"/>
                    <p:cNvSpPr>
                      <a:spLocks noChangeShapeType="1"/>
                    </p:cNvSpPr>
                    <p:nvPr/>
                  </p:nvSpPr>
                  <p:spPr bwMode="auto">
                    <a:xfrm flipV="1">
                      <a:off x="702" y="1312"/>
                      <a:ext cx="318"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5" name="Line 34"/>
                    <p:cNvSpPr>
                      <a:spLocks noChangeShapeType="1"/>
                    </p:cNvSpPr>
                    <p:nvPr/>
                  </p:nvSpPr>
                  <p:spPr bwMode="auto">
                    <a:xfrm>
                      <a:off x="702" y="1539"/>
                      <a:ext cx="49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6" name="Oval 35"/>
                    <p:cNvSpPr>
                      <a:spLocks noChangeArrowheads="1"/>
                    </p:cNvSpPr>
                    <p:nvPr/>
                  </p:nvSpPr>
                  <p:spPr bwMode="auto">
                    <a:xfrm>
                      <a:off x="684" y="1521"/>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07" name="Oval 36"/>
                    <p:cNvSpPr>
                      <a:spLocks noChangeArrowheads="1"/>
                    </p:cNvSpPr>
                    <p:nvPr/>
                  </p:nvSpPr>
                  <p:spPr bwMode="auto">
                    <a:xfrm>
                      <a:off x="1155" y="1521"/>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08" name="Text Box 37"/>
                    <p:cNvSpPr txBox="1">
                      <a:spLocks noChangeArrowheads="1"/>
                    </p:cNvSpPr>
                    <p:nvPr/>
                  </p:nvSpPr>
                  <p:spPr bwMode="auto">
                    <a:xfrm>
                      <a:off x="930" y="1113"/>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A</a:t>
                      </a:r>
                    </a:p>
                  </p:txBody>
                </p:sp>
                <p:sp>
                  <p:nvSpPr>
                    <p:cNvPr id="114709" name="Text Box 38"/>
                    <p:cNvSpPr txBox="1">
                      <a:spLocks noChangeArrowheads="1"/>
                    </p:cNvSpPr>
                    <p:nvPr/>
                  </p:nvSpPr>
                  <p:spPr bwMode="auto">
                    <a:xfrm>
                      <a:off x="567" y="1517"/>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B</a:t>
                      </a:r>
                    </a:p>
                  </p:txBody>
                </p:sp>
                <p:sp>
                  <p:nvSpPr>
                    <p:cNvPr id="114710" name="Text Box 39"/>
                    <p:cNvSpPr txBox="1">
                      <a:spLocks noChangeArrowheads="1"/>
                    </p:cNvSpPr>
                    <p:nvPr/>
                  </p:nvSpPr>
                  <p:spPr bwMode="auto">
                    <a:xfrm>
                      <a:off x="1111" y="1517"/>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C</a:t>
                      </a:r>
                    </a:p>
                  </p:txBody>
                </p:sp>
                <p:sp>
                  <p:nvSpPr>
                    <p:cNvPr id="114711" name="Line 40"/>
                    <p:cNvSpPr>
                      <a:spLocks noChangeShapeType="1"/>
                    </p:cNvSpPr>
                    <p:nvPr/>
                  </p:nvSpPr>
                  <p:spPr bwMode="auto">
                    <a:xfrm>
                      <a:off x="1202" y="1548"/>
                      <a:ext cx="4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2" name="Line 41"/>
                    <p:cNvSpPr>
                      <a:spLocks noChangeShapeType="1"/>
                    </p:cNvSpPr>
                    <p:nvPr/>
                  </p:nvSpPr>
                  <p:spPr bwMode="auto">
                    <a:xfrm>
                      <a:off x="1637" y="1321"/>
                      <a:ext cx="0"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3" name="Oval 42"/>
                    <p:cNvSpPr>
                      <a:spLocks noChangeArrowheads="1"/>
                    </p:cNvSpPr>
                    <p:nvPr/>
                  </p:nvSpPr>
                  <p:spPr bwMode="auto">
                    <a:xfrm>
                      <a:off x="1619" y="1521"/>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14" name="Text Box 43"/>
                    <p:cNvSpPr txBox="1">
                      <a:spLocks noChangeArrowheads="1"/>
                    </p:cNvSpPr>
                    <p:nvPr/>
                  </p:nvSpPr>
                  <p:spPr bwMode="auto">
                    <a:xfrm>
                      <a:off x="1610" y="1108"/>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D</a:t>
                      </a:r>
                    </a:p>
                  </p:txBody>
                </p:sp>
                <p:sp>
                  <p:nvSpPr>
                    <p:cNvPr id="114715" name="Text Box 44"/>
                    <p:cNvSpPr txBox="1">
                      <a:spLocks noChangeArrowheads="1"/>
                    </p:cNvSpPr>
                    <p:nvPr/>
                  </p:nvSpPr>
                  <p:spPr bwMode="auto">
                    <a:xfrm>
                      <a:off x="1610" y="1521"/>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E</a:t>
                      </a:r>
                    </a:p>
                  </p:txBody>
                </p:sp>
              </p:grpSp>
            </p:grpSp>
            <p:sp>
              <p:nvSpPr>
                <p:cNvPr id="114700" name="Text Box 45"/>
                <p:cNvSpPr txBox="1">
                  <a:spLocks noChangeArrowheads="1"/>
                </p:cNvSpPr>
                <p:nvPr/>
              </p:nvSpPr>
              <p:spPr bwMode="auto">
                <a:xfrm>
                  <a:off x="1020" y="1684"/>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zh-CN" altLang="en-US" sz="1800">
                      <a:solidFill>
                        <a:srgbClr val="000000"/>
                      </a:solidFill>
                      <a:latin typeface="楷体_GB2312" pitchFamily="49" charset="-122"/>
                      <a:ea typeface="楷体_GB2312" pitchFamily="49" charset="-122"/>
                    </a:rPr>
                    <a:t>图</a:t>
                  </a:r>
                  <a:r>
                    <a:rPr kumimoji="0" lang="en-US" altLang="zh-CN" sz="1800">
                      <a:solidFill>
                        <a:srgbClr val="000000"/>
                      </a:solidFill>
                      <a:latin typeface="楷体_GB2312" pitchFamily="49" charset="-122"/>
                      <a:ea typeface="楷体_GB2312" pitchFamily="49" charset="-122"/>
                    </a:rPr>
                    <a:t>G</a:t>
                  </a:r>
                  <a:r>
                    <a:rPr kumimoji="0" lang="en-US" altLang="zh-CN" sz="1800" baseline="-25000">
                      <a:solidFill>
                        <a:srgbClr val="000000"/>
                      </a:solidFill>
                      <a:latin typeface="楷体_GB2312" pitchFamily="49" charset="-122"/>
                      <a:ea typeface="楷体_GB2312" pitchFamily="49" charset="-122"/>
                    </a:rPr>
                    <a:t>2</a:t>
                  </a:r>
                </a:p>
              </p:txBody>
            </p:sp>
          </p:grpSp>
        </p:grpSp>
      </p:grpSp>
      <p:sp>
        <p:nvSpPr>
          <p:cNvPr id="2" name="页脚占位符 1"/>
          <p:cNvSpPr>
            <a:spLocks noGrp="1"/>
          </p:cNvSpPr>
          <p:nvPr>
            <p:ph type="ftr" sz="quarter" idx="11"/>
          </p:nvPr>
        </p:nvSpPr>
        <p:spPr/>
        <p:txBody>
          <a:bodyPr/>
          <a:lstStyle/>
          <a:p>
            <a:pPr>
              <a:defRPr/>
            </a:pPr>
            <a:endParaRPr lang="en-US" altLang="zh-CN"/>
          </a:p>
        </p:txBody>
      </p:sp>
      <p:sp>
        <p:nvSpPr>
          <p:cNvPr id="11469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E9CF853-A0A6-401E-A93A-AE076C4D9F0A}" type="slidenum">
              <a:rPr kumimoji="0" lang="zh-CN" altLang="en-US" sz="1400" b="0" smtClean="0"/>
              <a:pPr>
                <a:spcBef>
                  <a:spcPct val="0"/>
                </a:spcBef>
                <a:buClrTx/>
                <a:buFontTx/>
                <a:buNone/>
              </a:pPr>
              <a:t>38</a:t>
            </a:fld>
            <a:endParaRPr kumimoji="0" lang="en-US" altLang="zh-CN" sz="1400" b="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255588" y="762000"/>
            <a:ext cx="8686800" cy="6324600"/>
          </a:xfrm>
        </p:spPr>
        <p:txBody>
          <a:bodyPr/>
          <a:lstStyle/>
          <a:p>
            <a:pPr marL="0" indent="0" eaLnBrk="1" hangingPunct="1">
              <a:lnSpc>
                <a:spcPct val="110000"/>
              </a:lnSpc>
              <a:spcBef>
                <a:spcPts val="0"/>
              </a:spcBef>
              <a:defRPr/>
            </a:pPr>
            <a:r>
              <a:rPr lang="zh-CN" altLang="en-US" sz="3300" dirty="0" smtClean="0">
                <a:solidFill>
                  <a:schemeClr val="tx2"/>
                </a:solidFill>
                <a:latin typeface="Times New Roman" panose="02020603050405020304" pitchFamily="18" charset="0"/>
              </a:rPr>
              <a:t>方法一</a:t>
            </a:r>
            <a:r>
              <a:rPr lang="en-US" altLang="zh-CN" sz="3300" dirty="0" smtClean="0">
                <a:solidFill>
                  <a:schemeClr val="tx2"/>
                </a:solidFill>
                <a:latin typeface="Times New Roman" panose="02020603050405020304" pitchFamily="18" charset="0"/>
              </a:rPr>
              <a:t>.</a:t>
            </a:r>
            <a:r>
              <a:rPr lang="en-US" altLang="zh-CN" sz="3300" dirty="0" smtClean="0">
                <a:latin typeface="Times New Roman" panose="02020603050405020304" pitchFamily="18" charset="0"/>
              </a:rPr>
              <a:t> </a:t>
            </a:r>
            <a:r>
              <a:rPr lang="zh-CN" altLang="en-US" sz="3300" dirty="0" smtClean="0">
                <a:latin typeface="Times New Roman" panose="02020603050405020304" pitchFamily="18" charset="0"/>
              </a:rPr>
              <a:t>直接证明。取图中任意两个点</a:t>
            </a:r>
            <a:r>
              <a:rPr lang="en-US" altLang="zh-CN" sz="3300" dirty="0" smtClean="0">
                <a:latin typeface="Times New Roman" panose="02020603050405020304" pitchFamily="18" charset="0"/>
              </a:rPr>
              <a:t>u</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v</a:t>
            </a:r>
            <a:r>
              <a:rPr lang="zh-CN" altLang="en-US" sz="3300" dirty="0" smtClean="0">
                <a:latin typeface="Times New Roman" panose="02020603050405020304" pitchFamily="18" charset="0"/>
              </a:rPr>
              <a:t>，证明都存在从</a:t>
            </a:r>
            <a:r>
              <a:rPr lang="en-US" altLang="zh-CN" sz="3300" dirty="0" smtClean="0">
                <a:latin typeface="Times New Roman" panose="02020603050405020304" pitchFamily="18" charset="0"/>
              </a:rPr>
              <a:t>u</a:t>
            </a:r>
            <a:r>
              <a:rPr lang="zh-CN" altLang="en-US" sz="3300" dirty="0" smtClean="0">
                <a:latin typeface="Times New Roman" panose="02020603050405020304" pitchFamily="18" charset="0"/>
              </a:rPr>
              <a:t>到</a:t>
            </a:r>
            <a:r>
              <a:rPr lang="en-US" altLang="zh-CN" sz="3300" dirty="0" smtClean="0">
                <a:latin typeface="Times New Roman" panose="02020603050405020304" pitchFamily="18" charset="0"/>
              </a:rPr>
              <a:t>v</a:t>
            </a:r>
            <a:r>
              <a:rPr lang="zh-CN" altLang="en-US" sz="3300" dirty="0" smtClean="0">
                <a:latin typeface="Times New Roman" panose="02020603050405020304" pitchFamily="18" charset="0"/>
              </a:rPr>
              <a:t>的路。使用这种方法往往要按照所取点的相对位置分类讨论，注意考虑清楚各种情况，不要遗漏。</a:t>
            </a:r>
            <a:r>
              <a:rPr lang="zh-CN" altLang="en-US" sz="3300" dirty="0" smtClean="0"/>
              <a:t> </a:t>
            </a:r>
            <a:endParaRPr lang="zh-CN" altLang="en-US" sz="3300" dirty="0" smtClean="0">
              <a:solidFill>
                <a:schemeClr val="tx2"/>
              </a:solidFill>
            </a:endParaRPr>
          </a:p>
          <a:p>
            <a:pPr marL="0" eaLnBrk="1" hangingPunct="1">
              <a:buFont typeface="Wingdings" panose="05000000000000000000" pitchFamily="2" charset="2"/>
              <a:buNone/>
              <a:defRPr/>
            </a:pPr>
            <a:r>
              <a:rPr lang="zh-CN" altLang="en-US" sz="3300" dirty="0" smtClean="0">
                <a:solidFill>
                  <a:schemeClr val="tx2"/>
                </a:solidFill>
                <a:latin typeface="Times New Roman" panose="02020603050405020304" pitchFamily="18" charset="0"/>
              </a:rPr>
              <a:t>例</a:t>
            </a:r>
            <a:r>
              <a:rPr lang="en-US" altLang="zh-CN" sz="3300" dirty="0" smtClean="0">
                <a:solidFill>
                  <a:schemeClr val="tx2"/>
                </a:solidFill>
                <a:latin typeface="Times New Roman" panose="02020603050405020304" pitchFamily="18" charset="0"/>
              </a:rPr>
              <a:t>:</a:t>
            </a:r>
            <a:r>
              <a:rPr lang="en-US" altLang="zh-CN" sz="3300" dirty="0" smtClean="0">
                <a:latin typeface="Times New Roman" panose="02020603050405020304" pitchFamily="18" charset="0"/>
              </a:rPr>
              <a:t> </a:t>
            </a:r>
            <a:r>
              <a:rPr lang="zh-CN" altLang="en-US" sz="3300" dirty="0" smtClean="0">
                <a:solidFill>
                  <a:schemeClr val="tx2"/>
                </a:solidFill>
                <a:latin typeface="Times New Roman" panose="02020603050405020304" pitchFamily="18" charset="0"/>
              </a:rPr>
              <a:t>若图</a:t>
            </a:r>
            <a:r>
              <a:rPr lang="en-US" altLang="zh-CN" sz="3300" dirty="0" smtClean="0">
                <a:solidFill>
                  <a:schemeClr val="tx2"/>
                </a:solidFill>
                <a:latin typeface="Times New Roman" panose="02020603050405020304" pitchFamily="18" charset="0"/>
              </a:rPr>
              <a:t>G</a:t>
            </a:r>
            <a:r>
              <a:rPr lang="zh-CN" altLang="en-US" sz="3300" dirty="0" smtClean="0">
                <a:solidFill>
                  <a:schemeClr val="tx2"/>
                </a:solidFill>
                <a:latin typeface="Times New Roman" panose="02020603050405020304" pitchFamily="18" charset="0"/>
              </a:rPr>
              <a:t>是不连通的</a:t>
            </a:r>
            <a:r>
              <a:rPr lang="en-US" altLang="zh-CN" sz="3300" dirty="0" smtClean="0">
                <a:solidFill>
                  <a:schemeClr val="tx2"/>
                </a:solidFill>
                <a:latin typeface="Times New Roman" panose="02020603050405020304" pitchFamily="18" charset="0"/>
              </a:rPr>
              <a:t>,</a:t>
            </a:r>
            <a:r>
              <a:rPr lang="zh-CN" altLang="en-US" sz="3300" dirty="0" smtClean="0">
                <a:solidFill>
                  <a:schemeClr val="tx2"/>
                </a:solidFill>
                <a:latin typeface="Times New Roman" panose="02020603050405020304" pitchFamily="18" charset="0"/>
              </a:rPr>
              <a:t>试证</a:t>
            </a:r>
            <a:r>
              <a:rPr lang="en-US" altLang="zh-CN" sz="3300" dirty="0" smtClean="0">
                <a:solidFill>
                  <a:schemeClr val="tx2"/>
                </a:solidFill>
                <a:latin typeface="Times New Roman" panose="02020603050405020304" pitchFamily="18" charset="0"/>
              </a:rPr>
              <a:t>G</a:t>
            </a:r>
            <a:r>
              <a:rPr lang="zh-CN" altLang="en-US" sz="3300" dirty="0" smtClean="0">
                <a:solidFill>
                  <a:schemeClr val="tx2"/>
                </a:solidFill>
                <a:latin typeface="Times New Roman" panose="02020603050405020304" pitchFamily="18" charset="0"/>
              </a:rPr>
              <a:t>的补图</a:t>
            </a:r>
            <a:r>
              <a:rPr lang="en-US" altLang="zh-CN" sz="3300" dirty="0" smtClean="0">
                <a:solidFill>
                  <a:schemeClr val="tx2"/>
                </a:solidFill>
                <a:latin typeface="Times New Roman" panose="02020603050405020304" pitchFamily="18" charset="0"/>
              </a:rPr>
              <a:t>G’</a:t>
            </a:r>
            <a:r>
              <a:rPr lang="zh-CN" altLang="en-US" sz="3300" dirty="0" smtClean="0">
                <a:solidFill>
                  <a:schemeClr val="tx2"/>
                </a:solidFill>
                <a:latin typeface="Times New Roman" panose="02020603050405020304" pitchFamily="18" charset="0"/>
              </a:rPr>
              <a:t>是连通的。</a:t>
            </a:r>
          </a:p>
          <a:p>
            <a:pPr eaLnBrk="1" hangingPunct="1">
              <a:buFont typeface="Wingdings" panose="05000000000000000000" pitchFamily="2" charset="2"/>
              <a:buNone/>
              <a:defRPr/>
            </a:pPr>
            <a:r>
              <a:rPr lang="zh-CN" altLang="en-US" sz="3300" dirty="0" smtClean="0">
                <a:latin typeface="Times New Roman" panose="02020603050405020304" pitchFamily="18" charset="0"/>
              </a:rPr>
              <a:t>证明</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由图</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是不连通的，可设图</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的连通分支</a:t>
            </a:r>
          </a:p>
          <a:p>
            <a:pPr marL="0" eaLnBrk="1" hangingPunct="1">
              <a:spcBef>
                <a:spcPts val="0"/>
              </a:spcBef>
              <a:buFont typeface="Wingdings" panose="05000000000000000000" pitchFamily="2" charset="2"/>
              <a:buNone/>
              <a:defRPr/>
            </a:pPr>
            <a:r>
              <a:rPr lang="zh-CN" altLang="en-US" sz="3300" dirty="0" smtClean="0">
                <a:latin typeface="Times New Roman" panose="02020603050405020304" pitchFamily="18" charset="0"/>
              </a:rPr>
              <a:t>为：</a:t>
            </a:r>
            <a:r>
              <a:rPr lang="en-US" altLang="zh-CN" sz="3300" dirty="0" smtClean="0">
                <a:latin typeface="Times New Roman" panose="02020603050405020304" pitchFamily="18" charset="0"/>
              </a:rPr>
              <a:t>G</a:t>
            </a:r>
            <a:r>
              <a:rPr lang="en-US" altLang="zh-CN" sz="3300" baseline="-25000" dirty="0" smtClean="0">
                <a:latin typeface="Times New Roman" panose="02020603050405020304" pitchFamily="18" charset="0"/>
              </a:rPr>
              <a:t>1</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G</a:t>
            </a:r>
            <a:r>
              <a:rPr lang="en-US" altLang="zh-CN" sz="3300" baseline="-25000" dirty="0" smtClean="0">
                <a:latin typeface="Times New Roman" panose="02020603050405020304" pitchFamily="18" charset="0"/>
              </a:rPr>
              <a:t>2</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a:t>
            </a:r>
            <a:r>
              <a:rPr lang="en-US" altLang="zh-CN" sz="3300" dirty="0" err="1" smtClean="0">
                <a:latin typeface="Times New Roman" panose="02020603050405020304" pitchFamily="18" charset="0"/>
              </a:rPr>
              <a:t>G</a:t>
            </a:r>
            <a:r>
              <a:rPr lang="en-US" altLang="zh-CN" sz="3300" baseline="-25000" dirty="0" err="1" smtClean="0">
                <a:latin typeface="Times New Roman" panose="02020603050405020304" pitchFamily="18" charset="0"/>
              </a:rPr>
              <a:t>k</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k≥2</a:t>
            </a:r>
            <a:r>
              <a:rPr lang="zh-CN" altLang="en-US" sz="3300" dirty="0" smtClean="0">
                <a:latin typeface="Times New Roman" panose="02020603050405020304" pitchFamily="18" charset="0"/>
              </a:rPr>
              <a:t>。由补图的定义知，任意两个连通分支间的所有连线都是图</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的补图</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中的边。</a:t>
            </a:r>
          </a:p>
        </p:txBody>
      </p:sp>
      <p:sp>
        <p:nvSpPr>
          <p:cNvPr id="2" name="页脚占位符 1"/>
          <p:cNvSpPr>
            <a:spLocks noGrp="1"/>
          </p:cNvSpPr>
          <p:nvPr>
            <p:ph type="ftr" sz="quarter" idx="11"/>
          </p:nvPr>
        </p:nvSpPr>
        <p:spPr/>
        <p:txBody>
          <a:bodyPr/>
          <a:lstStyle/>
          <a:p>
            <a:pPr>
              <a:defRPr/>
            </a:pPr>
            <a:endParaRPr lang="en-US" altLang="zh-CN"/>
          </a:p>
        </p:txBody>
      </p:sp>
      <p:sp>
        <p:nvSpPr>
          <p:cNvPr id="11571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FBD0420-B75E-4D54-B9C4-D5C7744B2A4B}" type="slidenum">
              <a:rPr kumimoji="0" lang="zh-CN" altLang="en-US" sz="1400" b="0" smtClean="0"/>
              <a:pPr>
                <a:spcBef>
                  <a:spcPct val="0"/>
                </a:spcBef>
                <a:buClrTx/>
                <a:buFontTx/>
                <a:buNone/>
              </a:pPr>
              <a:t>39</a:t>
            </a:fld>
            <a:endParaRPr kumimoji="0" lang="en-US" altLang="zh-CN" sz="1400" b="0" smtClean="0"/>
          </a:p>
        </p:txBody>
      </p:sp>
      <p:sp>
        <p:nvSpPr>
          <p:cNvPr id="5" name="Rectangle 2"/>
          <p:cNvSpPr>
            <a:spLocks noGrp="1" noChangeArrowheads="1"/>
          </p:cNvSpPr>
          <p:nvPr>
            <p:ph type="title"/>
          </p:nvPr>
        </p:nvSpPr>
        <p:spPr>
          <a:xfrm>
            <a:off x="0" y="0"/>
            <a:ext cx="8610600" cy="708025"/>
          </a:xfrm>
        </p:spPr>
        <p:txBody>
          <a:bodyPr/>
          <a:lstStyle/>
          <a:p>
            <a:pPr algn="l" eaLnBrk="1" hangingPunct="1">
              <a:defRPr/>
            </a:pPr>
            <a:r>
              <a:rPr lang="zh-CN" altLang="en-US" sz="4000" dirty="0" smtClean="0">
                <a:latin typeface="+mj-ea"/>
              </a:rPr>
              <a:t>证明一个图是连通图的方法</a:t>
            </a:r>
            <a:r>
              <a:rPr lang="zh-CN" altLang="en-US" sz="4000" dirty="0" smtClean="0">
                <a:latin typeface="Times New Roman" pitchFamily="18" charset="0"/>
                <a:ea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46">
                                            <p:txEl>
                                              <p:pRg st="1" end="1"/>
                                            </p:txEl>
                                          </p:spTgt>
                                        </p:tgtEl>
                                        <p:attrNameLst>
                                          <p:attrName>style.visibility</p:attrName>
                                        </p:attrNameLst>
                                      </p:cBhvr>
                                      <p:to>
                                        <p:strVal val="visible"/>
                                      </p:to>
                                    </p:set>
                                    <p:anim calcmode="lin" valueType="num">
                                      <p:cBhvr additive="base">
                                        <p:cTn id="7" dur="500" fill="hold"/>
                                        <p:tgtEl>
                                          <p:spTgt spid="5734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346">
                                            <p:txEl>
                                              <p:pRg st="2" end="2"/>
                                            </p:txEl>
                                          </p:spTgt>
                                        </p:tgtEl>
                                        <p:attrNameLst>
                                          <p:attrName>style.visibility</p:attrName>
                                        </p:attrNameLst>
                                      </p:cBhvr>
                                      <p:to>
                                        <p:strVal val="visible"/>
                                      </p:to>
                                    </p:set>
                                    <p:anim calcmode="lin" valueType="num">
                                      <p:cBhvr additive="base">
                                        <p:cTn id="11" dur="500" fill="hold"/>
                                        <p:tgtEl>
                                          <p:spTgt spid="5734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734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7346">
                                            <p:txEl>
                                              <p:pRg st="3" end="3"/>
                                            </p:txEl>
                                          </p:spTgt>
                                        </p:tgtEl>
                                        <p:attrNameLst>
                                          <p:attrName>style.visibility</p:attrName>
                                        </p:attrNameLst>
                                      </p:cBhvr>
                                      <p:to>
                                        <p:strVal val="visible"/>
                                      </p:to>
                                    </p:set>
                                    <p:anim calcmode="lin" valueType="num">
                                      <p:cBhvr additive="base">
                                        <p:cTn id="15" dur="500" fill="hold"/>
                                        <p:tgtEl>
                                          <p:spTgt spid="5734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734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body" idx="1"/>
          </p:nvPr>
        </p:nvSpPr>
        <p:spPr>
          <a:xfrm>
            <a:off x="76200" y="76200"/>
            <a:ext cx="9144000" cy="6553200"/>
          </a:xfrm>
          <a:noFill/>
        </p:spPr>
        <p:txBody>
          <a:bodyPr/>
          <a:lstStyle/>
          <a:p>
            <a:pPr marL="0" indent="0" eaLnBrk="1" hangingPunct="1">
              <a:lnSpc>
                <a:spcPct val="110000"/>
              </a:lnSpc>
              <a:spcBef>
                <a:spcPct val="0"/>
              </a:spcBef>
            </a:pPr>
            <a:r>
              <a:rPr lang="zh-CN" altLang="en-US" smtClean="0">
                <a:latin typeface="Times New Roman" panose="02020603050405020304" pitchFamily="18" charset="0"/>
              </a:rPr>
              <a:t>研究领域：微积分、微分方程、曲线曲面的解析几何与微分几何、数论、级数及变分法。潮汐理论、行星轨迹、声、望远镜、显微镜、热等。</a:t>
            </a:r>
          </a:p>
          <a:p>
            <a:pPr marL="0" indent="0" eaLnBrk="1" hangingPunct="1">
              <a:lnSpc>
                <a:spcPct val="110000"/>
              </a:lnSpc>
              <a:spcBef>
                <a:spcPct val="0"/>
              </a:spcBef>
            </a:pPr>
            <a:r>
              <a:rPr lang="zh-CN" altLang="en-US" smtClean="0">
                <a:latin typeface="Times New Roman" panose="02020603050405020304" pitchFamily="18" charset="0"/>
              </a:rPr>
              <a:t>几乎每一个数学领域都可以看到欧拉的名字，从初等几何的欧拉线，多面体的欧拉定理，立体解析几何的欧拉变换公式，四次方程的欧拉解法到数论中的</a:t>
            </a:r>
            <a:r>
              <a:rPr lang="zh-CN" altLang="en-US" smtClean="0">
                <a:solidFill>
                  <a:srgbClr val="FFFF00"/>
                </a:solidFill>
                <a:latin typeface="Times New Roman" panose="02020603050405020304" pitchFamily="18" charset="0"/>
              </a:rPr>
              <a:t>欧拉函数</a:t>
            </a:r>
            <a:r>
              <a:rPr lang="zh-CN" altLang="en-US" smtClean="0">
                <a:latin typeface="Times New Roman" panose="02020603050405020304" pitchFamily="18" charset="0"/>
              </a:rPr>
              <a:t>，微分方程的欧拉方程，级数论的欧拉常数，变分学的欧拉方程，复变函数的欧拉公式等等。</a:t>
            </a:r>
          </a:p>
          <a:p>
            <a:pPr marL="0" indent="0" eaLnBrk="1" hangingPunct="1">
              <a:lnSpc>
                <a:spcPct val="110000"/>
              </a:lnSpc>
              <a:spcBef>
                <a:spcPct val="0"/>
              </a:spcBef>
            </a:pPr>
            <a:r>
              <a:rPr lang="zh-CN" altLang="en-US" smtClean="0">
                <a:latin typeface="Times New Roman" panose="02020603050405020304" pitchFamily="18" charset="0"/>
              </a:rPr>
              <a:t>共写下了</a:t>
            </a:r>
            <a:r>
              <a:rPr lang="en-US" altLang="zh-CN" smtClean="0">
                <a:latin typeface="Times New Roman" panose="02020603050405020304" pitchFamily="18" charset="0"/>
              </a:rPr>
              <a:t>886</a:t>
            </a:r>
            <a:r>
              <a:rPr lang="zh-CN" altLang="en-US" smtClean="0">
                <a:latin typeface="Times New Roman" panose="02020603050405020304" pitchFamily="18" charset="0"/>
              </a:rPr>
              <a:t>本书籍和论文，其中分析、代数、数论占</a:t>
            </a:r>
            <a:r>
              <a:rPr lang="en-US" altLang="zh-CN" smtClean="0">
                <a:latin typeface="Times New Roman" panose="02020603050405020304" pitchFamily="18" charset="0"/>
              </a:rPr>
              <a:t>40%</a:t>
            </a:r>
            <a:r>
              <a:rPr lang="zh-CN" altLang="en-US" smtClean="0">
                <a:latin typeface="Times New Roman" panose="02020603050405020304" pitchFamily="18" charset="0"/>
              </a:rPr>
              <a:t>，几何占</a:t>
            </a:r>
            <a:r>
              <a:rPr lang="en-US" altLang="zh-CN" smtClean="0">
                <a:latin typeface="Times New Roman" panose="02020603050405020304" pitchFamily="18" charset="0"/>
              </a:rPr>
              <a:t>18%</a:t>
            </a:r>
            <a:r>
              <a:rPr lang="zh-CN" altLang="en-US" smtClean="0">
                <a:latin typeface="Times New Roman" panose="02020603050405020304" pitchFamily="18" charset="0"/>
              </a:rPr>
              <a:t>，物理和力学占</a:t>
            </a:r>
            <a:r>
              <a:rPr lang="en-US" altLang="zh-CN" smtClean="0">
                <a:latin typeface="Times New Roman" panose="02020603050405020304" pitchFamily="18" charset="0"/>
              </a:rPr>
              <a:t>28%</a:t>
            </a:r>
            <a:r>
              <a:rPr lang="zh-CN" altLang="en-US" smtClean="0">
                <a:latin typeface="Times New Roman" panose="02020603050405020304" pitchFamily="18" charset="0"/>
              </a:rPr>
              <a:t>，天文学占</a:t>
            </a:r>
            <a:r>
              <a:rPr lang="en-US" altLang="zh-CN" smtClean="0">
                <a:latin typeface="Times New Roman" panose="02020603050405020304" pitchFamily="18" charset="0"/>
              </a:rPr>
              <a:t>11%</a:t>
            </a:r>
            <a:r>
              <a:rPr lang="zh-CN" altLang="en-US" smtClean="0">
                <a:latin typeface="Times New Roman" panose="02020603050405020304" pitchFamily="18" charset="0"/>
              </a:rPr>
              <a:t>，弹道学、航海学、建筑学等占</a:t>
            </a:r>
            <a:r>
              <a:rPr lang="en-US" altLang="zh-CN" smtClean="0">
                <a:latin typeface="Times New Roman" panose="02020603050405020304" pitchFamily="18" charset="0"/>
              </a:rPr>
              <a:t>3%</a:t>
            </a:r>
            <a:r>
              <a:rPr lang="zh-CN" altLang="en-US" smtClean="0">
                <a:latin typeface="Times New Roman" panose="02020603050405020304" pitchFamily="18" charset="0"/>
              </a:rPr>
              <a:t>。 </a:t>
            </a:r>
          </a:p>
        </p:txBody>
      </p:sp>
      <p:sp>
        <p:nvSpPr>
          <p:cNvPr id="2" name="页脚占位符 1"/>
          <p:cNvSpPr>
            <a:spLocks noGrp="1"/>
          </p:cNvSpPr>
          <p:nvPr>
            <p:ph type="ftr" sz="quarter" idx="11"/>
          </p:nvPr>
        </p:nvSpPr>
        <p:spPr/>
        <p:txBody>
          <a:bodyPr/>
          <a:lstStyle/>
          <a:p>
            <a:pPr>
              <a:defRPr/>
            </a:pPr>
            <a:endParaRPr lang="en-US" altLang="zh-CN"/>
          </a:p>
        </p:txBody>
      </p:sp>
      <p:sp>
        <p:nvSpPr>
          <p:cNvPr id="6861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F3D6298-4B32-4BEE-A9E1-8EB385C9EFFD}" type="slidenum">
              <a:rPr kumimoji="0" lang="zh-CN" altLang="en-US" sz="1400" b="0" smtClean="0"/>
              <a:pPr>
                <a:spcBef>
                  <a:spcPct val="0"/>
                </a:spcBef>
                <a:buClrTx/>
                <a:buFontTx/>
                <a:buNone/>
              </a:pPr>
              <a:t>4</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674">
                                            <p:txEl>
                                              <p:pRg st="1" end="1"/>
                                            </p:txEl>
                                          </p:spTgt>
                                        </p:tgtEl>
                                        <p:attrNameLst>
                                          <p:attrName>style.visibility</p:attrName>
                                        </p:attrNameLst>
                                      </p:cBhvr>
                                      <p:to>
                                        <p:strVal val="visible"/>
                                      </p:to>
                                    </p:set>
                                    <p:anim calcmode="lin" valueType="num">
                                      <p:cBhvr additive="base">
                                        <p:cTn id="7" dur="500" fill="hold"/>
                                        <p:tgtEl>
                                          <p:spTgt spid="2867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 calcmode="lin" valueType="num">
                                      <p:cBhvr additive="base">
                                        <p:cTn id="13" dur="500" fill="hold"/>
                                        <p:tgtEl>
                                          <p:spTgt spid="2867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304800" y="381000"/>
            <a:ext cx="8458200" cy="5867400"/>
          </a:xfrm>
        </p:spPr>
        <p:txBody>
          <a:bodyPr/>
          <a:lstStyle/>
          <a:p>
            <a:pPr marL="0" indent="0" eaLnBrk="1" hangingPunct="1">
              <a:lnSpc>
                <a:spcPct val="110000"/>
              </a:lnSpc>
              <a:spcBef>
                <a:spcPct val="0"/>
              </a:spcBef>
              <a:buFont typeface="Wingdings" panose="05000000000000000000" pitchFamily="2" charset="2"/>
              <a:buNone/>
            </a:pPr>
            <a:r>
              <a:rPr lang="zh-CN" altLang="en-US" sz="3300" smtClean="0">
                <a:latin typeface="Times New Roman" panose="02020603050405020304" pitchFamily="18" charset="0"/>
              </a:rPr>
              <a:t>任取</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中两个点</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和</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，有如下两种情况：</a:t>
            </a:r>
          </a:p>
          <a:p>
            <a:pPr marL="0" indent="0" eaLnBrk="1" hangingPunct="1">
              <a:lnSpc>
                <a:spcPct val="110000"/>
              </a:lnSpc>
              <a:spcBef>
                <a:spcPct val="0"/>
              </a:spcBef>
            </a:pPr>
            <a:r>
              <a:rPr lang="en-US" altLang="zh-CN" sz="3300" smtClean="0">
                <a:solidFill>
                  <a:schemeClr val="tx2"/>
                </a:solidFill>
                <a:latin typeface="Times New Roman" panose="02020603050405020304" pitchFamily="18" charset="0"/>
              </a:rPr>
              <a:t>u</a:t>
            </a:r>
            <a:r>
              <a:rPr lang="zh-CN" altLang="en-US" sz="3300" smtClean="0">
                <a:solidFill>
                  <a:schemeClr val="tx2"/>
                </a:solidFill>
                <a:latin typeface="Times New Roman" panose="02020603050405020304" pitchFamily="18" charset="0"/>
              </a:rPr>
              <a:t>和</a:t>
            </a:r>
            <a:r>
              <a:rPr lang="en-US" altLang="zh-CN" sz="3300" smtClean="0">
                <a:solidFill>
                  <a:schemeClr val="tx2"/>
                </a:solidFill>
                <a:latin typeface="Times New Roman" panose="02020603050405020304" pitchFamily="18" charset="0"/>
              </a:rPr>
              <a:t>v</a:t>
            </a:r>
            <a:r>
              <a:rPr lang="zh-CN" altLang="en-US" sz="3300" smtClean="0">
                <a:solidFill>
                  <a:schemeClr val="tx2"/>
                </a:solidFill>
                <a:latin typeface="Times New Roman" panose="02020603050405020304" pitchFamily="18" charset="0"/>
              </a:rPr>
              <a:t>分别属于</a:t>
            </a:r>
            <a:r>
              <a:rPr lang="en-US" altLang="zh-CN" sz="3300" smtClean="0">
                <a:solidFill>
                  <a:schemeClr val="tx2"/>
                </a:solidFill>
                <a:latin typeface="Times New Roman" panose="02020603050405020304" pitchFamily="18" charset="0"/>
              </a:rPr>
              <a:t>G</a:t>
            </a:r>
            <a:r>
              <a:rPr lang="zh-CN" altLang="en-US" sz="3300" smtClean="0">
                <a:solidFill>
                  <a:schemeClr val="tx2"/>
                </a:solidFill>
                <a:latin typeface="Times New Roman" panose="02020603050405020304" pitchFamily="18" charset="0"/>
              </a:rPr>
              <a:t>的两个不同的连通分支</a:t>
            </a:r>
            <a:r>
              <a:rPr lang="zh-CN" altLang="en-US" sz="3300" smtClean="0">
                <a:latin typeface="Times New Roman" panose="02020603050405020304" pitchFamily="18" charset="0"/>
              </a:rPr>
              <a:t>，则</a:t>
            </a:r>
            <a:r>
              <a:rPr lang="en-US" altLang="zh-CN" sz="3300" smtClean="0">
                <a:latin typeface="Times New Roman" panose="02020603050405020304" pitchFamily="18" charset="0"/>
              </a:rPr>
              <a:t>uv</a:t>
            </a:r>
            <a:r>
              <a:rPr lang="zh-CN" altLang="en-US" sz="3300" smtClean="0">
                <a:latin typeface="Times New Roman" panose="02020603050405020304" pitchFamily="18" charset="0"/>
              </a:rPr>
              <a:t>是</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中的边，因此，</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中存在点</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到点</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的路</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a:t>
            </a:r>
          </a:p>
          <a:p>
            <a:pPr marL="0" indent="0" eaLnBrk="1" hangingPunct="1">
              <a:lnSpc>
                <a:spcPct val="110000"/>
              </a:lnSpc>
              <a:spcBef>
                <a:spcPct val="0"/>
              </a:spcBef>
            </a:pPr>
            <a:r>
              <a:rPr lang="en-US" altLang="zh-CN" sz="3300" smtClean="0">
                <a:solidFill>
                  <a:schemeClr val="tx2"/>
                </a:solidFill>
                <a:latin typeface="Times New Roman" panose="02020603050405020304" pitchFamily="18" charset="0"/>
              </a:rPr>
              <a:t>u</a:t>
            </a:r>
            <a:r>
              <a:rPr lang="zh-CN" altLang="en-US" sz="3300" smtClean="0">
                <a:solidFill>
                  <a:schemeClr val="tx2"/>
                </a:solidFill>
                <a:latin typeface="Times New Roman" panose="02020603050405020304" pitchFamily="18" charset="0"/>
              </a:rPr>
              <a:t>和</a:t>
            </a:r>
            <a:r>
              <a:rPr lang="en-US" altLang="zh-CN" sz="3300" smtClean="0">
                <a:solidFill>
                  <a:schemeClr val="tx2"/>
                </a:solidFill>
                <a:latin typeface="Times New Roman" panose="02020603050405020304" pitchFamily="18" charset="0"/>
              </a:rPr>
              <a:t>v</a:t>
            </a:r>
            <a:r>
              <a:rPr lang="zh-CN" altLang="en-US" sz="3300" smtClean="0">
                <a:solidFill>
                  <a:schemeClr val="tx2"/>
                </a:solidFill>
                <a:latin typeface="Times New Roman" panose="02020603050405020304" pitchFamily="18" charset="0"/>
              </a:rPr>
              <a:t>属于同一个连通分支</a:t>
            </a:r>
            <a:r>
              <a:rPr lang="zh-CN" altLang="en-US" sz="3300" smtClean="0">
                <a:latin typeface="Times New Roman" panose="02020603050405020304" pitchFamily="18" charset="0"/>
              </a:rPr>
              <a:t>，则在另一个连通分支中取点</a:t>
            </a:r>
            <a:r>
              <a:rPr lang="en-US" altLang="zh-CN" sz="3300" smtClean="0">
                <a:latin typeface="Times New Roman" panose="02020603050405020304" pitchFamily="18" charset="0"/>
              </a:rPr>
              <a:t>w</a:t>
            </a:r>
            <a:r>
              <a:rPr lang="zh-CN" altLang="en-US" sz="3300" smtClean="0">
                <a:latin typeface="Times New Roman" panose="02020603050405020304" pitchFamily="18" charset="0"/>
              </a:rPr>
              <a:t>，于是，</a:t>
            </a:r>
            <a:r>
              <a:rPr lang="en-US" altLang="zh-CN" sz="3300" smtClean="0">
                <a:latin typeface="Times New Roman" panose="02020603050405020304" pitchFamily="18" charset="0"/>
              </a:rPr>
              <a:t>uw</a:t>
            </a:r>
            <a:r>
              <a:rPr lang="zh-CN" altLang="en-US" sz="3300" smtClean="0">
                <a:latin typeface="Times New Roman" panose="02020603050405020304" pitchFamily="18" charset="0"/>
              </a:rPr>
              <a:t>和</a:t>
            </a:r>
            <a:r>
              <a:rPr lang="en-US" altLang="zh-CN" sz="3300" smtClean="0">
                <a:latin typeface="Times New Roman" panose="02020603050405020304" pitchFamily="18" charset="0"/>
              </a:rPr>
              <a:t>vw</a:t>
            </a:r>
            <a:r>
              <a:rPr lang="zh-CN" altLang="en-US" sz="3300" smtClean="0">
                <a:latin typeface="Times New Roman" panose="02020603050405020304" pitchFamily="18" charset="0"/>
              </a:rPr>
              <a:t>都是</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中的边。故</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中存在点</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到点</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的路</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w</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a:t>
            </a:r>
          </a:p>
          <a:p>
            <a:pPr marL="0" indent="0" eaLnBrk="1" hangingPunct="1">
              <a:lnSpc>
                <a:spcPct val="110000"/>
              </a:lnSpc>
              <a:spcBef>
                <a:spcPct val="0"/>
              </a:spcBef>
              <a:buFont typeface="Wingdings" panose="05000000000000000000" pitchFamily="2" charset="2"/>
              <a:buNone/>
            </a:pPr>
            <a:r>
              <a:rPr lang="zh-CN" altLang="en-US" sz="3300" smtClean="0">
                <a:latin typeface="Times New Roman" panose="02020603050405020304" pitchFamily="18" charset="0"/>
              </a:rPr>
              <a:t>综上，</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是连通的。 </a:t>
            </a:r>
          </a:p>
        </p:txBody>
      </p:sp>
      <p:sp>
        <p:nvSpPr>
          <p:cNvPr id="2" name="页脚占位符 1"/>
          <p:cNvSpPr>
            <a:spLocks noGrp="1"/>
          </p:cNvSpPr>
          <p:nvPr>
            <p:ph type="ftr" sz="quarter" idx="11"/>
          </p:nvPr>
        </p:nvSpPr>
        <p:spPr/>
        <p:txBody>
          <a:bodyPr/>
          <a:lstStyle/>
          <a:p>
            <a:pPr>
              <a:defRPr/>
            </a:pPr>
            <a:endParaRPr lang="en-US" altLang="zh-CN"/>
          </a:p>
        </p:txBody>
      </p:sp>
      <p:sp>
        <p:nvSpPr>
          <p:cNvPr id="11674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6C9E69B-50C6-4B05-9857-E74F362FD74E}" type="slidenum">
              <a:rPr kumimoji="0" lang="zh-CN" altLang="en-US" sz="1400" b="0" smtClean="0"/>
              <a:pPr>
                <a:spcBef>
                  <a:spcPct val="0"/>
                </a:spcBef>
                <a:buClrTx/>
                <a:buFontTx/>
                <a:buNone/>
              </a:pPr>
              <a:t>40</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370">
                                            <p:txEl>
                                              <p:pRg st="1" end="1"/>
                                            </p:txEl>
                                          </p:spTgt>
                                        </p:tgtEl>
                                        <p:attrNameLst>
                                          <p:attrName>style.visibility</p:attrName>
                                        </p:attrNameLst>
                                      </p:cBhvr>
                                      <p:to>
                                        <p:strVal val="visible"/>
                                      </p:to>
                                    </p:set>
                                    <p:anim calcmode="lin" valueType="num">
                                      <p:cBhvr additive="base">
                                        <p:cTn id="7" dur="500" fill="hold"/>
                                        <p:tgtEl>
                                          <p:spTgt spid="5837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8370">
                                            <p:txEl>
                                              <p:pRg st="2" end="2"/>
                                            </p:txEl>
                                          </p:spTgt>
                                        </p:tgtEl>
                                        <p:attrNameLst>
                                          <p:attrName>style.visibility</p:attrName>
                                        </p:attrNameLst>
                                      </p:cBhvr>
                                      <p:to>
                                        <p:strVal val="visible"/>
                                      </p:to>
                                    </p:set>
                                    <p:anim calcmode="lin" valueType="num">
                                      <p:cBhvr additive="base">
                                        <p:cTn id="13" dur="500" fill="hold"/>
                                        <p:tgtEl>
                                          <p:spTgt spid="5837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0">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8370">
                                            <p:txEl>
                                              <p:pRg st="3" end="3"/>
                                            </p:txEl>
                                          </p:spTgt>
                                        </p:tgtEl>
                                        <p:attrNameLst>
                                          <p:attrName>style.visibility</p:attrName>
                                        </p:attrNameLst>
                                      </p:cBhvr>
                                      <p:to>
                                        <p:strVal val="visible"/>
                                      </p:to>
                                    </p:set>
                                    <p:anim calcmode="lin" valueType="num">
                                      <p:cBhvr additive="base">
                                        <p:cTn id="17" dur="500" fill="hold"/>
                                        <p:tgtEl>
                                          <p:spTgt spid="5837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37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body" idx="1"/>
          </p:nvPr>
        </p:nvSpPr>
        <p:spPr>
          <a:xfrm>
            <a:off x="381000" y="838200"/>
            <a:ext cx="8534400" cy="4648200"/>
          </a:xfrm>
        </p:spPr>
        <p:txBody>
          <a:bodyPr/>
          <a:lstStyle/>
          <a:p>
            <a:pPr marL="0" lvl="0" indent="0" eaLnBrk="1" hangingPunct="1">
              <a:lnSpc>
                <a:spcPct val="120000"/>
              </a:lnSpc>
              <a:spcBef>
                <a:spcPts val="0"/>
              </a:spcBef>
              <a:buClr>
                <a:srgbClr val="FFCC00"/>
              </a:buClr>
              <a:defRPr/>
            </a:pPr>
            <a:r>
              <a:rPr lang="zh-CN" altLang="en-US" sz="3300" dirty="0" smtClean="0">
                <a:solidFill>
                  <a:schemeClr val="tx2"/>
                </a:solidFill>
                <a:latin typeface="Times New Roman" panose="02020603050405020304" pitchFamily="18" charset="0"/>
              </a:rPr>
              <a:t>方法二</a:t>
            </a:r>
            <a:r>
              <a:rPr lang="en-US" altLang="zh-CN" sz="3300" dirty="0" smtClean="0">
                <a:solidFill>
                  <a:schemeClr val="tx2"/>
                </a:solidFill>
                <a:latin typeface="Times New Roman" panose="02020603050405020304" pitchFamily="18" charset="0"/>
              </a:rPr>
              <a:t>.</a:t>
            </a:r>
            <a:r>
              <a:rPr lang="en-US" altLang="zh-CN" sz="3300" dirty="0" smtClean="0">
                <a:latin typeface="Times New Roman" panose="02020603050405020304" pitchFamily="18" charset="0"/>
              </a:rPr>
              <a:t> </a:t>
            </a:r>
            <a:r>
              <a:rPr lang="zh-CN" altLang="en-US" sz="3300" dirty="0" smtClean="0">
                <a:latin typeface="Times New Roman" panose="02020603050405020304" pitchFamily="18" charset="0"/>
              </a:rPr>
              <a:t>使用反证法。首先假设图不连通，则它具有</a:t>
            </a:r>
            <a:r>
              <a:rPr lang="en-US" altLang="zh-CN" sz="3300" dirty="0" smtClean="0">
                <a:latin typeface="Times New Roman" panose="02020603050405020304" pitchFamily="18" charset="0"/>
              </a:rPr>
              <a:t>m</a:t>
            </a:r>
            <a:r>
              <a:rPr lang="zh-CN" altLang="en-US" sz="3300" dirty="0" smtClean="0">
                <a:latin typeface="Times New Roman" panose="02020603050405020304" pitchFamily="18" charset="0"/>
              </a:rPr>
              <a:t>个分支，其中</a:t>
            </a:r>
            <a:r>
              <a:rPr lang="en-US" altLang="zh-CN" sz="3300" dirty="0" smtClean="0">
                <a:latin typeface="Times New Roman" panose="02020603050405020304" pitchFamily="18" charset="0"/>
              </a:rPr>
              <a:t>m≥2</a:t>
            </a:r>
            <a:r>
              <a:rPr lang="zh-CN" altLang="en-US" sz="3300" dirty="0" smtClean="0">
                <a:latin typeface="Times New Roman" panose="02020603050405020304" pitchFamily="18" charset="0"/>
              </a:rPr>
              <a:t>，然后根据题目条件推出矛盾。</a:t>
            </a:r>
            <a:r>
              <a:rPr lang="zh-CN" altLang="en-US" sz="3300" dirty="0" smtClean="0">
                <a:solidFill>
                  <a:srgbClr val="FFFFFF"/>
                </a:solidFill>
                <a:latin typeface="Times New Roman" panose="02020603050405020304" pitchFamily="18" charset="0"/>
              </a:rPr>
              <a:t>为简化证明，有些题目可以假设图至少有两个连通分支即可。</a:t>
            </a:r>
            <a:r>
              <a:rPr lang="zh-CN" altLang="en-US" dirty="0" smtClean="0">
                <a:solidFill>
                  <a:srgbClr val="FFCC00"/>
                </a:solidFill>
                <a:latin typeface="Times New Roman" panose="02020603050405020304" pitchFamily="18" charset="0"/>
              </a:rPr>
              <a:t>推</a:t>
            </a:r>
            <a:r>
              <a:rPr lang="zh-CN" altLang="en-US" dirty="0">
                <a:solidFill>
                  <a:srgbClr val="FFCC00"/>
                </a:solidFill>
                <a:latin typeface="Times New Roman" panose="02020603050405020304" pitchFamily="18" charset="0"/>
              </a:rPr>
              <a:t>矛盾的过程，</a:t>
            </a:r>
            <a:r>
              <a:rPr lang="zh-CN" altLang="en-US" dirty="0">
                <a:solidFill>
                  <a:srgbClr val="FFFFFF"/>
                </a:solidFill>
                <a:latin typeface="Times New Roman" panose="02020603050405020304" pitchFamily="18" charset="0"/>
              </a:rPr>
              <a:t>通常是将具有</a:t>
            </a:r>
            <a:r>
              <a:rPr lang="en-US" altLang="zh-CN" dirty="0">
                <a:solidFill>
                  <a:srgbClr val="FFFFFF"/>
                </a:solidFill>
                <a:latin typeface="Times New Roman" panose="02020603050405020304" pitchFamily="18" charset="0"/>
              </a:rPr>
              <a:t>m</a:t>
            </a:r>
            <a:r>
              <a:rPr lang="zh-CN" altLang="en-US" dirty="0">
                <a:solidFill>
                  <a:srgbClr val="FFFFFF"/>
                </a:solidFill>
                <a:latin typeface="Times New Roman" panose="02020603050405020304" pitchFamily="18" charset="0"/>
              </a:rPr>
              <a:t>个连通分    支的图的边数放到最大的过程，使每个连通分支都是完全图。</a:t>
            </a:r>
            <a:endParaRPr lang="en-US" altLang="zh-CN" dirty="0">
              <a:solidFill>
                <a:srgbClr val="FFFFFF"/>
              </a:solidFill>
              <a:latin typeface="Times New Roman" panose="02020603050405020304" pitchFamily="18" charset="0"/>
            </a:endParaRPr>
          </a:p>
          <a:p>
            <a:pPr eaLnBrk="1" hangingPunct="1">
              <a:lnSpc>
                <a:spcPct val="120000"/>
              </a:lnSpc>
              <a:buClr>
                <a:srgbClr val="FFCC00"/>
              </a:buClr>
            </a:pPr>
            <a:endParaRPr lang="en-US" altLang="zh-CN" sz="3300" dirty="0" smtClean="0">
              <a:solidFill>
                <a:srgbClr val="FFFFFF"/>
              </a:solidFill>
              <a:latin typeface="Times New Roman" panose="02020603050405020304" pitchFamily="18" charset="0"/>
            </a:endParaRPr>
          </a:p>
          <a:p>
            <a:pPr eaLnBrk="1" hangingPunct="1">
              <a:lnSpc>
                <a:spcPct val="120000"/>
              </a:lnSpc>
            </a:pPr>
            <a:endParaRPr lang="en-US" altLang="zh-CN" dirty="0" smtClean="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1776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2222A6E-89D3-4AFA-8D41-0E4F8079B97E}" type="slidenum">
              <a:rPr kumimoji="0" lang="zh-CN" altLang="en-US" sz="1400" b="0" smtClean="0"/>
              <a:pPr>
                <a:spcBef>
                  <a:spcPct val="0"/>
                </a:spcBef>
                <a:buClrTx/>
                <a:buFontTx/>
                <a:buNone/>
              </a:pPr>
              <a:t>41</a:t>
            </a:fld>
            <a:endParaRPr kumimoji="0" lang="en-US" altLang="zh-CN" sz="1400" b="0" smtClean="0"/>
          </a:p>
        </p:txBody>
      </p:sp>
      <p:sp>
        <p:nvSpPr>
          <p:cNvPr id="5" name="Rectangle 2"/>
          <p:cNvSpPr>
            <a:spLocks noGrp="1" noChangeArrowheads="1"/>
          </p:cNvSpPr>
          <p:nvPr>
            <p:ph type="title"/>
          </p:nvPr>
        </p:nvSpPr>
        <p:spPr>
          <a:xfrm>
            <a:off x="0" y="0"/>
            <a:ext cx="8610600" cy="708025"/>
          </a:xfrm>
        </p:spPr>
        <p:txBody>
          <a:bodyPr/>
          <a:lstStyle/>
          <a:p>
            <a:pPr algn="l" eaLnBrk="1" hangingPunct="1">
              <a:defRPr/>
            </a:pPr>
            <a:r>
              <a:rPr lang="zh-CN" altLang="en-US" sz="4000" dirty="0" smtClean="0">
                <a:latin typeface="+mj-ea"/>
              </a:rPr>
              <a:t>证明一个图是连通图的方法</a:t>
            </a:r>
            <a:r>
              <a:rPr lang="zh-CN" altLang="en-US" sz="4000" dirty="0" smtClean="0">
                <a:latin typeface="Times New Roman" pitchFamily="18" charset="0"/>
                <a:ea typeface="宋体" pitchFamily="2" charset="-122"/>
              </a:rPr>
              <a:t>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6" name="Rectangle 8"/>
          <p:cNvSpPr>
            <a:spLocks noGrp="1" noChangeArrowheads="1"/>
          </p:cNvSpPr>
          <p:nvPr>
            <p:ph type="title"/>
          </p:nvPr>
        </p:nvSpPr>
        <p:spPr>
          <a:xfrm>
            <a:off x="0" y="0"/>
            <a:ext cx="7772400" cy="708025"/>
          </a:xfrm>
        </p:spPr>
        <p:txBody>
          <a:bodyPr/>
          <a:lstStyle/>
          <a:p>
            <a:pPr algn="l" eaLnBrk="1" hangingPunct="1">
              <a:defRPr/>
            </a:pPr>
            <a:r>
              <a:rPr lang="zh-CN" altLang="en-US" sz="4000" dirty="0" smtClean="0">
                <a:solidFill>
                  <a:srgbClr val="FFCC00"/>
                </a:solidFill>
                <a:latin typeface="Times New Roman" pitchFamily="18" charset="0"/>
              </a:rPr>
              <a:t>习题</a:t>
            </a:r>
            <a:r>
              <a:rPr lang="en-US" altLang="zh-CN" sz="4000" dirty="0" smtClean="0">
                <a:solidFill>
                  <a:srgbClr val="FFCC00"/>
                </a:solidFill>
                <a:latin typeface="Times New Roman" pitchFamily="18" charset="0"/>
              </a:rPr>
              <a:t>4.1</a:t>
            </a:r>
          </a:p>
        </p:txBody>
      </p:sp>
      <p:sp>
        <p:nvSpPr>
          <p:cNvPr id="9221" name="Rectangle 9"/>
          <p:cNvSpPr>
            <a:spLocks noGrp="1" noChangeArrowheads="1"/>
          </p:cNvSpPr>
          <p:nvPr>
            <p:ph type="body" idx="1"/>
          </p:nvPr>
        </p:nvSpPr>
        <p:spPr>
          <a:xfrm>
            <a:off x="304800" y="990600"/>
            <a:ext cx="8658225" cy="4876800"/>
          </a:xfrm>
          <a:noFill/>
        </p:spPr>
        <p:txBody>
          <a:bodyPr/>
          <a:lstStyle/>
          <a:p>
            <a:pPr marL="0" indent="0" eaLnBrk="1" hangingPunct="1">
              <a:lnSpc>
                <a:spcPct val="114000"/>
              </a:lnSpc>
              <a:spcBef>
                <a:spcPct val="0"/>
              </a:spcBef>
              <a:buFont typeface="Wingdings" panose="05000000000000000000" pitchFamily="2" charset="2"/>
              <a:buNone/>
            </a:pPr>
            <a:r>
              <a:rPr lang="en-US" altLang="zh-CN" dirty="0" smtClean="0">
                <a:latin typeface="Times New Roman" panose="02020603050405020304" pitchFamily="18" charset="0"/>
              </a:rPr>
              <a:t>5</a:t>
            </a:r>
            <a:r>
              <a:rPr lang="zh-CN" altLang="en-US" dirty="0" smtClean="0">
                <a:latin typeface="Times New Roman" panose="02020603050405020304" pitchFamily="18" charset="0"/>
              </a:rPr>
              <a:t>、</a:t>
            </a:r>
            <a:r>
              <a:rPr lang="zh-CN" altLang="en-US" sz="3300" dirty="0" smtClean="0">
                <a:latin typeface="Times New Roman" panose="02020603050405020304" pitchFamily="18" charset="0"/>
              </a:rPr>
              <a:t>设</a:t>
            </a:r>
            <a:r>
              <a:rPr lang="en-US" altLang="zh-CN" sz="3300" dirty="0" smtClean="0">
                <a:latin typeface="Times New Roman" panose="02020603050405020304" pitchFamily="18" charset="0"/>
              </a:rPr>
              <a:t>G=(P</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L)</a:t>
            </a:r>
            <a:r>
              <a:rPr lang="zh-CN" altLang="en-US" sz="3300" dirty="0" smtClean="0">
                <a:latin typeface="Times New Roman" panose="02020603050405020304" pitchFamily="18" charset="0"/>
              </a:rPr>
              <a:t>是有限图，</a:t>
            </a:r>
            <a:r>
              <a:rPr lang="en-US" altLang="zh-CN" sz="3300" dirty="0" smtClean="0">
                <a:latin typeface="Times New Roman" panose="02020603050405020304" pitchFamily="18" charset="0"/>
              </a:rPr>
              <a:t>P(G)</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L(G)</a:t>
            </a:r>
            <a:r>
              <a:rPr lang="zh-CN" altLang="en-US" sz="3300" dirty="0" smtClean="0">
                <a:latin typeface="Times New Roman" panose="02020603050405020304" pitchFamily="18" charset="0"/>
              </a:rPr>
              <a:t>的元数</a:t>
            </a:r>
          </a:p>
          <a:p>
            <a:pPr marL="0" indent="0" eaLnBrk="1" hangingPunct="1">
              <a:lnSpc>
                <a:spcPct val="114000"/>
              </a:lnSpc>
              <a:spcBef>
                <a:spcPct val="0"/>
              </a:spcBef>
              <a:buFont typeface="Wingdings" panose="05000000000000000000" pitchFamily="2" charset="2"/>
              <a:buNone/>
            </a:pPr>
            <a:r>
              <a:rPr lang="zh-CN" altLang="en-US" sz="3300" dirty="0" smtClean="0">
                <a:latin typeface="Times New Roman" panose="02020603050405020304" pitchFamily="18" charset="0"/>
              </a:rPr>
              <a:t>分别为</a:t>
            </a:r>
            <a:r>
              <a:rPr lang="en-US" altLang="zh-CN" sz="3300" dirty="0" smtClean="0">
                <a:latin typeface="Times New Roman" panose="02020603050405020304" pitchFamily="18" charset="0"/>
              </a:rPr>
              <a:t>m</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n</a:t>
            </a:r>
            <a:r>
              <a:rPr lang="zh-CN" altLang="en-US" sz="3300" dirty="0" smtClean="0">
                <a:latin typeface="Times New Roman" panose="02020603050405020304" pitchFamily="18" charset="0"/>
              </a:rPr>
              <a:t>。证明：如果</a:t>
            </a:r>
            <a:r>
              <a:rPr lang="en-US" altLang="zh-CN" sz="3300" dirty="0" smtClean="0">
                <a:latin typeface="Times New Roman" panose="02020603050405020304" pitchFamily="18" charset="0"/>
              </a:rPr>
              <a:t>n&gt; </a:t>
            </a:r>
            <a:r>
              <a:rPr lang="en-US" altLang="zh-CN" sz="3800" dirty="0" smtClean="0">
                <a:latin typeface="Times New Roman" panose="02020603050405020304" pitchFamily="18" charset="0"/>
              </a:rPr>
              <a:t>       </a:t>
            </a:r>
            <a:r>
              <a:rPr lang="zh-CN" altLang="en-US" sz="3300" dirty="0" smtClean="0">
                <a:latin typeface="Times New Roman" panose="02020603050405020304" pitchFamily="18" charset="0"/>
              </a:rPr>
              <a:t>，则</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是连      通的。</a:t>
            </a:r>
          </a:p>
          <a:p>
            <a:pPr marL="0" indent="0" eaLnBrk="1" hangingPunct="1">
              <a:lnSpc>
                <a:spcPct val="114000"/>
              </a:lnSpc>
              <a:spcBef>
                <a:spcPct val="0"/>
              </a:spcBef>
              <a:buFont typeface="Wingdings" panose="05000000000000000000" pitchFamily="2" charset="2"/>
              <a:buNone/>
            </a:pPr>
            <a:r>
              <a:rPr lang="zh-CN" altLang="en-US" sz="3300" dirty="0" smtClean="0">
                <a:solidFill>
                  <a:schemeClr val="tx2"/>
                </a:solidFill>
                <a:latin typeface="Times New Roman" panose="02020603050405020304" pitchFamily="18" charset="0"/>
              </a:rPr>
              <a:t>证明：</a:t>
            </a:r>
            <a:r>
              <a:rPr lang="zh-CN" altLang="en-US" sz="3300" dirty="0" smtClean="0">
                <a:latin typeface="Times New Roman" panose="02020603050405020304" pitchFamily="18" charset="0"/>
              </a:rPr>
              <a:t>反证法。假设此时</a:t>
            </a:r>
            <a:r>
              <a:rPr lang="en-US" altLang="zh-CN" sz="3300" dirty="0" smtClean="0">
                <a:latin typeface="Times New Roman" panose="02020603050405020304" pitchFamily="18" charset="0"/>
              </a:rPr>
              <a:t>G</a:t>
            </a:r>
            <a:r>
              <a:rPr lang="zh-CN" altLang="en-US" sz="3300" dirty="0" smtClean="0">
                <a:solidFill>
                  <a:srgbClr val="FFFF00"/>
                </a:solidFill>
                <a:latin typeface="Times New Roman" panose="02020603050405020304" pitchFamily="18" charset="0"/>
              </a:rPr>
              <a:t>不是连通</a:t>
            </a:r>
            <a:r>
              <a:rPr lang="zh-CN" altLang="en-US" sz="3300" dirty="0" smtClean="0">
                <a:latin typeface="Times New Roman" panose="02020603050405020304" pitchFamily="18" charset="0"/>
              </a:rPr>
              <a:t>的，则将</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中的一个连通分支作为一个子图记为</a:t>
            </a:r>
            <a:r>
              <a:rPr lang="en-US" altLang="zh-CN" sz="3300" dirty="0" smtClean="0">
                <a:latin typeface="Times New Roman" panose="02020603050405020304" pitchFamily="18" charset="0"/>
              </a:rPr>
              <a:t>G</a:t>
            </a:r>
            <a:r>
              <a:rPr lang="en-US" altLang="zh-CN" sz="3300" baseline="-30000" dirty="0" smtClean="0">
                <a:latin typeface="Times New Roman" panose="02020603050405020304" pitchFamily="18" charset="0"/>
              </a:rPr>
              <a:t>1</a:t>
            </a:r>
            <a:r>
              <a:rPr lang="zh-CN" altLang="en-US" sz="3300" dirty="0" smtClean="0">
                <a:latin typeface="Times New Roman" panose="02020603050405020304" pitchFamily="18" charset="0"/>
              </a:rPr>
              <a:t>，剩余的部分记为</a:t>
            </a:r>
            <a:r>
              <a:rPr lang="en-US" altLang="zh-CN" sz="3300" dirty="0" smtClean="0">
                <a:latin typeface="Times New Roman" panose="02020603050405020304" pitchFamily="18" charset="0"/>
              </a:rPr>
              <a:t>G</a:t>
            </a:r>
            <a:r>
              <a:rPr lang="en-US" altLang="zh-CN" sz="3300" baseline="-30000" dirty="0" smtClean="0">
                <a:latin typeface="Times New Roman" panose="02020603050405020304" pitchFamily="18" charset="0"/>
              </a:rPr>
              <a:t>2</a:t>
            </a:r>
            <a:r>
              <a:rPr lang="zh-CN" altLang="en-US" sz="3300" dirty="0" smtClean="0">
                <a:latin typeface="Times New Roman" panose="02020603050405020304" pitchFamily="18" charset="0"/>
              </a:rPr>
              <a:t>。可设</a:t>
            </a:r>
            <a:r>
              <a:rPr lang="en-US" altLang="zh-CN" sz="3300" dirty="0" smtClean="0">
                <a:latin typeface="Times New Roman" panose="02020603050405020304" pitchFamily="18" charset="0"/>
              </a:rPr>
              <a:t>P(G</a:t>
            </a:r>
            <a:r>
              <a:rPr lang="en-US" altLang="zh-CN" sz="3300" baseline="-30000" dirty="0" smtClean="0">
                <a:latin typeface="Times New Roman" panose="02020603050405020304" pitchFamily="18" charset="0"/>
              </a:rPr>
              <a:t>1</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的元数为</a:t>
            </a:r>
            <a:r>
              <a:rPr lang="en-US" altLang="zh-CN" sz="3300" dirty="0" smtClean="0">
                <a:latin typeface="Times New Roman" panose="02020603050405020304" pitchFamily="18" charset="0"/>
              </a:rPr>
              <a:t>m</a:t>
            </a:r>
            <a:r>
              <a:rPr lang="en-US" altLang="zh-CN" sz="3300" baseline="-30000" dirty="0" smtClean="0">
                <a:latin typeface="Times New Roman" panose="02020603050405020304" pitchFamily="18" charset="0"/>
              </a:rPr>
              <a:t>1</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P(G</a:t>
            </a:r>
            <a:r>
              <a:rPr lang="en-US" altLang="zh-CN" sz="3300" baseline="-30000" dirty="0" smtClean="0">
                <a:latin typeface="Times New Roman" panose="02020603050405020304" pitchFamily="18" charset="0"/>
              </a:rPr>
              <a:t>2</a:t>
            </a:r>
            <a:r>
              <a:rPr lang="en-US" altLang="zh-CN" sz="3300" dirty="0" smtClean="0">
                <a:latin typeface="Times New Roman" panose="02020603050405020304" pitchFamily="18" charset="0"/>
              </a:rPr>
              <a:t>) </a:t>
            </a:r>
            <a:r>
              <a:rPr lang="zh-CN" altLang="en-US" sz="3300" dirty="0" smtClean="0">
                <a:latin typeface="Times New Roman" panose="02020603050405020304" pitchFamily="18" charset="0"/>
              </a:rPr>
              <a:t>的元数为</a:t>
            </a:r>
            <a:r>
              <a:rPr lang="en-US" altLang="zh-CN" sz="3300" dirty="0" smtClean="0">
                <a:latin typeface="Times New Roman" panose="02020603050405020304" pitchFamily="18" charset="0"/>
              </a:rPr>
              <a:t>m</a:t>
            </a:r>
            <a:r>
              <a:rPr lang="en-US" altLang="zh-CN" sz="3300" baseline="-30000" dirty="0" smtClean="0">
                <a:latin typeface="Times New Roman" panose="02020603050405020304" pitchFamily="18" charset="0"/>
              </a:rPr>
              <a:t>2</a:t>
            </a:r>
            <a:r>
              <a:rPr lang="zh-CN" altLang="en-US" sz="3300" dirty="0" smtClean="0">
                <a:latin typeface="Times New Roman" panose="02020603050405020304" pitchFamily="18" charset="0"/>
              </a:rPr>
              <a:t>，其中</a:t>
            </a:r>
            <a:r>
              <a:rPr lang="en-US" altLang="zh-CN" sz="3300" dirty="0" smtClean="0">
                <a:latin typeface="Times New Roman" panose="02020603050405020304" pitchFamily="18" charset="0"/>
              </a:rPr>
              <a:t>1≤m</a:t>
            </a:r>
            <a:r>
              <a:rPr lang="en-US" altLang="zh-CN" sz="3300" baseline="-30000" dirty="0" smtClean="0">
                <a:latin typeface="Times New Roman" panose="02020603050405020304" pitchFamily="18" charset="0"/>
              </a:rPr>
              <a:t>1</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m</a:t>
            </a:r>
            <a:r>
              <a:rPr lang="en-US" altLang="zh-CN" sz="3300" baseline="-30000" dirty="0" smtClean="0">
                <a:latin typeface="Times New Roman" panose="02020603050405020304" pitchFamily="18" charset="0"/>
              </a:rPr>
              <a:t>2</a:t>
            </a:r>
            <a:r>
              <a:rPr lang="en-US" altLang="zh-CN" sz="3300" dirty="0" smtClean="0">
                <a:latin typeface="Times New Roman" panose="02020603050405020304" pitchFamily="18" charset="0"/>
              </a:rPr>
              <a:t>&lt;m</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m</a:t>
            </a:r>
            <a:r>
              <a:rPr lang="en-US" altLang="zh-CN" sz="3300" baseline="-30000" dirty="0" smtClean="0">
                <a:latin typeface="Times New Roman" panose="02020603050405020304" pitchFamily="18" charset="0"/>
              </a:rPr>
              <a:t>1</a:t>
            </a:r>
            <a:r>
              <a:rPr lang="en-US" altLang="zh-CN" sz="3300" dirty="0" smtClean="0">
                <a:latin typeface="Times New Roman" panose="02020603050405020304" pitchFamily="18" charset="0"/>
              </a:rPr>
              <a:t>+m</a:t>
            </a:r>
            <a:r>
              <a:rPr lang="en-US" altLang="zh-CN" sz="3300" baseline="-30000" dirty="0" smtClean="0">
                <a:latin typeface="Times New Roman" panose="02020603050405020304" pitchFamily="18" charset="0"/>
              </a:rPr>
              <a:t>2</a:t>
            </a:r>
            <a:r>
              <a:rPr lang="en-US" altLang="zh-CN" sz="3300" dirty="0" smtClean="0">
                <a:latin typeface="Times New Roman" panose="02020603050405020304" pitchFamily="18" charset="0"/>
              </a:rPr>
              <a:t>=m</a:t>
            </a:r>
            <a:r>
              <a:rPr lang="zh-CN" altLang="en-US" sz="3300" dirty="0" smtClean="0">
                <a:latin typeface="Times New Roman" panose="02020603050405020304" pitchFamily="18" charset="0"/>
              </a:rPr>
              <a:t>。则：</a:t>
            </a:r>
            <a:r>
              <a:rPr lang="zh-CN" altLang="en-US" sz="3300" dirty="0" smtClean="0"/>
              <a:t>  </a:t>
            </a:r>
          </a:p>
        </p:txBody>
      </p:sp>
      <p:sp>
        <p:nvSpPr>
          <p:cNvPr id="3" name="矩形 2"/>
          <p:cNvSpPr>
            <a:spLocks noRot="1" noChangeAspect="1" noMove="1" noResize="1" noEditPoints="1" noAdjustHandles="1" noChangeArrowheads="1" noChangeShapeType="1" noTextEdit="1"/>
          </p:cNvSpPr>
          <p:nvPr/>
        </p:nvSpPr>
        <p:spPr>
          <a:xfrm>
            <a:off x="5562600" y="1752600"/>
            <a:ext cx="1102972" cy="635302"/>
          </a:xfrm>
          <a:prstGeom prst="rect">
            <a:avLst/>
          </a:prstGeom>
          <a:blipFill rotWithShape="0">
            <a:blip r:embed="rId2"/>
            <a:stretch>
              <a:fillRect/>
            </a:stretch>
          </a:blipFill>
        </p:spPr>
        <p:txBody>
          <a:bodyPr/>
          <a:lstStyle/>
          <a:p>
            <a:pPr>
              <a:defRPr/>
            </a:pPr>
            <a:r>
              <a:rPr lang="zh-CN" altLang="en-US">
                <a:noFill/>
              </a:rPr>
              <a:t> </a:t>
            </a:r>
          </a:p>
        </p:txBody>
      </p:sp>
      <p:sp>
        <p:nvSpPr>
          <p:cNvPr id="2" name="页脚占位符 1"/>
          <p:cNvSpPr>
            <a:spLocks noGrp="1"/>
          </p:cNvSpPr>
          <p:nvPr>
            <p:ph type="ftr" sz="quarter" idx="11"/>
          </p:nvPr>
        </p:nvSpPr>
        <p:spPr/>
        <p:txBody>
          <a:bodyPr/>
          <a:lstStyle/>
          <a:p>
            <a:pPr>
              <a:defRPr/>
            </a:pPr>
            <a:endParaRPr lang="en-US" altLang="zh-CN"/>
          </a:p>
        </p:txBody>
      </p:sp>
      <p:sp>
        <p:nvSpPr>
          <p:cNvPr id="11879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1C1F7E5-9CC9-4B0A-A904-CA4F1A1C99A3}" type="slidenum">
              <a:rPr kumimoji="0" lang="zh-CN" altLang="en-US" sz="1400" b="0" smtClean="0"/>
              <a:pPr>
                <a:spcBef>
                  <a:spcPct val="0"/>
                </a:spcBef>
                <a:buClrTx/>
                <a:buFontTx/>
                <a:buNone/>
              </a:pPr>
              <a:t>42</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21">
                                            <p:txEl>
                                              <p:pRg st="2" end="2"/>
                                            </p:txEl>
                                          </p:spTgt>
                                        </p:tgtEl>
                                        <p:attrNameLst>
                                          <p:attrName>style.visibility</p:attrName>
                                        </p:attrNameLst>
                                      </p:cBhvr>
                                      <p:to>
                                        <p:strVal val="visible"/>
                                      </p:to>
                                    </p:set>
                                    <p:anim calcmode="lin" valueType="num">
                                      <p:cBhvr additive="base">
                                        <p:cTn id="7" dur="500" fill="hold"/>
                                        <p:tgtEl>
                                          <p:spTgt spid="922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8"/>
          <p:cNvSpPr>
            <a:spLocks noGrp="1" noChangeArrowheads="1"/>
          </p:cNvSpPr>
          <p:nvPr>
            <p:ph type="body" idx="1"/>
          </p:nvPr>
        </p:nvSpPr>
        <p:spPr>
          <a:xfrm>
            <a:off x="228600" y="609600"/>
            <a:ext cx="8534400" cy="5715000"/>
          </a:xfrm>
          <a:noFill/>
        </p:spPr>
        <p:txBody>
          <a:bodyPr/>
          <a:lstStyle/>
          <a:p>
            <a:pPr algn="just" eaLnBrk="1" hangingPunct="1">
              <a:buFont typeface="Wingdings" panose="05000000000000000000" pitchFamily="2" charset="2"/>
              <a:buNone/>
            </a:pPr>
            <a:r>
              <a:rPr lang="en-US" altLang="zh-CN" sz="2800" dirty="0" smtClean="0">
                <a:latin typeface="Times New Roman" panose="02020603050405020304" pitchFamily="18" charset="0"/>
              </a:rPr>
              <a:t>n≤m</a:t>
            </a:r>
            <a:r>
              <a:rPr lang="en-US" altLang="zh-CN" sz="2800" baseline="-30000" dirty="0" smtClean="0">
                <a:latin typeface="Times New Roman" panose="02020603050405020304" pitchFamily="18" charset="0"/>
              </a:rPr>
              <a:t>1</a:t>
            </a:r>
            <a:r>
              <a:rPr lang="en-US" altLang="zh-CN" sz="2800" dirty="0" smtClean="0">
                <a:latin typeface="Times New Roman" panose="02020603050405020304" pitchFamily="18" charset="0"/>
              </a:rPr>
              <a:t>(m</a:t>
            </a:r>
            <a:r>
              <a:rPr lang="en-US" altLang="zh-CN" sz="2800" baseline="-30000" dirty="0" smtClean="0">
                <a:latin typeface="Times New Roman" panose="02020603050405020304" pitchFamily="18" charset="0"/>
              </a:rPr>
              <a:t>1</a:t>
            </a:r>
            <a:r>
              <a:rPr lang="en-US" altLang="zh-CN" sz="2800" dirty="0" smtClean="0">
                <a:latin typeface="Times New Roman" panose="02020603050405020304" pitchFamily="18" charset="0"/>
              </a:rPr>
              <a:t>-1)/2+ m</a:t>
            </a:r>
            <a:r>
              <a:rPr lang="en-US" altLang="zh-CN" sz="2800" baseline="-30000" dirty="0" smtClean="0">
                <a:latin typeface="Times New Roman" panose="02020603050405020304" pitchFamily="18" charset="0"/>
              </a:rPr>
              <a:t>2</a:t>
            </a:r>
            <a:r>
              <a:rPr lang="en-US" altLang="zh-CN" sz="2800" dirty="0" smtClean="0">
                <a:latin typeface="Times New Roman" panose="02020603050405020304" pitchFamily="18" charset="0"/>
              </a:rPr>
              <a:t>(m</a:t>
            </a:r>
            <a:r>
              <a:rPr lang="en-US" altLang="zh-CN" sz="2800" baseline="-30000" dirty="0" smtClean="0">
                <a:latin typeface="Times New Roman" panose="02020603050405020304" pitchFamily="18" charset="0"/>
              </a:rPr>
              <a:t>2</a:t>
            </a:r>
            <a:r>
              <a:rPr lang="en-US" altLang="zh-CN" sz="2800" dirty="0" smtClean="0">
                <a:latin typeface="Times New Roman" panose="02020603050405020304" pitchFamily="18" charset="0"/>
              </a:rPr>
              <a:t>-1)/2=1/2(m</a:t>
            </a:r>
            <a:r>
              <a:rPr lang="en-US" altLang="zh-CN" sz="2800" baseline="-30000" dirty="0" smtClean="0">
                <a:latin typeface="Times New Roman" panose="02020603050405020304" pitchFamily="18" charset="0"/>
              </a:rPr>
              <a:t>1</a:t>
            </a:r>
            <a:r>
              <a:rPr lang="en-US" altLang="zh-CN" sz="2800" baseline="30000" dirty="0" smtClean="0">
                <a:latin typeface="Times New Roman" panose="02020603050405020304" pitchFamily="18" charset="0"/>
              </a:rPr>
              <a:t>2</a:t>
            </a:r>
            <a:r>
              <a:rPr lang="en-US" altLang="zh-CN" sz="2800" dirty="0" smtClean="0">
                <a:latin typeface="Times New Roman" panose="02020603050405020304" pitchFamily="18" charset="0"/>
              </a:rPr>
              <a:t>+m</a:t>
            </a:r>
            <a:r>
              <a:rPr lang="en-US" altLang="zh-CN" sz="2800" baseline="-30000" dirty="0" smtClean="0">
                <a:latin typeface="Times New Roman" panose="02020603050405020304" pitchFamily="18" charset="0"/>
              </a:rPr>
              <a:t>2</a:t>
            </a:r>
            <a:r>
              <a:rPr lang="en-US" altLang="zh-CN" sz="2800" baseline="30000" dirty="0" smtClean="0">
                <a:latin typeface="Times New Roman" panose="02020603050405020304" pitchFamily="18" charset="0"/>
              </a:rPr>
              <a:t>2</a:t>
            </a:r>
            <a:r>
              <a:rPr lang="en-US" altLang="zh-CN" sz="2800" dirty="0" smtClean="0">
                <a:latin typeface="Times New Roman" panose="02020603050405020304" pitchFamily="18" charset="0"/>
              </a:rPr>
              <a:t>- m</a:t>
            </a:r>
            <a:r>
              <a:rPr lang="en-US" altLang="zh-CN" sz="2800" baseline="-30000" dirty="0" smtClean="0">
                <a:latin typeface="Times New Roman" panose="02020603050405020304" pitchFamily="18" charset="0"/>
              </a:rPr>
              <a:t>1</a:t>
            </a:r>
            <a:r>
              <a:rPr lang="en-US" altLang="zh-CN" sz="2800" dirty="0" smtClean="0">
                <a:latin typeface="Times New Roman" panose="02020603050405020304" pitchFamily="18" charset="0"/>
              </a:rPr>
              <a:t>- m</a:t>
            </a:r>
            <a:r>
              <a:rPr lang="en-US" altLang="zh-CN" sz="2800" baseline="-30000" dirty="0" smtClean="0">
                <a:latin typeface="Times New Roman" panose="02020603050405020304" pitchFamily="18" charset="0"/>
              </a:rPr>
              <a:t>2</a:t>
            </a:r>
            <a:r>
              <a:rPr lang="en-US" altLang="zh-CN" sz="2800" dirty="0" smtClean="0">
                <a:latin typeface="Times New Roman" panose="02020603050405020304" pitchFamily="18" charset="0"/>
              </a:rPr>
              <a:t>)</a:t>
            </a:r>
          </a:p>
          <a:p>
            <a:pPr algn="just" eaLnBrk="1" hangingPunct="1">
              <a:buFont typeface="Wingdings" panose="05000000000000000000" pitchFamily="2" charset="2"/>
              <a:buNone/>
            </a:pPr>
            <a:r>
              <a:rPr lang="en-US" altLang="zh-CN" sz="2800" dirty="0" smtClean="0">
                <a:latin typeface="Times New Roman" panose="02020603050405020304" pitchFamily="18" charset="0"/>
              </a:rPr>
              <a:t>=1/2(</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m</a:t>
            </a:r>
            <a:r>
              <a:rPr lang="en-US" altLang="zh-CN" sz="2800" baseline="-30000" dirty="0" smtClean="0">
                <a:latin typeface="Times New Roman" panose="02020603050405020304" pitchFamily="18" charset="0"/>
              </a:rPr>
              <a:t>1 </a:t>
            </a:r>
            <a:r>
              <a:rPr lang="en-US" altLang="zh-CN" sz="2800" dirty="0" smtClean="0">
                <a:latin typeface="Times New Roman" panose="02020603050405020304" pitchFamily="18" charset="0"/>
              </a:rPr>
              <a:t>+m</a:t>
            </a:r>
            <a:r>
              <a:rPr lang="en-US" altLang="zh-CN" sz="2800" baseline="-30000" dirty="0" smtClean="0">
                <a:latin typeface="Times New Roman" panose="02020603050405020304" pitchFamily="18" charset="0"/>
              </a:rPr>
              <a:t>2 </a:t>
            </a:r>
            <a:r>
              <a:rPr lang="en-US" altLang="zh-CN" sz="2800" dirty="0" smtClean="0">
                <a:latin typeface="Times New Roman" panose="02020603050405020304" pitchFamily="18" charset="0"/>
              </a:rPr>
              <a:t>)</a:t>
            </a:r>
            <a:r>
              <a:rPr lang="en-US" altLang="zh-CN" sz="2800" baseline="-30000" dirty="0" smtClean="0">
                <a:latin typeface="Times New Roman" panose="02020603050405020304" pitchFamily="18" charset="0"/>
              </a:rPr>
              <a:t> </a:t>
            </a:r>
            <a:r>
              <a:rPr lang="en-US" altLang="zh-CN" sz="2800" baseline="30000" dirty="0" smtClean="0">
                <a:latin typeface="Times New Roman" panose="02020603050405020304" pitchFamily="18" charset="0"/>
              </a:rPr>
              <a:t>2 </a:t>
            </a:r>
            <a:r>
              <a:rPr lang="en-US" altLang="zh-CN" sz="2800" dirty="0" smtClean="0">
                <a:latin typeface="Times New Roman" panose="02020603050405020304" pitchFamily="18" charset="0"/>
              </a:rPr>
              <a:t>-2m</a:t>
            </a:r>
            <a:r>
              <a:rPr lang="en-US" altLang="zh-CN" sz="2800" baseline="-30000" dirty="0" smtClean="0">
                <a:latin typeface="Times New Roman" panose="02020603050405020304" pitchFamily="18" charset="0"/>
              </a:rPr>
              <a:t>1</a:t>
            </a:r>
            <a:r>
              <a:rPr lang="en-US" altLang="zh-CN" sz="2800" dirty="0" smtClean="0">
                <a:latin typeface="Times New Roman" panose="02020603050405020304" pitchFamily="18" charset="0"/>
              </a:rPr>
              <a:t>m</a:t>
            </a:r>
            <a:r>
              <a:rPr lang="en-US" altLang="zh-CN" sz="2800" baseline="-30000" dirty="0" smtClean="0">
                <a:latin typeface="Times New Roman" panose="02020603050405020304" pitchFamily="18" charset="0"/>
              </a:rPr>
              <a:t>2</a:t>
            </a:r>
            <a:r>
              <a:rPr lang="en-US" altLang="zh-CN" sz="2800" baseline="30000" dirty="0" smtClean="0">
                <a:latin typeface="Times New Roman" panose="02020603050405020304" pitchFamily="18" charset="0"/>
              </a:rPr>
              <a:t> </a:t>
            </a:r>
            <a:r>
              <a:rPr lang="en-US" altLang="zh-CN" sz="2800" dirty="0" smtClean="0">
                <a:latin typeface="Times New Roman" panose="02020603050405020304" pitchFamily="18" charset="0"/>
              </a:rPr>
              <a:t>- </a:t>
            </a:r>
            <a:r>
              <a:rPr lang="zh-CN" altLang="en-US" sz="2800" dirty="0" smtClean="0">
                <a:latin typeface="Times New Roman" panose="02020603050405020304" pitchFamily="18" charset="0"/>
              </a:rPr>
              <a:t>（ </a:t>
            </a:r>
            <a:r>
              <a:rPr lang="en-US" altLang="zh-CN" sz="2800" dirty="0" smtClean="0">
                <a:latin typeface="Times New Roman" panose="02020603050405020304" pitchFamily="18" charset="0"/>
              </a:rPr>
              <a:t>m</a:t>
            </a:r>
            <a:r>
              <a:rPr lang="en-US" altLang="zh-CN" sz="2800" baseline="-30000" dirty="0" smtClean="0">
                <a:latin typeface="Times New Roman" panose="02020603050405020304" pitchFamily="18" charset="0"/>
              </a:rPr>
              <a:t>1</a:t>
            </a:r>
            <a:r>
              <a:rPr lang="en-US" altLang="zh-CN" sz="2800" dirty="0" smtClean="0">
                <a:latin typeface="Times New Roman" panose="02020603050405020304" pitchFamily="18" charset="0"/>
              </a:rPr>
              <a:t>+ m</a:t>
            </a:r>
            <a:r>
              <a:rPr lang="en-US" altLang="zh-CN" sz="2800" baseline="-30000" dirty="0" smtClean="0">
                <a:latin typeface="Times New Roman" panose="02020603050405020304" pitchFamily="18" charset="0"/>
              </a:rPr>
              <a:t>2</a:t>
            </a:r>
            <a:r>
              <a:rPr lang="en-US" altLang="zh-CN" sz="2800" dirty="0" smtClean="0">
                <a:latin typeface="Times New Roman" panose="02020603050405020304" pitchFamily="18" charset="0"/>
              </a:rPr>
              <a:t> </a:t>
            </a:r>
            <a:r>
              <a:rPr lang="zh-CN" altLang="en-US" sz="2800" dirty="0" smtClean="0">
                <a:latin typeface="Times New Roman" panose="02020603050405020304" pitchFamily="18" charset="0"/>
              </a:rPr>
              <a:t>）</a:t>
            </a:r>
            <a:r>
              <a:rPr lang="en-US" altLang="zh-CN" sz="2800" dirty="0" smtClean="0">
                <a:latin typeface="Times New Roman" panose="02020603050405020304" pitchFamily="18" charset="0"/>
              </a:rPr>
              <a:t>)</a:t>
            </a:r>
          </a:p>
          <a:p>
            <a:pPr algn="just" eaLnBrk="1" hangingPunct="1">
              <a:buFont typeface="Wingdings" panose="05000000000000000000" pitchFamily="2" charset="2"/>
              <a:buNone/>
            </a:pPr>
            <a:r>
              <a:rPr lang="en-US" altLang="zh-CN" sz="2800" dirty="0" smtClean="0">
                <a:latin typeface="Times New Roman" panose="02020603050405020304" pitchFamily="18" charset="0"/>
              </a:rPr>
              <a:t>=</a:t>
            </a:r>
            <a:r>
              <a:rPr lang="en-US" altLang="zh-CN" sz="2800" dirty="0" smtClean="0">
                <a:solidFill>
                  <a:srgbClr val="FFFF00"/>
                </a:solidFill>
                <a:latin typeface="Times New Roman" panose="02020603050405020304" pitchFamily="18" charset="0"/>
              </a:rPr>
              <a:t>1/2(m</a:t>
            </a:r>
            <a:r>
              <a:rPr lang="en-US" altLang="zh-CN" sz="2800" baseline="30000" dirty="0" smtClean="0">
                <a:solidFill>
                  <a:srgbClr val="FFFF00"/>
                </a:solidFill>
                <a:latin typeface="Times New Roman" panose="02020603050405020304" pitchFamily="18" charset="0"/>
              </a:rPr>
              <a:t>2</a:t>
            </a:r>
            <a:r>
              <a:rPr lang="en-US" altLang="zh-CN" sz="2800" dirty="0" smtClean="0">
                <a:solidFill>
                  <a:srgbClr val="FFFF00"/>
                </a:solidFill>
                <a:latin typeface="Times New Roman" panose="02020603050405020304" pitchFamily="18" charset="0"/>
              </a:rPr>
              <a:t>-m-2m</a:t>
            </a:r>
            <a:r>
              <a:rPr lang="en-US" altLang="zh-CN" sz="2800" baseline="-30000" dirty="0" smtClean="0">
                <a:solidFill>
                  <a:srgbClr val="FFFF00"/>
                </a:solidFill>
                <a:latin typeface="Times New Roman" panose="02020603050405020304" pitchFamily="18" charset="0"/>
              </a:rPr>
              <a:t>1</a:t>
            </a:r>
            <a:r>
              <a:rPr lang="en-US" altLang="zh-CN" sz="2800" dirty="0" smtClean="0">
                <a:solidFill>
                  <a:srgbClr val="FFFF00"/>
                </a:solidFill>
                <a:latin typeface="Times New Roman" panose="02020603050405020304" pitchFamily="18" charset="0"/>
              </a:rPr>
              <a:t>m</a:t>
            </a:r>
            <a:r>
              <a:rPr lang="en-US" altLang="zh-CN" sz="2800" baseline="-30000" dirty="0" smtClean="0">
                <a:solidFill>
                  <a:srgbClr val="FFFF00"/>
                </a:solidFill>
                <a:latin typeface="Times New Roman" panose="02020603050405020304" pitchFamily="18" charset="0"/>
              </a:rPr>
              <a:t>2</a:t>
            </a:r>
            <a:r>
              <a:rPr lang="en-US" altLang="zh-CN" sz="2800" dirty="0" smtClean="0">
                <a:solidFill>
                  <a:srgbClr val="FFFF00"/>
                </a:solidFill>
                <a:latin typeface="Times New Roman" panose="02020603050405020304" pitchFamily="18" charset="0"/>
              </a:rPr>
              <a:t>)</a:t>
            </a:r>
          </a:p>
          <a:p>
            <a:pPr algn="just" eaLnBrk="1" hangingPunct="1">
              <a:buFont typeface="Wingdings" panose="05000000000000000000" pitchFamily="2" charset="2"/>
              <a:buNone/>
            </a:pPr>
            <a:r>
              <a:rPr lang="en-US" altLang="zh-CN" sz="2800" dirty="0" smtClean="0">
                <a:latin typeface="Times New Roman" panose="02020603050405020304" pitchFamily="18" charset="0"/>
              </a:rPr>
              <a:t>	</a:t>
            </a:r>
            <a:r>
              <a:rPr lang="zh-CN" altLang="en-US" sz="2800" dirty="0" smtClean="0">
                <a:latin typeface="Times New Roman" panose="02020603050405020304" pitchFamily="18" charset="0"/>
              </a:rPr>
              <a:t>由于</a:t>
            </a:r>
            <a:r>
              <a:rPr lang="en-US" altLang="zh-CN" sz="2800" dirty="0" smtClean="0">
                <a:latin typeface="Times New Roman" panose="02020603050405020304" pitchFamily="18" charset="0"/>
              </a:rPr>
              <a:t>(m</a:t>
            </a:r>
            <a:r>
              <a:rPr lang="en-US" altLang="zh-CN" sz="2800" baseline="-30000" dirty="0" smtClean="0">
                <a:latin typeface="Times New Roman" panose="02020603050405020304" pitchFamily="18" charset="0"/>
              </a:rPr>
              <a:t>1</a:t>
            </a:r>
            <a:r>
              <a:rPr lang="en-US" altLang="zh-CN" sz="2800" dirty="0" smtClean="0">
                <a:latin typeface="Times New Roman" panose="02020603050405020304" pitchFamily="18" charset="0"/>
              </a:rPr>
              <a:t>-1) (m</a:t>
            </a:r>
            <a:r>
              <a:rPr lang="en-US" altLang="zh-CN" sz="2800" baseline="-30000" dirty="0" smtClean="0">
                <a:latin typeface="Times New Roman" panose="02020603050405020304" pitchFamily="18" charset="0"/>
              </a:rPr>
              <a:t>2</a:t>
            </a:r>
            <a:r>
              <a:rPr lang="en-US" altLang="zh-CN" sz="2800" dirty="0" smtClean="0">
                <a:latin typeface="Times New Roman" panose="02020603050405020304" pitchFamily="18" charset="0"/>
              </a:rPr>
              <a:t>-1) ≥0</a:t>
            </a:r>
            <a:r>
              <a:rPr lang="zh-CN" altLang="en-US" sz="2800" dirty="0" smtClean="0">
                <a:latin typeface="Times New Roman" panose="02020603050405020304" pitchFamily="18" charset="0"/>
              </a:rPr>
              <a:t>所以有：</a:t>
            </a:r>
          </a:p>
          <a:p>
            <a:pPr algn="just" eaLnBrk="1" hangingPunct="1">
              <a:buFont typeface="Wingdings" panose="05000000000000000000" pitchFamily="2" charset="2"/>
              <a:buNone/>
            </a:pPr>
            <a:r>
              <a:rPr lang="en-US" altLang="zh-CN" sz="2800" dirty="0" smtClean="0">
                <a:latin typeface="Times New Roman" panose="02020603050405020304" pitchFamily="18" charset="0"/>
              </a:rPr>
              <a:t>m</a:t>
            </a:r>
            <a:r>
              <a:rPr lang="en-US" altLang="zh-CN" sz="2800" baseline="-30000" dirty="0" smtClean="0">
                <a:latin typeface="Times New Roman" panose="02020603050405020304" pitchFamily="18" charset="0"/>
              </a:rPr>
              <a:t>1</a:t>
            </a:r>
            <a:r>
              <a:rPr lang="en-US" altLang="zh-CN" sz="2800" dirty="0" smtClean="0">
                <a:latin typeface="Times New Roman" panose="02020603050405020304" pitchFamily="18" charset="0"/>
              </a:rPr>
              <a:t> m</a:t>
            </a:r>
            <a:r>
              <a:rPr lang="en-US" altLang="zh-CN" sz="2800" baseline="-30000" dirty="0" smtClean="0">
                <a:latin typeface="Times New Roman" panose="02020603050405020304" pitchFamily="18" charset="0"/>
              </a:rPr>
              <a:t>2</a:t>
            </a:r>
            <a:r>
              <a:rPr lang="en-US" altLang="zh-CN" sz="2800" dirty="0" smtClean="0">
                <a:latin typeface="Times New Roman" panose="02020603050405020304" pitchFamily="18" charset="0"/>
              </a:rPr>
              <a:t>- (m</a:t>
            </a:r>
            <a:r>
              <a:rPr lang="en-US" altLang="zh-CN" sz="2800" baseline="-30000" dirty="0" smtClean="0">
                <a:latin typeface="Times New Roman" panose="02020603050405020304" pitchFamily="18" charset="0"/>
              </a:rPr>
              <a:t>1</a:t>
            </a:r>
            <a:r>
              <a:rPr lang="en-US" altLang="zh-CN" sz="2800" dirty="0" smtClean="0">
                <a:latin typeface="Times New Roman" panose="02020603050405020304" pitchFamily="18" charset="0"/>
              </a:rPr>
              <a:t>+m</a:t>
            </a:r>
            <a:r>
              <a:rPr lang="en-US" altLang="zh-CN" sz="2800" baseline="-30000" dirty="0" smtClean="0">
                <a:latin typeface="Times New Roman" panose="02020603050405020304" pitchFamily="18" charset="0"/>
              </a:rPr>
              <a:t>2</a:t>
            </a:r>
            <a:r>
              <a:rPr lang="en-US" altLang="zh-CN" sz="2800" dirty="0" smtClean="0">
                <a:latin typeface="Times New Roman" panose="02020603050405020304" pitchFamily="18" charset="0"/>
              </a:rPr>
              <a:t>)+1≥0 </a:t>
            </a:r>
            <a:r>
              <a:rPr lang="zh-CN" altLang="en-US" sz="2800" dirty="0" smtClean="0">
                <a:latin typeface="Times New Roman" panose="02020603050405020304" pitchFamily="18" charset="0"/>
              </a:rPr>
              <a:t>即 </a:t>
            </a:r>
            <a:r>
              <a:rPr lang="en-US" altLang="zh-CN" sz="2800" dirty="0" smtClean="0">
                <a:latin typeface="Times New Roman" panose="02020603050405020304" pitchFamily="18" charset="0"/>
              </a:rPr>
              <a:t>m</a:t>
            </a:r>
            <a:r>
              <a:rPr lang="en-US" altLang="zh-CN" sz="2800" baseline="-30000" dirty="0" smtClean="0">
                <a:latin typeface="Times New Roman" panose="02020603050405020304" pitchFamily="18" charset="0"/>
              </a:rPr>
              <a:t>1</a:t>
            </a:r>
            <a:r>
              <a:rPr lang="en-US" altLang="zh-CN" sz="2800" dirty="0" smtClean="0">
                <a:latin typeface="Times New Roman" panose="02020603050405020304" pitchFamily="18" charset="0"/>
              </a:rPr>
              <a:t> m</a:t>
            </a:r>
            <a:r>
              <a:rPr lang="en-US" altLang="zh-CN" sz="2800" baseline="-30000" dirty="0" smtClean="0">
                <a:latin typeface="Times New Roman" panose="02020603050405020304" pitchFamily="18" charset="0"/>
              </a:rPr>
              <a:t>2</a:t>
            </a:r>
            <a:r>
              <a:rPr lang="en-US" altLang="zh-CN" sz="2800" dirty="0" smtClean="0">
                <a:latin typeface="Times New Roman" panose="02020603050405020304" pitchFamily="18" charset="0"/>
              </a:rPr>
              <a:t>≥ m-1</a:t>
            </a:r>
            <a:r>
              <a:rPr lang="zh-CN" altLang="en-US" sz="2800" dirty="0" smtClean="0">
                <a:latin typeface="Times New Roman" panose="02020603050405020304" pitchFamily="18" charset="0"/>
              </a:rPr>
              <a:t>，则有：</a:t>
            </a:r>
          </a:p>
          <a:p>
            <a:pPr algn="just" eaLnBrk="1" hangingPunct="1">
              <a:buFont typeface="Wingdings" panose="05000000000000000000" pitchFamily="2" charset="2"/>
              <a:buNone/>
            </a:pPr>
            <a:r>
              <a:rPr lang="en-US" altLang="zh-CN" sz="2800" dirty="0" smtClean="0">
                <a:latin typeface="Times New Roman" panose="02020603050405020304" pitchFamily="18" charset="0"/>
              </a:rPr>
              <a:t>n≤1/2(m</a:t>
            </a:r>
            <a:r>
              <a:rPr lang="en-US" altLang="zh-CN" sz="2800" baseline="30000" dirty="0" smtClean="0">
                <a:latin typeface="Times New Roman" panose="02020603050405020304" pitchFamily="18" charset="0"/>
              </a:rPr>
              <a:t>2</a:t>
            </a:r>
            <a:r>
              <a:rPr lang="en-US" altLang="zh-CN" sz="2800" dirty="0" smtClean="0">
                <a:latin typeface="Times New Roman" panose="02020603050405020304" pitchFamily="18" charset="0"/>
              </a:rPr>
              <a:t>-m-2m</a:t>
            </a:r>
            <a:r>
              <a:rPr lang="en-US" altLang="zh-CN" sz="2800" baseline="-30000" dirty="0" smtClean="0">
                <a:latin typeface="Times New Roman" panose="02020603050405020304" pitchFamily="18" charset="0"/>
              </a:rPr>
              <a:t>1</a:t>
            </a:r>
            <a:r>
              <a:rPr lang="en-US" altLang="zh-CN" sz="2800" dirty="0" smtClean="0">
                <a:latin typeface="Times New Roman" panose="02020603050405020304" pitchFamily="18" charset="0"/>
              </a:rPr>
              <a:t>m</a:t>
            </a:r>
            <a:r>
              <a:rPr lang="en-US" altLang="zh-CN" sz="2800" baseline="-30000" dirty="0" smtClean="0">
                <a:latin typeface="Times New Roman" panose="02020603050405020304" pitchFamily="18" charset="0"/>
              </a:rPr>
              <a:t>2</a:t>
            </a:r>
            <a:r>
              <a:rPr lang="en-US" altLang="zh-CN" sz="2800" dirty="0" smtClean="0">
                <a:latin typeface="Times New Roman" panose="02020603050405020304" pitchFamily="18" charset="0"/>
              </a:rPr>
              <a:t>)≤1/2(m</a:t>
            </a:r>
            <a:r>
              <a:rPr lang="en-US" altLang="zh-CN" sz="2800" baseline="30000" dirty="0" smtClean="0">
                <a:latin typeface="Times New Roman" panose="02020603050405020304" pitchFamily="18" charset="0"/>
              </a:rPr>
              <a:t>2</a:t>
            </a:r>
            <a:r>
              <a:rPr lang="en-US" altLang="zh-CN" sz="2800" dirty="0" smtClean="0">
                <a:latin typeface="Times New Roman" panose="02020603050405020304" pitchFamily="18" charset="0"/>
              </a:rPr>
              <a:t>-m-2(m-1))</a:t>
            </a:r>
          </a:p>
          <a:p>
            <a:pPr algn="just" eaLnBrk="1" hangingPunct="1">
              <a:buFont typeface="Wingdings" panose="05000000000000000000" pitchFamily="2" charset="2"/>
              <a:buNone/>
            </a:pPr>
            <a:r>
              <a:rPr lang="en-US" altLang="zh-CN" sz="2800" dirty="0" smtClean="0">
                <a:latin typeface="Times New Roman" panose="02020603050405020304" pitchFamily="18" charset="0"/>
              </a:rPr>
              <a:t>  =1/2(m</a:t>
            </a:r>
            <a:r>
              <a:rPr lang="en-US" altLang="zh-CN" sz="2800" baseline="30000" dirty="0" smtClean="0">
                <a:latin typeface="Times New Roman" panose="02020603050405020304" pitchFamily="18" charset="0"/>
              </a:rPr>
              <a:t>2</a:t>
            </a:r>
            <a:r>
              <a:rPr lang="en-US" altLang="zh-CN" sz="2800" dirty="0" smtClean="0">
                <a:latin typeface="Times New Roman" panose="02020603050405020304" pitchFamily="18" charset="0"/>
              </a:rPr>
              <a:t>-3m+2)=1/2(m-1)(m-2)=</a:t>
            </a:r>
          </a:p>
          <a:p>
            <a:pPr eaLnBrk="1" hangingPunct="1">
              <a:buFont typeface="Wingdings" panose="05000000000000000000" pitchFamily="2" charset="2"/>
              <a:buNone/>
            </a:pPr>
            <a:r>
              <a:rPr lang="en-US" altLang="zh-CN" sz="2800" dirty="0" smtClean="0">
                <a:latin typeface="Times New Roman" panose="02020603050405020304" pitchFamily="18" charset="0"/>
              </a:rPr>
              <a:t>	</a:t>
            </a:r>
          </a:p>
          <a:p>
            <a:pPr eaLnBrk="1" hangingPunct="1">
              <a:buFont typeface="Wingdings" panose="05000000000000000000" pitchFamily="2" charset="2"/>
              <a:buNone/>
            </a:pPr>
            <a:r>
              <a:rPr lang="zh-CN" altLang="en-US" sz="2800" dirty="0" smtClean="0">
                <a:latin typeface="Times New Roman" panose="02020603050405020304" pitchFamily="18" charset="0"/>
              </a:rPr>
              <a:t>与已知矛盾，命题得证。 </a:t>
            </a:r>
          </a:p>
        </p:txBody>
      </p:sp>
      <p:graphicFrame>
        <p:nvGraphicFramePr>
          <p:cNvPr id="50179" name="Object 9"/>
          <p:cNvGraphicFramePr>
            <a:graphicFrameLocks noChangeAspect="1"/>
          </p:cNvGraphicFramePr>
          <p:nvPr/>
        </p:nvGraphicFramePr>
        <p:xfrm>
          <a:off x="5562600" y="3581400"/>
          <a:ext cx="1019175" cy="922338"/>
        </p:xfrm>
        <a:graphic>
          <a:graphicData uri="http://schemas.openxmlformats.org/presentationml/2006/ole">
            <mc:AlternateContent xmlns:mc="http://schemas.openxmlformats.org/markup-compatibility/2006">
              <mc:Choice xmlns:v="urn:schemas-microsoft-com:vml" Requires="v">
                <p:oleObj spid="_x0000_s137270" name="Equation" r:id="rId3" imgW="228541" imgH="203200" progId="Equation.3">
                  <p:embed/>
                </p:oleObj>
              </mc:Choice>
              <mc:Fallback>
                <p:oleObj name="Equation" r:id="rId3" imgW="228541"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581400"/>
                        <a:ext cx="1019175" cy="922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740674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152400" y="39688"/>
            <a:ext cx="7772400" cy="647700"/>
          </a:xfrm>
        </p:spPr>
        <p:txBody>
          <a:bodyPr/>
          <a:lstStyle/>
          <a:p>
            <a:pPr algn="l" eaLnBrk="1" hangingPunct="1">
              <a:defRPr/>
            </a:pPr>
            <a:r>
              <a:rPr lang="zh-CN" altLang="en-US" sz="3600" dirty="0" smtClean="0">
                <a:latin typeface="Times New Roman" pitchFamily="18" charset="0"/>
              </a:rPr>
              <a:t>习题</a:t>
            </a:r>
            <a:r>
              <a:rPr lang="en-US" altLang="zh-CN" sz="3600" dirty="0" smtClean="0">
                <a:latin typeface="Times New Roman" pitchFamily="18" charset="0"/>
              </a:rPr>
              <a:t>4.1-2</a:t>
            </a:r>
            <a:r>
              <a:rPr lang="en-US" altLang="zh-CN" sz="3600" dirty="0" smtClean="0"/>
              <a:t> </a:t>
            </a:r>
            <a:endParaRPr lang="zh-CN" altLang="en-US" sz="3600" dirty="0" smtClean="0"/>
          </a:p>
        </p:txBody>
      </p:sp>
      <p:sp>
        <p:nvSpPr>
          <p:cNvPr id="95235" name="Rectangle 3"/>
          <p:cNvSpPr>
            <a:spLocks noGrp="1" noChangeArrowheads="1"/>
          </p:cNvSpPr>
          <p:nvPr>
            <p:ph type="body" idx="1"/>
          </p:nvPr>
        </p:nvSpPr>
        <p:spPr>
          <a:xfrm>
            <a:off x="228600" y="914400"/>
            <a:ext cx="8305800" cy="4114800"/>
          </a:xfrm>
        </p:spPr>
        <p:txBody>
          <a:bodyPr/>
          <a:lstStyle/>
          <a:p>
            <a:pPr marL="0" indent="0" eaLnBrk="1" hangingPunct="1">
              <a:lnSpc>
                <a:spcPct val="120000"/>
              </a:lnSpc>
              <a:spcBef>
                <a:spcPct val="0"/>
              </a:spcBef>
            </a:pPr>
            <a:r>
              <a:rPr lang="en-US" altLang="zh-CN" sz="3300" smtClean="0">
                <a:latin typeface="Times New Roman" panose="02020603050405020304" pitchFamily="18" charset="0"/>
              </a:rPr>
              <a:t> </a:t>
            </a:r>
            <a:r>
              <a:rPr lang="zh-CN" altLang="en-US" sz="3300" smtClean="0">
                <a:latin typeface="Times New Roman" panose="02020603050405020304" pitchFamily="18" charset="0"/>
              </a:rPr>
              <a:t>设</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是有限图，</a:t>
            </a:r>
            <a:r>
              <a:rPr lang="en-US" altLang="zh-CN" sz="3300" smtClean="0">
                <a:latin typeface="Times New Roman" panose="02020603050405020304" pitchFamily="18" charset="0"/>
              </a:rPr>
              <a:t>M</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A</a:t>
            </a:r>
            <a:r>
              <a:rPr lang="zh-CN" altLang="en-US" sz="3300" smtClean="0">
                <a:latin typeface="Times New Roman" panose="02020603050405020304" pitchFamily="18" charset="0"/>
              </a:rPr>
              <a:t>分别是</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的关联矩阵和相邻矩阵，证明：</a:t>
            </a:r>
            <a:r>
              <a:rPr lang="en-US" altLang="zh-CN" sz="3300" smtClean="0">
                <a:latin typeface="Times New Roman" panose="02020603050405020304" pitchFamily="18" charset="0"/>
              </a:rPr>
              <a:t>MM’</a:t>
            </a:r>
            <a:r>
              <a:rPr lang="zh-CN" altLang="en-US" sz="3300" smtClean="0">
                <a:latin typeface="Times New Roman" panose="02020603050405020304" pitchFamily="18" charset="0"/>
              </a:rPr>
              <a:t>和</a:t>
            </a:r>
            <a:r>
              <a:rPr lang="en-US" altLang="zh-CN" sz="3300" smtClean="0">
                <a:latin typeface="Times New Roman" panose="02020603050405020304" pitchFamily="18" charset="0"/>
              </a:rPr>
              <a:t>A</a:t>
            </a:r>
            <a:r>
              <a:rPr lang="en-US" altLang="zh-CN" sz="3300" baseline="30000" smtClean="0">
                <a:latin typeface="Times New Roman" panose="02020603050405020304" pitchFamily="18" charset="0"/>
              </a:rPr>
              <a:t>2</a:t>
            </a:r>
            <a:r>
              <a:rPr lang="zh-CN" altLang="en-US" sz="3300" smtClean="0">
                <a:latin typeface="Times New Roman" panose="02020603050405020304" pitchFamily="18" charset="0"/>
              </a:rPr>
              <a:t>的对角线上的元素是</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中所有点的度。</a:t>
            </a:r>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9523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D49DD33-A184-498F-8F41-0F9E57433F15}" type="slidenum">
              <a:rPr kumimoji="0" lang="zh-CN" altLang="en-US" sz="1400" b="0" smtClean="0">
                <a:solidFill>
                  <a:srgbClr val="FFFFFF"/>
                </a:solidFill>
              </a:rPr>
              <a:pPr>
                <a:spcBef>
                  <a:spcPct val="0"/>
                </a:spcBef>
                <a:buClrTx/>
                <a:buFontTx/>
                <a:buNone/>
              </a:pPr>
              <a:t>44</a:t>
            </a:fld>
            <a:endParaRPr kumimoji="0" lang="en-US" altLang="zh-CN" sz="1400" b="0" smtClean="0">
              <a:solidFill>
                <a:srgbClr val="FFFFFF"/>
              </a:solidFill>
            </a:endParaRPr>
          </a:p>
        </p:txBody>
      </p:sp>
    </p:spTree>
    <p:extLst>
      <p:ext uri="{BB962C8B-B14F-4D97-AF65-F5344CB8AC3E}">
        <p14:creationId xmlns:p14="http://schemas.microsoft.com/office/powerpoint/2010/main" val="9935977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内容占位符 2"/>
          <p:cNvSpPr>
            <a:spLocks noGrp="1"/>
          </p:cNvSpPr>
          <p:nvPr>
            <p:ph idx="1"/>
          </p:nvPr>
        </p:nvSpPr>
        <p:spPr>
          <a:xfrm>
            <a:off x="304800" y="304800"/>
            <a:ext cx="8534400" cy="5791200"/>
          </a:xfrm>
        </p:spPr>
        <p:txBody>
          <a:bodyPr/>
          <a:lstStyle/>
          <a:p>
            <a:pPr marL="0" indent="0">
              <a:lnSpc>
                <a:spcPct val="114000"/>
              </a:lnSpc>
              <a:spcBef>
                <a:spcPct val="0"/>
              </a:spcBef>
            </a:pPr>
            <a:r>
              <a:rPr lang="zh-CN" altLang="en-US" sz="3300" dirty="0" smtClean="0">
                <a:latin typeface="Times New Roman" panose="02020603050405020304" pitchFamily="18" charset="0"/>
                <a:cs typeface="Times New Roman" panose="02020603050405020304" pitchFamily="18" charset="0"/>
              </a:rPr>
              <a:t>证明：设</a:t>
            </a:r>
            <a:r>
              <a:rPr lang="en-US" altLang="zh-CN" sz="3300" dirty="0" smtClean="0">
                <a:latin typeface="Times New Roman" panose="02020603050405020304" pitchFamily="18" charset="0"/>
                <a:cs typeface="Times New Roman" panose="02020603050405020304" pitchFamily="18" charset="0"/>
              </a:rPr>
              <a:t>P(G)</a:t>
            </a:r>
            <a:r>
              <a:rPr lang="zh-CN" altLang="en-US" sz="3300" dirty="0" smtClean="0">
                <a:latin typeface="Times New Roman" panose="02020603050405020304" pitchFamily="18" charset="0"/>
                <a:cs typeface="Times New Roman" panose="02020603050405020304" pitchFamily="18" charset="0"/>
              </a:rPr>
              <a:t>的元数为</a:t>
            </a:r>
            <a:r>
              <a:rPr lang="en-US" altLang="zh-CN" sz="3300" dirty="0" smtClean="0">
                <a:latin typeface="Times New Roman" panose="02020603050405020304" pitchFamily="18" charset="0"/>
                <a:cs typeface="Times New Roman" panose="02020603050405020304" pitchFamily="18" charset="0"/>
              </a:rPr>
              <a:t>m</a:t>
            </a:r>
            <a:r>
              <a:rPr lang="zh-CN" altLang="en-US" sz="3300" dirty="0" smtClean="0">
                <a:latin typeface="Times New Roman" panose="02020603050405020304" pitchFamily="18" charset="0"/>
                <a:cs typeface="Times New Roman" panose="02020603050405020304" pitchFamily="18" charset="0"/>
              </a:rPr>
              <a:t>，</a:t>
            </a:r>
            <a:r>
              <a:rPr lang="en-US" altLang="zh-CN" sz="3300" dirty="0" smtClean="0">
                <a:latin typeface="Times New Roman" panose="02020603050405020304" pitchFamily="18" charset="0"/>
                <a:cs typeface="Times New Roman" panose="02020603050405020304" pitchFamily="18" charset="0"/>
              </a:rPr>
              <a:t>L(G)</a:t>
            </a:r>
            <a:r>
              <a:rPr lang="zh-CN" altLang="en-US" sz="3300" dirty="0" smtClean="0">
                <a:latin typeface="Times New Roman" panose="02020603050405020304" pitchFamily="18" charset="0"/>
                <a:cs typeface="Times New Roman" panose="02020603050405020304" pitchFamily="18" charset="0"/>
              </a:rPr>
              <a:t>的元数为</a:t>
            </a:r>
            <a:r>
              <a:rPr lang="en-US" altLang="zh-CN" sz="3300" dirty="0" smtClean="0">
                <a:latin typeface="Times New Roman" panose="02020603050405020304" pitchFamily="18" charset="0"/>
                <a:cs typeface="Times New Roman" panose="02020603050405020304" pitchFamily="18" charset="0"/>
              </a:rPr>
              <a:t>n</a:t>
            </a:r>
            <a:r>
              <a:rPr lang="zh-CN" altLang="en-US" sz="3300" dirty="0" smtClean="0">
                <a:latin typeface="Times New Roman" panose="02020603050405020304" pitchFamily="18" charset="0"/>
                <a:cs typeface="Times New Roman" panose="02020603050405020304" pitchFamily="18" charset="0"/>
              </a:rPr>
              <a:t>则可知</a:t>
            </a:r>
            <a:r>
              <a:rPr lang="en-US" altLang="zh-CN" sz="3300" dirty="0" smtClean="0">
                <a:latin typeface="Times New Roman" panose="02020603050405020304" pitchFamily="18" charset="0"/>
                <a:cs typeface="Times New Roman" panose="02020603050405020304" pitchFamily="18" charset="0"/>
              </a:rPr>
              <a:t>M</a:t>
            </a:r>
            <a:r>
              <a:rPr lang="zh-CN" altLang="en-US" sz="3300" dirty="0" smtClean="0">
                <a:latin typeface="Times New Roman" panose="02020603050405020304" pitchFamily="18" charset="0"/>
                <a:cs typeface="Times New Roman" panose="02020603050405020304" pitchFamily="18" charset="0"/>
              </a:rPr>
              <a:t>为</a:t>
            </a:r>
            <a:r>
              <a:rPr lang="en-US" altLang="zh-CN" sz="3300" dirty="0" err="1" smtClean="0">
                <a:latin typeface="Times New Roman" panose="02020603050405020304" pitchFamily="18" charset="0"/>
                <a:cs typeface="Times New Roman" panose="02020603050405020304" pitchFamily="18" charset="0"/>
              </a:rPr>
              <a:t>m×n</a:t>
            </a:r>
            <a:r>
              <a:rPr lang="zh-CN" altLang="en-US" sz="3300" dirty="0" smtClean="0">
                <a:latin typeface="Times New Roman" panose="02020603050405020304" pitchFamily="18" charset="0"/>
                <a:cs typeface="Times New Roman" panose="02020603050405020304" pitchFamily="18" charset="0"/>
              </a:rPr>
              <a:t>阶矩阵，</a:t>
            </a:r>
            <a:r>
              <a:rPr lang="en-US" altLang="zh-CN" sz="3300" dirty="0" smtClean="0">
                <a:latin typeface="Times New Roman" panose="02020603050405020304" pitchFamily="18" charset="0"/>
                <a:cs typeface="Times New Roman" panose="02020603050405020304" pitchFamily="18" charset="0"/>
              </a:rPr>
              <a:t>M’</a:t>
            </a:r>
            <a:r>
              <a:rPr lang="zh-CN" altLang="en-US" sz="3300" dirty="0" smtClean="0">
                <a:latin typeface="Times New Roman" panose="02020603050405020304" pitchFamily="18" charset="0"/>
                <a:cs typeface="Times New Roman" panose="02020603050405020304" pitchFamily="18" charset="0"/>
              </a:rPr>
              <a:t>为</a:t>
            </a:r>
            <a:r>
              <a:rPr lang="en-US" altLang="zh-CN" sz="3300" dirty="0" err="1" smtClean="0">
                <a:latin typeface="Times New Roman" panose="02020603050405020304" pitchFamily="18" charset="0"/>
                <a:cs typeface="Times New Roman" panose="02020603050405020304" pitchFamily="18" charset="0"/>
              </a:rPr>
              <a:t>n×m</a:t>
            </a:r>
            <a:r>
              <a:rPr lang="zh-CN" altLang="en-US" sz="3300" dirty="0" smtClean="0">
                <a:latin typeface="Times New Roman" panose="02020603050405020304" pitchFamily="18" charset="0"/>
                <a:cs typeface="Times New Roman" panose="02020603050405020304" pitchFamily="18" charset="0"/>
              </a:rPr>
              <a:t>阶矩阵</a:t>
            </a:r>
            <a:r>
              <a:rPr lang="zh-CN" altLang="en-US" sz="2500" dirty="0" smtClean="0">
                <a:latin typeface="Times New Roman" panose="02020603050405020304" pitchFamily="18" charset="0"/>
                <a:cs typeface="Times New Roman" panose="02020603050405020304" pitchFamily="18" charset="0"/>
              </a:rPr>
              <a:t>。</a:t>
            </a:r>
          </a:p>
          <a:p>
            <a:pPr marL="0" indent="0">
              <a:lnSpc>
                <a:spcPct val="114000"/>
              </a:lnSpc>
              <a:buFont typeface="Wingdings" panose="05000000000000000000" pitchFamily="2" charset="2"/>
              <a:buNone/>
            </a:pPr>
            <a:r>
              <a:rPr lang="en-US" altLang="zh-CN" sz="3300" dirty="0" smtClean="0">
                <a:latin typeface="Times New Roman" panose="02020603050405020304" pitchFamily="18" charset="0"/>
                <a:cs typeface="Times New Roman" panose="02020603050405020304" pitchFamily="18" charset="0"/>
              </a:rPr>
              <a:t>1) </a:t>
            </a:r>
            <a:r>
              <a:rPr lang="zh-CN" altLang="en-US" sz="3300" dirty="0" smtClean="0">
                <a:latin typeface="Times New Roman" panose="02020603050405020304" pitchFamily="18" charset="0"/>
                <a:cs typeface="Times New Roman" panose="02020603050405020304" pitchFamily="18" charset="0"/>
              </a:rPr>
              <a:t>设</a:t>
            </a:r>
            <a:r>
              <a:rPr lang="en-US" altLang="zh-CN" sz="3300" dirty="0" smtClean="0">
                <a:latin typeface="Times New Roman" panose="02020603050405020304" pitchFamily="18" charset="0"/>
                <a:cs typeface="Times New Roman" panose="02020603050405020304" pitchFamily="18" charset="0"/>
              </a:rPr>
              <a:t>B=M•M’</a:t>
            </a:r>
            <a:r>
              <a:rPr lang="zh-CN" altLang="en-US" sz="3300" dirty="0" smtClean="0">
                <a:latin typeface="Times New Roman" panose="02020603050405020304" pitchFamily="18" charset="0"/>
                <a:cs typeface="Times New Roman" panose="02020603050405020304" pitchFamily="18" charset="0"/>
              </a:rPr>
              <a:t>为一</a:t>
            </a:r>
            <a:r>
              <a:rPr lang="en-US" altLang="zh-CN" sz="3300" dirty="0" err="1" smtClean="0">
                <a:latin typeface="Times New Roman" panose="02020603050405020304" pitchFamily="18" charset="0"/>
                <a:cs typeface="Times New Roman" panose="02020603050405020304" pitchFamily="18" charset="0"/>
              </a:rPr>
              <a:t>m×m</a:t>
            </a:r>
            <a:r>
              <a:rPr lang="zh-CN" altLang="en-US" sz="3300" dirty="0" smtClean="0">
                <a:latin typeface="Times New Roman" panose="02020603050405020304" pitchFamily="18" charset="0"/>
                <a:cs typeface="Times New Roman" panose="02020603050405020304" pitchFamily="18" charset="0"/>
              </a:rPr>
              <a:t>阶矩阵。而</a:t>
            </a:r>
            <a:r>
              <a:rPr lang="en-US" altLang="zh-CN" sz="3300" dirty="0" smtClean="0">
                <a:latin typeface="Times New Roman" panose="02020603050405020304" pitchFamily="18" charset="0"/>
                <a:cs typeface="Times New Roman" panose="02020603050405020304" pitchFamily="18" charset="0"/>
              </a:rPr>
              <a:t>M’</a:t>
            </a:r>
            <a:r>
              <a:rPr lang="zh-CN" altLang="en-US" sz="3300" dirty="0" smtClean="0">
                <a:latin typeface="Times New Roman" panose="02020603050405020304" pitchFamily="18" charset="0"/>
                <a:cs typeface="Times New Roman" panose="02020603050405020304" pitchFamily="18" charset="0"/>
              </a:rPr>
              <a:t>是</a:t>
            </a:r>
            <a:r>
              <a:rPr lang="en-US" altLang="zh-CN" sz="3300" dirty="0" smtClean="0">
                <a:latin typeface="Times New Roman" panose="02020603050405020304" pitchFamily="18" charset="0"/>
                <a:cs typeface="Times New Roman" panose="02020603050405020304" pitchFamily="18" charset="0"/>
              </a:rPr>
              <a:t>M</a:t>
            </a:r>
            <a:r>
              <a:rPr lang="zh-CN" altLang="en-US" sz="3300" dirty="0" smtClean="0">
                <a:latin typeface="Times New Roman" panose="02020603050405020304" pitchFamily="18" charset="0"/>
                <a:cs typeface="Times New Roman" panose="02020603050405020304" pitchFamily="18" charset="0"/>
              </a:rPr>
              <a:t>的转置矩阵，因此</a:t>
            </a:r>
            <a:r>
              <a:rPr lang="en-US" altLang="zh-CN" sz="3300" dirty="0" err="1" smtClean="0">
                <a:latin typeface="Times New Roman" panose="02020603050405020304" pitchFamily="18" charset="0"/>
                <a:cs typeface="Times New Roman" panose="02020603050405020304" pitchFamily="18" charset="0"/>
              </a:rPr>
              <a:t>a</a:t>
            </a:r>
            <a:r>
              <a:rPr lang="en-US" altLang="zh-CN" sz="3300" baseline="-25000" dirty="0" err="1" smtClean="0">
                <a:latin typeface="Times New Roman" panose="02020603050405020304" pitchFamily="18" charset="0"/>
                <a:cs typeface="Times New Roman" panose="02020603050405020304" pitchFamily="18" charset="0"/>
              </a:rPr>
              <a:t>ij</a:t>
            </a:r>
            <a:r>
              <a:rPr lang="en-US" altLang="zh-CN" sz="3300" dirty="0" smtClean="0">
                <a:latin typeface="Times New Roman" panose="02020603050405020304" pitchFamily="18" charset="0"/>
                <a:cs typeface="Times New Roman" panose="02020603050405020304" pitchFamily="18" charset="0"/>
              </a:rPr>
              <a:t>=</a:t>
            </a:r>
            <a:r>
              <a:rPr lang="en-US" altLang="zh-CN" sz="3300" dirty="0" err="1" smtClean="0">
                <a:latin typeface="Times New Roman" panose="02020603050405020304" pitchFamily="18" charset="0"/>
                <a:cs typeface="Times New Roman" panose="02020603050405020304" pitchFamily="18" charset="0"/>
              </a:rPr>
              <a:t>a’</a:t>
            </a:r>
            <a:r>
              <a:rPr lang="en-US" altLang="zh-CN" sz="3300" baseline="-25000" dirty="0" err="1" smtClean="0">
                <a:latin typeface="Times New Roman" panose="02020603050405020304" pitchFamily="18" charset="0"/>
                <a:cs typeface="Times New Roman" panose="02020603050405020304" pitchFamily="18" charset="0"/>
              </a:rPr>
              <a:t>ji</a:t>
            </a:r>
            <a:r>
              <a:rPr lang="en-US" altLang="zh-CN" sz="3300" dirty="0" smtClean="0">
                <a:latin typeface="Times New Roman" panose="02020603050405020304" pitchFamily="18" charset="0"/>
                <a:cs typeface="Times New Roman" panose="02020603050405020304" pitchFamily="18" charset="0"/>
              </a:rPr>
              <a:t>,</a:t>
            </a:r>
            <a:r>
              <a:rPr lang="zh-CN" altLang="en-US" sz="3300" dirty="0" smtClean="0">
                <a:latin typeface="Times New Roman" panose="02020603050405020304" pitchFamily="18" charset="0"/>
                <a:cs typeface="Times New Roman" panose="02020603050405020304" pitchFamily="18" charset="0"/>
              </a:rPr>
              <a:t>则其对角线上的元素为：</a:t>
            </a:r>
            <a:r>
              <a:rPr lang="en-US" altLang="zh-CN" sz="3300" dirty="0" smtClean="0">
                <a:latin typeface="Times New Roman" panose="02020603050405020304" pitchFamily="18" charset="0"/>
                <a:cs typeface="Times New Roman" panose="02020603050405020304" pitchFamily="18" charset="0"/>
              </a:rPr>
              <a:t>d</a:t>
            </a:r>
            <a:r>
              <a:rPr lang="en-US" altLang="zh-CN" sz="3300" baseline="-25000" dirty="0" smtClean="0">
                <a:latin typeface="Times New Roman" panose="02020603050405020304" pitchFamily="18" charset="0"/>
                <a:cs typeface="Times New Roman" panose="02020603050405020304" pitchFamily="18" charset="0"/>
              </a:rPr>
              <a:t>ii</a:t>
            </a:r>
            <a:r>
              <a:rPr lang="en-US" altLang="zh-CN" sz="3300" dirty="0" smtClean="0">
                <a:latin typeface="Times New Roman" panose="02020603050405020304" pitchFamily="18" charset="0"/>
                <a:cs typeface="Times New Roman" panose="02020603050405020304" pitchFamily="18" charset="0"/>
              </a:rPr>
              <a:t>=a</a:t>
            </a:r>
            <a:r>
              <a:rPr lang="en-US" altLang="zh-CN" sz="3300" baseline="-25000" dirty="0" smtClean="0">
                <a:latin typeface="Times New Roman" panose="02020603050405020304" pitchFamily="18" charset="0"/>
                <a:cs typeface="Times New Roman" panose="02020603050405020304" pitchFamily="18" charset="0"/>
              </a:rPr>
              <a:t>i1</a:t>
            </a:r>
            <a:r>
              <a:rPr lang="en-US" altLang="zh-CN" sz="3300" baseline="30000" dirty="0" smtClean="0">
                <a:latin typeface="Times New Roman" panose="02020603050405020304" pitchFamily="18" charset="0"/>
                <a:cs typeface="Times New Roman" panose="02020603050405020304" pitchFamily="18" charset="0"/>
              </a:rPr>
              <a:t>2</a:t>
            </a:r>
            <a:r>
              <a:rPr lang="en-US" altLang="zh-CN" sz="3300" dirty="0" smtClean="0">
                <a:latin typeface="Times New Roman" panose="02020603050405020304" pitchFamily="18" charset="0"/>
                <a:cs typeface="Times New Roman" panose="02020603050405020304" pitchFamily="18" charset="0"/>
              </a:rPr>
              <a:t>+ a</a:t>
            </a:r>
            <a:r>
              <a:rPr lang="en-US" altLang="zh-CN" sz="3300" baseline="-25000" dirty="0" smtClean="0">
                <a:latin typeface="Times New Roman" panose="02020603050405020304" pitchFamily="18" charset="0"/>
                <a:cs typeface="Times New Roman" panose="02020603050405020304" pitchFamily="18" charset="0"/>
              </a:rPr>
              <a:t>i2</a:t>
            </a:r>
            <a:r>
              <a:rPr lang="en-US" altLang="zh-CN" sz="3300" baseline="30000" dirty="0" smtClean="0">
                <a:latin typeface="Times New Roman" panose="02020603050405020304" pitchFamily="18" charset="0"/>
                <a:cs typeface="Times New Roman" panose="02020603050405020304" pitchFamily="18" charset="0"/>
              </a:rPr>
              <a:t>2</a:t>
            </a:r>
            <a:r>
              <a:rPr lang="en-US" altLang="zh-CN" sz="3300" dirty="0" smtClean="0">
                <a:latin typeface="Times New Roman" panose="02020603050405020304" pitchFamily="18" charset="0"/>
                <a:cs typeface="Times New Roman" panose="02020603050405020304" pitchFamily="18" charset="0"/>
              </a:rPr>
              <a:t>+…+ a</a:t>
            </a:r>
            <a:r>
              <a:rPr lang="en-US" altLang="zh-CN" sz="3300" baseline="-25000" dirty="0" smtClean="0">
                <a:latin typeface="Times New Roman" panose="02020603050405020304" pitchFamily="18" charset="0"/>
                <a:cs typeface="Times New Roman" panose="02020603050405020304" pitchFamily="18" charset="0"/>
              </a:rPr>
              <a:t>in</a:t>
            </a:r>
            <a:r>
              <a:rPr lang="en-US" altLang="zh-CN" sz="3300" baseline="30000" dirty="0" smtClean="0">
                <a:latin typeface="Times New Roman" panose="02020603050405020304" pitchFamily="18" charset="0"/>
                <a:cs typeface="Times New Roman" panose="02020603050405020304" pitchFamily="18" charset="0"/>
              </a:rPr>
              <a:t>2</a:t>
            </a:r>
            <a:endParaRPr lang="zh-CN" altLang="zh-CN" sz="3300" dirty="0" smtClean="0">
              <a:latin typeface="Times New Roman" panose="02020603050405020304" pitchFamily="18" charset="0"/>
              <a:cs typeface="Times New Roman" panose="02020603050405020304" pitchFamily="18" charset="0"/>
            </a:endParaRPr>
          </a:p>
          <a:p>
            <a:pPr marL="0" indent="0">
              <a:lnSpc>
                <a:spcPct val="114000"/>
              </a:lnSpc>
              <a:buFont typeface="Wingdings" panose="05000000000000000000" pitchFamily="2" charset="2"/>
              <a:buNone/>
            </a:pPr>
            <a:r>
              <a:rPr lang="zh-CN" altLang="en-US" sz="3300" dirty="0" smtClean="0">
                <a:latin typeface="Times New Roman" panose="02020603050405020304" pitchFamily="18" charset="0"/>
                <a:cs typeface="Times New Roman" panose="02020603050405020304" pitchFamily="18" charset="0"/>
              </a:rPr>
              <a:t>并且</a:t>
            </a:r>
            <a:r>
              <a:rPr lang="en-US" altLang="zh-CN" sz="3300" dirty="0" err="1" smtClean="0">
                <a:latin typeface="Times New Roman" panose="02020603050405020304" pitchFamily="18" charset="0"/>
                <a:cs typeface="Times New Roman" panose="02020603050405020304" pitchFamily="18" charset="0"/>
              </a:rPr>
              <a:t>a</a:t>
            </a:r>
            <a:r>
              <a:rPr lang="en-US" altLang="zh-CN" sz="3300" baseline="-25000" dirty="0" err="1" smtClean="0">
                <a:latin typeface="Times New Roman" panose="02020603050405020304" pitchFamily="18" charset="0"/>
                <a:cs typeface="Times New Roman" panose="02020603050405020304" pitchFamily="18" charset="0"/>
              </a:rPr>
              <a:t>ij</a:t>
            </a:r>
            <a:r>
              <a:rPr lang="zh-CN" altLang="en-US" sz="3300" dirty="0" smtClean="0">
                <a:latin typeface="Times New Roman" panose="02020603050405020304" pitchFamily="18" charset="0"/>
                <a:cs typeface="Times New Roman" panose="02020603050405020304" pitchFamily="18" charset="0"/>
              </a:rPr>
              <a:t>为</a:t>
            </a:r>
            <a:r>
              <a:rPr lang="en-US" altLang="zh-CN" sz="3300" dirty="0" smtClean="0">
                <a:latin typeface="Times New Roman" panose="02020603050405020304" pitchFamily="18" charset="0"/>
                <a:cs typeface="Times New Roman" panose="02020603050405020304" pitchFamily="18" charset="0"/>
              </a:rPr>
              <a:t>0</a:t>
            </a:r>
            <a:r>
              <a:rPr lang="zh-CN" altLang="en-US" sz="3300" dirty="0" smtClean="0">
                <a:latin typeface="Times New Roman" panose="02020603050405020304" pitchFamily="18" charset="0"/>
                <a:cs typeface="Times New Roman" panose="02020603050405020304" pitchFamily="18" charset="0"/>
              </a:rPr>
              <a:t>或</a:t>
            </a:r>
            <a:r>
              <a:rPr lang="en-US" altLang="zh-CN" sz="3300" dirty="0" smtClean="0">
                <a:latin typeface="Times New Roman" panose="02020603050405020304" pitchFamily="18" charset="0"/>
                <a:cs typeface="Times New Roman" panose="02020603050405020304" pitchFamily="18" charset="0"/>
              </a:rPr>
              <a:t>1</a:t>
            </a:r>
            <a:r>
              <a:rPr lang="zh-CN" altLang="en-US" sz="3300" dirty="0" smtClean="0">
                <a:latin typeface="Times New Roman" panose="02020603050405020304" pitchFamily="18" charset="0"/>
                <a:cs typeface="Times New Roman" panose="02020603050405020304" pitchFamily="18" charset="0"/>
              </a:rPr>
              <a:t>，因此有</a:t>
            </a:r>
            <a:r>
              <a:rPr lang="en-US" altLang="zh-CN" sz="3300" dirty="0" smtClean="0">
                <a:latin typeface="Times New Roman" panose="02020603050405020304" pitchFamily="18" charset="0"/>
                <a:cs typeface="Times New Roman" panose="02020603050405020304" pitchFamily="18" charset="0"/>
              </a:rPr>
              <a:t>d</a:t>
            </a:r>
            <a:r>
              <a:rPr lang="en-US" altLang="zh-CN" sz="3300" baseline="-25000" dirty="0" smtClean="0">
                <a:latin typeface="Times New Roman" panose="02020603050405020304" pitchFamily="18" charset="0"/>
                <a:cs typeface="Times New Roman" panose="02020603050405020304" pitchFamily="18" charset="0"/>
              </a:rPr>
              <a:t>ii</a:t>
            </a:r>
            <a:r>
              <a:rPr lang="en-US" altLang="zh-CN" sz="3300" dirty="0" smtClean="0">
                <a:latin typeface="Times New Roman" panose="02020603050405020304" pitchFamily="18" charset="0"/>
                <a:cs typeface="Times New Roman" panose="02020603050405020304" pitchFamily="18" charset="0"/>
              </a:rPr>
              <a:t>=a</a:t>
            </a:r>
            <a:r>
              <a:rPr lang="en-US" altLang="zh-CN" sz="3300" baseline="-25000" dirty="0" smtClean="0">
                <a:latin typeface="Times New Roman" panose="02020603050405020304" pitchFamily="18" charset="0"/>
                <a:cs typeface="Times New Roman" panose="02020603050405020304" pitchFamily="18" charset="0"/>
              </a:rPr>
              <a:t>i1</a:t>
            </a:r>
            <a:r>
              <a:rPr lang="en-US" altLang="zh-CN" sz="3300" dirty="0" smtClean="0">
                <a:latin typeface="Times New Roman" panose="02020603050405020304" pitchFamily="18" charset="0"/>
                <a:cs typeface="Times New Roman" panose="02020603050405020304" pitchFamily="18" charset="0"/>
              </a:rPr>
              <a:t>+ a</a:t>
            </a:r>
            <a:r>
              <a:rPr lang="en-US" altLang="zh-CN" sz="3300" baseline="-25000" dirty="0" smtClean="0">
                <a:latin typeface="Times New Roman" panose="02020603050405020304" pitchFamily="18" charset="0"/>
                <a:cs typeface="Times New Roman" panose="02020603050405020304" pitchFamily="18" charset="0"/>
              </a:rPr>
              <a:t>i2</a:t>
            </a:r>
            <a:r>
              <a:rPr lang="en-US" altLang="zh-CN" sz="3300" dirty="0" smtClean="0">
                <a:latin typeface="Times New Roman" panose="02020603050405020304" pitchFamily="18" charset="0"/>
                <a:cs typeface="Times New Roman" panose="02020603050405020304" pitchFamily="18" charset="0"/>
              </a:rPr>
              <a:t>+…+ </a:t>
            </a:r>
            <a:r>
              <a:rPr lang="en-US" altLang="zh-CN" sz="3300" dirty="0" err="1" smtClean="0">
                <a:latin typeface="Times New Roman" panose="02020603050405020304" pitchFamily="18" charset="0"/>
                <a:cs typeface="Times New Roman" panose="02020603050405020304" pitchFamily="18" charset="0"/>
              </a:rPr>
              <a:t>a</a:t>
            </a:r>
            <a:r>
              <a:rPr lang="en-US" altLang="zh-CN" sz="3300" baseline="-25000" dirty="0" err="1" smtClean="0">
                <a:latin typeface="Times New Roman" panose="02020603050405020304" pitchFamily="18" charset="0"/>
                <a:cs typeface="Times New Roman" panose="02020603050405020304" pitchFamily="18" charset="0"/>
              </a:rPr>
              <a:t>in</a:t>
            </a:r>
            <a:endParaRPr lang="zh-CN" altLang="zh-CN" sz="3300" dirty="0" smtClean="0">
              <a:latin typeface="Times New Roman" panose="02020603050405020304" pitchFamily="18" charset="0"/>
              <a:cs typeface="Times New Roman" panose="02020603050405020304" pitchFamily="18" charset="0"/>
            </a:endParaRPr>
          </a:p>
          <a:p>
            <a:pPr marL="0" indent="0">
              <a:lnSpc>
                <a:spcPct val="114000"/>
              </a:lnSpc>
              <a:buFont typeface="Wingdings" panose="05000000000000000000" pitchFamily="2" charset="2"/>
              <a:buNone/>
            </a:pPr>
            <a:r>
              <a:rPr lang="zh-CN" altLang="en-US" sz="3300" dirty="0" smtClean="0">
                <a:latin typeface="Times New Roman" panose="02020603050405020304" pitchFamily="18" charset="0"/>
                <a:cs typeface="Times New Roman" panose="02020603050405020304" pitchFamily="18" charset="0"/>
              </a:rPr>
              <a:t>即</a:t>
            </a:r>
            <a:r>
              <a:rPr lang="en-US" altLang="zh-CN" sz="3300" dirty="0" smtClean="0">
                <a:latin typeface="Times New Roman" panose="02020603050405020304" pitchFamily="18" charset="0"/>
                <a:cs typeface="Times New Roman" panose="02020603050405020304" pitchFamily="18" charset="0"/>
              </a:rPr>
              <a:t>d</a:t>
            </a:r>
            <a:r>
              <a:rPr lang="en-US" altLang="zh-CN" sz="3300" baseline="-25000" dirty="0" smtClean="0">
                <a:latin typeface="Times New Roman" panose="02020603050405020304" pitchFamily="18" charset="0"/>
                <a:cs typeface="Times New Roman" panose="02020603050405020304" pitchFamily="18" charset="0"/>
              </a:rPr>
              <a:t>ii</a:t>
            </a:r>
            <a:r>
              <a:rPr lang="zh-CN" altLang="en-US" sz="3300" dirty="0" smtClean="0">
                <a:latin typeface="Times New Roman" panose="02020603050405020304" pitchFamily="18" charset="0"/>
                <a:cs typeface="Times New Roman" panose="02020603050405020304" pitchFamily="18" charset="0"/>
              </a:rPr>
              <a:t>等于</a:t>
            </a:r>
            <a:r>
              <a:rPr lang="en-US" altLang="zh-CN" sz="3300" dirty="0" smtClean="0">
                <a:latin typeface="Times New Roman" panose="02020603050405020304" pitchFamily="18" charset="0"/>
                <a:cs typeface="Times New Roman" panose="02020603050405020304" pitchFamily="18" charset="0"/>
              </a:rPr>
              <a:t>M</a:t>
            </a:r>
            <a:r>
              <a:rPr lang="zh-CN" altLang="en-US" sz="3300" dirty="0" smtClean="0">
                <a:latin typeface="Times New Roman" panose="02020603050405020304" pitchFamily="18" charset="0"/>
                <a:cs typeface="Times New Roman" panose="02020603050405020304" pitchFamily="18" charset="0"/>
              </a:rPr>
              <a:t>中第</a:t>
            </a:r>
            <a:r>
              <a:rPr lang="en-US" altLang="zh-CN" sz="3300" dirty="0" err="1" smtClean="0">
                <a:latin typeface="Times New Roman" panose="02020603050405020304" pitchFamily="18" charset="0"/>
                <a:cs typeface="Times New Roman" panose="02020603050405020304" pitchFamily="18" charset="0"/>
              </a:rPr>
              <a:t>i</a:t>
            </a:r>
            <a:r>
              <a:rPr lang="zh-CN" altLang="en-US" sz="3300" dirty="0" smtClean="0">
                <a:latin typeface="Times New Roman" panose="02020603050405020304" pitchFamily="18" charset="0"/>
                <a:cs typeface="Times New Roman" panose="02020603050405020304" pitchFamily="18" charset="0"/>
              </a:rPr>
              <a:t>行的</a:t>
            </a:r>
            <a:r>
              <a:rPr lang="en-US" altLang="zh-CN" sz="3300" dirty="0" smtClean="0">
                <a:latin typeface="Times New Roman" panose="02020603050405020304" pitchFamily="18" charset="0"/>
                <a:cs typeface="Times New Roman" panose="02020603050405020304" pitchFamily="18" charset="0"/>
              </a:rPr>
              <a:t>1</a:t>
            </a:r>
            <a:r>
              <a:rPr lang="zh-CN" altLang="en-US" sz="3300" dirty="0" smtClean="0">
                <a:latin typeface="Times New Roman" panose="02020603050405020304" pitchFamily="18" charset="0"/>
                <a:cs typeface="Times New Roman" panose="02020603050405020304" pitchFamily="18" charset="0"/>
              </a:rPr>
              <a:t>的个数，因此</a:t>
            </a:r>
            <a:r>
              <a:rPr lang="en-US" altLang="zh-CN" sz="3300" dirty="0" smtClean="0">
                <a:latin typeface="Times New Roman" panose="02020603050405020304" pitchFamily="18" charset="0"/>
                <a:cs typeface="Times New Roman" panose="02020603050405020304" pitchFamily="18" charset="0"/>
              </a:rPr>
              <a:t>d</a:t>
            </a:r>
            <a:r>
              <a:rPr lang="en-US" altLang="zh-CN" sz="3300" baseline="-25000" dirty="0" smtClean="0">
                <a:latin typeface="Times New Roman" panose="02020603050405020304" pitchFamily="18" charset="0"/>
                <a:cs typeface="Times New Roman" panose="02020603050405020304" pitchFamily="18" charset="0"/>
              </a:rPr>
              <a:t>ii</a:t>
            </a:r>
            <a:r>
              <a:rPr lang="zh-CN" altLang="en-US" sz="3300" dirty="0" smtClean="0">
                <a:latin typeface="Times New Roman" panose="02020603050405020304" pitchFamily="18" charset="0"/>
                <a:cs typeface="Times New Roman" panose="02020603050405020304" pitchFamily="18" charset="0"/>
              </a:rPr>
              <a:t>等于点</a:t>
            </a:r>
            <a:r>
              <a:rPr lang="en-US" altLang="zh-CN" sz="3300" dirty="0" smtClean="0">
                <a:latin typeface="Times New Roman" panose="02020603050405020304" pitchFamily="18" charset="0"/>
                <a:cs typeface="Times New Roman" panose="02020603050405020304" pitchFamily="18" charset="0"/>
              </a:rPr>
              <a:t>v</a:t>
            </a:r>
            <a:r>
              <a:rPr lang="en-US" altLang="zh-CN" sz="3300" baseline="-25000" dirty="0" smtClean="0">
                <a:latin typeface="Times New Roman" panose="02020603050405020304" pitchFamily="18" charset="0"/>
                <a:cs typeface="Times New Roman" panose="02020603050405020304" pitchFamily="18" charset="0"/>
              </a:rPr>
              <a:t>i</a:t>
            </a:r>
            <a:r>
              <a:rPr lang="zh-CN" altLang="en-US" sz="3300" dirty="0" smtClean="0">
                <a:latin typeface="Times New Roman" panose="02020603050405020304" pitchFamily="18" charset="0"/>
                <a:cs typeface="Times New Roman" panose="02020603050405020304" pitchFamily="18" charset="0"/>
              </a:rPr>
              <a:t>（</a:t>
            </a:r>
            <a:r>
              <a:rPr lang="en-US" altLang="zh-CN" sz="3300" dirty="0" err="1" smtClean="0">
                <a:latin typeface="Times New Roman" panose="02020603050405020304" pitchFamily="18" charset="0"/>
                <a:cs typeface="Times New Roman" panose="02020603050405020304" pitchFamily="18" charset="0"/>
              </a:rPr>
              <a:t>i</a:t>
            </a:r>
            <a:r>
              <a:rPr lang="en-US" altLang="zh-CN" sz="3300" dirty="0" smtClean="0">
                <a:latin typeface="Times New Roman" panose="02020603050405020304" pitchFamily="18" charset="0"/>
                <a:cs typeface="Times New Roman" panose="02020603050405020304" pitchFamily="18" charset="0"/>
              </a:rPr>
              <a:t>=1,2,…,m</a:t>
            </a:r>
            <a:r>
              <a:rPr lang="zh-CN" altLang="en-US" sz="3300" dirty="0" smtClean="0">
                <a:latin typeface="Times New Roman" panose="02020603050405020304" pitchFamily="18" charset="0"/>
                <a:cs typeface="Times New Roman" panose="02020603050405020304" pitchFamily="18" charset="0"/>
              </a:rPr>
              <a:t>）的度。 </a:t>
            </a:r>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9626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4467068-6F95-49B4-A17A-4A0686B6FC3C}" type="slidenum">
              <a:rPr kumimoji="0" lang="zh-CN" altLang="en-US" sz="1400" b="0" smtClean="0">
                <a:solidFill>
                  <a:srgbClr val="FFFFFF"/>
                </a:solidFill>
              </a:rPr>
              <a:pPr>
                <a:spcBef>
                  <a:spcPct val="0"/>
                </a:spcBef>
                <a:buClrTx/>
                <a:buFontTx/>
                <a:buNone/>
              </a:pPr>
              <a:t>45</a:t>
            </a:fld>
            <a:endParaRPr kumimoji="0" lang="en-US" altLang="zh-CN" sz="1400" b="0" smtClean="0">
              <a:solidFill>
                <a:srgbClr val="FFFFFF"/>
              </a:solidFill>
            </a:endParaRPr>
          </a:p>
        </p:txBody>
      </p:sp>
    </p:spTree>
    <p:extLst>
      <p:ext uri="{BB962C8B-B14F-4D97-AF65-F5344CB8AC3E}">
        <p14:creationId xmlns:p14="http://schemas.microsoft.com/office/powerpoint/2010/main" val="33730070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381000"/>
            <a:ext cx="8382000" cy="5715000"/>
          </a:xfrm>
        </p:spPr>
        <p:txBody>
          <a:bodyPr/>
          <a:lstStyle/>
          <a:p>
            <a:pPr marL="0" indent="0">
              <a:lnSpc>
                <a:spcPct val="120000"/>
              </a:lnSpc>
              <a:spcBef>
                <a:spcPts val="0"/>
              </a:spcBef>
              <a:buFont typeface="Wingdings" panose="05000000000000000000" pitchFamily="2" charset="2"/>
              <a:buNone/>
              <a:defRPr/>
            </a:pPr>
            <a:r>
              <a:rPr lang="en-US" altLang="zh-CN" sz="3300" dirty="0" smtClean="0"/>
              <a:t>2)</a:t>
            </a:r>
            <a:r>
              <a:rPr lang="zh-CN" altLang="en-US" sz="3300" dirty="0" smtClean="0"/>
              <a:t> 设</a:t>
            </a:r>
            <a:r>
              <a:rPr lang="en-US" altLang="zh-CN" sz="3300" dirty="0" smtClean="0"/>
              <a:t>C=A</a:t>
            </a:r>
            <a:r>
              <a:rPr lang="en-US" altLang="zh-CN" sz="3300" baseline="30000" dirty="0" smtClean="0"/>
              <a:t>2</a:t>
            </a:r>
            <a:r>
              <a:rPr lang="zh-CN" altLang="en-US" sz="3300" dirty="0" smtClean="0"/>
              <a:t>，则</a:t>
            </a:r>
            <a:r>
              <a:rPr lang="en-US" altLang="zh-CN" sz="3300" dirty="0" smtClean="0"/>
              <a:t>C</a:t>
            </a:r>
            <a:r>
              <a:rPr lang="zh-CN" altLang="en-US" sz="3300" dirty="0" smtClean="0"/>
              <a:t>中对角线上元素为</a:t>
            </a:r>
            <a:endParaRPr lang="en-US" altLang="zh-CN" sz="3300" dirty="0" smtClean="0"/>
          </a:p>
          <a:p>
            <a:pPr marL="0" indent="0">
              <a:lnSpc>
                <a:spcPct val="120000"/>
              </a:lnSpc>
              <a:spcBef>
                <a:spcPts val="0"/>
              </a:spcBef>
              <a:buFont typeface="Wingdings" panose="05000000000000000000" pitchFamily="2" charset="2"/>
              <a:buNone/>
              <a:defRPr/>
            </a:pPr>
            <a:r>
              <a:rPr lang="en-US" altLang="zh-CN" sz="3300" dirty="0"/>
              <a:t>C</a:t>
            </a:r>
            <a:r>
              <a:rPr lang="en-US" altLang="zh-CN" sz="3300" baseline="-25000" dirty="0"/>
              <a:t>ii</a:t>
            </a:r>
            <a:r>
              <a:rPr lang="en-US" altLang="zh-CN" sz="3300" dirty="0"/>
              <a:t>=b</a:t>
            </a:r>
            <a:r>
              <a:rPr lang="en-US" altLang="zh-CN" sz="3300" baseline="-25000" dirty="0"/>
              <a:t>i1</a:t>
            </a:r>
            <a:r>
              <a:rPr lang="en-US" altLang="zh-CN" sz="3300" dirty="0"/>
              <a:t>b</a:t>
            </a:r>
            <a:r>
              <a:rPr lang="en-US" altLang="zh-CN" sz="3300" baseline="-25000" dirty="0"/>
              <a:t>1i</a:t>
            </a:r>
            <a:r>
              <a:rPr lang="en-US" altLang="zh-CN" sz="3300" dirty="0"/>
              <a:t>+ b</a:t>
            </a:r>
            <a:r>
              <a:rPr lang="en-US" altLang="zh-CN" sz="3300" baseline="-25000" dirty="0"/>
              <a:t>i2</a:t>
            </a:r>
            <a:r>
              <a:rPr lang="en-US" altLang="zh-CN" sz="3300" dirty="0"/>
              <a:t>b</a:t>
            </a:r>
            <a:r>
              <a:rPr lang="en-US" altLang="zh-CN" sz="3300" baseline="-25000" dirty="0"/>
              <a:t>2i</a:t>
            </a:r>
            <a:r>
              <a:rPr lang="en-US" altLang="zh-CN" sz="3300" dirty="0"/>
              <a:t>+…+ </a:t>
            </a:r>
            <a:r>
              <a:rPr lang="en-US" altLang="zh-CN" sz="3300" dirty="0" err="1"/>
              <a:t>b</a:t>
            </a:r>
            <a:r>
              <a:rPr lang="en-US" altLang="zh-CN" sz="3300" baseline="-25000" dirty="0" err="1"/>
              <a:t>im</a:t>
            </a:r>
            <a:r>
              <a:rPr lang="en-US" altLang="zh-CN" sz="3300" dirty="0" err="1"/>
              <a:t>b</a:t>
            </a:r>
            <a:r>
              <a:rPr lang="en-US" altLang="zh-CN" sz="3300" baseline="-25000" dirty="0" err="1"/>
              <a:t>mi</a:t>
            </a:r>
            <a:endParaRPr lang="zh-CN" altLang="zh-CN" sz="3300" dirty="0"/>
          </a:p>
          <a:p>
            <a:pPr marL="0" indent="0">
              <a:lnSpc>
                <a:spcPct val="120000"/>
              </a:lnSpc>
              <a:spcBef>
                <a:spcPts val="0"/>
              </a:spcBef>
              <a:buFont typeface="Wingdings" panose="05000000000000000000" pitchFamily="2" charset="2"/>
              <a:buNone/>
              <a:defRPr/>
            </a:pPr>
            <a:r>
              <a:rPr lang="zh-CN" altLang="en-US" sz="3300" dirty="0" smtClean="0"/>
              <a:t>由于</a:t>
            </a:r>
            <a:r>
              <a:rPr lang="en-US" altLang="zh-CN" sz="3300" dirty="0" smtClean="0"/>
              <a:t>A</a:t>
            </a:r>
            <a:r>
              <a:rPr lang="zh-CN" altLang="en-US" sz="3300" dirty="0" smtClean="0"/>
              <a:t>是</a:t>
            </a:r>
            <a:r>
              <a:rPr lang="en-US" altLang="zh-CN" sz="3300" dirty="0" err="1" smtClean="0"/>
              <a:t>mxm</a:t>
            </a:r>
            <a:r>
              <a:rPr lang="zh-CN" altLang="en-US" sz="3300" dirty="0" smtClean="0"/>
              <a:t>阶对称矩阵，有</a:t>
            </a:r>
            <a:r>
              <a:rPr lang="en-US" altLang="zh-CN" sz="3300" dirty="0" err="1" smtClean="0"/>
              <a:t>b</a:t>
            </a:r>
            <a:r>
              <a:rPr lang="en-US" altLang="zh-CN" sz="3300" baseline="-25000" dirty="0" err="1" smtClean="0"/>
              <a:t>ij</a:t>
            </a:r>
            <a:r>
              <a:rPr lang="en-US" altLang="zh-CN" sz="3300" baseline="-25000" dirty="0" smtClean="0"/>
              <a:t>=</a:t>
            </a:r>
            <a:r>
              <a:rPr lang="en-US" altLang="zh-CN" sz="3300" dirty="0" err="1" smtClean="0"/>
              <a:t>b</a:t>
            </a:r>
            <a:r>
              <a:rPr lang="en-US" altLang="zh-CN" sz="3300" baseline="-25000" dirty="0" err="1" smtClean="0"/>
              <a:t>ji</a:t>
            </a:r>
            <a:endParaRPr lang="en-US" altLang="zh-CN" sz="3300" baseline="-25000" dirty="0" smtClean="0"/>
          </a:p>
          <a:p>
            <a:pPr marL="0" indent="0" algn="just">
              <a:lnSpc>
                <a:spcPct val="120000"/>
              </a:lnSpc>
              <a:spcBef>
                <a:spcPts val="0"/>
              </a:spcBef>
              <a:spcAft>
                <a:spcPts val="0"/>
              </a:spcAft>
              <a:buFont typeface="Wingdings" panose="05000000000000000000" pitchFamily="2" charset="2"/>
              <a:buNone/>
              <a:defRPr/>
            </a:pPr>
            <a:r>
              <a:rPr lang="en-US" altLang="zh-CN" sz="3300" kern="100" dirty="0" smtClean="0">
                <a:latin typeface="Times New Roman" panose="02020603050405020304" pitchFamily="18" charset="0"/>
                <a:cs typeface="Times New Roman" panose="02020603050405020304" pitchFamily="18" charset="0"/>
              </a:rPr>
              <a:t>C</a:t>
            </a:r>
            <a:r>
              <a:rPr lang="en-US" altLang="zh-CN" sz="3300" kern="100" baseline="-25000" dirty="0" smtClean="0">
                <a:latin typeface="Times New Roman" panose="02020603050405020304" pitchFamily="18" charset="0"/>
                <a:cs typeface="Times New Roman" panose="02020603050405020304" pitchFamily="18" charset="0"/>
              </a:rPr>
              <a:t>ii</a:t>
            </a:r>
            <a:r>
              <a:rPr lang="en-US" altLang="zh-CN" sz="3300" kern="100" dirty="0" smtClean="0">
                <a:latin typeface="Times New Roman" panose="02020603050405020304" pitchFamily="18" charset="0"/>
                <a:cs typeface="Times New Roman" panose="02020603050405020304" pitchFamily="18" charset="0"/>
              </a:rPr>
              <a:t>=b</a:t>
            </a:r>
            <a:r>
              <a:rPr lang="en-US" altLang="zh-CN" sz="3300" kern="100" baseline="-25000" dirty="0" smtClean="0">
                <a:latin typeface="Times New Roman" panose="02020603050405020304" pitchFamily="18" charset="0"/>
                <a:cs typeface="Times New Roman" panose="02020603050405020304" pitchFamily="18" charset="0"/>
              </a:rPr>
              <a:t>i1</a:t>
            </a:r>
            <a:r>
              <a:rPr lang="en-US" altLang="zh-CN" sz="3300" kern="100" baseline="30000" dirty="0" smtClean="0">
                <a:latin typeface="Times New Roman" panose="02020603050405020304" pitchFamily="18" charset="0"/>
                <a:cs typeface="Times New Roman" panose="02020603050405020304" pitchFamily="18" charset="0"/>
              </a:rPr>
              <a:t>2</a:t>
            </a:r>
            <a:r>
              <a:rPr lang="en-US" altLang="zh-CN" sz="3300" kern="100" dirty="0" smtClean="0">
                <a:latin typeface="Times New Roman" panose="02020603050405020304" pitchFamily="18" charset="0"/>
                <a:cs typeface="Times New Roman" panose="02020603050405020304" pitchFamily="18" charset="0"/>
              </a:rPr>
              <a:t>+ b</a:t>
            </a:r>
            <a:r>
              <a:rPr lang="en-US" altLang="zh-CN" sz="3300" kern="100" baseline="-25000" dirty="0" smtClean="0">
                <a:latin typeface="Times New Roman" panose="02020603050405020304" pitchFamily="18" charset="0"/>
                <a:cs typeface="Times New Roman" panose="02020603050405020304" pitchFamily="18" charset="0"/>
              </a:rPr>
              <a:t>i2</a:t>
            </a:r>
            <a:r>
              <a:rPr lang="en-US" altLang="zh-CN" sz="3300" kern="100" baseline="30000" dirty="0" smtClean="0">
                <a:latin typeface="Times New Roman" panose="02020603050405020304" pitchFamily="18" charset="0"/>
                <a:cs typeface="Times New Roman" panose="02020603050405020304" pitchFamily="18" charset="0"/>
              </a:rPr>
              <a:t>2</a:t>
            </a:r>
            <a:r>
              <a:rPr lang="en-US" altLang="zh-CN" sz="3300" kern="100" dirty="0" smtClean="0">
                <a:latin typeface="Times New Roman" panose="02020603050405020304" pitchFamily="18" charset="0"/>
                <a:cs typeface="Times New Roman" panose="02020603050405020304" pitchFamily="18" charset="0"/>
              </a:rPr>
              <a:t>+…+b</a:t>
            </a:r>
            <a:r>
              <a:rPr lang="en-US" altLang="zh-CN" sz="3300" kern="100" baseline="-25000" dirty="0" smtClean="0">
                <a:latin typeface="Times New Roman" panose="02020603050405020304" pitchFamily="18" charset="0"/>
                <a:cs typeface="Times New Roman" panose="02020603050405020304" pitchFamily="18" charset="0"/>
              </a:rPr>
              <a:t>im</a:t>
            </a:r>
            <a:r>
              <a:rPr lang="en-US" altLang="zh-CN" sz="3300" kern="100" baseline="30000" dirty="0" smtClean="0">
                <a:latin typeface="Times New Roman" panose="02020603050405020304" pitchFamily="18" charset="0"/>
                <a:cs typeface="Times New Roman" panose="02020603050405020304" pitchFamily="18" charset="0"/>
              </a:rPr>
              <a:t>2</a:t>
            </a:r>
            <a:endParaRPr lang="zh-CN" altLang="zh-CN" sz="3300" kern="100" dirty="0" smtClean="0">
              <a:latin typeface="Calibri" panose="020F0502020204030204" pitchFamily="34" charset="0"/>
              <a:cs typeface="Times New Roman" panose="02020603050405020304" pitchFamily="18" charset="0"/>
            </a:endParaRPr>
          </a:p>
          <a:p>
            <a:pPr marL="0" indent="0">
              <a:lnSpc>
                <a:spcPct val="120000"/>
              </a:lnSpc>
              <a:spcBef>
                <a:spcPts val="0"/>
              </a:spcBef>
              <a:buFont typeface="Wingdings" panose="05000000000000000000" pitchFamily="2" charset="2"/>
              <a:buNone/>
              <a:defRPr/>
            </a:pPr>
            <a:r>
              <a:rPr lang="zh-CN" altLang="en-US" sz="3300" dirty="0" smtClean="0"/>
              <a:t>并且</a:t>
            </a:r>
            <a:r>
              <a:rPr lang="en-US" altLang="zh-CN" sz="3300" dirty="0" err="1" smtClean="0"/>
              <a:t>b</a:t>
            </a:r>
            <a:r>
              <a:rPr lang="en-US" altLang="zh-CN" sz="3300" baseline="-25000" dirty="0" err="1" smtClean="0"/>
              <a:t>ij</a:t>
            </a:r>
            <a:r>
              <a:rPr lang="en-US" altLang="zh-CN" sz="3300" dirty="0" smtClean="0"/>
              <a:t> </a:t>
            </a:r>
            <a:r>
              <a:rPr lang="zh-CN" altLang="en-US" sz="3300" dirty="0" smtClean="0"/>
              <a:t>为</a:t>
            </a:r>
            <a:r>
              <a:rPr lang="en-US" altLang="zh-CN" sz="3300" dirty="0" smtClean="0"/>
              <a:t>0</a:t>
            </a:r>
            <a:r>
              <a:rPr lang="zh-CN" altLang="en-US" sz="3300" dirty="0" smtClean="0"/>
              <a:t>或</a:t>
            </a:r>
            <a:r>
              <a:rPr lang="en-US" altLang="zh-CN" sz="3300" dirty="0" smtClean="0"/>
              <a:t>1</a:t>
            </a:r>
            <a:r>
              <a:rPr lang="zh-CN" altLang="en-US" sz="3300" dirty="0" smtClean="0"/>
              <a:t>，则</a:t>
            </a:r>
            <a:r>
              <a:rPr lang="en-US" altLang="zh-CN" sz="3300" dirty="0"/>
              <a:t>C</a:t>
            </a:r>
            <a:r>
              <a:rPr lang="en-US" altLang="zh-CN" sz="3300" baseline="-25000" dirty="0"/>
              <a:t>ii</a:t>
            </a:r>
            <a:r>
              <a:rPr lang="en-US" altLang="zh-CN" sz="3300" dirty="0"/>
              <a:t>=b</a:t>
            </a:r>
            <a:r>
              <a:rPr lang="en-US" altLang="zh-CN" sz="3300" baseline="-25000" dirty="0"/>
              <a:t>i1</a:t>
            </a:r>
            <a:r>
              <a:rPr lang="en-US" altLang="zh-CN" sz="3300" dirty="0"/>
              <a:t>+ b</a:t>
            </a:r>
            <a:r>
              <a:rPr lang="en-US" altLang="zh-CN" sz="3300" baseline="-25000" dirty="0"/>
              <a:t>i2</a:t>
            </a:r>
            <a:r>
              <a:rPr lang="en-US" altLang="zh-CN" sz="3300" dirty="0"/>
              <a:t>+…+</a:t>
            </a:r>
            <a:r>
              <a:rPr lang="en-US" altLang="zh-CN" sz="3300" dirty="0" err="1"/>
              <a:t>b</a:t>
            </a:r>
            <a:r>
              <a:rPr lang="en-US" altLang="zh-CN" sz="3300" baseline="-25000" dirty="0" err="1"/>
              <a:t>im</a:t>
            </a:r>
            <a:endParaRPr lang="zh-CN" altLang="zh-CN" sz="3300" dirty="0"/>
          </a:p>
          <a:p>
            <a:pPr marL="0" indent="0">
              <a:lnSpc>
                <a:spcPct val="120000"/>
              </a:lnSpc>
              <a:spcBef>
                <a:spcPts val="0"/>
              </a:spcBef>
              <a:buFont typeface="Wingdings" panose="05000000000000000000" pitchFamily="2" charset="2"/>
              <a:buNone/>
              <a:defRPr/>
            </a:pPr>
            <a:r>
              <a:rPr lang="zh-CN" altLang="en-US" sz="3300" dirty="0" smtClean="0"/>
              <a:t>即</a:t>
            </a:r>
            <a:r>
              <a:rPr lang="en-US" altLang="zh-CN" sz="3300" kern="100" dirty="0">
                <a:solidFill>
                  <a:srgbClr val="FFFFFF"/>
                </a:solidFill>
                <a:latin typeface="Times New Roman" panose="02020603050405020304" pitchFamily="18" charset="0"/>
                <a:cs typeface="Times New Roman" panose="02020603050405020304" pitchFamily="18" charset="0"/>
              </a:rPr>
              <a:t>C</a:t>
            </a:r>
            <a:r>
              <a:rPr lang="en-US" altLang="zh-CN" sz="3300" kern="100" baseline="-25000" dirty="0">
                <a:solidFill>
                  <a:srgbClr val="FFFFFF"/>
                </a:solidFill>
                <a:latin typeface="Times New Roman" panose="02020603050405020304" pitchFamily="18" charset="0"/>
                <a:cs typeface="Times New Roman" panose="02020603050405020304" pitchFamily="18" charset="0"/>
              </a:rPr>
              <a:t>ii</a:t>
            </a:r>
            <a:r>
              <a:rPr lang="zh-CN" altLang="en-US" sz="3300" dirty="0" smtClean="0"/>
              <a:t>为</a:t>
            </a:r>
            <a:r>
              <a:rPr lang="en-US" altLang="zh-CN" sz="3300" dirty="0" smtClean="0"/>
              <a:t>A</a:t>
            </a:r>
            <a:r>
              <a:rPr lang="zh-CN" altLang="en-US" sz="3300" dirty="0" smtClean="0"/>
              <a:t>中第</a:t>
            </a:r>
            <a:r>
              <a:rPr lang="en-US" altLang="zh-CN" sz="3300" dirty="0" err="1" smtClean="0"/>
              <a:t>i</a:t>
            </a:r>
            <a:r>
              <a:rPr lang="zh-CN" altLang="en-US" sz="3300" dirty="0" smtClean="0"/>
              <a:t>行对应的</a:t>
            </a:r>
            <a:r>
              <a:rPr lang="en-US" altLang="zh-CN" sz="3300" dirty="0" smtClean="0"/>
              <a:t>1</a:t>
            </a:r>
            <a:r>
              <a:rPr lang="zh-CN" altLang="en-US" sz="3300" dirty="0" smtClean="0"/>
              <a:t>的个数，即第</a:t>
            </a:r>
            <a:r>
              <a:rPr lang="en-US" altLang="zh-CN" sz="3300" dirty="0" err="1" smtClean="0"/>
              <a:t>i</a:t>
            </a:r>
            <a:r>
              <a:rPr lang="zh-CN" altLang="en-US" sz="3300" dirty="0" smtClean="0"/>
              <a:t>行对应的点</a:t>
            </a:r>
            <a:r>
              <a:rPr lang="en-US" altLang="zh-CN" sz="3300" dirty="0" smtClean="0"/>
              <a:t>v</a:t>
            </a:r>
            <a:r>
              <a:rPr lang="en-US" altLang="zh-CN" sz="3300" baseline="-25000" dirty="0" smtClean="0"/>
              <a:t>i</a:t>
            </a:r>
            <a:r>
              <a:rPr lang="zh-CN" altLang="en-US" sz="3300" dirty="0" smtClean="0"/>
              <a:t>（</a:t>
            </a:r>
            <a:r>
              <a:rPr lang="en-US" altLang="zh-CN" sz="3300" dirty="0" err="1" smtClean="0"/>
              <a:t>i</a:t>
            </a:r>
            <a:r>
              <a:rPr lang="en-US" altLang="zh-CN" sz="3300" dirty="0" smtClean="0"/>
              <a:t>=1,2,…,m</a:t>
            </a:r>
            <a:r>
              <a:rPr lang="zh-CN" altLang="en-US" sz="3300" dirty="0" smtClean="0"/>
              <a:t>）的度</a:t>
            </a:r>
            <a:r>
              <a:rPr lang="zh-CN" altLang="en-US" dirty="0" smtClean="0"/>
              <a:t>。</a:t>
            </a:r>
            <a:endParaRPr lang="zh-CN" altLang="en-US" dirty="0"/>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972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71E89BA-F5AA-4151-83FB-C65661B6CC92}" type="slidenum">
              <a:rPr kumimoji="0" lang="zh-CN" altLang="en-US" sz="1400" b="0" smtClean="0">
                <a:solidFill>
                  <a:srgbClr val="FFFFFF"/>
                </a:solidFill>
              </a:rPr>
              <a:pPr>
                <a:spcBef>
                  <a:spcPct val="0"/>
                </a:spcBef>
                <a:buClrTx/>
                <a:buFontTx/>
                <a:buNone/>
              </a:pPr>
              <a:t>46</a:t>
            </a:fld>
            <a:endParaRPr kumimoji="0" lang="en-US" altLang="zh-CN" sz="1400" b="0" smtClean="0">
              <a:solidFill>
                <a:srgbClr val="FFFFFF"/>
              </a:solidFill>
            </a:endParaRPr>
          </a:p>
        </p:txBody>
      </p:sp>
    </p:spTree>
    <p:extLst>
      <p:ext uri="{BB962C8B-B14F-4D97-AF65-F5344CB8AC3E}">
        <p14:creationId xmlns:p14="http://schemas.microsoft.com/office/powerpoint/2010/main" val="39943848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8860833-445C-4B53-857A-5C0CDDFC8503}" type="slidenum">
              <a:rPr lang="en-US" altLang="zh-CN" smtClean="0">
                <a:solidFill>
                  <a:srgbClr val="FFFFFF"/>
                </a:solidFill>
              </a:rPr>
              <a:pPr>
                <a:defRPr/>
              </a:pPr>
              <a:t>47</a:t>
            </a:fld>
            <a:endParaRPr lang="en-US" altLang="zh-CN" smtClean="0">
              <a:solidFill>
                <a:srgbClr val="FFFFFF"/>
              </a:solidFill>
            </a:endParaRPr>
          </a:p>
        </p:txBody>
      </p:sp>
      <p:sp>
        <p:nvSpPr>
          <p:cNvPr id="11267" name="Rectangle 3"/>
          <p:cNvSpPr>
            <a:spLocks noGrp="1" noChangeArrowheads="1"/>
          </p:cNvSpPr>
          <p:nvPr>
            <p:ph type="body" idx="1"/>
          </p:nvPr>
        </p:nvSpPr>
        <p:spPr>
          <a:xfrm>
            <a:off x="158750" y="1212850"/>
            <a:ext cx="8985250" cy="5257800"/>
          </a:xfrm>
        </p:spPr>
        <p:txBody>
          <a:bodyPr/>
          <a:lstStyle/>
          <a:p>
            <a:pPr marL="0" indent="0">
              <a:buFont typeface="Wingdings" panose="05000000000000000000" pitchFamily="2" charset="2"/>
              <a:buNone/>
              <a:defRPr/>
            </a:pP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rPr>
              <a:t>（判断题）设</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A,B </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rPr>
              <a:t>是可数集合，则</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A×B</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rPr>
              <a:t>不一定是可数集合。（</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eaLnBrk="1" hangingPunct="1">
              <a:buFont typeface="Wingdings" panose="05000000000000000000" pitchFamily="2" charset="2"/>
              <a:buNone/>
              <a:defRPr/>
            </a:pP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buFont typeface="Wingdings" panose="05000000000000000000" pitchFamily="2" charset="2"/>
              <a:buNone/>
              <a:defRPr/>
            </a:pP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答： </a:t>
            </a:r>
            <a:r>
              <a:rPr lang="zh-CN"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A,B </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是可数集合，有三种情况 </a:t>
            </a:r>
          </a:p>
          <a:p>
            <a:pPr marL="0" indent="0" eaLnBrk="1" hangingPunct="1">
              <a:buFont typeface="Wingdings" panose="05000000000000000000" pitchFamily="2" charset="2"/>
              <a:buNone/>
              <a:defRPr/>
            </a:pPr>
            <a:r>
              <a:rPr lang="zh-CN" altLang="en-US" sz="30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第一种，</a:t>
            </a:r>
            <a:r>
              <a:rPr lang="zh-CN" altLang="zh-CN" sz="30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A,B</a:t>
            </a:r>
            <a:r>
              <a:rPr lang="zh-CN" altLang="en-US" sz="30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都是有穷集</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，元素个数都是有限的，设</a:t>
            </a:r>
            <a:r>
              <a:rPr lang="zh-CN"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的元素数为</a:t>
            </a:r>
            <a:r>
              <a:rPr lang="zh-CN" altLang="zh-CN" sz="3000" i="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r>
              <a:rPr lang="zh-CN"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的元素数为</a:t>
            </a:r>
            <a:r>
              <a:rPr lang="zh-CN" altLang="zh-CN" sz="3000" i="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zh-CN"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那么，</a:t>
            </a:r>
            <a:r>
              <a:rPr lang="zh-CN"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A×B</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的元素数为</a:t>
            </a:r>
            <a:r>
              <a:rPr lang="zh-CN" altLang="zh-CN" sz="3000" i="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nm</a:t>
            </a:r>
            <a:r>
              <a:rPr lang="zh-CN"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所以</a:t>
            </a:r>
            <a:r>
              <a:rPr lang="zh-CN"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A×B</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是可数集合。</a:t>
            </a:r>
            <a:endParaRPr lang="en-US"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buFont typeface="Wingdings" panose="05000000000000000000" pitchFamily="2" charset="2"/>
              <a:buNone/>
              <a:defRPr/>
            </a:pPr>
            <a:r>
              <a:rPr lang="zh-CN" altLang="en-US" sz="30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第二种，这两个集合其中一个集合是有穷集，另一个集合是无穷集</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，不妨设</a:t>
            </a:r>
            <a:r>
              <a:rPr lang="zh-CN"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为可数有穷集合，元素数为</a:t>
            </a:r>
            <a:r>
              <a:rPr lang="zh-CN"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n，B</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为可数无穷集合，其基数为</a:t>
            </a:r>
            <a:r>
              <a:rPr lang="zh-CN" altLang="en-US" sz="3000" dirty="0" smtClean="0">
                <a:sym typeface="Symbol" panose="05050102010706020507" pitchFamily="18" charset="2"/>
              </a:rPr>
              <a:t></a:t>
            </a:r>
            <a:r>
              <a:rPr lang="zh-CN" altLang="en-US" sz="3000" baseline="-30000" dirty="0" smtClean="0"/>
              <a:t>0 </a:t>
            </a:r>
            <a:r>
              <a:rPr lang="zh-CN" altLang="en-US" sz="3000" dirty="0" smtClean="0">
                <a:latin typeface="Times New Roman" panose="02020603050405020304" pitchFamily="18" charset="0"/>
                <a:ea typeface="宋体" panose="02010600030101010101" pitchFamily="2" charset="-122"/>
                <a:sym typeface="Symbol" panose="05050102010706020507" pitchFamily="18" charset="2"/>
              </a:rPr>
              <a:t>，</a:t>
            </a:r>
            <a:r>
              <a:rPr lang="zh-CN" altLang="zh-CN" sz="3000" dirty="0" smtClean="0">
                <a:latin typeface="Times New Roman" panose="02020603050405020304" pitchFamily="18" charset="0"/>
                <a:ea typeface="宋体" panose="02010600030101010101" pitchFamily="2" charset="-122"/>
                <a:sym typeface="Symbol" panose="05050102010706020507" pitchFamily="18" charset="2"/>
              </a:rPr>
              <a:t>A×B</a:t>
            </a:r>
            <a:r>
              <a:rPr lang="zh-CN" altLang="en-US" sz="3000" dirty="0" smtClean="0">
                <a:latin typeface="Times New Roman" panose="02020603050405020304" pitchFamily="18" charset="0"/>
                <a:ea typeface="宋体" panose="02010600030101010101" pitchFamily="2" charset="-122"/>
                <a:sym typeface="Symbol" panose="05050102010706020507" pitchFamily="18" charset="2"/>
              </a:rPr>
              <a:t>可以写成</a:t>
            </a:r>
          </a:p>
          <a:p>
            <a:pPr marL="0" indent="0" eaLnBrk="1" hangingPunct="1">
              <a:buFont typeface="Wingdings" panose="05000000000000000000" pitchFamily="2" charset="2"/>
              <a:buNone/>
              <a:defRPr/>
            </a:pPr>
            <a:endParaRPr lang="zh-CN" altLang="en-US" sz="2800" dirty="0" smtClean="0">
              <a:latin typeface="Times New Roman" panose="02020603050405020304" pitchFamily="18" charset="0"/>
              <a:ea typeface="宋体" panose="02010600030101010101" pitchFamily="2" charset="-122"/>
              <a:sym typeface="Symbol" panose="05050102010706020507" pitchFamily="18" charset="2"/>
            </a:endParaRPr>
          </a:p>
          <a:p>
            <a:pPr marL="0" indent="0" eaLnBrk="1" hangingPunct="1">
              <a:buFont typeface="Wingdings" panose="05000000000000000000" pitchFamily="2" charset="2"/>
              <a:buNone/>
              <a:defRPr/>
            </a:pPr>
            <a:endParaRPr lang="en-US" altLang="zh-CN" sz="2800" dirty="0" smtClean="0">
              <a:latin typeface="Times New Roman" panose="02020603050405020304" pitchFamily="18" charset="0"/>
              <a:ea typeface="宋体" panose="02010600030101010101" pitchFamily="2" charset="-122"/>
              <a:sym typeface="Symbol" panose="05050102010706020507" pitchFamily="18" charset="2"/>
            </a:endParaRPr>
          </a:p>
          <a:p>
            <a:pPr marL="0" indent="0" eaLnBrk="1" hangingPunct="1">
              <a:buFont typeface="Wingdings" panose="05000000000000000000" pitchFamily="2" charset="2"/>
              <a:buNone/>
              <a:defRPr/>
            </a:pPr>
            <a:endParaRPr lang="en-US" altLang="zh-CN" sz="2800" dirty="0" smtClean="0">
              <a:latin typeface="Times New Roman" panose="02020603050405020304" pitchFamily="18" charset="0"/>
              <a:ea typeface="宋体" panose="02010600030101010101" pitchFamily="2" charset="-122"/>
              <a:sym typeface="Symbol" panose="05050102010706020507" pitchFamily="18" charset="2"/>
            </a:endParaRPr>
          </a:p>
        </p:txBody>
      </p:sp>
      <p:sp>
        <p:nvSpPr>
          <p:cNvPr id="5" name="Rectangle 2"/>
          <p:cNvSpPr>
            <a:spLocks noGrp="1" noChangeArrowheads="1"/>
          </p:cNvSpPr>
          <p:nvPr>
            <p:ph type="title"/>
          </p:nvPr>
        </p:nvSpPr>
        <p:spPr>
          <a:xfrm>
            <a:off x="158750" y="152400"/>
            <a:ext cx="8985250" cy="900113"/>
          </a:xfrm>
        </p:spPr>
        <p:txBody>
          <a:bodyPr/>
          <a:lstStyle/>
          <a:p>
            <a:pPr eaLnBrk="1" hangingPunct="1">
              <a:defRPr/>
            </a:pPr>
            <a:r>
              <a:rPr lang="zh-CN" altLang="en-US" sz="3600" dirty="0" smtClean="0"/>
              <a:t>第</a:t>
            </a:r>
            <a:r>
              <a:rPr lang="en-US" altLang="zh-CN" sz="3600" dirty="0" smtClean="0"/>
              <a:t>3</a:t>
            </a:r>
            <a:r>
              <a:rPr lang="zh-CN" altLang="en-US" sz="3600" dirty="0" smtClean="0"/>
              <a:t>次作业</a:t>
            </a:r>
            <a:endParaRPr lang="zh-CN" altLang="en-US" sz="3600" dirty="0"/>
          </a:p>
        </p:txBody>
      </p:sp>
      <p:sp>
        <p:nvSpPr>
          <p:cNvPr id="2" name="矩形 1"/>
          <p:cNvSpPr/>
          <p:nvPr/>
        </p:nvSpPr>
        <p:spPr bwMode="auto">
          <a:xfrm>
            <a:off x="171450" y="363538"/>
            <a:ext cx="8712200" cy="6337300"/>
          </a:xfrm>
          <a:prstGeom prst="rect">
            <a:avLst/>
          </a:prstGeom>
          <a:solidFill>
            <a:srgbClr val="FFFFCC"/>
          </a:solidFill>
          <a:ln w="9525" cap="flat" cmpd="sng" algn="ctr">
            <a:solidFill>
              <a:schemeClr val="tx1"/>
            </a:solidFill>
            <a:prstDash val="solid"/>
            <a:round/>
            <a:headEnd type="none" w="med" len="med"/>
            <a:tailEnd type="none" w="med" len="med"/>
          </a:ln>
          <a:effectLst/>
          <a:extLst/>
        </p:spPr>
        <p:txBody>
          <a:bodyPr wrap="none"/>
          <a:lstStyle/>
          <a:p>
            <a:pPr eaLnBrk="1" hangingPunct="1">
              <a:spcBef>
                <a:spcPts val="0"/>
              </a:spcBef>
              <a:buClr>
                <a:srgbClr val="FFCC00"/>
              </a:buClr>
              <a:buSzPct val="85000"/>
              <a:defRPr/>
            </a:pPr>
            <a:r>
              <a:rPr lang="zh-CN" altLang="en-US" sz="3000" b="1" kern="0" dirty="0">
                <a:solidFill>
                  <a:srgbClr val="000044"/>
                </a:solidFill>
                <a:latin typeface="宋体" panose="02010600030101010101" pitchFamily="2" charset="-122"/>
                <a:ea typeface="宋体"/>
              </a:rPr>
              <a:t>定理：设</a:t>
            </a:r>
            <a:r>
              <a:rPr lang="en-US" altLang="zh-CN" sz="3000" b="1" kern="0" dirty="0">
                <a:solidFill>
                  <a:srgbClr val="000044"/>
                </a:solidFill>
                <a:latin typeface="Times New Roman"/>
                <a:ea typeface="宋体"/>
              </a:rPr>
              <a:t>A</a:t>
            </a:r>
            <a:r>
              <a:rPr lang="en-US" altLang="zh-CN" sz="3000" b="1" kern="0" dirty="0">
                <a:solidFill>
                  <a:srgbClr val="000044"/>
                </a:solidFill>
                <a:latin typeface="宋体" panose="02010600030101010101" pitchFamily="2" charset="-122"/>
                <a:ea typeface="宋体"/>
              </a:rPr>
              <a:t>,</a:t>
            </a:r>
            <a:r>
              <a:rPr lang="en-US" altLang="zh-CN" sz="3000" b="1" kern="0" dirty="0">
                <a:solidFill>
                  <a:srgbClr val="000044"/>
                </a:solidFill>
                <a:latin typeface="Times New Roman"/>
                <a:ea typeface="宋体"/>
              </a:rPr>
              <a:t>B</a:t>
            </a:r>
            <a:r>
              <a:rPr lang="zh-CN" altLang="en-US" sz="3000" b="1" kern="0" dirty="0">
                <a:solidFill>
                  <a:srgbClr val="000044"/>
                </a:solidFill>
                <a:latin typeface="宋体" panose="02010600030101010101" pitchFamily="2" charset="-122"/>
                <a:ea typeface="宋体"/>
              </a:rPr>
              <a:t>是可数无穷集合，则</a:t>
            </a:r>
            <a:r>
              <a:rPr lang="en-US" altLang="zh-CN" sz="3000" b="1" kern="0" dirty="0">
                <a:solidFill>
                  <a:srgbClr val="000044"/>
                </a:solidFill>
                <a:latin typeface="Times New Roman"/>
                <a:ea typeface="宋体"/>
              </a:rPr>
              <a:t>A</a:t>
            </a:r>
            <a:r>
              <a:rPr lang="en-US" altLang="zh-CN" sz="3000" b="1" kern="0" dirty="0">
                <a:solidFill>
                  <a:srgbClr val="000044"/>
                </a:solidFill>
                <a:latin typeface="Times New Roman"/>
                <a:ea typeface="宋体"/>
                <a:sym typeface="Symbol" panose="05050102010706020507" pitchFamily="18" charset="2"/>
              </a:rPr>
              <a:t></a:t>
            </a:r>
            <a:r>
              <a:rPr lang="en-US" altLang="zh-CN" sz="3000" b="1" kern="0" dirty="0">
                <a:solidFill>
                  <a:srgbClr val="000044"/>
                </a:solidFill>
                <a:latin typeface="Times New Roman"/>
                <a:ea typeface="宋体"/>
              </a:rPr>
              <a:t>B</a:t>
            </a:r>
            <a:r>
              <a:rPr lang="zh-CN" altLang="en-US" sz="3000" b="1" kern="0" dirty="0">
                <a:solidFill>
                  <a:srgbClr val="000044"/>
                </a:solidFill>
                <a:latin typeface="宋体" panose="02010600030101010101" pitchFamily="2" charset="-122"/>
                <a:ea typeface="宋体"/>
              </a:rPr>
              <a:t>是可数集合。</a:t>
            </a:r>
          </a:p>
          <a:p>
            <a:pPr eaLnBrk="1" hangingPunct="1">
              <a:spcBef>
                <a:spcPts val="0"/>
              </a:spcBef>
              <a:buClr>
                <a:srgbClr val="FFCC00"/>
              </a:buClr>
              <a:buSzPct val="85000"/>
              <a:defRPr/>
            </a:pPr>
            <a:r>
              <a:rPr lang="zh-CN" altLang="en-US" sz="3000" b="1" kern="0" dirty="0">
                <a:solidFill>
                  <a:srgbClr val="000044"/>
                </a:solidFill>
                <a:latin typeface="Times New Roman"/>
                <a:ea typeface="宋体"/>
              </a:rPr>
              <a:t>证明</a:t>
            </a:r>
            <a:r>
              <a:rPr lang="en-US" altLang="zh-CN" sz="3000" b="1" kern="0" dirty="0">
                <a:solidFill>
                  <a:srgbClr val="000044"/>
                </a:solidFill>
                <a:latin typeface="Times New Roman"/>
                <a:ea typeface="宋体"/>
              </a:rPr>
              <a:t>:</a:t>
            </a:r>
            <a:r>
              <a:rPr lang="zh-CN" altLang="en-US" sz="3000" b="1" kern="0" dirty="0">
                <a:solidFill>
                  <a:srgbClr val="000044"/>
                </a:solidFill>
                <a:latin typeface="Times New Roman"/>
                <a:ea typeface="宋体"/>
              </a:rPr>
              <a:t>设</a:t>
            </a:r>
            <a:r>
              <a:rPr lang="en-US" altLang="zh-CN" sz="3000" b="1" kern="0" dirty="0">
                <a:solidFill>
                  <a:srgbClr val="000044"/>
                </a:solidFill>
                <a:latin typeface="Times New Roman"/>
                <a:ea typeface="宋体"/>
              </a:rPr>
              <a:t>A={ a</a:t>
            </a:r>
            <a:r>
              <a:rPr lang="en-US" altLang="zh-CN" sz="3000" b="1" kern="0" baseline="-30000" dirty="0">
                <a:solidFill>
                  <a:srgbClr val="000044"/>
                </a:solidFill>
                <a:latin typeface="Times New Roman"/>
                <a:ea typeface="宋体"/>
              </a:rPr>
              <a:t>1</a:t>
            </a:r>
            <a:r>
              <a:rPr lang="en-US" altLang="zh-CN" sz="3000" b="1" kern="0" dirty="0">
                <a:solidFill>
                  <a:srgbClr val="000044"/>
                </a:solidFill>
                <a:latin typeface="Times New Roman"/>
                <a:ea typeface="宋体"/>
              </a:rPr>
              <a:t>, a</a:t>
            </a:r>
            <a:r>
              <a:rPr lang="en-US" altLang="zh-CN" sz="3000" b="1" kern="0" baseline="-30000" dirty="0">
                <a:solidFill>
                  <a:srgbClr val="000044"/>
                </a:solidFill>
                <a:latin typeface="Times New Roman"/>
                <a:ea typeface="宋体"/>
              </a:rPr>
              <a:t>2</a:t>
            </a:r>
            <a:r>
              <a:rPr lang="en-US" altLang="zh-CN" sz="3000" b="1" kern="0" dirty="0">
                <a:solidFill>
                  <a:srgbClr val="000044"/>
                </a:solidFill>
                <a:latin typeface="Times New Roman"/>
                <a:ea typeface="宋体"/>
              </a:rPr>
              <a:t>, …, a</a:t>
            </a:r>
            <a:r>
              <a:rPr lang="en-US" altLang="zh-CN" sz="3000" b="1" kern="0" baseline="-30000" dirty="0">
                <a:solidFill>
                  <a:srgbClr val="000044"/>
                </a:solidFill>
                <a:latin typeface="Times New Roman"/>
                <a:ea typeface="宋体"/>
              </a:rPr>
              <a:t>n</a:t>
            </a:r>
            <a:r>
              <a:rPr lang="en-US" altLang="zh-CN" sz="3000" b="1" kern="0" dirty="0">
                <a:solidFill>
                  <a:srgbClr val="000044"/>
                </a:solidFill>
                <a:latin typeface="Times New Roman"/>
                <a:ea typeface="宋体"/>
              </a:rPr>
              <a:t>, …},B={ b</a:t>
            </a:r>
            <a:r>
              <a:rPr lang="en-US" altLang="zh-CN" sz="3000" b="1" kern="0" baseline="-30000" dirty="0">
                <a:solidFill>
                  <a:srgbClr val="000044"/>
                </a:solidFill>
                <a:latin typeface="Times New Roman"/>
                <a:ea typeface="宋体"/>
              </a:rPr>
              <a:t>1</a:t>
            </a:r>
            <a:r>
              <a:rPr lang="en-US" altLang="zh-CN" sz="3000" b="1" kern="0" dirty="0">
                <a:solidFill>
                  <a:srgbClr val="000044"/>
                </a:solidFill>
                <a:latin typeface="Times New Roman"/>
                <a:ea typeface="宋体"/>
              </a:rPr>
              <a:t>, b</a:t>
            </a:r>
            <a:r>
              <a:rPr lang="en-US" altLang="zh-CN" sz="3000" b="1" kern="0" baseline="-30000" dirty="0">
                <a:solidFill>
                  <a:srgbClr val="000044"/>
                </a:solidFill>
                <a:latin typeface="Times New Roman"/>
                <a:ea typeface="宋体"/>
              </a:rPr>
              <a:t>2</a:t>
            </a:r>
            <a:r>
              <a:rPr lang="en-US" altLang="zh-CN" sz="3000" b="1" kern="0" dirty="0">
                <a:solidFill>
                  <a:srgbClr val="000044"/>
                </a:solidFill>
                <a:latin typeface="Times New Roman"/>
                <a:ea typeface="宋体"/>
              </a:rPr>
              <a:t>, …, </a:t>
            </a:r>
            <a:r>
              <a:rPr lang="en-US" altLang="zh-CN" sz="3000" b="1" kern="0" dirty="0" err="1">
                <a:solidFill>
                  <a:srgbClr val="000044"/>
                </a:solidFill>
                <a:latin typeface="Times New Roman"/>
                <a:ea typeface="宋体"/>
              </a:rPr>
              <a:t>b</a:t>
            </a:r>
            <a:r>
              <a:rPr lang="en-US" altLang="zh-CN" sz="3000" b="1" kern="0" baseline="-30000" dirty="0" err="1">
                <a:solidFill>
                  <a:srgbClr val="000044"/>
                </a:solidFill>
                <a:latin typeface="Times New Roman"/>
                <a:ea typeface="宋体"/>
              </a:rPr>
              <a:t>n</a:t>
            </a:r>
            <a:r>
              <a:rPr lang="en-US" altLang="zh-CN" sz="3000" b="1" kern="0" dirty="0">
                <a:solidFill>
                  <a:srgbClr val="000044"/>
                </a:solidFill>
                <a:latin typeface="Times New Roman"/>
                <a:ea typeface="宋体"/>
              </a:rPr>
              <a:t>, …}</a:t>
            </a:r>
          </a:p>
          <a:p>
            <a:pPr eaLnBrk="1" hangingPunct="1">
              <a:spcBef>
                <a:spcPts val="0"/>
              </a:spcBef>
              <a:buClr>
                <a:srgbClr val="FFCC00"/>
              </a:buClr>
              <a:buSzPct val="85000"/>
              <a:defRPr/>
            </a:pPr>
            <a:r>
              <a:rPr lang="zh-CN" altLang="en-US" sz="3000" b="1" kern="0" dirty="0">
                <a:solidFill>
                  <a:srgbClr val="000044"/>
                </a:solidFill>
                <a:latin typeface="Times New Roman"/>
                <a:ea typeface="宋体"/>
              </a:rPr>
              <a:t>于是</a:t>
            </a:r>
            <a:r>
              <a:rPr lang="en-US" altLang="zh-CN" sz="3000" b="1" kern="0" dirty="0">
                <a:solidFill>
                  <a:srgbClr val="000044"/>
                </a:solidFill>
                <a:latin typeface="Times New Roman"/>
                <a:ea typeface="宋体"/>
              </a:rPr>
              <a:t>A</a:t>
            </a:r>
            <a:r>
              <a:rPr lang="en-US" altLang="zh-CN" sz="3000" b="1" kern="0" dirty="0">
                <a:solidFill>
                  <a:srgbClr val="000044"/>
                </a:solidFill>
                <a:latin typeface="Times New Roman"/>
                <a:ea typeface="宋体"/>
                <a:sym typeface="Symbol" panose="05050102010706020507" pitchFamily="18" charset="2"/>
              </a:rPr>
              <a:t></a:t>
            </a:r>
            <a:r>
              <a:rPr lang="en-US" altLang="zh-CN" sz="3000" b="1" kern="0" dirty="0">
                <a:solidFill>
                  <a:srgbClr val="000044"/>
                </a:solidFill>
                <a:latin typeface="Times New Roman"/>
                <a:ea typeface="宋体"/>
              </a:rPr>
              <a:t>B={(</a:t>
            </a:r>
            <a:r>
              <a:rPr lang="en-US" altLang="zh-CN" sz="3000" b="1" kern="0" dirty="0" err="1">
                <a:solidFill>
                  <a:srgbClr val="000044"/>
                </a:solidFill>
                <a:latin typeface="Times New Roman"/>
                <a:ea typeface="宋体"/>
              </a:rPr>
              <a:t>a</a:t>
            </a:r>
            <a:r>
              <a:rPr lang="en-US" altLang="zh-CN" sz="3000" b="1" kern="0" baseline="-30000" dirty="0" err="1">
                <a:solidFill>
                  <a:srgbClr val="000044"/>
                </a:solidFill>
                <a:latin typeface="Times New Roman"/>
                <a:ea typeface="宋体"/>
              </a:rPr>
              <a:t>i</a:t>
            </a:r>
            <a:r>
              <a:rPr lang="en-US" altLang="zh-CN" sz="3000" b="1" kern="0" dirty="0" err="1">
                <a:solidFill>
                  <a:srgbClr val="000044"/>
                </a:solidFill>
                <a:latin typeface="Times New Roman"/>
                <a:ea typeface="宋体"/>
              </a:rPr>
              <a:t>，b</a:t>
            </a:r>
            <a:r>
              <a:rPr lang="en-US" altLang="zh-CN" sz="3000" b="1" kern="0" baseline="-30000" dirty="0" err="1">
                <a:solidFill>
                  <a:srgbClr val="000044"/>
                </a:solidFill>
                <a:latin typeface="Times New Roman"/>
                <a:ea typeface="宋体"/>
              </a:rPr>
              <a:t>j</a:t>
            </a:r>
            <a:r>
              <a:rPr lang="en-US" altLang="zh-CN" sz="3000" b="1" kern="0" dirty="0">
                <a:solidFill>
                  <a:srgbClr val="000044"/>
                </a:solidFill>
                <a:latin typeface="Times New Roman"/>
                <a:ea typeface="宋体"/>
              </a:rPr>
              <a:t>)| </a:t>
            </a:r>
            <a:r>
              <a:rPr lang="en-US" altLang="zh-CN" sz="3000" b="1" kern="0" dirty="0" err="1">
                <a:solidFill>
                  <a:srgbClr val="000044"/>
                </a:solidFill>
                <a:latin typeface="Times New Roman"/>
                <a:ea typeface="宋体"/>
              </a:rPr>
              <a:t>a</a:t>
            </a:r>
            <a:r>
              <a:rPr lang="en-US" altLang="zh-CN" sz="3000" b="1" kern="0" baseline="-30000" dirty="0" err="1">
                <a:solidFill>
                  <a:srgbClr val="000044"/>
                </a:solidFill>
                <a:latin typeface="Times New Roman"/>
                <a:ea typeface="宋体"/>
              </a:rPr>
              <a:t>i</a:t>
            </a:r>
            <a:r>
              <a:rPr lang="en-US" altLang="zh-CN" sz="3000" b="1" kern="0" dirty="0" err="1">
                <a:solidFill>
                  <a:srgbClr val="000044"/>
                </a:solidFill>
                <a:latin typeface="Times New Roman"/>
                <a:ea typeface="宋体"/>
                <a:sym typeface="Symbol" panose="05050102010706020507" pitchFamily="18" charset="2"/>
              </a:rPr>
              <a:t></a:t>
            </a:r>
            <a:r>
              <a:rPr lang="en-US" altLang="zh-CN" sz="3000" b="1" kern="0" dirty="0" err="1">
                <a:solidFill>
                  <a:srgbClr val="000044"/>
                </a:solidFill>
                <a:latin typeface="Times New Roman"/>
                <a:ea typeface="宋体"/>
              </a:rPr>
              <a:t>A</a:t>
            </a:r>
            <a:r>
              <a:rPr lang="en-US" altLang="zh-CN" sz="3000" b="1" kern="0" dirty="0">
                <a:solidFill>
                  <a:srgbClr val="000044"/>
                </a:solidFill>
                <a:latin typeface="Times New Roman"/>
                <a:ea typeface="宋体"/>
              </a:rPr>
              <a:t>， </a:t>
            </a:r>
            <a:r>
              <a:rPr lang="en-US" altLang="zh-CN" sz="3000" b="1" kern="0" dirty="0" err="1">
                <a:solidFill>
                  <a:srgbClr val="000044"/>
                </a:solidFill>
                <a:latin typeface="Times New Roman"/>
                <a:ea typeface="宋体"/>
              </a:rPr>
              <a:t>b</a:t>
            </a:r>
            <a:r>
              <a:rPr lang="en-US" altLang="zh-CN" sz="3000" b="1" kern="0" baseline="-30000" dirty="0" err="1">
                <a:solidFill>
                  <a:srgbClr val="000044"/>
                </a:solidFill>
                <a:latin typeface="Times New Roman"/>
                <a:ea typeface="宋体"/>
              </a:rPr>
              <a:t>j</a:t>
            </a:r>
            <a:r>
              <a:rPr lang="en-US" altLang="zh-CN" sz="3000" b="1" kern="0" dirty="0" err="1">
                <a:solidFill>
                  <a:srgbClr val="000044"/>
                </a:solidFill>
                <a:latin typeface="Times New Roman"/>
                <a:ea typeface="宋体"/>
                <a:sym typeface="Symbol" panose="05050102010706020507" pitchFamily="18" charset="2"/>
              </a:rPr>
              <a:t></a:t>
            </a:r>
            <a:r>
              <a:rPr lang="en-US" altLang="zh-CN" sz="3000" b="1" kern="0" dirty="0" err="1">
                <a:solidFill>
                  <a:srgbClr val="000044"/>
                </a:solidFill>
                <a:latin typeface="Times New Roman"/>
                <a:ea typeface="宋体"/>
              </a:rPr>
              <a:t>B</a:t>
            </a:r>
            <a:r>
              <a:rPr lang="en-US" altLang="zh-CN" sz="3000" b="1" kern="0" dirty="0">
                <a:solidFill>
                  <a:srgbClr val="000044"/>
                </a:solidFill>
                <a:latin typeface="Times New Roman"/>
                <a:ea typeface="宋体"/>
              </a:rPr>
              <a:t>}，</a:t>
            </a:r>
          </a:p>
          <a:p>
            <a:pPr eaLnBrk="1" hangingPunct="1">
              <a:spcBef>
                <a:spcPts val="0"/>
              </a:spcBef>
              <a:buClr>
                <a:srgbClr val="FFCC00"/>
              </a:buClr>
              <a:buSzPct val="85000"/>
              <a:defRPr/>
            </a:pPr>
            <a:r>
              <a:rPr lang="zh-CN" altLang="en-US" sz="3000" b="1" kern="0" dirty="0">
                <a:solidFill>
                  <a:srgbClr val="000044"/>
                </a:solidFill>
                <a:latin typeface="Times New Roman"/>
                <a:ea typeface="宋体"/>
              </a:rPr>
              <a:t>我们将</a:t>
            </a:r>
            <a:r>
              <a:rPr lang="en-US" altLang="zh-CN" sz="3000" b="1" kern="0" dirty="0">
                <a:solidFill>
                  <a:srgbClr val="000044"/>
                </a:solidFill>
                <a:latin typeface="Times New Roman"/>
                <a:ea typeface="宋体"/>
              </a:rPr>
              <a:t>A</a:t>
            </a:r>
            <a:r>
              <a:rPr lang="en-US" altLang="zh-CN" sz="3000" b="1" kern="0" dirty="0">
                <a:solidFill>
                  <a:srgbClr val="000044"/>
                </a:solidFill>
                <a:latin typeface="Times New Roman"/>
                <a:ea typeface="宋体"/>
                <a:sym typeface="Symbol" panose="05050102010706020507" pitchFamily="18" charset="2"/>
              </a:rPr>
              <a:t></a:t>
            </a:r>
            <a:r>
              <a:rPr lang="en-US" altLang="zh-CN" sz="3000" b="1" kern="0" dirty="0">
                <a:solidFill>
                  <a:srgbClr val="000044"/>
                </a:solidFill>
                <a:latin typeface="Times New Roman"/>
                <a:ea typeface="宋体"/>
              </a:rPr>
              <a:t>B</a:t>
            </a:r>
            <a:r>
              <a:rPr lang="zh-CN" altLang="en-US" sz="3000" b="1" kern="0" dirty="0">
                <a:solidFill>
                  <a:srgbClr val="000044"/>
                </a:solidFill>
                <a:latin typeface="Times New Roman"/>
                <a:ea typeface="宋体"/>
              </a:rPr>
              <a:t>的元素作如下排列：</a:t>
            </a:r>
            <a:endParaRPr lang="en-US" altLang="zh-CN" sz="3000" b="1" kern="0" dirty="0">
              <a:solidFill>
                <a:srgbClr val="000044"/>
              </a:solidFill>
              <a:latin typeface="Times New Roman"/>
              <a:ea typeface="宋体"/>
            </a:endParaRPr>
          </a:p>
          <a:p>
            <a:pPr eaLnBrk="1" hangingPunct="1">
              <a:buFont typeface="Wingdings" panose="05000000000000000000" pitchFamily="2" charset="2"/>
              <a:buNone/>
              <a:defRPr/>
            </a:pPr>
            <a:r>
              <a:rPr lang="en-US" altLang="zh-CN" sz="3200" b="1" dirty="0">
                <a:solidFill>
                  <a:srgbClr val="ADB8FF">
                    <a:lumMod val="10000"/>
                  </a:srgbClr>
                </a:solidFill>
              </a:rPr>
              <a:t>{(a</a:t>
            </a:r>
            <a:r>
              <a:rPr lang="en-US" altLang="zh-CN" sz="3200" b="1" baseline="-30000" dirty="0">
                <a:solidFill>
                  <a:srgbClr val="ADB8FF">
                    <a:lumMod val="10000"/>
                  </a:srgbClr>
                </a:solidFill>
              </a:rPr>
              <a:t>1</a:t>
            </a:r>
            <a:r>
              <a:rPr lang="en-US" altLang="zh-CN" sz="3200" b="1" dirty="0">
                <a:solidFill>
                  <a:srgbClr val="ADB8FF">
                    <a:lumMod val="10000"/>
                  </a:srgbClr>
                </a:solidFill>
              </a:rPr>
              <a:t>, b</a:t>
            </a:r>
            <a:r>
              <a:rPr lang="en-US" altLang="zh-CN" sz="3200" b="1" baseline="-30000" dirty="0">
                <a:solidFill>
                  <a:srgbClr val="ADB8FF">
                    <a:lumMod val="10000"/>
                  </a:srgbClr>
                </a:solidFill>
              </a:rPr>
              <a:t>1</a:t>
            </a:r>
            <a:r>
              <a:rPr lang="en-US" altLang="zh-CN" sz="3200" b="1" dirty="0">
                <a:solidFill>
                  <a:srgbClr val="ADB8FF">
                    <a:lumMod val="10000"/>
                  </a:srgbClr>
                </a:solidFill>
              </a:rPr>
              <a:t>), (a</a:t>
            </a:r>
            <a:r>
              <a:rPr lang="en-US" altLang="zh-CN" sz="3200" b="1" baseline="-30000" dirty="0">
                <a:solidFill>
                  <a:srgbClr val="ADB8FF">
                    <a:lumMod val="10000"/>
                  </a:srgbClr>
                </a:solidFill>
              </a:rPr>
              <a:t>1</a:t>
            </a:r>
            <a:r>
              <a:rPr lang="en-US" altLang="zh-CN" sz="3200" b="1" dirty="0">
                <a:solidFill>
                  <a:srgbClr val="ADB8FF">
                    <a:lumMod val="10000"/>
                  </a:srgbClr>
                </a:solidFill>
              </a:rPr>
              <a:t>, b</a:t>
            </a:r>
            <a:r>
              <a:rPr lang="en-US" altLang="zh-CN" sz="3200" b="1" baseline="-30000" dirty="0">
                <a:solidFill>
                  <a:srgbClr val="ADB8FF">
                    <a:lumMod val="10000"/>
                  </a:srgbClr>
                </a:solidFill>
              </a:rPr>
              <a:t>2</a:t>
            </a:r>
            <a:r>
              <a:rPr lang="en-US" altLang="zh-CN" sz="3200" b="1" dirty="0">
                <a:solidFill>
                  <a:srgbClr val="ADB8FF">
                    <a:lumMod val="10000"/>
                  </a:srgbClr>
                </a:solidFill>
              </a:rPr>
              <a:t>), (a</a:t>
            </a:r>
            <a:r>
              <a:rPr lang="en-US" altLang="zh-CN" sz="3200" b="1" baseline="-30000" dirty="0">
                <a:solidFill>
                  <a:srgbClr val="ADB8FF">
                    <a:lumMod val="10000"/>
                  </a:srgbClr>
                </a:solidFill>
              </a:rPr>
              <a:t>1</a:t>
            </a:r>
            <a:r>
              <a:rPr lang="en-US" altLang="zh-CN" sz="3200" b="1" dirty="0">
                <a:solidFill>
                  <a:srgbClr val="ADB8FF">
                    <a:lumMod val="10000"/>
                  </a:srgbClr>
                </a:solidFill>
              </a:rPr>
              <a:t>, b</a:t>
            </a:r>
            <a:r>
              <a:rPr lang="en-US" altLang="zh-CN" sz="3200" b="1" baseline="-30000" dirty="0">
                <a:solidFill>
                  <a:srgbClr val="ADB8FF">
                    <a:lumMod val="10000"/>
                  </a:srgbClr>
                </a:solidFill>
              </a:rPr>
              <a:t>3</a:t>
            </a:r>
            <a:r>
              <a:rPr lang="en-US" altLang="zh-CN" sz="3200" b="1" dirty="0">
                <a:solidFill>
                  <a:srgbClr val="ADB8FF">
                    <a:lumMod val="10000"/>
                  </a:srgbClr>
                </a:solidFill>
              </a:rPr>
              <a:t>), …, (a</a:t>
            </a:r>
            <a:r>
              <a:rPr lang="en-US" altLang="zh-CN" sz="3200" b="1" baseline="-30000" dirty="0">
                <a:solidFill>
                  <a:srgbClr val="ADB8FF">
                    <a:lumMod val="10000"/>
                  </a:srgbClr>
                </a:solidFill>
              </a:rPr>
              <a:t>1</a:t>
            </a:r>
            <a:r>
              <a:rPr lang="en-US" altLang="zh-CN" sz="3200" b="1" dirty="0">
                <a:solidFill>
                  <a:srgbClr val="ADB8FF">
                    <a:lumMod val="10000"/>
                  </a:srgbClr>
                </a:solidFill>
              </a:rPr>
              <a:t>, </a:t>
            </a:r>
            <a:r>
              <a:rPr lang="en-US" altLang="zh-CN" sz="3200" b="1" dirty="0" err="1">
                <a:solidFill>
                  <a:srgbClr val="ADB8FF">
                    <a:lumMod val="10000"/>
                  </a:srgbClr>
                </a:solidFill>
              </a:rPr>
              <a:t>b</a:t>
            </a:r>
            <a:r>
              <a:rPr lang="en-US" altLang="zh-CN" sz="3200" b="1" baseline="-30000" dirty="0" err="1">
                <a:solidFill>
                  <a:srgbClr val="ADB8FF">
                    <a:lumMod val="10000"/>
                  </a:srgbClr>
                </a:solidFill>
              </a:rPr>
              <a:t>n</a:t>
            </a:r>
            <a:r>
              <a:rPr lang="en-US" altLang="zh-CN" sz="3200" b="1" dirty="0">
                <a:solidFill>
                  <a:srgbClr val="ADB8FF">
                    <a:lumMod val="10000"/>
                  </a:srgbClr>
                </a:solidFill>
              </a:rPr>
              <a:t>), …</a:t>
            </a:r>
          </a:p>
          <a:p>
            <a:pPr eaLnBrk="1" hangingPunct="1">
              <a:buFont typeface="Wingdings" panose="05000000000000000000" pitchFamily="2" charset="2"/>
              <a:buNone/>
              <a:defRPr/>
            </a:pPr>
            <a:r>
              <a:rPr lang="en-US" altLang="zh-CN" sz="3200" b="1" dirty="0">
                <a:solidFill>
                  <a:srgbClr val="ADB8FF">
                    <a:lumMod val="10000"/>
                  </a:srgbClr>
                </a:solidFill>
              </a:rPr>
              <a:t>(a</a:t>
            </a:r>
            <a:r>
              <a:rPr lang="en-US" altLang="zh-CN" sz="3200" b="1" baseline="-30000" dirty="0">
                <a:solidFill>
                  <a:srgbClr val="ADB8FF">
                    <a:lumMod val="10000"/>
                  </a:srgbClr>
                </a:solidFill>
              </a:rPr>
              <a:t>2</a:t>
            </a:r>
            <a:r>
              <a:rPr lang="en-US" altLang="zh-CN" sz="3200" b="1" dirty="0">
                <a:solidFill>
                  <a:srgbClr val="ADB8FF">
                    <a:lumMod val="10000"/>
                  </a:srgbClr>
                </a:solidFill>
              </a:rPr>
              <a:t>, b</a:t>
            </a:r>
            <a:r>
              <a:rPr lang="en-US" altLang="zh-CN" sz="3200" b="1" baseline="-30000" dirty="0">
                <a:solidFill>
                  <a:srgbClr val="ADB8FF">
                    <a:lumMod val="10000"/>
                  </a:srgbClr>
                </a:solidFill>
              </a:rPr>
              <a:t>1</a:t>
            </a:r>
            <a:r>
              <a:rPr lang="en-US" altLang="zh-CN" sz="3200" b="1" dirty="0">
                <a:solidFill>
                  <a:srgbClr val="ADB8FF">
                    <a:lumMod val="10000"/>
                  </a:srgbClr>
                </a:solidFill>
              </a:rPr>
              <a:t>), (a</a:t>
            </a:r>
            <a:r>
              <a:rPr lang="en-US" altLang="zh-CN" sz="3200" b="1" baseline="-30000" dirty="0">
                <a:solidFill>
                  <a:srgbClr val="ADB8FF">
                    <a:lumMod val="10000"/>
                  </a:srgbClr>
                </a:solidFill>
              </a:rPr>
              <a:t>2</a:t>
            </a:r>
            <a:r>
              <a:rPr lang="en-US" altLang="zh-CN" sz="3200" b="1" dirty="0">
                <a:solidFill>
                  <a:srgbClr val="ADB8FF">
                    <a:lumMod val="10000"/>
                  </a:srgbClr>
                </a:solidFill>
              </a:rPr>
              <a:t>, b</a:t>
            </a:r>
            <a:r>
              <a:rPr lang="en-US" altLang="zh-CN" sz="3200" b="1" baseline="-30000" dirty="0">
                <a:solidFill>
                  <a:srgbClr val="ADB8FF">
                    <a:lumMod val="10000"/>
                  </a:srgbClr>
                </a:solidFill>
              </a:rPr>
              <a:t>2</a:t>
            </a:r>
            <a:r>
              <a:rPr lang="en-US" altLang="zh-CN" sz="3200" b="1" dirty="0">
                <a:solidFill>
                  <a:srgbClr val="ADB8FF">
                    <a:lumMod val="10000"/>
                  </a:srgbClr>
                </a:solidFill>
              </a:rPr>
              <a:t>), (a</a:t>
            </a:r>
            <a:r>
              <a:rPr lang="en-US" altLang="zh-CN" sz="3200" b="1" baseline="-30000" dirty="0">
                <a:solidFill>
                  <a:srgbClr val="ADB8FF">
                    <a:lumMod val="10000"/>
                  </a:srgbClr>
                </a:solidFill>
              </a:rPr>
              <a:t>2</a:t>
            </a:r>
            <a:r>
              <a:rPr lang="en-US" altLang="zh-CN" sz="3200" b="1" dirty="0">
                <a:solidFill>
                  <a:srgbClr val="ADB8FF">
                    <a:lumMod val="10000"/>
                  </a:srgbClr>
                </a:solidFill>
              </a:rPr>
              <a:t>, b</a:t>
            </a:r>
            <a:r>
              <a:rPr lang="en-US" altLang="zh-CN" sz="3200" b="1" baseline="-30000" dirty="0">
                <a:solidFill>
                  <a:srgbClr val="ADB8FF">
                    <a:lumMod val="10000"/>
                  </a:srgbClr>
                </a:solidFill>
              </a:rPr>
              <a:t>3</a:t>
            </a:r>
            <a:r>
              <a:rPr lang="en-US" altLang="zh-CN" sz="3200" b="1" dirty="0">
                <a:solidFill>
                  <a:srgbClr val="ADB8FF">
                    <a:lumMod val="10000"/>
                  </a:srgbClr>
                </a:solidFill>
              </a:rPr>
              <a:t>) ,…, (a</a:t>
            </a:r>
            <a:r>
              <a:rPr lang="en-US" altLang="zh-CN" sz="3200" b="1" baseline="-30000" dirty="0">
                <a:solidFill>
                  <a:srgbClr val="ADB8FF">
                    <a:lumMod val="10000"/>
                  </a:srgbClr>
                </a:solidFill>
              </a:rPr>
              <a:t>2</a:t>
            </a:r>
            <a:r>
              <a:rPr lang="en-US" altLang="zh-CN" sz="3200" b="1" dirty="0">
                <a:solidFill>
                  <a:srgbClr val="ADB8FF">
                    <a:lumMod val="10000"/>
                  </a:srgbClr>
                </a:solidFill>
              </a:rPr>
              <a:t>, </a:t>
            </a:r>
            <a:r>
              <a:rPr lang="en-US" altLang="zh-CN" sz="3200" b="1" dirty="0" err="1">
                <a:solidFill>
                  <a:srgbClr val="ADB8FF">
                    <a:lumMod val="10000"/>
                  </a:srgbClr>
                </a:solidFill>
              </a:rPr>
              <a:t>b</a:t>
            </a:r>
            <a:r>
              <a:rPr lang="en-US" altLang="zh-CN" sz="3200" b="1" baseline="-30000" dirty="0" err="1">
                <a:solidFill>
                  <a:srgbClr val="ADB8FF">
                    <a:lumMod val="10000"/>
                  </a:srgbClr>
                </a:solidFill>
              </a:rPr>
              <a:t>n</a:t>
            </a:r>
            <a:r>
              <a:rPr lang="en-US" altLang="zh-CN" sz="3200" b="1" dirty="0">
                <a:solidFill>
                  <a:srgbClr val="ADB8FF">
                    <a:lumMod val="10000"/>
                  </a:srgbClr>
                </a:solidFill>
              </a:rPr>
              <a:t>), …</a:t>
            </a:r>
          </a:p>
          <a:p>
            <a:pPr eaLnBrk="1" hangingPunct="1">
              <a:buFont typeface="Wingdings" panose="05000000000000000000" pitchFamily="2" charset="2"/>
              <a:buNone/>
              <a:defRPr/>
            </a:pPr>
            <a:r>
              <a:rPr lang="en-US" altLang="zh-CN" sz="3200" b="1" dirty="0">
                <a:solidFill>
                  <a:srgbClr val="ADB8FF">
                    <a:lumMod val="10000"/>
                  </a:srgbClr>
                </a:solidFill>
              </a:rPr>
              <a:t>(a</a:t>
            </a:r>
            <a:r>
              <a:rPr lang="en-US" altLang="zh-CN" sz="3200" b="1" baseline="-30000" dirty="0">
                <a:solidFill>
                  <a:srgbClr val="ADB8FF">
                    <a:lumMod val="10000"/>
                  </a:srgbClr>
                </a:solidFill>
              </a:rPr>
              <a:t>3</a:t>
            </a:r>
            <a:r>
              <a:rPr lang="en-US" altLang="zh-CN" sz="3200" b="1" dirty="0">
                <a:solidFill>
                  <a:srgbClr val="ADB8FF">
                    <a:lumMod val="10000"/>
                  </a:srgbClr>
                </a:solidFill>
              </a:rPr>
              <a:t>, b</a:t>
            </a:r>
            <a:r>
              <a:rPr lang="en-US" altLang="zh-CN" sz="3200" b="1" baseline="-30000" dirty="0">
                <a:solidFill>
                  <a:srgbClr val="ADB8FF">
                    <a:lumMod val="10000"/>
                  </a:srgbClr>
                </a:solidFill>
              </a:rPr>
              <a:t>1</a:t>
            </a:r>
            <a:r>
              <a:rPr lang="en-US" altLang="zh-CN" sz="3200" b="1" dirty="0">
                <a:solidFill>
                  <a:srgbClr val="ADB8FF">
                    <a:lumMod val="10000"/>
                  </a:srgbClr>
                </a:solidFill>
              </a:rPr>
              <a:t>), (a</a:t>
            </a:r>
            <a:r>
              <a:rPr lang="en-US" altLang="zh-CN" sz="3200" b="1" baseline="-30000" dirty="0">
                <a:solidFill>
                  <a:srgbClr val="ADB8FF">
                    <a:lumMod val="10000"/>
                  </a:srgbClr>
                </a:solidFill>
              </a:rPr>
              <a:t>3</a:t>
            </a:r>
            <a:r>
              <a:rPr lang="en-US" altLang="zh-CN" sz="3200" b="1" dirty="0">
                <a:solidFill>
                  <a:srgbClr val="ADB8FF">
                    <a:lumMod val="10000"/>
                  </a:srgbClr>
                </a:solidFill>
              </a:rPr>
              <a:t>, b</a:t>
            </a:r>
            <a:r>
              <a:rPr lang="en-US" altLang="zh-CN" sz="3200" b="1" baseline="-30000" dirty="0">
                <a:solidFill>
                  <a:srgbClr val="ADB8FF">
                    <a:lumMod val="10000"/>
                  </a:srgbClr>
                </a:solidFill>
              </a:rPr>
              <a:t>2</a:t>
            </a:r>
            <a:r>
              <a:rPr lang="en-US" altLang="zh-CN" sz="3200" b="1" dirty="0">
                <a:solidFill>
                  <a:srgbClr val="ADB8FF">
                    <a:lumMod val="10000"/>
                  </a:srgbClr>
                </a:solidFill>
              </a:rPr>
              <a:t>), (a</a:t>
            </a:r>
            <a:r>
              <a:rPr lang="en-US" altLang="zh-CN" sz="3200" b="1" baseline="-30000" dirty="0">
                <a:solidFill>
                  <a:srgbClr val="ADB8FF">
                    <a:lumMod val="10000"/>
                  </a:srgbClr>
                </a:solidFill>
              </a:rPr>
              <a:t>3</a:t>
            </a:r>
            <a:r>
              <a:rPr lang="en-US" altLang="zh-CN" sz="3200" b="1" dirty="0">
                <a:solidFill>
                  <a:srgbClr val="ADB8FF">
                    <a:lumMod val="10000"/>
                  </a:srgbClr>
                </a:solidFill>
              </a:rPr>
              <a:t>, b</a:t>
            </a:r>
            <a:r>
              <a:rPr lang="en-US" altLang="zh-CN" sz="3200" b="1" baseline="-30000" dirty="0">
                <a:solidFill>
                  <a:srgbClr val="ADB8FF">
                    <a:lumMod val="10000"/>
                  </a:srgbClr>
                </a:solidFill>
              </a:rPr>
              <a:t>3</a:t>
            </a:r>
            <a:r>
              <a:rPr lang="en-US" altLang="zh-CN" sz="3200" b="1" dirty="0">
                <a:solidFill>
                  <a:srgbClr val="ADB8FF">
                    <a:lumMod val="10000"/>
                  </a:srgbClr>
                </a:solidFill>
              </a:rPr>
              <a:t>), …, (a</a:t>
            </a:r>
            <a:r>
              <a:rPr lang="en-US" altLang="zh-CN" sz="3200" b="1" baseline="-30000" dirty="0">
                <a:solidFill>
                  <a:srgbClr val="ADB8FF">
                    <a:lumMod val="10000"/>
                  </a:srgbClr>
                </a:solidFill>
              </a:rPr>
              <a:t>3</a:t>
            </a:r>
            <a:r>
              <a:rPr lang="en-US" altLang="zh-CN" sz="3200" b="1" dirty="0">
                <a:solidFill>
                  <a:srgbClr val="ADB8FF">
                    <a:lumMod val="10000"/>
                  </a:srgbClr>
                </a:solidFill>
              </a:rPr>
              <a:t>, </a:t>
            </a:r>
            <a:r>
              <a:rPr lang="en-US" altLang="zh-CN" sz="3200" b="1" dirty="0" err="1">
                <a:solidFill>
                  <a:srgbClr val="ADB8FF">
                    <a:lumMod val="10000"/>
                  </a:srgbClr>
                </a:solidFill>
              </a:rPr>
              <a:t>b</a:t>
            </a:r>
            <a:r>
              <a:rPr lang="en-US" altLang="zh-CN" sz="3200" b="1" baseline="-30000" dirty="0" err="1">
                <a:solidFill>
                  <a:srgbClr val="ADB8FF">
                    <a:lumMod val="10000"/>
                  </a:srgbClr>
                </a:solidFill>
              </a:rPr>
              <a:t>n</a:t>
            </a:r>
            <a:r>
              <a:rPr lang="en-US" altLang="zh-CN" sz="3200" b="1" dirty="0">
                <a:solidFill>
                  <a:srgbClr val="ADB8FF">
                    <a:lumMod val="10000"/>
                  </a:srgbClr>
                </a:solidFill>
              </a:rPr>
              <a:t>), …</a:t>
            </a:r>
          </a:p>
          <a:p>
            <a:pPr eaLnBrk="1" hangingPunct="1">
              <a:buFont typeface="Wingdings" panose="05000000000000000000" pitchFamily="2" charset="2"/>
              <a:buNone/>
              <a:defRPr/>
            </a:pPr>
            <a:r>
              <a:rPr lang="en-US" altLang="zh-CN" sz="3200" b="1" dirty="0">
                <a:solidFill>
                  <a:srgbClr val="ADB8FF">
                    <a:lumMod val="10000"/>
                  </a:srgbClr>
                </a:solidFill>
              </a:rPr>
              <a:t>……………… </a:t>
            </a:r>
          </a:p>
          <a:p>
            <a:pPr eaLnBrk="1" hangingPunct="1">
              <a:buFont typeface="Wingdings" panose="05000000000000000000" pitchFamily="2" charset="2"/>
              <a:buNone/>
              <a:defRPr/>
            </a:pPr>
            <a:r>
              <a:rPr lang="en-US" altLang="zh-CN" sz="3200" b="1" dirty="0">
                <a:solidFill>
                  <a:srgbClr val="ADB8FF">
                    <a:lumMod val="10000"/>
                  </a:srgbClr>
                </a:solidFill>
              </a:rPr>
              <a:t>(a</a:t>
            </a:r>
            <a:r>
              <a:rPr lang="en-US" altLang="zh-CN" sz="3200" b="1" baseline="-30000" dirty="0">
                <a:solidFill>
                  <a:srgbClr val="ADB8FF">
                    <a:lumMod val="10000"/>
                  </a:srgbClr>
                </a:solidFill>
              </a:rPr>
              <a:t>n</a:t>
            </a:r>
            <a:r>
              <a:rPr lang="en-US" altLang="zh-CN" sz="3200" b="1" dirty="0">
                <a:solidFill>
                  <a:srgbClr val="ADB8FF">
                    <a:lumMod val="10000"/>
                  </a:srgbClr>
                </a:solidFill>
              </a:rPr>
              <a:t>, b</a:t>
            </a:r>
            <a:r>
              <a:rPr lang="en-US" altLang="zh-CN" sz="3200" b="1" baseline="-30000" dirty="0">
                <a:solidFill>
                  <a:srgbClr val="ADB8FF">
                    <a:lumMod val="10000"/>
                  </a:srgbClr>
                </a:solidFill>
              </a:rPr>
              <a:t>1</a:t>
            </a:r>
            <a:r>
              <a:rPr lang="en-US" altLang="zh-CN" sz="3200" b="1" dirty="0">
                <a:solidFill>
                  <a:srgbClr val="ADB8FF">
                    <a:lumMod val="10000"/>
                  </a:srgbClr>
                </a:solidFill>
              </a:rPr>
              <a:t>), (a</a:t>
            </a:r>
            <a:r>
              <a:rPr lang="en-US" altLang="zh-CN" sz="3200" b="1" baseline="-30000" dirty="0">
                <a:solidFill>
                  <a:srgbClr val="ADB8FF">
                    <a:lumMod val="10000"/>
                  </a:srgbClr>
                </a:solidFill>
              </a:rPr>
              <a:t>n</a:t>
            </a:r>
            <a:r>
              <a:rPr lang="en-US" altLang="zh-CN" sz="3200" b="1" dirty="0">
                <a:solidFill>
                  <a:srgbClr val="ADB8FF">
                    <a:lumMod val="10000"/>
                  </a:srgbClr>
                </a:solidFill>
              </a:rPr>
              <a:t>, b</a:t>
            </a:r>
            <a:r>
              <a:rPr lang="en-US" altLang="zh-CN" sz="3200" b="1" baseline="-30000" dirty="0">
                <a:solidFill>
                  <a:srgbClr val="ADB8FF">
                    <a:lumMod val="10000"/>
                  </a:srgbClr>
                </a:solidFill>
              </a:rPr>
              <a:t>2</a:t>
            </a:r>
            <a:r>
              <a:rPr lang="en-US" altLang="zh-CN" sz="3200" b="1" dirty="0">
                <a:solidFill>
                  <a:srgbClr val="ADB8FF">
                    <a:lumMod val="10000"/>
                  </a:srgbClr>
                </a:solidFill>
              </a:rPr>
              <a:t>), (a</a:t>
            </a:r>
            <a:r>
              <a:rPr lang="en-US" altLang="zh-CN" sz="3200" b="1" baseline="-30000" dirty="0">
                <a:solidFill>
                  <a:srgbClr val="ADB8FF">
                    <a:lumMod val="10000"/>
                  </a:srgbClr>
                </a:solidFill>
              </a:rPr>
              <a:t>n</a:t>
            </a:r>
            <a:r>
              <a:rPr lang="en-US" altLang="zh-CN" sz="3200" b="1" dirty="0">
                <a:solidFill>
                  <a:srgbClr val="ADB8FF">
                    <a:lumMod val="10000"/>
                  </a:srgbClr>
                </a:solidFill>
              </a:rPr>
              <a:t>, b</a:t>
            </a:r>
            <a:r>
              <a:rPr lang="en-US" altLang="zh-CN" sz="3200" b="1" baseline="-30000" dirty="0">
                <a:solidFill>
                  <a:srgbClr val="ADB8FF">
                    <a:lumMod val="10000"/>
                  </a:srgbClr>
                </a:solidFill>
              </a:rPr>
              <a:t>3</a:t>
            </a:r>
            <a:r>
              <a:rPr lang="en-US" altLang="zh-CN" sz="3200" b="1" dirty="0">
                <a:solidFill>
                  <a:srgbClr val="ADB8FF">
                    <a:lumMod val="10000"/>
                  </a:srgbClr>
                </a:solidFill>
              </a:rPr>
              <a:t>), …, (a</a:t>
            </a:r>
            <a:r>
              <a:rPr lang="en-US" altLang="zh-CN" sz="3200" b="1" baseline="-30000" dirty="0">
                <a:solidFill>
                  <a:srgbClr val="ADB8FF">
                    <a:lumMod val="10000"/>
                  </a:srgbClr>
                </a:solidFill>
              </a:rPr>
              <a:t>n</a:t>
            </a:r>
            <a:r>
              <a:rPr lang="en-US" altLang="zh-CN" sz="3200" b="1" dirty="0">
                <a:solidFill>
                  <a:srgbClr val="ADB8FF">
                    <a:lumMod val="10000"/>
                  </a:srgbClr>
                </a:solidFill>
              </a:rPr>
              <a:t>, </a:t>
            </a:r>
            <a:r>
              <a:rPr lang="en-US" altLang="zh-CN" sz="3200" b="1" dirty="0" err="1">
                <a:solidFill>
                  <a:srgbClr val="ADB8FF">
                    <a:lumMod val="10000"/>
                  </a:srgbClr>
                </a:solidFill>
              </a:rPr>
              <a:t>b</a:t>
            </a:r>
            <a:r>
              <a:rPr lang="en-US" altLang="zh-CN" sz="3200" b="1" baseline="-30000" dirty="0" err="1">
                <a:solidFill>
                  <a:srgbClr val="ADB8FF">
                    <a:lumMod val="10000"/>
                  </a:srgbClr>
                </a:solidFill>
              </a:rPr>
              <a:t>n</a:t>
            </a:r>
            <a:r>
              <a:rPr lang="en-US" altLang="zh-CN" sz="3200" b="1" dirty="0">
                <a:solidFill>
                  <a:srgbClr val="ADB8FF">
                    <a:lumMod val="10000"/>
                  </a:srgbClr>
                </a:solidFill>
              </a:rPr>
              <a:t>), …</a:t>
            </a:r>
          </a:p>
          <a:p>
            <a:pPr eaLnBrk="1" hangingPunct="1">
              <a:buFont typeface="Wingdings" panose="05000000000000000000" pitchFamily="2" charset="2"/>
              <a:buNone/>
              <a:defRPr/>
            </a:pPr>
            <a:r>
              <a:rPr lang="en-US" altLang="zh-CN" sz="3200" b="1" dirty="0">
                <a:solidFill>
                  <a:srgbClr val="ADB8FF">
                    <a:lumMod val="10000"/>
                  </a:srgbClr>
                </a:solidFill>
              </a:rPr>
              <a:t>……… ………  } </a:t>
            </a:r>
            <a:r>
              <a:rPr lang="zh-CN" altLang="en-US" sz="3200" b="1" dirty="0">
                <a:solidFill>
                  <a:srgbClr val="ADB8FF">
                    <a:lumMod val="10000"/>
                  </a:srgbClr>
                </a:solidFill>
              </a:rPr>
              <a:t> </a:t>
            </a:r>
          </a:p>
          <a:p>
            <a:pPr eaLnBrk="1" hangingPunct="1">
              <a:spcBef>
                <a:spcPts val="0"/>
              </a:spcBef>
              <a:buClr>
                <a:srgbClr val="FFCC00"/>
              </a:buClr>
              <a:buSzPct val="85000"/>
              <a:defRPr/>
            </a:pPr>
            <a:r>
              <a:rPr lang="zh-CN" altLang="en-US" sz="3200" b="1" dirty="0">
                <a:solidFill>
                  <a:srgbClr val="ADB8FF">
                    <a:lumMod val="10000"/>
                  </a:srgbClr>
                </a:solidFill>
                <a:latin typeface="宋体" panose="02010600030101010101" pitchFamily="2" charset="-122"/>
              </a:rPr>
              <a:t>对上述元素按足标之和由小到大排列，下标和</a:t>
            </a:r>
            <a:endParaRPr lang="en-US" altLang="zh-CN" sz="3200" b="1" dirty="0">
              <a:solidFill>
                <a:srgbClr val="ADB8FF">
                  <a:lumMod val="10000"/>
                </a:srgbClr>
              </a:solidFill>
              <a:latin typeface="宋体" panose="02010600030101010101" pitchFamily="2" charset="-122"/>
            </a:endParaRPr>
          </a:p>
          <a:p>
            <a:pPr eaLnBrk="1" hangingPunct="1">
              <a:spcBef>
                <a:spcPts val="0"/>
              </a:spcBef>
              <a:buClr>
                <a:srgbClr val="FFCC00"/>
              </a:buClr>
              <a:buSzPct val="85000"/>
              <a:defRPr/>
            </a:pPr>
            <a:r>
              <a:rPr lang="zh-CN" altLang="en-US" sz="3200" b="1" dirty="0">
                <a:solidFill>
                  <a:srgbClr val="ADB8FF">
                    <a:lumMod val="10000"/>
                  </a:srgbClr>
                </a:solidFill>
                <a:latin typeface="宋体" panose="02010600030101010101" pitchFamily="2" charset="-122"/>
              </a:rPr>
              <a:t>相同时，先排</a:t>
            </a:r>
            <a:r>
              <a:rPr lang="en-US" altLang="zh-CN" sz="3200" b="1" dirty="0" err="1">
                <a:solidFill>
                  <a:srgbClr val="ADB8FF">
                    <a:lumMod val="10000"/>
                  </a:srgbClr>
                </a:solidFill>
                <a:latin typeface="宋体" panose="02010600030101010101" pitchFamily="2" charset="-122"/>
              </a:rPr>
              <a:t>i</a:t>
            </a:r>
            <a:r>
              <a:rPr lang="zh-CN" altLang="en-US" sz="3200" b="1" dirty="0">
                <a:solidFill>
                  <a:srgbClr val="ADB8FF">
                    <a:lumMod val="10000"/>
                  </a:srgbClr>
                </a:solidFill>
                <a:latin typeface="宋体" panose="02010600030101010101" pitchFamily="2" charset="-122"/>
              </a:rPr>
              <a:t>小的，得</a:t>
            </a:r>
            <a:r>
              <a:rPr lang="en-US" altLang="zh-CN" sz="3200" b="1" dirty="0">
                <a:solidFill>
                  <a:srgbClr val="ADB8FF">
                    <a:lumMod val="10000"/>
                  </a:srgbClr>
                </a:solidFill>
              </a:rPr>
              <a:t>A</a:t>
            </a:r>
            <a:r>
              <a:rPr lang="en-US" altLang="zh-CN" sz="3200" b="1" dirty="0">
                <a:solidFill>
                  <a:srgbClr val="ADB8FF">
                    <a:lumMod val="10000"/>
                  </a:srgbClr>
                </a:solidFill>
                <a:sym typeface="Symbol" panose="05050102010706020507" pitchFamily="18" charset="2"/>
              </a:rPr>
              <a:t></a:t>
            </a:r>
            <a:r>
              <a:rPr lang="en-US" altLang="zh-CN" sz="3200" b="1" dirty="0">
                <a:solidFill>
                  <a:srgbClr val="ADB8FF">
                    <a:lumMod val="10000"/>
                  </a:srgbClr>
                </a:solidFill>
              </a:rPr>
              <a:t>B</a:t>
            </a:r>
            <a:r>
              <a:rPr lang="zh-CN" altLang="en-US" sz="3200" b="1" dirty="0">
                <a:solidFill>
                  <a:srgbClr val="ADB8FF">
                    <a:lumMod val="10000"/>
                  </a:srgbClr>
                </a:solidFill>
                <a:latin typeface="宋体" panose="02010600030101010101" pitchFamily="2" charset="-122"/>
              </a:rPr>
              <a:t>是可数集合</a:t>
            </a:r>
            <a:r>
              <a:rPr lang="zh-CN" altLang="en-US" sz="3200" dirty="0">
                <a:solidFill>
                  <a:srgbClr val="000080"/>
                </a:solidFill>
                <a:latin typeface="宋体" panose="02010600030101010101" pitchFamily="2" charset="-122"/>
              </a:rPr>
              <a:t>。</a:t>
            </a:r>
            <a:endParaRPr lang="zh-CN" altLang="en-US" sz="3200" dirty="0">
              <a:solidFill>
                <a:srgbClr val="000080"/>
              </a:solidFill>
            </a:endParaRPr>
          </a:p>
          <a:p>
            <a:pPr eaLnBrk="1" hangingPunct="1">
              <a:spcBef>
                <a:spcPts val="0"/>
              </a:spcBef>
              <a:buClr>
                <a:srgbClr val="FFCC00"/>
              </a:buClr>
              <a:buSzPct val="85000"/>
              <a:defRPr/>
            </a:pPr>
            <a:endParaRPr lang="en-US" altLang="zh-CN" sz="3000" b="1" kern="0" dirty="0">
              <a:solidFill>
                <a:srgbClr val="000044"/>
              </a:solidFill>
              <a:latin typeface="Times New Roman"/>
              <a:ea typeface="宋体"/>
            </a:endParaRPr>
          </a:p>
          <a:p>
            <a:pPr eaLnBrk="1" hangingPunct="1">
              <a:spcBef>
                <a:spcPts val="0"/>
              </a:spcBef>
              <a:buClr>
                <a:srgbClr val="FFCC00"/>
              </a:buClr>
              <a:buSzPct val="85000"/>
              <a:defRPr/>
            </a:pPr>
            <a:endParaRPr lang="zh-CN" altLang="en-US" sz="3000" b="1" kern="0" dirty="0">
              <a:solidFill>
                <a:srgbClr val="000044"/>
              </a:solidFill>
              <a:latin typeface="Times New Roman"/>
              <a:ea typeface="宋体"/>
            </a:endParaRPr>
          </a:p>
        </p:txBody>
      </p:sp>
    </p:spTree>
    <p:extLst>
      <p:ext uri="{BB962C8B-B14F-4D97-AF65-F5344CB8AC3E}">
        <p14:creationId xmlns:p14="http://schemas.microsoft.com/office/powerpoint/2010/main" val="18525152"/>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267">
                                            <p:txEl>
                                              <p:pRg st="3" end="3"/>
                                            </p:txEl>
                                          </p:spTgt>
                                        </p:tgtEl>
                                        <p:attrNameLst>
                                          <p:attrName>style.visibility</p:attrName>
                                        </p:attrNameLst>
                                      </p:cBhvr>
                                      <p:to>
                                        <p:strVal val="visible"/>
                                      </p:to>
                                    </p:set>
                                    <p:anim calcmode="lin" valueType="num">
                                      <p:cBhvr additive="base">
                                        <p:cTn id="23"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1267">
                                            <p:txEl>
                                              <p:pRg st="4" end="4"/>
                                            </p:txEl>
                                          </p:spTgt>
                                        </p:tgtEl>
                                        <p:attrNameLst>
                                          <p:attrName>style.visibility</p:attrName>
                                        </p:attrNameLst>
                                      </p:cBhvr>
                                      <p:to>
                                        <p:strVal val="visible"/>
                                      </p:to>
                                    </p:set>
                                    <p:anim calcmode="lin" valueType="num">
                                      <p:cBhvr additive="base">
                                        <p:cTn id="29"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536F726-26D9-423C-8E88-79BFF5AF29E9}" type="slidenum">
              <a:rPr lang="en-US" altLang="zh-CN" smtClean="0">
                <a:solidFill>
                  <a:srgbClr val="FFFFFF"/>
                </a:solidFill>
              </a:rPr>
              <a:pPr>
                <a:defRPr/>
              </a:pPr>
              <a:t>48</a:t>
            </a:fld>
            <a:endParaRPr lang="en-US" altLang="zh-CN" smtClean="0">
              <a:solidFill>
                <a:srgbClr val="FFFFFF"/>
              </a:solidFill>
            </a:endParaRPr>
          </a:p>
        </p:txBody>
      </p:sp>
      <p:sp>
        <p:nvSpPr>
          <p:cNvPr id="11267" name="Rectangle 3"/>
          <p:cNvSpPr>
            <a:spLocks noGrp="1" noChangeArrowheads="1"/>
          </p:cNvSpPr>
          <p:nvPr>
            <p:ph type="body" idx="1"/>
          </p:nvPr>
        </p:nvSpPr>
        <p:spPr>
          <a:xfrm>
            <a:off x="106363" y="1371600"/>
            <a:ext cx="8985250" cy="5257800"/>
          </a:xfrm>
        </p:spPr>
        <p:txBody>
          <a:bodyPr/>
          <a:lstStyle/>
          <a:p>
            <a:pPr marL="0" indent="0" eaLnBrk="1" hangingPunct="1">
              <a:buFont typeface="Wingdings" panose="05000000000000000000" pitchFamily="2" charset="2"/>
              <a:buNone/>
              <a:defRPr/>
            </a:pPr>
            <a:endParaRPr lang="zh-CN" altLang="en-US" sz="2800" dirty="0">
              <a:latin typeface="Times New Roman" panose="02020603050405020304" pitchFamily="18" charset="0"/>
              <a:ea typeface="SimSun" panose="02010600030101010101" pitchFamily="2" charset="-122"/>
              <a:cs typeface="Times New Roman" panose="02020603050405020304" pitchFamily="18" charset="0"/>
              <a:sym typeface="Symbol" pitchFamily="2" charset="2"/>
            </a:endParaRPr>
          </a:p>
          <a:p>
            <a:pPr marL="0" indent="0" eaLnBrk="1" hangingPunct="1">
              <a:buFont typeface="Wingdings" panose="05000000000000000000" pitchFamily="2" charset="2"/>
              <a:buNone/>
              <a:defRPr/>
            </a:pPr>
            <a:endParaRPr lang="en-US" altLang="zh-CN" sz="2800" dirty="0">
              <a:latin typeface="Times New Roman" panose="02020603050405020304" pitchFamily="18" charset="0"/>
              <a:ea typeface="SimSun" panose="02010600030101010101" pitchFamily="2" charset="-122"/>
              <a:cs typeface="Times New Roman" panose="02020603050405020304" pitchFamily="18" charset="0"/>
              <a:sym typeface="Symbol" pitchFamily="2" charset="2"/>
            </a:endParaRPr>
          </a:p>
          <a:p>
            <a:pPr marL="0" indent="0" eaLnBrk="1" hangingPunct="1">
              <a:buFont typeface="Wingdings" panose="05000000000000000000" pitchFamily="2" charset="2"/>
              <a:buNone/>
              <a:defRPr/>
            </a:pPr>
            <a:endParaRPr lang="en-US" altLang="zh-CN" sz="2800" dirty="0">
              <a:latin typeface="Times New Roman" panose="02020603050405020304" pitchFamily="18" charset="0"/>
              <a:ea typeface="SimSun" panose="02010600030101010101" pitchFamily="2" charset="-122"/>
              <a:cs typeface="Times New Roman" panose="02020603050405020304" pitchFamily="18" charset="0"/>
              <a:sym typeface="Symbol" pitchFamily="2" charset="2"/>
            </a:endParaRPr>
          </a:p>
        </p:txBody>
      </p:sp>
      <p:pic>
        <p:nvPicPr>
          <p:cNvPr id="196612" name="文本框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0" y="981075"/>
            <a:ext cx="880586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613" name="矩形 4"/>
          <p:cNvSpPr>
            <a:spLocks noChangeArrowheads="1"/>
          </p:cNvSpPr>
          <p:nvPr/>
        </p:nvSpPr>
        <p:spPr bwMode="auto">
          <a:xfrm>
            <a:off x="158750" y="3836988"/>
            <a:ext cx="8805863"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1"/>
              </a:buClr>
              <a:buSzPct val="90000"/>
              <a:buFont typeface="Wingdings" panose="05000000000000000000" pitchFamily="2" charset="2"/>
              <a:buChar char="Ø"/>
              <a:defRPr sz="3200" b="1">
                <a:solidFill>
                  <a:schemeClr val="tx1"/>
                </a:solidFill>
                <a:latin typeface="Arial" panose="020B0604020202020204" pitchFamily="34" charset="0"/>
                <a:ea typeface="楷体_GB2312" pitchFamily="49" charset="-122"/>
              </a:defRPr>
            </a:lvl1pPr>
            <a:lvl2pPr marL="742950" indent="-285750">
              <a:buFont typeface="Times New Roman" panose="02020603050405020304" pitchFamily="18" charset="0"/>
              <a:buChar char="♫"/>
              <a:defRPr sz="2800" b="1">
                <a:solidFill>
                  <a:schemeClr val="tx1"/>
                </a:solidFill>
                <a:latin typeface="Arial" panose="020B0604020202020204" pitchFamily="34" charset="0"/>
                <a:ea typeface="楷体_GB2312" pitchFamily="49" charset="-122"/>
              </a:defRPr>
            </a:lvl2pPr>
            <a:lvl3pPr marL="1143000" indent="-228600">
              <a:buClr>
                <a:schemeClr val="accent2"/>
              </a:buClr>
              <a:buSzPct val="90000"/>
              <a:buFont typeface="Wingdings" panose="05000000000000000000" pitchFamily="2" charset="2"/>
              <a:buBlip>
                <a:blip r:embed="rId4"/>
              </a:buBlip>
              <a:defRPr sz="2400" b="1">
                <a:solidFill>
                  <a:schemeClr val="tx1"/>
                </a:solidFill>
                <a:latin typeface="Arial" panose="020B0604020202020204" pitchFamily="34" charset="0"/>
                <a:ea typeface="楷体_GB2312" pitchFamily="49" charset="-122"/>
              </a:defRPr>
            </a:lvl3pPr>
            <a:lvl4pPr marL="1600200" indent="-228600">
              <a:buChar char="–"/>
              <a:defRPr sz="2000" b="1">
                <a:solidFill>
                  <a:schemeClr val="tx1"/>
                </a:solidFill>
                <a:latin typeface="Arial" panose="020B0604020202020204" pitchFamily="34" charset="0"/>
                <a:ea typeface="楷体_GB2312" pitchFamily="49" charset="-122"/>
              </a:defRPr>
            </a:lvl4pPr>
            <a:lvl5pPr marL="2057400" indent="-228600">
              <a:buClr>
                <a:schemeClr val="folHlink"/>
              </a:buClr>
              <a:buSzPct val="90000"/>
              <a:buFont typeface="Wingdings" panose="05000000000000000000" pitchFamily="2" charset="2"/>
              <a:buBlip>
                <a:blip r:embed="rId5"/>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Clr>
                <a:schemeClr val="folHlink"/>
              </a:buClr>
              <a:buSzPct val="90000"/>
              <a:buFont typeface="Wingdings" panose="05000000000000000000" pitchFamily="2" charset="2"/>
              <a:buBlip>
                <a:blip r:embed="rId5"/>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Clr>
                <a:schemeClr val="folHlink"/>
              </a:buClr>
              <a:buSzPct val="90000"/>
              <a:buFont typeface="Wingdings" panose="05000000000000000000" pitchFamily="2" charset="2"/>
              <a:buBlip>
                <a:blip r:embed="rId5"/>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Clr>
                <a:schemeClr val="folHlink"/>
              </a:buClr>
              <a:buSzPct val="90000"/>
              <a:buFont typeface="Wingdings" panose="05000000000000000000" pitchFamily="2" charset="2"/>
              <a:buBlip>
                <a:blip r:embed="rId5"/>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Clr>
                <a:schemeClr val="folHlink"/>
              </a:buClr>
              <a:buSzPct val="90000"/>
              <a:buFont typeface="Wingdings" panose="05000000000000000000" pitchFamily="2" charset="2"/>
              <a:buBlip>
                <a:blip r:embed="rId5"/>
              </a:buBlip>
              <a:defRPr sz="2000" b="1">
                <a:solidFill>
                  <a:schemeClr val="tx1"/>
                </a:solidFill>
                <a:latin typeface="Arial" panose="020B0604020202020204" pitchFamily="34" charset="0"/>
                <a:ea typeface="楷体_GB2312" pitchFamily="49" charset="-122"/>
              </a:defRPr>
            </a:lvl9pPr>
          </a:lstStyle>
          <a:p>
            <a:pPr>
              <a:buClrTx/>
              <a:buSzTx/>
              <a:buFontTx/>
              <a:buNone/>
            </a:pPr>
            <a:r>
              <a:rPr kumimoji="0" lang="zh-CN" altLang="en-US" sz="3000" dirty="0">
                <a:solidFill>
                  <a:srgbClr val="FFFFFF"/>
                </a:solidFill>
                <a:latin typeface="宋体" panose="02010600030101010101" pitchFamily="2" charset="-122"/>
                <a:ea typeface="宋体" panose="02010600030101010101" pitchFamily="2" charset="-122"/>
              </a:rPr>
              <a:t>对元素按角标排序，</a:t>
            </a:r>
            <a:r>
              <a:rPr kumimoji="0" lang="zh-CN" altLang="en-US"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任意</a:t>
            </a:r>
            <a:r>
              <a:rPr kumimoji="0" lang="en-US" altLang="zh-CN"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000" i="1" dirty="0" err="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3000" i="1" baseline="-25000" dirty="0" err="1">
                <a:solidFill>
                  <a:srgbClr val="FFFFFF"/>
                </a:solidFill>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3000" i="1" baseline="-25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000" i="1" dirty="0" err="1">
                <a:solidFill>
                  <a:srgbClr val="FFFFFF"/>
                </a:solidFill>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3000" i="1" baseline="-25000" dirty="0" err="1">
                <a:solidFill>
                  <a:srgbClr val="FFFFFF"/>
                </a:solidFill>
                <a:latin typeface="Times New Roman" panose="02020603050405020304" pitchFamily="18" charset="0"/>
                <a:ea typeface="宋体" panose="02010600030101010101" pitchFamily="2" charset="-122"/>
                <a:cs typeface="Times New Roman" panose="02020603050405020304" pitchFamily="18" charset="0"/>
              </a:rPr>
              <a:t>j</a:t>
            </a:r>
            <a:r>
              <a:rPr kumimoji="0" lang="en-US" altLang="zh-CN"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按</a:t>
            </a:r>
            <a:r>
              <a:rPr kumimoji="0" lang="en-US" altLang="zh-CN"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i-1)+(j-1)n </a:t>
            </a:r>
            <a:r>
              <a:rPr kumimoji="0" lang="zh-CN" altLang="en-US"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的大小排序，排序后的元素可以与自然数集合建立一一映射</a:t>
            </a:r>
            <a:r>
              <a:rPr kumimoji="0" lang="en-US" altLang="zh-CN"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所以 </a:t>
            </a:r>
            <a:r>
              <a:rPr kumimoji="0" lang="zh-CN" altLang="zh-CN"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A×B </a:t>
            </a:r>
            <a:r>
              <a:rPr kumimoji="0" lang="zh-CN" altLang="en-US"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是可数集合。这里 </a:t>
            </a:r>
            <a:r>
              <a:rPr kumimoji="0" lang="zh-CN" altLang="zh-CN"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A×B </a:t>
            </a:r>
            <a:r>
              <a:rPr kumimoji="0" lang="zh-CN" altLang="en-US"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到自然数的一一映射：</a:t>
            </a:r>
            <a:r>
              <a:rPr kumimoji="0" lang="el-GR" altLang="zh-CN"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σ </a:t>
            </a:r>
            <a:r>
              <a:rPr kumimoji="0" lang="en-US" altLang="zh-CN"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0" lang="el-GR" altLang="zh-CN"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𝑎</a:t>
            </a:r>
            <a:r>
              <a:rPr kumimoji="0" lang="el-GR" altLang="zh-CN" sz="3000" baseline="-25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𝑖</a:t>
            </a:r>
            <a:r>
              <a:rPr kumimoji="0" lang="el-GR" altLang="zh-CN"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 , 𝑏</a:t>
            </a:r>
            <a:r>
              <a:rPr kumimoji="0" lang="el-GR" altLang="zh-CN" sz="3000" baseline="-25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𝑗</a:t>
            </a:r>
            <a:r>
              <a:rPr kumimoji="0" lang="el-GR" altLang="zh-CN"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0" lang="el-GR" altLang="zh-CN"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𝑖 − 1) + (𝑗 −</a:t>
            </a:r>
            <a:r>
              <a:rPr kumimoji="0" lang="en-US" altLang="zh-CN" sz="3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r>
              <a:rPr kumimoji="0" lang="el-GR" altLang="zh-CN" sz="3000" b="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 𝑛 </a:t>
            </a:r>
          </a:p>
          <a:p>
            <a:pPr>
              <a:buClrTx/>
              <a:buSzTx/>
              <a:buFontTx/>
              <a:buNone/>
            </a:pPr>
            <a:endParaRPr kumimoji="0" lang="zh-CN" altLang="en-US" sz="3000" b="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Rectangle 2"/>
          <p:cNvSpPr>
            <a:spLocks noGrp="1" noChangeArrowheads="1"/>
          </p:cNvSpPr>
          <p:nvPr>
            <p:ph type="title"/>
          </p:nvPr>
        </p:nvSpPr>
        <p:spPr>
          <a:xfrm>
            <a:off x="158750" y="152400"/>
            <a:ext cx="8985250" cy="900113"/>
          </a:xfrm>
        </p:spPr>
        <p:txBody>
          <a:bodyPr/>
          <a:lstStyle/>
          <a:p>
            <a:pPr eaLnBrk="1" hangingPunct="1">
              <a:defRPr/>
            </a:pPr>
            <a:r>
              <a:rPr lang="zh-CN" altLang="en-US" sz="3600" dirty="0" smtClean="0"/>
              <a:t>第</a:t>
            </a:r>
            <a:r>
              <a:rPr lang="en-US" altLang="zh-CN" sz="3600" dirty="0" smtClean="0"/>
              <a:t>3</a:t>
            </a:r>
            <a:r>
              <a:rPr lang="zh-CN" altLang="en-US" sz="3600" dirty="0" smtClean="0"/>
              <a:t>次作业</a:t>
            </a:r>
            <a:endParaRPr lang="zh-CN" altLang="en-US" sz="3600" dirty="0"/>
          </a:p>
        </p:txBody>
      </p:sp>
    </p:spTree>
    <p:extLst>
      <p:ext uri="{BB962C8B-B14F-4D97-AF65-F5344CB8AC3E}">
        <p14:creationId xmlns:p14="http://schemas.microsoft.com/office/powerpoint/2010/main" val="3872741276"/>
      </p:ext>
    </p:extLst>
  </p:cSld>
  <p:clrMapOvr>
    <a:masterClrMapping/>
  </p:clrMapOvr>
  <p:transition>
    <p:blinds dir="vert"/>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4913EE99-96D0-42ED-9A10-1144ED0ED61D}" type="slidenum">
              <a:rPr lang="en-US" altLang="zh-CN" smtClean="0">
                <a:solidFill>
                  <a:srgbClr val="FFFFFF"/>
                </a:solidFill>
              </a:rPr>
              <a:pPr>
                <a:defRPr/>
              </a:pPr>
              <a:t>49</a:t>
            </a:fld>
            <a:endParaRPr lang="en-US" altLang="zh-CN" smtClean="0">
              <a:solidFill>
                <a:srgbClr val="FFFFFF"/>
              </a:solidFill>
            </a:endParaRPr>
          </a:p>
        </p:txBody>
      </p:sp>
      <p:pic>
        <p:nvPicPr>
          <p:cNvPr id="198659" name="Rectangle 3"/>
          <p:cNvPicPr>
            <a:picLocks noGrp="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0" y="1052513"/>
            <a:ext cx="8893175" cy="5805487"/>
          </a:xfrm>
        </p:spPr>
      </p:pic>
      <p:sp>
        <p:nvSpPr>
          <p:cNvPr id="5" name="Rectangle 2"/>
          <p:cNvSpPr>
            <a:spLocks noGrp="1" noChangeArrowheads="1"/>
          </p:cNvSpPr>
          <p:nvPr>
            <p:ph type="title"/>
          </p:nvPr>
        </p:nvSpPr>
        <p:spPr>
          <a:xfrm>
            <a:off x="158750" y="152400"/>
            <a:ext cx="8985250" cy="900113"/>
          </a:xfrm>
        </p:spPr>
        <p:txBody>
          <a:bodyPr/>
          <a:lstStyle/>
          <a:p>
            <a:pPr eaLnBrk="1" hangingPunct="1">
              <a:defRPr/>
            </a:pPr>
            <a:r>
              <a:rPr lang="zh-CN" altLang="en-US" sz="3600" dirty="0" smtClean="0"/>
              <a:t>第</a:t>
            </a:r>
            <a:r>
              <a:rPr lang="en-US" altLang="zh-CN" sz="3600" dirty="0" smtClean="0"/>
              <a:t>3</a:t>
            </a:r>
            <a:r>
              <a:rPr lang="zh-CN" altLang="en-US" sz="3600" dirty="0" smtClean="0"/>
              <a:t>次作业</a:t>
            </a:r>
            <a:endParaRPr lang="zh-CN" altLang="en-US" sz="3600" dirty="0"/>
          </a:p>
        </p:txBody>
      </p:sp>
    </p:spTree>
    <p:extLst>
      <p:ext uri="{BB962C8B-B14F-4D97-AF65-F5344CB8AC3E}">
        <p14:creationId xmlns:p14="http://schemas.microsoft.com/office/powerpoint/2010/main" val="1443117959"/>
      </p:ext>
    </p:extLst>
  </p:cSld>
  <p:clrMapOvr>
    <a:masterClrMapping/>
  </p:clrMapOvr>
  <p:transition>
    <p:blinds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709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endParaRPr lang="en-US" altLang="zh-CN"/>
          </a:p>
        </p:txBody>
      </p:sp>
      <p:sp>
        <p:nvSpPr>
          <p:cNvPr id="7066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CC05410-1674-421A-9D96-7868411FA76A}" type="slidenum">
              <a:rPr kumimoji="0" lang="zh-CN" altLang="en-US" sz="1400" b="0" smtClean="0"/>
              <a:pPr>
                <a:spcBef>
                  <a:spcPct val="0"/>
                </a:spcBef>
                <a:buClrTx/>
                <a:buFontTx/>
                <a:buNone/>
              </a:pPr>
              <a:t>5</a:t>
            </a:fld>
            <a:endParaRPr kumimoji="0" lang="en-US" altLang="zh-CN" sz="1400" b="0" smtClean="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68FCC382-468E-46A0-834A-CE0B51C00084}" type="slidenum">
              <a:rPr lang="en-US" altLang="zh-CN" smtClean="0">
                <a:solidFill>
                  <a:srgbClr val="FFFFFF"/>
                </a:solidFill>
              </a:rPr>
              <a:pPr>
                <a:defRPr/>
              </a:pPr>
              <a:t>50</a:t>
            </a:fld>
            <a:endParaRPr lang="en-US" altLang="zh-CN" smtClean="0">
              <a:solidFill>
                <a:srgbClr val="FFFFFF"/>
              </a:solidFill>
            </a:endParaRPr>
          </a:p>
        </p:txBody>
      </p:sp>
      <p:sp>
        <p:nvSpPr>
          <p:cNvPr id="11267" name="Rectangle 3"/>
          <p:cNvSpPr>
            <a:spLocks noGrp="1" noChangeArrowheads="1"/>
          </p:cNvSpPr>
          <p:nvPr>
            <p:ph type="body" idx="1"/>
          </p:nvPr>
        </p:nvSpPr>
        <p:spPr>
          <a:xfrm>
            <a:off x="323850" y="1019175"/>
            <a:ext cx="8569325" cy="5257800"/>
          </a:xfrm>
        </p:spPr>
        <p:txBody>
          <a:bodyPr/>
          <a:lstStyle/>
          <a:p>
            <a:pPr marL="0" indent="0" eaLnBrk="1" hangingPunct="1">
              <a:lnSpc>
                <a:spcPct val="120000"/>
              </a:lnSpc>
              <a:buFont typeface="Wingdings" panose="05000000000000000000" pitchFamily="2" charset="2"/>
              <a:buNone/>
              <a:defRPr/>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设</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A＝{a,b,c}，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求</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中满足下列条件的关系</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的个数：</a:t>
            </a:r>
          </a:p>
          <a:p>
            <a:pPr marL="0" indent="0" eaLnBrk="1" hangingPunct="1">
              <a:lnSpc>
                <a:spcPct val="120000"/>
              </a:lnSpc>
              <a:buFont typeface="Wingdings" panose="05000000000000000000" pitchFamily="2" charset="2"/>
              <a:buNone/>
              <a:defRPr/>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① </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既是自反的又是反自反的。</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0</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a:t>
            </a:r>
          </a:p>
          <a:p>
            <a:pPr marL="0" indent="0" eaLnBrk="1" hangingPunct="1">
              <a:buFont typeface="Wingdings" panose="05000000000000000000" pitchFamily="2" charset="2"/>
              <a:buNone/>
              <a:defRPr/>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a:buFont typeface="Wingdings" panose="05000000000000000000" pitchFamily="2" charset="2"/>
              <a:buNone/>
              <a:defRPr/>
            </a:pPr>
            <a:endParaRPr lang="zh-CN" altLang="zh-CN" dirty="0" smtClean="0">
              <a:effectLst/>
            </a:endParaRPr>
          </a:p>
          <a:p>
            <a:pPr marL="0" indent="0" eaLnBrk="1" hangingPunct="1">
              <a:buFont typeface="Wingdings" panose="05000000000000000000" pitchFamily="2" charset="2"/>
              <a:buNone/>
              <a:defRPr/>
            </a:pPr>
            <a:endParaRPr lang="en-US" altLang="zh-CN" sz="2800" dirty="0" smtClean="0">
              <a:latin typeface="Times New Roman" panose="02020603050405020304" pitchFamily="18" charset="0"/>
              <a:ea typeface="宋体" panose="02010600030101010101" pitchFamily="2" charset="-122"/>
              <a:sym typeface="Symbol" panose="05050102010706020507" pitchFamily="18" charset="2"/>
            </a:endParaRPr>
          </a:p>
          <a:p>
            <a:pPr marL="0" indent="0" eaLnBrk="1" hangingPunct="1">
              <a:buFont typeface="Wingdings" panose="05000000000000000000" pitchFamily="2" charset="2"/>
              <a:buNone/>
              <a:defRPr/>
            </a:pPr>
            <a:endParaRPr lang="zh-CN" altLang="en-US" sz="2800" dirty="0" smtClean="0">
              <a:latin typeface="Times New Roman" panose="02020603050405020304" pitchFamily="18" charset="0"/>
              <a:ea typeface="宋体" panose="02010600030101010101" pitchFamily="2" charset="-122"/>
              <a:sym typeface="Symbol" panose="05050102010706020507" pitchFamily="18" charset="2"/>
            </a:endParaRPr>
          </a:p>
        </p:txBody>
      </p:sp>
      <p:sp>
        <p:nvSpPr>
          <p:cNvPr id="4" name="Rectangle 2"/>
          <p:cNvSpPr>
            <a:spLocks noGrp="1" noChangeArrowheads="1"/>
          </p:cNvSpPr>
          <p:nvPr>
            <p:ph type="title"/>
          </p:nvPr>
        </p:nvSpPr>
        <p:spPr>
          <a:xfrm>
            <a:off x="158750" y="152400"/>
            <a:ext cx="8985250" cy="900113"/>
          </a:xfrm>
        </p:spPr>
        <p:txBody>
          <a:bodyPr/>
          <a:lstStyle/>
          <a:p>
            <a:pPr eaLnBrk="1" hangingPunct="1">
              <a:defRPr/>
            </a:pPr>
            <a:r>
              <a:rPr lang="zh-CN" altLang="en-US" sz="3600" dirty="0" smtClean="0"/>
              <a:t>第</a:t>
            </a:r>
            <a:r>
              <a:rPr lang="en-US" altLang="zh-CN" sz="3600" dirty="0" smtClean="0"/>
              <a:t>3</a:t>
            </a:r>
            <a:r>
              <a:rPr lang="zh-CN" altLang="en-US" sz="3600" dirty="0" smtClean="0"/>
              <a:t>次作业</a:t>
            </a:r>
            <a:endParaRPr lang="zh-CN" altLang="en-US" sz="3600" dirty="0"/>
          </a:p>
        </p:txBody>
      </p:sp>
      <p:sp>
        <p:nvSpPr>
          <p:cNvPr id="2" name="矩形 1"/>
          <p:cNvSpPr>
            <a:spLocks noChangeArrowheads="1"/>
          </p:cNvSpPr>
          <p:nvPr/>
        </p:nvSpPr>
        <p:spPr bwMode="auto">
          <a:xfrm>
            <a:off x="708025" y="3032124"/>
            <a:ext cx="6911975" cy="3211513"/>
          </a:xfrm>
          <a:prstGeom prst="rect">
            <a:avLst/>
          </a:prstGeom>
          <a:solidFill>
            <a:srgbClr val="FFFFCC"/>
          </a:solidFill>
          <a:ln w="9525" algn="ctr">
            <a:solidFill>
              <a:schemeClr val="tx1"/>
            </a:solidFill>
            <a:round/>
            <a:headEnd/>
            <a:tailEnd/>
          </a:ln>
        </p:spPr>
        <p:txBody>
          <a:bodyPr wrap="none"/>
          <a:lstStyle>
            <a:lvl1pPr>
              <a:buClr>
                <a:schemeClr val="tx1"/>
              </a:buClr>
              <a:buSzPct val="90000"/>
              <a:buFont typeface="Wingdings" panose="05000000000000000000" pitchFamily="2" charset="2"/>
              <a:buChar char="Ø"/>
              <a:defRPr sz="3200" b="1">
                <a:solidFill>
                  <a:schemeClr val="tx1"/>
                </a:solidFill>
                <a:latin typeface="Arial" panose="020B0604020202020204" pitchFamily="34" charset="0"/>
                <a:ea typeface="楷体_GB2312" pitchFamily="49" charset="-122"/>
              </a:defRPr>
            </a:lvl1pPr>
            <a:lvl2pPr marL="742950" indent="-285750">
              <a:buFont typeface="Times New Roman" panose="02020603050405020304" pitchFamily="18" charset="0"/>
              <a:buChar char="♫"/>
              <a:defRPr sz="2800" b="1">
                <a:solidFill>
                  <a:schemeClr val="tx1"/>
                </a:solidFill>
                <a:latin typeface="Arial" panose="020B0604020202020204" pitchFamily="34" charset="0"/>
                <a:ea typeface="楷体_GB2312" pitchFamily="49" charset="-122"/>
              </a:defRPr>
            </a:lvl2pPr>
            <a:lvl3pPr marL="1143000" indent="-228600">
              <a:buClr>
                <a:schemeClr val="accent2"/>
              </a:buClr>
              <a:buSzPct val="90000"/>
              <a:buFont typeface="Wingdings" panose="05000000000000000000" pitchFamily="2" charset="2"/>
              <a:buBlip>
                <a:blip r:embed="rId3"/>
              </a:buBlip>
              <a:defRPr sz="2400" b="1">
                <a:solidFill>
                  <a:schemeClr val="tx1"/>
                </a:solidFill>
                <a:latin typeface="Arial" panose="020B0604020202020204" pitchFamily="34" charset="0"/>
                <a:ea typeface="楷体_GB2312" pitchFamily="49" charset="-122"/>
              </a:defRPr>
            </a:lvl3pPr>
            <a:lvl4pPr marL="1600200" indent="-228600">
              <a:buChar char="–"/>
              <a:defRPr sz="2000" b="1">
                <a:solidFill>
                  <a:schemeClr val="tx1"/>
                </a:solidFill>
                <a:latin typeface="Arial" panose="020B0604020202020204" pitchFamily="34" charset="0"/>
                <a:ea typeface="楷体_GB2312" pitchFamily="49" charset="-122"/>
              </a:defRPr>
            </a:lvl4pPr>
            <a:lvl5pPr marL="2057400" indent="-228600">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9pPr>
          </a:lstStyle>
          <a:p>
            <a:pPr eaLnBrk="1" hangingPunct="1">
              <a:buClrTx/>
              <a:buSzTx/>
              <a:buFontTx/>
              <a:buNone/>
            </a:pPr>
            <a:r>
              <a:rPr kumimoji="0" lang="zh-CN" altLang="en-US" sz="3000" dirty="0">
                <a:solidFill>
                  <a:srgbClr val="00062B"/>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错误答案：</a:t>
            </a:r>
            <a:endParaRPr kumimoji="0" lang="en-US" altLang="zh-CN" sz="3000" dirty="0">
              <a:solidFill>
                <a:srgbClr val="00062B"/>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eaLnBrk="1" hangingPunct="1">
              <a:buClrTx/>
              <a:buSzTx/>
              <a:buFontTx/>
              <a:buNone/>
            </a:pPr>
            <a:r>
              <a:rPr kumimoji="0" lang="zh-CN" altLang="en-US" sz="3000" dirty="0">
                <a:solidFill>
                  <a:srgbClr val="00062B"/>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① </a:t>
            </a:r>
            <a:r>
              <a:rPr kumimoji="0" lang="en-US" altLang="zh-CN" sz="3000" dirty="0">
                <a:solidFill>
                  <a:srgbClr val="00062B"/>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kumimoji="0" lang="zh-CN" altLang="en-US" sz="3000" dirty="0">
                <a:solidFill>
                  <a:srgbClr val="00062B"/>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个，是空关系</a:t>
            </a:r>
            <a:endParaRPr kumimoji="0" lang="en-US" altLang="zh-CN" sz="3000" dirty="0">
              <a:solidFill>
                <a:srgbClr val="00062B"/>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eaLnBrk="1" hangingPunct="1">
              <a:buClrTx/>
              <a:buSzTx/>
              <a:buFontTx/>
              <a:buNone/>
            </a:pPr>
            <a:r>
              <a:rPr kumimoji="0" lang="zh-CN" altLang="en-US" sz="3000" dirty="0">
                <a:solidFill>
                  <a:srgbClr val="00062B"/>
                </a:solidFill>
                <a:ea typeface="宋体" panose="02010600030101010101" pitchFamily="2" charset="-122"/>
                <a:cs typeface="Times New Roman" panose="02020603050405020304" pitchFamily="18" charset="0"/>
                <a:sym typeface="Symbol" panose="05050102010706020507" pitchFamily="18" charset="2"/>
              </a:rPr>
              <a:t>注：只有空集合上的空关系，是即具</a:t>
            </a:r>
            <a:endParaRPr kumimoji="0" lang="en-US" altLang="zh-CN" sz="3000" dirty="0">
              <a:solidFill>
                <a:srgbClr val="00062B"/>
              </a:solidFill>
              <a:ea typeface="宋体" panose="02010600030101010101" pitchFamily="2" charset="-122"/>
              <a:cs typeface="Times New Roman" panose="02020603050405020304" pitchFamily="18" charset="0"/>
              <a:sym typeface="Symbol" panose="05050102010706020507" pitchFamily="18" charset="2"/>
            </a:endParaRPr>
          </a:p>
          <a:p>
            <a:pPr eaLnBrk="1" hangingPunct="1">
              <a:buClrTx/>
              <a:buSzTx/>
              <a:buFontTx/>
              <a:buNone/>
            </a:pPr>
            <a:r>
              <a:rPr kumimoji="0" lang="zh-CN" altLang="en-US" sz="3000" dirty="0">
                <a:solidFill>
                  <a:srgbClr val="00062B"/>
                </a:solidFill>
                <a:ea typeface="宋体" panose="02010600030101010101" pitchFamily="2" charset="-122"/>
                <a:cs typeface="Times New Roman" panose="02020603050405020304" pitchFamily="18" charset="0"/>
                <a:sym typeface="Symbol" panose="05050102010706020507" pitchFamily="18" charset="2"/>
              </a:rPr>
              <a:t>有自反性又具有反自反性的关系</a:t>
            </a:r>
            <a:r>
              <a:rPr kumimoji="0" lang="zh-CN" altLang="en-US" sz="3000" dirty="0" smtClean="0">
                <a:solidFill>
                  <a:srgbClr val="00062B"/>
                </a:solidFill>
                <a:ea typeface="宋体" panose="02010600030101010101" pitchFamily="2" charset="-122"/>
                <a:cs typeface="Times New Roman" panose="02020603050405020304" pitchFamily="18" charset="0"/>
                <a:sym typeface="Symbol" panose="05050102010706020507" pitchFamily="18" charset="2"/>
              </a:rPr>
              <a:t>。非空</a:t>
            </a:r>
            <a:endParaRPr kumimoji="0" lang="en-US" altLang="zh-CN" sz="3000" dirty="0" smtClean="0">
              <a:solidFill>
                <a:srgbClr val="00062B"/>
              </a:solidFill>
              <a:ea typeface="宋体" panose="02010600030101010101" pitchFamily="2" charset="-122"/>
              <a:cs typeface="Times New Roman" panose="02020603050405020304" pitchFamily="18" charset="0"/>
              <a:sym typeface="Symbol" panose="05050102010706020507" pitchFamily="18" charset="2"/>
            </a:endParaRPr>
          </a:p>
          <a:p>
            <a:pPr eaLnBrk="1" hangingPunct="1">
              <a:buClrTx/>
              <a:buSzTx/>
              <a:buFontTx/>
              <a:buNone/>
            </a:pPr>
            <a:r>
              <a:rPr kumimoji="0" lang="zh-CN" altLang="en-US" sz="3000" dirty="0" smtClean="0">
                <a:solidFill>
                  <a:srgbClr val="00062B"/>
                </a:solidFill>
                <a:ea typeface="宋体" panose="02010600030101010101" pitchFamily="2" charset="-122"/>
                <a:cs typeface="Times New Roman" panose="02020603050405020304" pitchFamily="18" charset="0"/>
                <a:sym typeface="Symbol" panose="05050102010706020507" pitchFamily="18" charset="2"/>
              </a:rPr>
              <a:t>集合上不存在即具有自反性又具有反自</a:t>
            </a:r>
            <a:endParaRPr kumimoji="0" lang="en-US" altLang="zh-CN" sz="3000" dirty="0" smtClean="0">
              <a:solidFill>
                <a:srgbClr val="00062B"/>
              </a:solidFill>
              <a:ea typeface="宋体" panose="02010600030101010101" pitchFamily="2" charset="-122"/>
              <a:cs typeface="Times New Roman" panose="02020603050405020304" pitchFamily="18" charset="0"/>
              <a:sym typeface="Symbol" panose="05050102010706020507" pitchFamily="18" charset="2"/>
            </a:endParaRPr>
          </a:p>
          <a:p>
            <a:pPr eaLnBrk="1" hangingPunct="1">
              <a:buClrTx/>
              <a:buSzTx/>
              <a:buFontTx/>
              <a:buNone/>
            </a:pPr>
            <a:r>
              <a:rPr kumimoji="0" lang="zh-CN" altLang="en-US" sz="3000" dirty="0" smtClean="0">
                <a:solidFill>
                  <a:srgbClr val="00062B"/>
                </a:solidFill>
                <a:ea typeface="宋体" panose="02010600030101010101" pitchFamily="2" charset="-122"/>
                <a:cs typeface="Times New Roman" panose="02020603050405020304" pitchFamily="18" charset="0"/>
                <a:sym typeface="Symbol" panose="05050102010706020507" pitchFamily="18" charset="2"/>
              </a:rPr>
              <a:t>反性的关系。</a:t>
            </a:r>
            <a:endParaRPr kumimoji="0" lang="zh-CN" altLang="en-US" sz="3000" b="0" dirty="0">
              <a:solidFill>
                <a:srgbClr val="FFFFFF"/>
              </a:solidFill>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86349561"/>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710FD2C9-51EF-4765-9593-DAD55BA15F4B}" type="slidenum">
              <a:rPr lang="en-US" altLang="zh-CN" smtClean="0">
                <a:solidFill>
                  <a:srgbClr val="FFFFFF"/>
                </a:solidFill>
              </a:rPr>
              <a:pPr>
                <a:defRPr/>
              </a:pPr>
              <a:t>51</a:t>
            </a:fld>
            <a:endParaRPr lang="en-US" altLang="zh-CN" smtClean="0">
              <a:solidFill>
                <a:srgbClr val="FFFFFF"/>
              </a:solidFill>
            </a:endParaRPr>
          </a:p>
        </p:txBody>
      </p:sp>
      <p:sp>
        <p:nvSpPr>
          <p:cNvPr id="11267" name="Rectangle 3"/>
          <p:cNvSpPr>
            <a:spLocks noGrp="1" noChangeArrowheads="1"/>
          </p:cNvSpPr>
          <p:nvPr>
            <p:ph type="body" idx="1"/>
          </p:nvPr>
        </p:nvSpPr>
        <p:spPr>
          <a:xfrm>
            <a:off x="158750" y="620713"/>
            <a:ext cx="8820150" cy="6080125"/>
          </a:xfrm>
        </p:spPr>
        <p:txBody>
          <a:bodyPr/>
          <a:lstStyle/>
          <a:p>
            <a:pPr marL="0" indent="0" eaLnBrk="1" hangingPunct="1">
              <a:lnSpc>
                <a:spcPct val="110000"/>
              </a:lnSpc>
              <a:buFont typeface="Wingdings" panose="05000000000000000000" pitchFamily="2" charset="2"/>
              <a:buNone/>
              <a:defRPr/>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、设</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A＝{a,b,c}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，求</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中满足下列条件的关系</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的个数：</a:t>
            </a:r>
          </a:p>
          <a:p>
            <a:pPr marL="0" indent="0" eaLnBrk="1" hangingPunct="1">
              <a:lnSpc>
                <a:spcPct val="110000"/>
              </a:lnSpc>
              <a:buFont typeface="Wingdings" panose="05000000000000000000" pitchFamily="2" charset="2"/>
              <a:buNone/>
              <a:defRPr/>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② </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既是对称的又是反对称的。</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8</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10000"/>
              </a:lnSpc>
              <a:buFont typeface="Wingdings" panose="05000000000000000000" pitchFamily="2" charset="2"/>
              <a:buNone/>
              <a:defRPr/>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解：从关系矩阵角度看</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eaLnBrk="1" hangingPunct="1">
              <a:lnSpc>
                <a:spcPct val="110000"/>
              </a:lnSpc>
              <a:buFont typeface="Arial" panose="020B0604020202020204" pitchFamily="34" charset="0"/>
              <a:buChar char="•"/>
              <a:defRPr/>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若</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具有对称性，则关于主对角线对称的</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个元素或者同时为</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0</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，或者同时为</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p>
          <a:p>
            <a:pPr eaLnBrk="1" hangingPunct="1">
              <a:lnSpc>
                <a:spcPct val="110000"/>
              </a:lnSpc>
              <a:buFont typeface="Arial" panose="020B0604020202020204" pitchFamily="34" charset="0"/>
              <a:buChar char="•"/>
              <a:defRPr/>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若</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具有反对称性，则关于主对角线对称的</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个元素或者同时为</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0</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，或者</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个为</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个为</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0.</a:t>
            </a:r>
          </a:p>
          <a:p>
            <a:pPr eaLnBrk="1" hangingPunct="1">
              <a:lnSpc>
                <a:spcPct val="110000"/>
              </a:lnSpc>
              <a:buFont typeface="Arial" panose="020B0604020202020204" pitchFamily="34" charset="0"/>
              <a:buChar char="•"/>
              <a:defRPr/>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既对称又反对称，则关于主对角线对称的</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个元素同时为</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0</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，而主对角线上元素任意。</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10000"/>
              </a:lnSpc>
              <a:buFont typeface="Wingdings" panose="05000000000000000000" pitchFamily="2" charset="2"/>
              <a:buNone/>
              <a:defRPr/>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因此为</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的子集。</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20000"/>
              </a:lnSpc>
              <a:buFont typeface="Wingdings" panose="05000000000000000000" pitchFamily="2" charset="2"/>
              <a:buNone/>
              <a:defRPr/>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20000"/>
              </a:lnSpc>
              <a:buFont typeface="Wingdings" panose="05000000000000000000" pitchFamily="2" charset="2"/>
              <a:buNone/>
              <a:defRPr/>
            </a:pP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buFont typeface="Wingdings" panose="05000000000000000000" pitchFamily="2" charset="2"/>
              <a:buNone/>
              <a:defRPr/>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a:buFont typeface="Wingdings" panose="05000000000000000000" pitchFamily="2" charset="2"/>
              <a:buNone/>
              <a:defRPr/>
            </a:pPr>
            <a:endParaRPr lang="zh-CN" altLang="zh-CN" dirty="0" smtClean="0">
              <a:effectLst/>
            </a:endParaRPr>
          </a:p>
          <a:p>
            <a:pPr marL="0" indent="0" eaLnBrk="1" hangingPunct="1">
              <a:buFont typeface="Wingdings" panose="05000000000000000000" pitchFamily="2" charset="2"/>
              <a:buNone/>
              <a:defRPr/>
            </a:pPr>
            <a:endParaRPr lang="en-US" altLang="zh-CN" sz="2800" dirty="0" smtClean="0">
              <a:latin typeface="Times New Roman" panose="02020603050405020304" pitchFamily="18" charset="0"/>
              <a:ea typeface="宋体" panose="02010600030101010101" pitchFamily="2" charset="-122"/>
              <a:sym typeface="Symbol" panose="05050102010706020507" pitchFamily="18" charset="2"/>
            </a:endParaRPr>
          </a:p>
          <a:p>
            <a:pPr marL="0" indent="0" eaLnBrk="1" hangingPunct="1">
              <a:buFont typeface="Wingdings" panose="05000000000000000000" pitchFamily="2" charset="2"/>
              <a:buNone/>
              <a:defRPr/>
            </a:pPr>
            <a:endParaRPr lang="zh-CN" altLang="en-US" sz="2800" dirty="0" smtClean="0">
              <a:latin typeface="Times New Roman" panose="02020603050405020304" pitchFamily="18" charset="0"/>
              <a:ea typeface="宋体" panose="02010600030101010101" pitchFamily="2" charset="-122"/>
              <a:sym typeface="Symbol" panose="05050102010706020507" pitchFamily="18" charset="2"/>
            </a:endParaRPr>
          </a:p>
        </p:txBody>
      </p:sp>
      <p:sp>
        <p:nvSpPr>
          <p:cNvPr id="4" name="Rectangle 2"/>
          <p:cNvSpPr>
            <a:spLocks noGrp="1" noChangeArrowheads="1"/>
          </p:cNvSpPr>
          <p:nvPr>
            <p:ph type="title"/>
          </p:nvPr>
        </p:nvSpPr>
        <p:spPr>
          <a:xfrm>
            <a:off x="158750" y="7938"/>
            <a:ext cx="8985250" cy="612775"/>
          </a:xfrm>
        </p:spPr>
        <p:txBody>
          <a:bodyPr/>
          <a:lstStyle/>
          <a:p>
            <a:pPr eaLnBrk="1" hangingPunct="1">
              <a:defRPr/>
            </a:pPr>
            <a:r>
              <a:rPr lang="zh-CN" altLang="en-US" sz="3600" dirty="0" smtClean="0"/>
              <a:t>第</a:t>
            </a:r>
            <a:r>
              <a:rPr lang="en-US" altLang="zh-CN" sz="3600" dirty="0" smtClean="0"/>
              <a:t>3</a:t>
            </a:r>
            <a:r>
              <a:rPr lang="zh-CN" altLang="en-US" sz="3600" dirty="0" smtClean="0"/>
              <a:t>次作业</a:t>
            </a:r>
            <a:endParaRPr lang="zh-CN" altLang="en-US" sz="3600" dirty="0"/>
          </a:p>
        </p:txBody>
      </p:sp>
      <p:sp>
        <p:nvSpPr>
          <p:cNvPr id="3" name="矩形 2"/>
          <p:cNvSpPr>
            <a:spLocks noChangeArrowheads="1"/>
          </p:cNvSpPr>
          <p:nvPr/>
        </p:nvSpPr>
        <p:spPr bwMode="auto">
          <a:xfrm>
            <a:off x="146050" y="284163"/>
            <a:ext cx="8821738" cy="6511925"/>
          </a:xfrm>
          <a:prstGeom prst="rect">
            <a:avLst/>
          </a:prstGeom>
          <a:solidFill>
            <a:srgbClr val="FFFFCC"/>
          </a:solidFill>
          <a:ln w="9525" cap="rnd" algn="ctr">
            <a:solidFill>
              <a:schemeClr val="tx1"/>
            </a:solidFill>
            <a:round/>
            <a:headEnd/>
            <a:tailEnd/>
          </a:ln>
        </p:spPr>
        <p:txBody>
          <a:bodyPr wrap="none"/>
          <a:lstStyle>
            <a:lvl1pPr>
              <a:buClr>
                <a:schemeClr val="tx1"/>
              </a:buClr>
              <a:buSzPct val="90000"/>
              <a:buFont typeface="Wingdings" panose="05000000000000000000" pitchFamily="2" charset="2"/>
              <a:buChar char="Ø"/>
              <a:defRPr sz="3200" b="1">
                <a:solidFill>
                  <a:schemeClr val="tx1"/>
                </a:solidFill>
                <a:latin typeface="Arial" panose="020B0604020202020204" pitchFamily="34" charset="0"/>
                <a:ea typeface="楷体_GB2312" pitchFamily="49" charset="-122"/>
              </a:defRPr>
            </a:lvl1pPr>
            <a:lvl2pPr marL="742950" indent="-285750">
              <a:buFont typeface="Times New Roman" panose="02020603050405020304" pitchFamily="18" charset="0"/>
              <a:buChar char="♫"/>
              <a:defRPr sz="2800" b="1">
                <a:solidFill>
                  <a:schemeClr val="tx1"/>
                </a:solidFill>
                <a:latin typeface="Arial" panose="020B0604020202020204" pitchFamily="34" charset="0"/>
                <a:ea typeface="楷体_GB2312" pitchFamily="49" charset="-122"/>
              </a:defRPr>
            </a:lvl2pPr>
            <a:lvl3pPr marL="1143000" indent="-228600">
              <a:buClr>
                <a:schemeClr val="accent2"/>
              </a:buClr>
              <a:buSzPct val="90000"/>
              <a:buFont typeface="Wingdings" panose="05000000000000000000" pitchFamily="2" charset="2"/>
              <a:buBlip>
                <a:blip r:embed="rId3"/>
              </a:buBlip>
              <a:defRPr sz="2400" b="1">
                <a:solidFill>
                  <a:schemeClr val="tx1"/>
                </a:solidFill>
                <a:latin typeface="Arial" panose="020B0604020202020204" pitchFamily="34" charset="0"/>
                <a:ea typeface="楷体_GB2312" pitchFamily="49" charset="-122"/>
              </a:defRPr>
            </a:lvl3pPr>
            <a:lvl4pPr marL="1600200" indent="-228600">
              <a:buChar char="–"/>
              <a:defRPr sz="2000" b="1">
                <a:solidFill>
                  <a:schemeClr val="tx1"/>
                </a:solidFill>
                <a:latin typeface="Arial" panose="020B0604020202020204" pitchFamily="34" charset="0"/>
                <a:ea typeface="楷体_GB2312" pitchFamily="49" charset="-122"/>
              </a:defRPr>
            </a:lvl4pPr>
            <a:lvl5pPr marL="2057400" indent="-228600">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9pPr>
          </a:lstStyle>
          <a:p>
            <a:pPr eaLnBrk="1" hangingPunct="1">
              <a:spcBef>
                <a:spcPct val="50000"/>
              </a:spcBef>
              <a:buClr>
                <a:srgbClr val="FFCC00"/>
              </a:buClr>
              <a:buSzTx/>
              <a:buFontTx/>
              <a:buNone/>
            </a:pPr>
            <a:r>
              <a:rPr kumimoji="0" lang="zh-CN" altLang="en-US" sz="2800">
                <a:solidFill>
                  <a:srgbClr val="000044"/>
                </a:solidFill>
                <a:latin typeface="Times New Roman" panose="02020603050405020304" pitchFamily="18" charset="0"/>
                <a:ea typeface="宋体" panose="02010600030101010101" pitchFamily="2" charset="-122"/>
              </a:rPr>
              <a:t>关系矩阵     --便于存储</a:t>
            </a:r>
          </a:p>
          <a:p>
            <a:pPr eaLnBrk="1" hangingPunct="1">
              <a:buClr>
                <a:srgbClr val="FFCC00"/>
              </a:buClr>
              <a:buSzTx/>
              <a:buFontTx/>
              <a:buNone/>
            </a:pPr>
            <a:r>
              <a:rPr kumimoji="0" lang="zh-CN" altLang="en-US" sz="3000">
                <a:solidFill>
                  <a:srgbClr val="000044"/>
                </a:solidFill>
                <a:latin typeface="Times New Roman" panose="02020603050405020304" pitchFamily="18" charset="0"/>
                <a:ea typeface="宋体" panose="02010600030101010101" pitchFamily="2" charset="-122"/>
              </a:rPr>
              <a:t>有限集上的二元关系可以使用0-1矩阵表示。</a:t>
            </a:r>
          </a:p>
          <a:p>
            <a:pPr eaLnBrk="1" hangingPunct="1">
              <a:buClr>
                <a:srgbClr val="FFCC00"/>
              </a:buClr>
              <a:buSzTx/>
              <a:buFontTx/>
              <a:buNone/>
            </a:pPr>
            <a:r>
              <a:rPr kumimoji="0" lang="zh-CN" altLang="en-US" sz="3000">
                <a:solidFill>
                  <a:srgbClr val="000044"/>
                </a:solidFill>
                <a:latin typeface="Times New Roman" panose="02020603050405020304" pitchFamily="18" charset="0"/>
                <a:ea typeface="宋体" panose="02010600030101010101" pitchFamily="2" charset="-122"/>
              </a:rPr>
              <a:t>给定两个有限集合A={a</a:t>
            </a:r>
            <a:r>
              <a:rPr kumimoji="0" lang="zh-CN" altLang="en-US" sz="3000" baseline="-25000">
                <a:solidFill>
                  <a:srgbClr val="000044"/>
                </a:solidFill>
                <a:latin typeface="Times New Roman" panose="02020603050405020304" pitchFamily="18" charset="0"/>
                <a:ea typeface="宋体" panose="02010600030101010101" pitchFamily="2" charset="-122"/>
              </a:rPr>
              <a:t>1</a:t>
            </a:r>
            <a:r>
              <a:rPr kumimoji="0" lang="zh-CN" altLang="en-US" sz="3000">
                <a:solidFill>
                  <a:srgbClr val="000044"/>
                </a:solidFill>
                <a:latin typeface="Times New Roman" panose="02020603050405020304" pitchFamily="18" charset="0"/>
                <a:ea typeface="宋体" panose="02010600030101010101" pitchFamily="2" charset="-122"/>
              </a:rPr>
              <a:t>,…,a</a:t>
            </a:r>
            <a:r>
              <a:rPr kumimoji="0" lang="zh-CN" altLang="en-US" sz="3000" baseline="-25000">
                <a:solidFill>
                  <a:srgbClr val="000044"/>
                </a:solidFill>
                <a:latin typeface="Times New Roman" panose="02020603050405020304" pitchFamily="18" charset="0"/>
                <a:ea typeface="宋体" panose="02010600030101010101" pitchFamily="2" charset="-122"/>
              </a:rPr>
              <a:t>m</a:t>
            </a:r>
            <a:r>
              <a:rPr kumimoji="0" lang="zh-CN" altLang="en-US" sz="3000">
                <a:solidFill>
                  <a:srgbClr val="000044"/>
                </a:solidFill>
                <a:latin typeface="Times New Roman" panose="02020603050405020304" pitchFamily="18" charset="0"/>
                <a:ea typeface="宋体" panose="02010600030101010101" pitchFamily="2" charset="-122"/>
              </a:rPr>
              <a:t>}，B={b</a:t>
            </a:r>
            <a:r>
              <a:rPr kumimoji="0" lang="zh-CN" altLang="en-US" sz="3000" baseline="-25000">
                <a:solidFill>
                  <a:srgbClr val="000044"/>
                </a:solidFill>
                <a:latin typeface="Times New Roman" panose="02020603050405020304" pitchFamily="18" charset="0"/>
                <a:ea typeface="宋体" panose="02010600030101010101" pitchFamily="2" charset="-122"/>
              </a:rPr>
              <a:t>1</a:t>
            </a:r>
            <a:r>
              <a:rPr kumimoji="0" lang="zh-CN" altLang="en-US" sz="3000">
                <a:solidFill>
                  <a:srgbClr val="000044"/>
                </a:solidFill>
                <a:latin typeface="Times New Roman" panose="02020603050405020304" pitchFamily="18" charset="0"/>
                <a:ea typeface="宋体" panose="02010600030101010101" pitchFamily="2" charset="-122"/>
              </a:rPr>
              <a:t>,…,b</a:t>
            </a:r>
            <a:r>
              <a:rPr kumimoji="0" lang="zh-CN" altLang="en-US" sz="3000" baseline="-25000">
                <a:solidFill>
                  <a:srgbClr val="000044"/>
                </a:solidFill>
                <a:latin typeface="Times New Roman" panose="02020603050405020304" pitchFamily="18" charset="0"/>
                <a:ea typeface="宋体" panose="02010600030101010101" pitchFamily="2" charset="-122"/>
              </a:rPr>
              <a:t>n</a:t>
            </a:r>
            <a:r>
              <a:rPr kumimoji="0" lang="zh-CN" altLang="en-US" sz="3000">
                <a:solidFill>
                  <a:srgbClr val="000044"/>
                </a:solidFill>
                <a:latin typeface="Times New Roman" panose="02020603050405020304" pitchFamily="18" charset="0"/>
                <a:ea typeface="宋体" panose="02010600030101010101" pitchFamily="2" charset="-122"/>
              </a:rPr>
              <a:t>},</a:t>
            </a:r>
          </a:p>
          <a:p>
            <a:pPr eaLnBrk="1" hangingPunct="1">
              <a:buClr>
                <a:srgbClr val="FFCC00"/>
              </a:buClr>
              <a:buSzTx/>
              <a:buFontTx/>
              <a:buNone/>
            </a:pPr>
            <a:r>
              <a:rPr kumimoji="0" lang="zh-CN" altLang="en-US" sz="3000">
                <a:solidFill>
                  <a:srgbClr val="000044"/>
                </a:solidFill>
                <a:latin typeface="Times New Roman" panose="02020603050405020304" pitchFamily="18" charset="0"/>
                <a:ea typeface="宋体" panose="02010600030101010101" pitchFamily="2" charset="-122"/>
              </a:rPr>
              <a:t>R为A与B上的一个二元关系,</a:t>
            </a:r>
          </a:p>
          <a:p>
            <a:pPr eaLnBrk="1" hangingPunct="1">
              <a:buClr>
                <a:srgbClr val="FFCC00"/>
              </a:buClr>
              <a:buSzTx/>
              <a:buFontTx/>
              <a:buNone/>
            </a:pPr>
            <a:r>
              <a:rPr kumimoji="0" lang="zh-CN" altLang="en-US" sz="3000">
                <a:solidFill>
                  <a:srgbClr val="000044"/>
                </a:solidFill>
                <a:latin typeface="Times New Roman" panose="02020603050405020304" pitchFamily="18" charset="0"/>
                <a:ea typeface="宋体" panose="02010600030101010101" pitchFamily="2" charset="-122"/>
              </a:rPr>
              <a:t>则可以用下列关系矩阵M</a:t>
            </a:r>
            <a:r>
              <a:rPr kumimoji="0" lang="zh-CN" altLang="en-US" sz="3000" baseline="-25000">
                <a:solidFill>
                  <a:srgbClr val="000044"/>
                </a:solidFill>
                <a:latin typeface="Times New Roman" panose="02020603050405020304" pitchFamily="18" charset="0"/>
                <a:ea typeface="宋体" panose="02010600030101010101" pitchFamily="2" charset="-122"/>
              </a:rPr>
              <a:t>R</a:t>
            </a:r>
            <a:r>
              <a:rPr kumimoji="0" lang="zh-CN" altLang="en-US" sz="3000">
                <a:solidFill>
                  <a:srgbClr val="000044"/>
                </a:solidFill>
                <a:latin typeface="Times New Roman" panose="02020603050405020304" pitchFamily="18" charset="0"/>
                <a:ea typeface="宋体" panose="02010600030101010101" pitchFamily="2" charset="-122"/>
              </a:rPr>
              <a:t>=[r</a:t>
            </a:r>
            <a:r>
              <a:rPr kumimoji="0" lang="zh-CN" altLang="en-US" sz="3000" baseline="-25000">
                <a:solidFill>
                  <a:srgbClr val="000044"/>
                </a:solidFill>
                <a:latin typeface="Times New Roman" panose="02020603050405020304" pitchFamily="18" charset="0"/>
                <a:ea typeface="宋体" panose="02010600030101010101" pitchFamily="2" charset="-122"/>
              </a:rPr>
              <a:t>ij</a:t>
            </a:r>
            <a:r>
              <a:rPr kumimoji="0" lang="zh-CN" altLang="en-US" sz="3000">
                <a:solidFill>
                  <a:srgbClr val="000044"/>
                </a:solidFill>
                <a:latin typeface="Times New Roman" panose="02020603050405020304" pitchFamily="18" charset="0"/>
                <a:ea typeface="宋体" panose="02010600030101010101" pitchFamily="2" charset="-122"/>
              </a:rPr>
              <a:t>]</a:t>
            </a:r>
            <a:r>
              <a:rPr kumimoji="0" lang="zh-CN" altLang="en-US" sz="3000" baseline="-25000">
                <a:solidFill>
                  <a:srgbClr val="000044"/>
                </a:solidFill>
                <a:latin typeface="Times New Roman" panose="02020603050405020304" pitchFamily="18" charset="0"/>
                <a:ea typeface="宋体" panose="02010600030101010101" pitchFamily="2" charset="-122"/>
              </a:rPr>
              <a:t>m</a:t>
            </a:r>
            <a:r>
              <a:rPr kumimoji="0" lang="zh-CN" altLang="en-US" sz="30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n</a:t>
            </a:r>
            <a:r>
              <a:rPr kumimoji="0" lang="zh-CN" altLang="en-US" sz="3000">
                <a:solidFill>
                  <a:srgbClr val="000044"/>
                </a:solidFill>
                <a:latin typeface="Times New Roman" panose="02020603050405020304" pitchFamily="18" charset="0"/>
                <a:ea typeface="宋体" panose="02010600030101010101" pitchFamily="2" charset="-122"/>
                <a:sym typeface="Symbol" panose="05050102010706020507" pitchFamily="18" charset="2"/>
              </a:rPr>
              <a:t>来表示</a:t>
            </a:r>
            <a:endParaRPr kumimoji="0" lang="en-US" altLang="zh-CN" sz="3000">
              <a:solidFill>
                <a:srgbClr val="000044"/>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60000"/>
              </a:lnSpc>
              <a:buClr>
                <a:srgbClr val="FFCC00"/>
              </a:buClr>
              <a:buSzTx/>
              <a:buFontTx/>
              <a:buNone/>
            </a:pPr>
            <a:r>
              <a:rPr kumimoji="0" lang="en-US" altLang="zh-CN" sz="3000">
                <a:solidFill>
                  <a:srgbClr val="000044"/>
                </a:solidFill>
                <a:latin typeface="Times New Roman" panose="02020603050405020304" pitchFamily="18" charset="0"/>
                <a:ea typeface="宋体" panose="02010600030101010101" pitchFamily="2" charset="-122"/>
                <a:sym typeface="Symbol" panose="05050102010706020507" pitchFamily="18" charset="2"/>
              </a:rPr>
              <a:t>                           </a:t>
            </a:r>
            <a:r>
              <a:rPr kumimoji="0" lang="zh-CN" altLang="en-US" sz="2400">
                <a:solidFill>
                  <a:srgbClr val="000044"/>
                </a:solidFill>
                <a:latin typeface="Times New Roman" panose="02020603050405020304" pitchFamily="18" charset="0"/>
                <a:ea typeface="宋体" panose="02010600030101010101" pitchFamily="2" charset="-122"/>
                <a:sym typeface="Symbol" panose="05050102010706020507" pitchFamily="18" charset="2"/>
              </a:rPr>
              <a:t> </a:t>
            </a: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r</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11</a:t>
            </a: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r</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12</a:t>
            </a: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 r</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1n</a:t>
            </a: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a:t>
            </a:r>
          </a:p>
          <a:p>
            <a:pPr eaLnBrk="1" hangingPunct="1">
              <a:lnSpc>
                <a:spcPct val="60000"/>
              </a:lnSpc>
              <a:spcBef>
                <a:spcPct val="50000"/>
              </a:spcBef>
              <a:buClr>
                <a:srgbClr val="FFCC00"/>
              </a:buClr>
              <a:buSzTx/>
              <a:buFontTx/>
              <a:buNone/>
            </a:pP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M</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R</a:t>
            </a: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r</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21</a:t>
            </a: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r</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22</a:t>
            </a: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r</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2n</a:t>
            </a:r>
            <a:endPar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60000"/>
              </a:lnSpc>
              <a:spcBef>
                <a:spcPct val="50000"/>
              </a:spcBef>
              <a:buClr>
                <a:srgbClr val="FFCC00"/>
              </a:buClr>
              <a:buSzTx/>
              <a:buFontTx/>
              <a:buNone/>
            </a:pP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  ：       ：</a:t>
            </a:r>
          </a:p>
          <a:p>
            <a:pPr eaLnBrk="1" hangingPunct="1">
              <a:lnSpc>
                <a:spcPct val="60000"/>
              </a:lnSpc>
              <a:spcBef>
                <a:spcPct val="50000"/>
              </a:spcBef>
              <a:buClr>
                <a:srgbClr val="FFCC00"/>
              </a:buClr>
              <a:buSzTx/>
              <a:buFontTx/>
              <a:buNone/>
            </a:pP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r</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m1</a:t>
            </a: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r</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m2</a:t>
            </a: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r</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mn</a:t>
            </a:r>
          </a:p>
          <a:p>
            <a:pPr eaLnBrk="1" hangingPunct="1">
              <a:lnSpc>
                <a:spcPct val="110000"/>
              </a:lnSpc>
              <a:buClr>
                <a:srgbClr val="FFCC00"/>
              </a:buClr>
              <a:buSzTx/>
              <a:buFontTx/>
              <a:buNone/>
            </a:pPr>
            <a:r>
              <a:rPr kumimoji="0" lang="zh-CN" altLang="en-US" sz="3000">
                <a:solidFill>
                  <a:srgbClr val="000044"/>
                </a:solidFill>
                <a:latin typeface="Times New Roman" panose="02020603050405020304" pitchFamily="18" charset="0"/>
                <a:ea typeface="宋体" panose="02010600030101010101" pitchFamily="2" charset="-122"/>
                <a:sym typeface="Symbol" panose="05050102010706020507" pitchFamily="18" charset="2"/>
              </a:rPr>
              <a:t>其中若(a</a:t>
            </a:r>
            <a:r>
              <a:rPr kumimoji="0" lang="zh-CN" altLang="en-US" sz="30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i</a:t>
            </a:r>
            <a:r>
              <a:rPr kumimoji="0" lang="zh-CN" altLang="en-US" sz="3000">
                <a:solidFill>
                  <a:srgbClr val="000044"/>
                </a:solidFill>
                <a:latin typeface="Times New Roman" panose="02020603050405020304" pitchFamily="18" charset="0"/>
                <a:ea typeface="宋体" panose="02010600030101010101" pitchFamily="2" charset="-122"/>
                <a:sym typeface="Symbol" panose="05050102010706020507" pitchFamily="18" charset="2"/>
              </a:rPr>
              <a:t>,b</a:t>
            </a:r>
            <a:r>
              <a:rPr kumimoji="0" lang="zh-CN" altLang="en-US" sz="30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j</a:t>
            </a:r>
            <a:r>
              <a:rPr kumimoji="0" lang="zh-CN" altLang="en-US" sz="3000">
                <a:solidFill>
                  <a:srgbClr val="000044"/>
                </a:solidFill>
                <a:latin typeface="Times New Roman" panose="02020603050405020304" pitchFamily="18" charset="0"/>
                <a:ea typeface="宋体" panose="02010600030101010101" pitchFamily="2" charset="-122"/>
                <a:sym typeface="Symbol" panose="05050102010706020507" pitchFamily="18" charset="2"/>
              </a:rPr>
              <a:t>)R，则r</a:t>
            </a:r>
            <a:r>
              <a:rPr kumimoji="0" lang="zh-CN" altLang="en-US" sz="30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ij</a:t>
            </a:r>
            <a:r>
              <a:rPr kumimoji="0" lang="zh-CN" altLang="en-US" sz="3000">
                <a:solidFill>
                  <a:srgbClr val="000044"/>
                </a:solidFill>
                <a:latin typeface="Times New Roman" panose="02020603050405020304" pitchFamily="18" charset="0"/>
                <a:ea typeface="宋体" panose="02010600030101010101" pitchFamily="2" charset="-122"/>
                <a:sym typeface="Symbol" panose="05050102010706020507" pitchFamily="18" charset="2"/>
              </a:rPr>
              <a:t>=1;否则r</a:t>
            </a:r>
            <a:r>
              <a:rPr kumimoji="0" lang="zh-CN" altLang="en-US" sz="30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ij</a:t>
            </a:r>
            <a:r>
              <a:rPr kumimoji="0" lang="zh-CN" altLang="en-US" sz="3000">
                <a:solidFill>
                  <a:srgbClr val="000044"/>
                </a:solidFill>
                <a:latin typeface="Times New Roman" panose="02020603050405020304" pitchFamily="18" charset="0"/>
                <a:ea typeface="宋体" panose="02010600030101010101" pitchFamily="2" charset="-122"/>
                <a:sym typeface="Symbol" panose="05050102010706020507" pitchFamily="18" charset="2"/>
              </a:rPr>
              <a:t>=0。</a:t>
            </a:r>
          </a:p>
          <a:p>
            <a:pPr eaLnBrk="1" hangingPunct="1">
              <a:lnSpc>
                <a:spcPct val="110000"/>
              </a:lnSpc>
              <a:buClr>
                <a:srgbClr val="FFCC00"/>
              </a:buClr>
              <a:buSzTx/>
              <a:buFontTx/>
              <a:buNone/>
            </a:pPr>
            <a:r>
              <a:rPr kumimoji="0" lang="zh-CN" altLang="en-US" sz="2900">
                <a:solidFill>
                  <a:srgbClr val="000044"/>
                </a:solidFill>
                <a:latin typeface="Times New Roman" panose="02020603050405020304" pitchFamily="18" charset="0"/>
                <a:ea typeface="宋体" panose="02010600030101010101" pitchFamily="2" charset="-122"/>
                <a:sym typeface="Symbol" panose="05050102010706020507" pitchFamily="18" charset="2"/>
              </a:rPr>
              <a:t>Note：关系的矩阵表示与矩阵的行列对应的集合</a:t>
            </a:r>
            <a:endParaRPr kumimoji="0" lang="en-US" altLang="zh-CN" sz="2900">
              <a:solidFill>
                <a:srgbClr val="000044"/>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110000"/>
              </a:lnSpc>
              <a:buClr>
                <a:srgbClr val="FFCC00"/>
              </a:buClr>
              <a:buSzTx/>
              <a:buFontTx/>
              <a:buNone/>
            </a:pPr>
            <a:r>
              <a:rPr kumimoji="0" lang="zh-CN" altLang="en-US" sz="2900">
                <a:solidFill>
                  <a:srgbClr val="000044"/>
                </a:solidFill>
                <a:latin typeface="Times New Roman" panose="02020603050405020304" pitchFamily="18" charset="0"/>
                <a:ea typeface="宋体" panose="02010600030101010101" pitchFamily="2" charset="-122"/>
                <a:sym typeface="Symbol" panose="05050102010706020507" pitchFamily="18" charset="2"/>
              </a:rPr>
              <a:t>A和B上的元素顺序相关,不同排序会得到不同的</a:t>
            </a:r>
            <a:endParaRPr kumimoji="0" lang="en-US" altLang="zh-CN" sz="2900">
              <a:solidFill>
                <a:srgbClr val="000044"/>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110000"/>
              </a:lnSpc>
              <a:buClr>
                <a:srgbClr val="FFCC00"/>
              </a:buClr>
              <a:buSzTx/>
              <a:buFontTx/>
              <a:buNone/>
            </a:pPr>
            <a:r>
              <a:rPr kumimoji="0" lang="zh-CN" altLang="en-US" sz="2900">
                <a:solidFill>
                  <a:srgbClr val="000044"/>
                </a:solidFill>
                <a:latin typeface="Times New Roman" panose="02020603050405020304" pitchFamily="18" charset="0"/>
                <a:ea typeface="宋体" panose="02010600030101010101" pitchFamily="2" charset="-122"/>
                <a:sym typeface="Symbol" panose="05050102010706020507" pitchFamily="18" charset="2"/>
              </a:rPr>
              <a:t>关系矩阵.</a:t>
            </a:r>
          </a:p>
        </p:txBody>
      </p:sp>
      <p:sp>
        <p:nvSpPr>
          <p:cNvPr id="9" name="AutoShape 6"/>
          <p:cNvSpPr>
            <a:spLocks/>
          </p:cNvSpPr>
          <p:nvPr/>
        </p:nvSpPr>
        <p:spPr bwMode="auto">
          <a:xfrm flipH="1">
            <a:off x="2700338" y="2552700"/>
            <a:ext cx="71437" cy="1655763"/>
          </a:xfrm>
          <a:prstGeom prst="rightBrace">
            <a:avLst>
              <a:gd name="adj1" fmla="val 4397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5"/>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6"/>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ClrTx/>
              <a:buSzTx/>
              <a:buFontTx/>
              <a:buNone/>
              <a:defRPr/>
            </a:pPr>
            <a:endParaRPr kumimoji="0" lang="zh-CN" altLang="en-US" sz="2400" kern="0" smtClean="0">
              <a:solidFill>
                <a:srgbClr val="000080"/>
              </a:solidFill>
              <a:latin typeface="Times New Roman" panose="02020603050405020304" pitchFamily="18" charset="0"/>
            </a:endParaRPr>
          </a:p>
        </p:txBody>
      </p:sp>
      <p:sp>
        <p:nvSpPr>
          <p:cNvPr id="10" name="AutoShape 6"/>
          <p:cNvSpPr>
            <a:spLocks/>
          </p:cNvSpPr>
          <p:nvPr/>
        </p:nvSpPr>
        <p:spPr bwMode="auto">
          <a:xfrm>
            <a:off x="4932363" y="2552700"/>
            <a:ext cx="71437" cy="1655763"/>
          </a:xfrm>
          <a:prstGeom prst="rightBrace">
            <a:avLst>
              <a:gd name="adj1" fmla="val 4397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5"/>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6"/>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ClrTx/>
              <a:buSzTx/>
              <a:buFontTx/>
              <a:buNone/>
              <a:defRPr/>
            </a:pPr>
            <a:endParaRPr kumimoji="0" lang="zh-CN" altLang="en-US" sz="2400" kern="0" smtClean="0">
              <a:solidFill>
                <a:srgbClr val="000080"/>
              </a:solidFill>
              <a:latin typeface="Times New Roman" panose="02020603050405020304" pitchFamily="18" charset="0"/>
            </a:endParaRPr>
          </a:p>
        </p:txBody>
      </p:sp>
    </p:spTree>
    <p:extLst>
      <p:ext uri="{BB962C8B-B14F-4D97-AF65-F5344CB8AC3E}">
        <p14:creationId xmlns:p14="http://schemas.microsoft.com/office/powerpoint/2010/main" val="210329123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267">
                                            <p:txEl>
                                              <p:pRg st="3" end="3"/>
                                            </p:txEl>
                                          </p:spTgt>
                                        </p:tgtEl>
                                        <p:attrNameLst>
                                          <p:attrName>style.visibility</p:attrName>
                                        </p:attrNameLst>
                                      </p:cBhvr>
                                      <p:to>
                                        <p:strVal val="visible"/>
                                      </p:to>
                                    </p:set>
                                    <p:anim calcmode="lin" valueType="num">
                                      <p:cBhvr additive="base">
                                        <p:cTn id="23"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6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 calcmode="lin" valueType="num">
                                      <p:cBhvr additive="base">
                                        <p:cTn id="27"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26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267">
                                            <p:txEl>
                                              <p:pRg st="5" end="5"/>
                                            </p:txEl>
                                          </p:spTgt>
                                        </p:tgtEl>
                                        <p:attrNameLst>
                                          <p:attrName>style.visibility</p:attrName>
                                        </p:attrNameLst>
                                      </p:cBhvr>
                                      <p:to>
                                        <p:strVal val="visible"/>
                                      </p:to>
                                    </p:set>
                                    <p:anim calcmode="lin" valueType="num">
                                      <p:cBhvr additive="base">
                                        <p:cTn id="31"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267">
                                            <p:txEl>
                                              <p:pRg st="6" end="6"/>
                                            </p:txEl>
                                          </p:spTgt>
                                        </p:tgtEl>
                                        <p:attrNameLst>
                                          <p:attrName>style.visibility</p:attrName>
                                        </p:attrNameLst>
                                      </p:cBhvr>
                                      <p:to>
                                        <p:strVal val="visible"/>
                                      </p:to>
                                    </p:set>
                                    <p:anim calcmode="lin" valueType="num">
                                      <p:cBhvr additive="base">
                                        <p:cTn id="35"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363" y="1052513"/>
            <a:ext cx="8929687" cy="5078412"/>
          </a:xfrm>
        </p:spPr>
        <p:txBody>
          <a:bodyPr/>
          <a:lstStyle/>
          <a:p>
            <a:pPr marL="0" indent="0" eaLnBrk="1" hangingPunct="1">
              <a:lnSpc>
                <a:spcPct val="110000"/>
              </a:lnSpc>
              <a:buClr>
                <a:srgbClr val="FFFFFF"/>
              </a:buClr>
              <a:buFont typeface="Wingdings" panose="05000000000000000000" pitchFamily="2" charset="2"/>
              <a:buNone/>
              <a:defRPr/>
            </a:pPr>
            <a:r>
              <a:rPr lang="en-US"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zh-CN" altLang="en-US"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设</a:t>
            </a:r>
            <a:r>
              <a:rPr lang="zh-CN"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A＝{a,b,c}，</a:t>
            </a:r>
            <a:r>
              <a:rPr lang="zh-CN" altLang="en-US"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求</a:t>
            </a:r>
            <a:r>
              <a:rPr lang="zh-CN"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中满足下列条件的关系</a:t>
            </a:r>
            <a:r>
              <a:rPr lang="zh-CN"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zh-CN" altLang="en-US"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的个数：</a:t>
            </a:r>
          </a:p>
          <a:p>
            <a:pPr marL="0" indent="0" eaLnBrk="1" hangingPunct="1">
              <a:lnSpc>
                <a:spcPct val="110000"/>
              </a:lnSpc>
              <a:buClr>
                <a:srgbClr val="FFFFFF"/>
              </a:buClr>
              <a:buFont typeface="Wingdings" panose="05000000000000000000" pitchFamily="2" charset="2"/>
              <a:buNone/>
              <a:defRPr/>
            </a:pPr>
            <a:r>
              <a:rPr lang="zh-CN" altLang="en-US"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③ </a:t>
            </a:r>
            <a:r>
              <a:rPr lang="zh-CN"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zh-CN" altLang="en-US"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a:t>
            </a:r>
            <a:r>
              <a:rPr lang="zh-CN"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中的等价关系</a:t>
            </a:r>
            <a:r>
              <a:rPr lang="zh-CN" altLang="en-US"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5</a:t>
            </a:r>
            <a:r>
              <a:rPr lang="zh-CN" altLang="en-US"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a:t>
            </a:r>
            <a:endPar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10000"/>
              </a:lnSpc>
              <a:buClr>
                <a:srgbClr val="FFFFFF"/>
              </a:buClr>
              <a:buFont typeface="Wingdings" panose="05000000000000000000" pitchFamily="2" charset="2"/>
              <a:buNone/>
              <a:defRPr/>
            </a:pPr>
            <a:r>
              <a:rPr lang="zh-CN" altLang="en-US"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答：</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上有</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5</a:t>
            </a:r>
            <a:r>
              <a:rPr lang="zh-CN" altLang="en-US"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种划分对应</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5</a:t>
            </a:r>
            <a:r>
              <a:rPr lang="zh-CN" altLang="en-US"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种等价关系。</a:t>
            </a:r>
            <a:endPar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10000"/>
              </a:lnSpc>
              <a:buClr>
                <a:srgbClr val="FFFFFF"/>
              </a:buClr>
              <a:buFont typeface="Wingdings" panose="05000000000000000000" pitchFamily="2" charset="2"/>
              <a:buNone/>
              <a:defRPr/>
            </a:pP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C1={{</a:t>
            </a:r>
            <a:r>
              <a:rPr lang="en-US" altLang="zh-CN" dirty="0" err="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a,b,c</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R1=E</a:t>
            </a:r>
            <a:r>
              <a:rPr lang="en-US" altLang="zh-CN" baseline="-25000"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p>
          <a:p>
            <a:pPr marL="0" indent="0" eaLnBrk="1" hangingPunct="1">
              <a:lnSpc>
                <a:spcPct val="110000"/>
              </a:lnSpc>
              <a:buClr>
                <a:srgbClr val="FFFFFF"/>
              </a:buClr>
              <a:buFont typeface="Wingdings" panose="05000000000000000000" pitchFamily="2" charset="2"/>
              <a:buNone/>
              <a:defRPr/>
            </a:pP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C2={{a},{</a:t>
            </a:r>
            <a:r>
              <a:rPr lang="en-US" altLang="zh-CN" dirty="0" err="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b,c</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R2=I</a:t>
            </a:r>
            <a:r>
              <a:rPr lang="en-US" altLang="zh-CN" baseline="-25000"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 </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err="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b,c</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err="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c,b</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baseline="-25000"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10000"/>
              </a:lnSpc>
              <a:buClr>
                <a:srgbClr val="FFFFFF"/>
              </a:buClr>
              <a:buFont typeface="Wingdings" panose="05000000000000000000" pitchFamily="2" charset="2"/>
              <a:buNone/>
              <a:defRPr/>
            </a:pP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C3={{b},{</a:t>
            </a:r>
            <a:r>
              <a:rPr lang="en-US" altLang="zh-CN" dirty="0" err="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a,c</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R3=I</a:t>
            </a:r>
            <a:r>
              <a:rPr lang="en-US" altLang="zh-CN" baseline="-25000"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 </a:t>
            </a:r>
            <a:r>
              <a:rPr lang="en-US"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err="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a,c</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err="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c,a</a:t>
            </a:r>
            <a:r>
              <a:rPr lang="en-US"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baseline="-25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10000"/>
              </a:lnSpc>
              <a:buClr>
                <a:srgbClr val="FFFFFF"/>
              </a:buClr>
              <a:buFont typeface="Wingdings" panose="05000000000000000000" pitchFamily="2" charset="2"/>
              <a:buNone/>
              <a:defRPr/>
            </a:pP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C4={{c},{</a:t>
            </a:r>
            <a:r>
              <a:rPr lang="en-US" altLang="zh-CN" dirty="0" err="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a,b</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R4=I</a:t>
            </a:r>
            <a:r>
              <a:rPr lang="en-US" altLang="zh-CN" baseline="-25000"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 </a:t>
            </a:r>
            <a:r>
              <a:rPr lang="en-US"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err="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a,b</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err="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a:t>
            </a:r>
            <a:r>
              <a:rPr lang="en-US"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baseline="-25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10000"/>
              </a:lnSpc>
              <a:buClr>
                <a:srgbClr val="FFFFFF"/>
              </a:buClr>
              <a:buFont typeface="Wingdings" panose="05000000000000000000" pitchFamily="2" charset="2"/>
              <a:buNone/>
              <a:defRPr/>
            </a:pP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C5={{a},{b},{c}}      R5=</a:t>
            </a:r>
            <a:r>
              <a:rPr lang="en-US"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baseline="-25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endParaRPr lang="en-US"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buClr>
                <a:srgbClr val="FFFFFF"/>
              </a:buClr>
              <a:buFont typeface="Wingdings" panose="05000000000000000000" pitchFamily="2" charset="2"/>
              <a:buNone/>
              <a:defRPr/>
            </a:pPr>
            <a:endParaRPr lang="zh-CN" altLang="en-US" sz="28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a:defRPr/>
            </a:pPr>
            <a:endParaRPr lang="zh-CN" altLang="en-US" dirty="0"/>
          </a:p>
        </p:txBody>
      </p:sp>
      <p:sp>
        <p:nvSpPr>
          <p:cNvPr id="4" name="灯片编号占位符 3"/>
          <p:cNvSpPr>
            <a:spLocks noGrp="1"/>
          </p:cNvSpPr>
          <p:nvPr>
            <p:ph type="sldNum" sz="quarter" idx="12"/>
          </p:nvPr>
        </p:nvSpPr>
        <p:spPr/>
        <p:txBody>
          <a:bodyPr/>
          <a:lstStyle/>
          <a:p>
            <a:pPr>
              <a:defRPr/>
            </a:pPr>
            <a:fld id="{4DDA047C-937C-4F2F-9351-4940BDE8BA78}" type="slidenum">
              <a:rPr lang="en-US" altLang="zh-CN"/>
              <a:pPr>
                <a:defRPr/>
              </a:pPr>
              <a:t>52</a:t>
            </a:fld>
            <a:endParaRPr lang="en-US" altLang="zh-CN"/>
          </a:p>
        </p:txBody>
      </p:sp>
      <p:sp>
        <p:nvSpPr>
          <p:cNvPr id="5" name="Rectangle 2"/>
          <p:cNvSpPr>
            <a:spLocks noGrp="1" noChangeArrowheads="1"/>
          </p:cNvSpPr>
          <p:nvPr>
            <p:ph type="title"/>
          </p:nvPr>
        </p:nvSpPr>
        <p:spPr>
          <a:xfrm>
            <a:off x="158750" y="152400"/>
            <a:ext cx="8985250" cy="900113"/>
          </a:xfrm>
        </p:spPr>
        <p:txBody>
          <a:bodyPr/>
          <a:lstStyle/>
          <a:p>
            <a:pPr eaLnBrk="1" hangingPunct="1">
              <a:defRPr/>
            </a:pPr>
            <a:r>
              <a:rPr lang="zh-CN" altLang="en-US" sz="3600" dirty="0" smtClean="0"/>
              <a:t>第</a:t>
            </a:r>
            <a:r>
              <a:rPr lang="en-US" altLang="zh-CN" sz="3600" dirty="0" smtClean="0"/>
              <a:t>3</a:t>
            </a:r>
            <a:r>
              <a:rPr lang="zh-CN" altLang="en-US" sz="3600" dirty="0" smtClean="0"/>
              <a:t>次作业</a:t>
            </a:r>
            <a:endParaRPr lang="zh-CN" altLang="en-US" sz="3600" dirty="0"/>
          </a:p>
        </p:txBody>
      </p:sp>
    </p:spTree>
    <p:extLst>
      <p:ext uri="{BB962C8B-B14F-4D97-AF65-F5344CB8AC3E}">
        <p14:creationId xmlns:p14="http://schemas.microsoft.com/office/powerpoint/2010/main" val="358243314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20421446-1A6F-44E5-A1E9-8E3DEB97249F}" type="slidenum">
              <a:rPr lang="en-US" altLang="zh-CN" smtClean="0">
                <a:solidFill>
                  <a:srgbClr val="FFFFFF"/>
                </a:solidFill>
              </a:rPr>
              <a:pPr>
                <a:defRPr/>
              </a:pPr>
              <a:t>53</a:t>
            </a:fld>
            <a:endParaRPr lang="en-US" altLang="zh-CN" smtClean="0">
              <a:solidFill>
                <a:srgbClr val="FFFFFF"/>
              </a:solidFill>
            </a:endParaRPr>
          </a:p>
        </p:txBody>
      </p:sp>
      <p:sp>
        <p:nvSpPr>
          <p:cNvPr id="11267" name="Rectangle 3"/>
          <p:cNvSpPr>
            <a:spLocks noGrp="1" noChangeArrowheads="1"/>
          </p:cNvSpPr>
          <p:nvPr>
            <p:ph type="body" idx="1"/>
          </p:nvPr>
        </p:nvSpPr>
        <p:spPr>
          <a:xfrm>
            <a:off x="250825" y="1011238"/>
            <a:ext cx="8624888" cy="5257800"/>
          </a:xfrm>
        </p:spPr>
        <p:txBody>
          <a:bodyPr/>
          <a:lstStyle/>
          <a:p>
            <a:pPr marL="0" indent="0" eaLnBrk="1" hangingPunct="1">
              <a:lnSpc>
                <a:spcPct val="120000"/>
              </a:lnSpc>
              <a:buFont typeface="Wingdings" panose="05000000000000000000" pitchFamily="2" charset="2"/>
              <a:buNone/>
              <a:defRPr/>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、设</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A={x</a:t>
            </a:r>
            <a:r>
              <a:rPr lang="zh-CN" altLang="zh-CN"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lang="zh-CN" altLang="zh-CN"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lang="zh-CN" altLang="zh-CN"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lang="zh-CN" altLang="zh-CN"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4</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lang="zh-CN" altLang="zh-CN"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5</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}，B={y</a:t>
            </a:r>
            <a:r>
              <a:rPr lang="zh-CN" altLang="zh-CN"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,y</a:t>
            </a:r>
            <a:r>
              <a:rPr lang="zh-CN" altLang="zh-CN"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,y</a:t>
            </a:r>
            <a:r>
              <a:rPr lang="zh-CN" altLang="zh-CN"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那么共有多少个从</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到</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的映射？</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buFont typeface="Wingdings" panose="05000000000000000000" pitchFamily="2" charset="2"/>
              <a:buNone/>
              <a:defRPr/>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buFont typeface="Wingdings" panose="05000000000000000000" pitchFamily="2" charset="2"/>
              <a:buNone/>
              <a:defRPr/>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答：</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lang="en-US" altLang="zh-CN" baseline="30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5</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=243</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4" name="Rectangle 2"/>
          <p:cNvSpPr>
            <a:spLocks noGrp="1" noChangeArrowheads="1"/>
          </p:cNvSpPr>
          <p:nvPr>
            <p:ph type="title"/>
          </p:nvPr>
        </p:nvSpPr>
        <p:spPr>
          <a:xfrm>
            <a:off x="158750" y="152400"/>
            <a:ext cx="8985250" cy="900113"/>
          </a:xfrm>
        </p:spPr>
        <p:txBody>
          <a:bodyPr/>
          <a:lstStyle/>
          <a:p>
            <a:pPr eaLnBrk="1" hangingPunct="1">
              <a:defRPr/>
            </a:pPr>
            <a:r>
              <a:rPr lang="zh-CN" altLang="en-US" sz="3600" dirty="0" smtClean="0"/>
              <a:t>第</a:t>
            </a:r>
            <a:r>
              <a:rPr lang="en-US" altLang="zh-CN" sz="3600" dirty="0" smtClean="0"/>
              <a:t>3</a:t>
            </a:r>
            <a:r>
              <a:rPr lang="zh-CN" altLang="en-US" sz="3600" dirty="0" smtClean="0"/>
              <a:t>次作业</a:t>
            </a:r>
            <a:endParaRPr lang="zh-CN" altLang="en-US" sz="3600" dirty="0"/>
          </a:p>
        </p:txBody>
      </p:sp>
      <p:sp>
        <p:nvSpPr>
          <p:cNvPr id="2" name="矩形 1"/>
          <p:cNvSpPr/>
          <p:nvPr/>
        </p:nvSpPr>
        <p:spPr bwMode="auto">
          <a:xfrm>
            <a:off x="250825" y="549275"/>
            <a:ext cx="8716963" cy="5862638"/>
          </a:xfrm>
          <a:prstGeom prst="rect">
            <a:avLst/>
          </a:prstGeom>
          <a:solidFill>
            <a:srgbClr val="FFFFCC"/>
          </a:solidFill>
          <a:ln w="9525" cap="flat" cmpd="sng" algn="ctr">
            <a:solidFill>
              <a:schemeClr val="tx1"/>
            </a:solidFill>
            <a:prstDash val="solid"/>
            <a:round/>
            <a:headEnd type="none" w="med" len="med"/>
            <a:tailEnd type="none" w="med" len="med"/>
          </a:ln>
          <a:effectLst/>
          <a:extLst/>
        </p:spPr>
        <p:txBody>
          <a:bodyPr wrap="none"/>
          <a:lstStyle/>
          <a:p>
            <a:pPr eaLnBrk="1" hangingPunct="1">
              <a:defRPr/>
            </a:pPr>
            <a:r>
              <a:rPr lang="en-US" altLang="zh-CN" sz="3200" b="1" kern="0" dirty="0">
                <a:solidFill>
                  <a:srgbClr val="000044"/>
                </a:solidFill>
                <a:ea typeface="宋体"/>
                <a:cs typeface="Times New Roman" panose="02020603050405020304" pitchFamily="18" charset="0"/>
              </a:rPr>
              <a:t>1.</a:t>
            </a:r>
            <a:r>
              <a:rPr lang="zh-CN" altLang="en-US" sz="3200" b="1" kern="0" dirty="0">
                <a:solidFill>
                  <a:srgbClr val="000044"/>
                </a:solidFill>
                <a:ea typeface="宋体"/>
                <a:cs typeface="Times New Roman" panose="02020603050405020304" pitchFamily="18" charset="0"/>
              </a:rPr>
              <a:t>设</a:t>
            </a:r>
            <a:r>
              <a:rPr lang="en-US" altLang="zh-CN" sz="3200" b="1" kern="0" dirty="0">
                <a:solidFill>
                  <a:srgbClr val="000044"/>
                </a:solidFill>
                <a:ea typeface="宋体"/>
                <a:cs typeface="Times New Roman" panose="02020603050405020304" pitchFamily="18" charset="0"/>
              </a:rPr>
              <a:t>A，B</a:t>
            </a:r>
            <a:r>
              <a:rPr lang="zh-CN" altLang="en-US" sz="3200" b="1" kern="0" dirty="0">
                <a:solidFill>
                  <a:srgbClr val="000044"/>
                </a:solidFill>
                <a:ea typeface="宋体"/>
                <a:cs typeface="Times New Roman" panose="02020603050405020304" pitchFamily="18" charset="0"/>
              </a:rPr>
              <a:t>是两个集合，若对</a:t>
            </a:r>
            <a:r>
              <a:rPr lang="en-US" altLang="zh-CN" sz="3200" b="1" kern="0" dirty="0">
                <a:solidFill>
                  <a:srgbClr val="000044"/>
                </a:solidFill>
                <a:ea typeface="宋体"/>
                <a:cs typeface="Times New Roman" panose="02020603050405020304" pitchFamily="18" charset="0"/>
              </a:rPr>
              <a:t>A</a:t>
            </a:r>
            <a:r>
              <a:rPr lang="zh-CN" altLang="en-US" sz="3200" b="1" kern="0" dirty="0">
                <a:solidFill>
                  <a:srgbClr val="000044"/>
                </a:solidFill>
                <a:ea typeface="宋体"/>
                <a:cs typeface="Times New Roman" panose="02020603050405020304" pitchFamily="18" charset="0"/>
              </a:rPr>
              <a:t>的每个元素</a:t>
            </a:r>
            <a:r>
              <a:rPr lang="en-US" altLang="zh-CN" sz="3200" b="1" kern="0" dirty="0">
                <a:solidFill>
                  <a:srgbClr val="000044"/>
                </a:solidFill>
                <a:ea typeface="宋体"/>
                <a:cs typeface="Times New Roman" panose="02020603050405020304" pitchFamily="18" charset="0"/>
              </a:rPr>
              <a:t>a，</a:t>
            </a:r>
          </a:p>
          <a:p>
            <a:pPr eaLnBrk="1" hangingPunct="1">
              <a:defRPr/>
            </a:pPr>
            <a:r>
              <a:rPr lang="zh-CN" altLang="en-US" sz="3200" b="1" kern="0" dirty="0">
                <a:solidFill>
                  <a:srgbClr val="000044"/>
                </a:solidFill>
                <a:ea typeface="宋体"/>
                <a:cs typeface="Times New Roman" panose="02020603050405020304" pitchFamily="18" charset="0"/>
              </a:rPr>
              <a:t>规定了</a:t>
            </a:r>
            <a:r>
              <a:rPr lang="en-US" altLang="zh-CN" sz="3200" b="1" kern="0" dirty="0">
                <a:solidFill>
                  <a:srgbClr val="000044"/>
                </a:solidFill>
                <a:ea typeface="宋体"/>
                <a:cs typeface="Times New Roman" panose="02020603050405020304" pitchFamily="18" charset="0"/>
              </a:rPr>
              <a:t>B</a:t>
            </a:r>
            <a:r>
              <a:rPr lang="zh-CN" altLang="en-US" sz="3200" b="1" kern="0" dirty="0">
                <a:solidFill>
                  <a:srgbClr val="000044"/>
                </a:solidFill>
                <a:ea typeface="宋体"/>
                <a:cs typeface="Times New Roman" panose="02020603050405020304" pitchFamily="18" charset="0"/>
              </a:rPr>
              <a:t>的一个确定元素</a:t>
            </a:r>
            <a:r>
              <a:rPr lang="en-US" altLang="zh-CN" sz="3200" b="1" kern="0" dirty="0">
                <a:solidFill>
                  <a:srgbClr val="000044"/>
                </a:solidFill>
                <a:ea typeface="宋体"/>
                <a:cs typeface="Times New Roman" panose="02020603050405020304" pitchFamily="18" charset="0"/>
              </a:rPr>
              <a:t>b</a:t>
            </a:r>
            <a:r>
              <a:rPr lang="zh-CN" altLang="en-US" sz="3200" b="1" kern="0" dirty="0">
                <a:solidFill>
                  <a:srgbClr val="000044"/>
                </a:solidFill>
                <a:ea typeface="宋体"/>
                <a:cs typeface="Times New Roman" panose="02020603050405020304" pitchFamily="18" charset="0"/>
              </a:rPr>
              <a:t>与之对应，则称此对</a:t>
            </a:r>
            <a:endParaRPr lang="en-US" altLang="zh-CN" sz="3200" b="1" kern="0" dirty="0">
              <a:solidFill>
                <a:srgbClr val="000044"/>
              </a:solidFill>
              <a:ea typeface="宋体"/>
              <a:cs typeface="Times New Roman" panose="02020603050405020304" pitchFamily="18" charset="0"/>
            </a:endParaRPr>
          </a:p>
          <a:p>
            <a:pPr eaLnBrk="1" hangingPunct="1">
              <a:defRPr/>
            </a:pPr>
            <a:r>
              <a:rPr lang="zh-CN" altLang="en-US" sz="3200" b="1" kern="0" dirty="0">
                <a:solidFill>
                  <a:srgbClr val="000044"/>
                </a:solidFill>
                <a:ea typeface="宋体"/>
                <a:cs typeface="Times New Roman" panose="02020603050405020304" pitchFamily="18" charset="0"/>
              </a:rPr>
              <a:t>应为由</a:t>
            </a:r>
            <a:r>
              <a:rPr lang="en-US" altLang="zh-CN" sz="3200" b="1" kern="0" dirty="0">
                <a:solidFill>
                  <a:srgbClr val="000044"/>
                </a:solidFill>
                <a:ea typeface="宋体"/>
                <a:cs typeface="Times New Roman" panose="02020603050405020304" pitchFamily="18" charset="0"/>
              </a:rPr>
              <a:t>A</a:t>
            </a:r>
            <a:r>
              <a:rPr lang="zh-CN" altLang="en-US" sz="3200" b="1" kern="0" dirty="0">
                <a:solidFill>
                  <a:srgbClr val="000044"/>
                </a:solidFill>
                <a:ea typeface="宋体"/>
                <a:cs typeface="Times New Roman" panose="02020603050405020304" pitchFamily="18" charset="0"/>
              </a:rPr>
              <a:t>到</a:t>
            </a:r>
            <a:r>
              <a:rPr lang="en-US" altLang="zh-CN" sz="3200" b="1" kern="0" dirty="0">
                <a:solidFill>
                  <a:srgbClr val="000044"/>
                </a:solidFill>
                <a:ea typeface="宋体"/>
                <a:cs typeface="Times New Roman" panose="02020603050405020304" pitchFamily="18" charset="0"/>
              </a:rPr>
              <a:t>B</a:t>
            </a:r>
            <a:r>
              <a:rPr lang="zh-CN" altLang="en-US" sz="3200" b="1" kern="0" dirty="0">
                <a:solidFill>
                  <a:srgbClr val="000044"/>
                </a:solidFill>
                <a:ea typeface="宋体"/>
                <a:cs typeface="Times New Roman" panose="02020603050405020304" pitchFamily="18" charset="0"/>
              </a:rPr>
              <a:t>内的一个映射。</a:t>
            </a:r>
            <a:endParaRPr lang="en-US" altLang="zh-CN" sz="3200" b="1" kern="0" dirty="0">
              <a:solidFill>
                <a:srgbClr val="000044"/>
              </a:solidFill>
              <a:ea typeface="宋体"/>
              <a:cs typeface="Times New Roman" panose="02020603050405020304" pitchFamily="18" charset="0"/>
            </a:endParaRPr>
          </a:p>
          <a:p>
            <a:pPr eaLnBrk="1" hangingPunct="1">
              <a:defRPr/>
            </a:pPr>
            <a:r>
              <a:rPr kumimoji="0" lang="en-US" altLang="zh-CN" sz="3200" b="1" kern="0" dirty="0">
                <a:solidFill>
                  <a:srgbClr val="000044"/>
                </a:solidFill>
                <a:ea typeface="宋体"/>
                <a:cs typeface="Times New Roman" panose="02020603050405020304" pitchFamily="18" charset="0"/>
              </a:rPr>
              <a:t>2.</a:t>
            </a:r>
            <a:r>
              <a:rPr lang="zh-CN" altLang="en-US" sz="3300" b="1" kern="0" dirty="0">
                <a:solidFill>
                  <a:srgbClr val="000044"/>
                </a:solidFill>
                <a:ea typeface="宋体"/>
                <a:cs typeface="Times New Roman" panose="02020603050405020304" pitchFamily="18" charset="0"/>
              </a:rPr>
              <a:t>设</a:t>
            </a:r>
            <a:r>
              <a:rPr lang="zh-CN" altLang="en-US" sz="3300" b="1" kern="0" dirty="0">
                <a:solidFill>
                  <a:srgbClr val="000044"/>
                </a:solidFill>
                <a:ea typeface="宋体"/>
                <a:cs typeface="Times New Roman" panose="02020603050405020304" pitchFamily="18" charset="0"/>
                <a:sym typeface="Symbol" panose="05050102010706020507" pitchFamily="18" charset="2"/>
              </a:rPr>
              <a:t></a:t>
            </a:r>
            <a:r>
              <a:rPr lang="zh-CN" altLang="en-US" sz="3300" b="1" kern="0" dirty="0">
                <a:solidFill>
                  <a:srgbClr val="000044"/>
                </a:solidFill>
                <a:ea typeface="宋体"/>
                <a:cs typeface="Times New Roman" panose="02020603050405020304" pitchFamily="18" charset="0"/>
              </a:rPr>
              <a:t>是</a:t>
            </a:r>
            <a:r>
              <a:rPr lang="en-US" altLang="zh-CN" sz="3300" b="1" kern="0" dirty="0">
                <a:solidFill>
                  <a:srgbClr val="000044"/>
                </a:solidFill>
                <a:ea typeface="宋体"/>
                <a:cs typeface="Times New Roman" panose="02020603050405020304" pitchFamily="18" charset="0"/>
              </a:rPr>
              <a:t>A</a:t>
            </a:r>
            <a:r>
              <a:rPr lang="zh-CN" altLang="en-US" sz="3300" b="1" kern="0" dirty="0">
                <a:solidFill>
                  <a:srgbClr val="000044"/>
                </a:solidFill>
                <a:ea typeface="宋体"/>
                <a:cs typeface="Times New Roman" panose="02020603050405020304" pitchFamily="18" charset="0"/>
              </a:rPr>
              <a:t>到</a:t>
            </a:r>
            <a:r>
              <a:rPr lang="en-US" altLang="zh-CN" sz="3300" b="1" kern="0" dirty="0">
                <a:solidFill>
                  <a:srgbClr val="000044"/>
                </a:solidFill>
                <a:ea typeface="宋体"/>
                <a:cs typeface="Times New Roman" panose="02020603050405020304" pitchFamily="18" charset="0"/>
              </a:rPr>
              <a:t>B</a:t>
            </a:r>
            <a:r>
              <a:rPr lang="zh-CN" altLang="en-US" sz="3300" b="1" kern="0" dirty="0">
                <a:solidFill>
                  <a:srgbClr val="000044"/>
                </a:solidFill>
                <a:ea typeface="宋体"/>
                <a:cs typeface="Times New Roman" panose="02020603050405020304" pitchFamily="18" charset="0"/>
              </a:rPr>
              <a:t>内的映射，如果</a:t>
            </a:r>
            <a:r>
              <a:rPr lang="en-US" altLang="zh-CN" sz="3300" b="1" kern="0" dirty="0">
                <a:solidFill>
                  <a:srgbClr val="000044"/>
                </a:solidFill>
                <a:ea typeface="宋体"/>
                <a:cs typeface="Times New Roman" panose="02020603050405020304" pitchFamily="18" charset="0"/>
              </a:rPr>
              <a:t>B</a:t>
            </a:r>
            <a:r>
              <a:rPr lang="zh-CN" altLang="en-US" sz="3300" b="1" kern="0" dirty="0">
                <a:solidFill>
                  <a:srgbClr val="000044"/>
                </a:solidFill>
                <a:ea typeface="宋体"/>
                <a:cs typeface="Times New Roman" panose="02020603050405020304" pitchFamily="18" charset="0"/>
              </a:rPr>
              <a:t>中每一个元素都</a:t>
            </a:r>
            <a:endParaRPr lang="en-US" altLang="zh-CN" sz="3300" b="1" kern="0" dirty="0">
              <a:solidFill>
                <a:srgbClr val="000044"/>
              </a:solidFill>
              <a:ea typeface="宋体"/>
              <a:cs typeface="Times New Roman" panose="02020603050405020304" pitchFamily="18" charset="0"/>
            </a:endParaRPr>
          </a:p>
          <a:p>
            <a:pPr eaLnBrk="1" hangingPunct="1">
              <a:defRPr/>
            </a:pPr>
            <a:r>
              <a:rPr lang="zh-CN" altLang="en-US" sz="3300" b="1" kern="0" dirty="0">
                <a:solidFill>
                  <a:srgbClr val="000044"/>
                </a:solidFill>
                <a:ea typeface="宋体"/>
                <a:cs typeface="Times New Roman" panose="02020603050405020304" pitchFamily="18" charset="0"/>
              </a:rPr>
              <a:t>一定是</a:t>
            </a:r>
            <a:r>
              <a:rPr lang="en-US" altLang="zh-CN" sz="3300" b="1" kern="0" dirty="0">
                <a:solidFill>
                  <a:srgbClr val="000044"/>
                </a:solidFill>
                <a:ea typeface="宋体"/>
                <a:cs typeface="Times New Roman" panose="02020603050405020304" pitchFamily="18" charset="0"/>
              </a:rPr>
              <a:t>A</a:t>
            </a:r>
            <a:r>
              <a:rPr lang="zh-CN" altLang="en-US" sz="3300" b="1" kern="0" dirty="0">
                <a:solidFill>
                  <a:srgbClr val="000044"/>
                </a:solidFill>
                <a:ea typeface="宋体"/>
                <a:cs typeface="Times New Roman" panose="02020603050405020304" pitchFamily="18" charset="0"/>
              </a:rPr>
              <a:t>中某元素的映像，就称</a:t>
            </a:r>
            <a:r>
              <a:rPr lang="zh-CN" altLang="en-US" sz="3300" b="1" kern="0" dirty="0">
                <a:solidFill>
                  <a:srgbClr val="000044"/>
                </a:solidFill>
                <a:ea typeface="宋体"/>
                <a:cs typeface="Times New Roman" panose="02020603050405020304" pitchFamily="18" charset="0"/>
                <a:sym typeface="Symbol" panose="05050102010706020507" pitchFamily="18" charset="2"/>
              </a:rPr>
              <a:t></a:t>
            </a:r>
            <a:r>
              <a:rPr lang="zh-CN" altLang="en-US" sz="3300" b="1" kern="0" dirty="0">
                <a:solidFill>
                  <a:srgbClr val="000044"/>
                </a:solidFill>
                <a:ea typeface="宋体"/>
                <a:cs typeface="Times New Roman" panose="02020603050405020304" pitchFamily="18" charset="0"/>
              </a:rPr>
              <a:t>是</a:t>
            </a:r>
            <a:r>
              <a:rPr lang="en-US" altLang="zh-CN" sz="3300" b="1" kern="0" dirty="0">
                <a:solidFill>
                  <a:srgbClr val="000044"/>
                </a:solidFill>
                <a:ea typeface="宋体"/>
                <a:cs typeface="Times New Roman" panose="02020603050405020304" pitchFamily="18" charset="0"/>
              </a:rPr>
              <a:t>A</a:t>
            </a:r>
            <a:r>
              <a:rPr lang="zh-CN" altLang="en-US" sz="3300" b="1" kern="0" dirty="0">
                <a:solidFill>
                  <a:srgbClr val="000044"/>
                </a:solidFill>
                <a:ea typeface="宋体"/>
                <a:cs typeface="Times New Roman" panose="02020603050405020304" pitchFamily="18" charset="0"/>
              </a:rPr>
              <a:t>到</a:t>
            </a:r>
            <a:r>
              <a:rPr lang="en-US" altLang="zh-CN" sz="3300" b="1" kern="0" dirty="0">
                <a:solidFill>
                  <a:srgbClr val="000044"/>
                </a:solidFill>
                <a:ea typeface="宋体"/>
                <a:cs typeface="Times New Roman" panose="02020603050405020304" pitchFamily="18" charset="0"/>
              </a:rPr>
              <a:t>B</a:t>
            </a:r>
            <a:r>
              <a:rPr lang="zh-CN" altLang="en-US" sz="3300" b="1" kern="0" dirty="0">
                <a:solidFill>
                  <a:schemeClr val="bg2">
                    <a:lumMod val="60000"/>
                    <a:lumOff val="40000"/>
                  </a:schemeClr>
                </a:solidFill>
                <a:ea typeface="宋体"/>
                <a:cs typeface="Times New Roman" panose="02020603050405020304" pitchFamily="18" charset="0"/>
              </a:rPr>
              <a:t>上</a:t>
            </a:r>
            <a:r>
              <a:rPr lang="zh-CN" altLang="en-US" sz="3300" b="1" kern="0" dirty="0">
                <a:solidFill>
                  <a:srgbClr val="000044"/>
                </a:solidFill>
                <a:ea typeface="宋体"/>
                <a:cs typeface="Times New Roman" panose="02020603050405020304" pitchFamily="18" charset="0"/>
              </a:rPr>
              <a:t>的</a:t>
            </a:r>
            <a:endParaRPr lang="en-US" altLang="zh-CN" sz="3300" b="1" kern="0" dirty="0">
              <a:solidFill>
                <a:srgbClr val="000044"/>
              </a:solidFill>
              <a:ea typeface="宋体"/>
              <a:cs typeface="Times New Roman" panose="02020603050405020304" pitchFamily="18" charset="0"/>
            </a:endParaRPr>
          </a:p>
          <a:p>
            <a:pPr eaLnBrk="1" hangingPunct="1">
              <a:defRPr/>
            </a:pPr>
            <a:r>
              <a:rPr lang="zh-CN" altLang="en-US" sz="3300" b="1" kern="0" dirty="0">
                <a:solidFill>
                  <a:srgbClr val="000044"/>
                </a:solidFill>
                <a:ea typeface="宋体"/>
                <a:cs typeface="Times New Roman" panose="02020603050405020304" pitchFamily="18" charset="0"/>
              </a:rPr>
              <a:t>映射（</a:t>
            </a:r>
            <a:r>
              <a:rPr lang="zh-CN" altLang="en-US" sz="3300" b="1" kern="0" dirty="0">
                <a:solidFill>
                  <a:schemeClr val="bg2">
                    <a:lumMod val="60000"/>
                    <a:lumOff val="40000"/>
                  </a:schemeClr>
                </a:solidFill>
                <a:ea typeface="宋体"/>
                <a:cs typeface="Times New Roman" panose="02020603050405020304" pitchFamily="18" charset="0"/>
              </a:rPr>
              <a:t>满射</a:t>
            </a:r>
            <a:r>
              <a:rPr lang="zh-CN" altLang="en-US" sz="3300" b="1" kern="0" dirty="0">
                <a:solidFill>
                  <a:srgbClr val="000044"/>
                </a:solidFill>
                <a:ea typeface="宋体"/>
                <a:cs typeface="Times New Roman" panose="02020603050405020304" pitchFamily="18" charset="0"/>
              </a:rPr>
              <a:t>）。</a:t>
            </a:r>
            <a:endParaRPr lang="en-US" altLang="zh-CN" sz="3300" b="1" kern="0" dirty="0">
              <a:solidFill>
                <a:srgbClr val="000044"/>
              </a:solidFill>
              <a:ea typeface="宋体"/>
              <a:cs typeface="Times New Roman" panose="02020603050405020304" pitchFamily="18" charset="0"/>
            </a:endParaRPr>
          </a:p>
          <a:p>
            <a:pPr algn="just" eaLnBrk="1" hangingPunct="1">
              <a:spcBef>
                <a:spcPct val="20000"/>
              </a:spcBef>
              <a:buClr>
                <a:srgbClr val="FFCC00"/>
              </a:buClr>
              <a:buSzPct val="85000"/>
              <a:defRPr/>
            </a:pPr>
            <a:r>
              <a:rPr kumimoji="0" lang="en-US" altLang="zh-CN" sz="3200" b="1" kern="0" dirty="0">
                <a:solidFill>
                  <a:srgbClr val="000044"/>
                </a:solidFill>
                <a:ea typeface="宋体"/>
                <a:cs typeface="Times New Roman" panose="02020603050405020304" pitchFamily="18" charset="0"/>
              </a:rPr>
              <a:t>3.</a:t>
            </a:r>
            <a:r>
              <a:rPr lang="zh-CN" altLang="en-US" sz="3200" b="1" kern="0" dirty="0">
                <a:solidFill>
                  <a:srgbClr val="000044"/>
                </a:solidFill>
                <a:ea typeface="宋体"/>
                <a:cs typeface="Times New Roman" panose="02020603050405020304" pitchFamily="18" charset="0"/>
              </a:rPr>
              <a:t>设</a:t>
            </a:r>
            <a:r>
              <a:rPr lang="en-US" altLang="zh-CN" sz="3200" b="1" kern="0" dirty="0">
                <a:solidFill>
                  <a:srgbClr val="000044"/>
                </a:solidFill>
                <a:ea typeface="宋体"/>
                <a:cs typeface="Times New Roman" panose="02020603050405020304" pitchFamily="18" charset="0"/>
                <a:sym typeface="Symbol" panose="05050102010706020507" pitchFamily="18" charset="2"/>
              </a:rPr>
              <a:t></a:t>
            </a:r>
            <a:r>
              <a:rPr lang="zh-CN" altLang="en-US" sz="3200" b="1" kern="0" dirty="0">
                <a:solidFill>
                  <a:srgbClr val="000044"/>
                </a:solidFill>
                <a:ea typeface="宋体"/>
                <a:cs typeface="Times New Roman" panose="02020603050405020304" pitchFamily="18" charset="0"/>
              </a:rPr>
              <a:t>是</a:t>
            </a:r>
            <a:r>
              <a:rPr lang="en-US" altLang="zh-CN" sz="3200" b="1" kern="0" dirty="0">
                <a:solidFill>
                  <a:srgbClr val="000044"/>
                </a:solidFill>
                <a:ea typeface="宋体"/>
                <a:cs typeface="Times New Roman" panose="02020603050405020304" pitchFamily="18" charset="0"/>
              </a:rPr>
              <a:t>A</a:t>
            </a:r>
            <a:r>
              <a:rPr lang="zh-CN" altLang="en-US" sz="3200" b="1" kern="0" dirty="0">
                <a:solidFill>
                  <a:srgbClr val="000044"/>
                </a:solidFill>
                <a:ea typeface="宋体"/>
                <a:cs typeface="Times New Roman" panose="02020603050405020304" pitchFamily="18" charset="0"/>
              </a:rPr>
              <a:t>到</a:t>
            </a:r>
            <a:r>
              <a:rPr lang="en-US" altLang="zh-CN" sz="3200" b="1" kern="0" dirty="0">
                <a:solidFill>
                  <a:srgbClr val="000044"/>
                </a:solidFill>
                <a:ea typeface="宋体"/>
                <a:cs typeface="Times New Roman" panose="02020603050405020304" pitchFamily="18" charset="0"/>
              </a:rPr>
              <a:t>B</a:t>
            </a:r>
            <a:r>
              <a:rPr lang="zh-CN" altLang="en-US" sz="3200" b="1" kern="0" dirty="0">
                <a:solidFill>
                  <a:srgbClr val="000044"/>
                </a:solidFill>
                <a:ea typeface="宋体"/>
                <a:cs typeface="Times New Roman" panose="02020603050405020304" pitchFamily="18" charset="0"/>
              </a:rPr>
              <a:t>内的映射，如果对任意</a:t>
            </a:r>
            <a:r>
              <a:rPr lang="en-US" altLang="zh-CN" sz="3200" b="1" kern="0" dirty="0" err="1">
                <a:solidFill>
                  <a:srgbClr val="000044"/>
                </a:solidFill>
                <a:ea typeface="宋体"/>
                <a:cs typeface="Times New Roman" panose="02020603050405020304" pitchFamily="18" charset="0"/>
              </a:rPr>
              <a:t>a</a:t>
            </a:r>
            <a:r>
              <a:rPr lang="en-US" altLang="zh-CN" sz="3200" b="1" kern="0" dirty="0" err="1">
                <a:solidFill>
                  <a:srgbClr val="000044"/>
                </a:solidFill>
                <a:ea typeface="宋体"/>
                <a:cs typeface="Times New Roman" panose="02020603050405020304" pitchFamily="18" charset="0"/>
                <a:sym typeface="Symbol" panose="05050102010706020507" pitchFamily="18" charset="2"/>
              </a:rPr>
              <a:t></a:t>
            </a:r>
            <a:r>
              <a:rPr lang="en-US" altLang="zh-CN" sz="3200" b="1" kern="0" dirty="0" err="1">
                <a:solidFill>
                  <a:srgbClr val="000044"/>
                </a:solidFill>
                <a:ea typeface="宋体"/>
                <a:cs typeface="Times New Roman" panose="02020603050405020304" pitchFamily="18" charset="0"/>
              </a:rPr>
              <a:t>A</a:t>
            </a:r>
            <a:r>
              <a:rPr lang="en-US" altLang="zh-CN" sz="3200" b="1" kern="0" dirty="0">
                <a:solidFill>
                  <a:srgbClr val="000044"/>
                </a:solidFill>
                <a:ea typeface="宋体"/>
                <a:cs typeface="Times New Roman" panose="02020603050405020304" pitchFamily="18" charset="0"/>
              </a:rPr>
              <a:t>，</a:t>
            </a:r>
          </a:p>
          <a:p>
            <a:pPr algn="just" eaLnBrk="1" hangingPunct="1">
              <a:spcBef>
                <a:spcPct val="20000"/>
              </a:spcBef>
              <a:buClr>
                <a:srgbClr val="FFCC00"/>
              </a:buClr>
              <a:buSzPct val="85000"/>
              <a:defRPr/>
            </a:pPr>
            <a:r>
              <a:rPr lang="en-US" altLang="zh-CN" sz="3200" b="1" kern="0" dirty="0" err="1">
                <a:solidFill>
                  <a:srgbClr val="000044"/>
                </a:solidFill>
                <a:ea typeface="宋体"/>
                <a:cs typeface="Times New Roman" panose="02020603050405020304" pitchFamily="18" charset="0"/>
              </a:rPr>
              <a:t>b</a:t>
            </a:r>
            <a:r>
              <a:rPr lang="en-US" altLang="zh-CN" sz="3200" b="1" kern="0" dirty="0" err="1">
                <a:solidFill>
                  <a:srgbClr val="000044"/>
                </a:solidFill>
                <a:ea typeface="宋体"/>
                <a:cs typeface="Times New Roman" panose="02020603050405020304" pitchFamily="18" charset="0"/>
                <a:sym typeface="Symbol" panose="05050102010706020507" pitchFamily="18" charset="2"/>
              </a:rPr>
              <a:t></a:t>
            </a:r>
            <a:r>
              <a:rPr lang="en-US" altLang="zh-CN" sz="3200" b="1" kern="0" dirty="0" err="1">
                <a:solidFill>
                  <a:srgbClr val="000044"/>
                </a:solidFill>
                <a:ea typeface="宋体"/>
                <a:cs typeface="Times New Roman" panose="02020603050405020304" pitchFamily="18" charset="0"/>
              </a:rPr>
              <a:t>A</a:t>
            </a:r>
            <a:r>
              <a:rPr lang="zh-CN" altLang="en-US" sz="3200" b="1" kern="0" dirty="0">
                <a:solidFill>
                  <a:srgbClr val="000044"/>
                </a:solidFill>
                <a:ea typeface="宋体"/>
                <a:cs typeface="Times New Roman" panose="02020603050405020304" pitchFamily="18" charset="0"/>
              </a:rPr>
              <a:t>且</a:t>
            </a:r>
            <a:r>
              <a:rPr lang="en-US" altLang="zh-CN" sz="3200" b="1" kern="0" dirty="0" err="1">
                <a:solidFill>
                  <a:srgbClr val="000044"/>
                </a:solidFill>
                <a:ea typeface="宋体"/>
                <a:cs typeface="Times New Roman" panose="02020603050405020304" pitchFamily="18" charset="0"/>
              </a:rPr>
              <a:t>a</a:t>
            </a:r>
            <a:r>
              <a:rPr lang="en-US" altLang="zh-CN" sz="3200" b="1" kern="0" dirty="0" err="1">
                <a:solidFill>
                  <a:srgbClr val="000044"/>
                </a:solidFill>
                <a:ea typeface="宋体"/>
                <a:cs typeface="Times New Roman" panose="02020603050405020304" pitchFamily="18" charset="0"/>
                <a:sym typeface="Symbol" panose="05050102010706020507" pitchFamily="18" charset="2"/>
              </a:rPr>
              <a:t></a:t>
            </a:r>
            <a:r>
              <a:rPr lang="en-US" altLang="zh-CN" sz="3200" b="1" kern="0" dirty="0" err="1">
                <a:solidFill>
                  <a:srgbClr val="000044"/>
                </a:solidFill>
                <a:ea typeface="宋体"/>
                <a:cs typeface="Times New Roman" panose="02020603050405020304" pitchFamily="18" charset="0"/>
              </a:rPr>
              <a:t>b</a:t>
            </a:r>
            <a:r>
              <a:rPr lang="en-US" altLang="zh-CN" sz="3200" b="1" kern="0" dirty="0">
                <a:solidFill>
                  <a:srgbClr val="000044"/>
                </a:solidFill>
                <a:ea typeface="宋体"/>
                <a:cs typeface="Times New Roman" panose="02020603050405020304" pitchFamily="18" charset="0"/>
              </a:rPr>
              <a:t>，</a:t>
            </a:r>
            <a:r>
              <a:rPr lang="zh-CN" altLang="en-US" sz="3200" b="1" kern="0" dirty="0">
                <a:solidFill>
                  <a:srgbClr val="000044"/>
                </a:solidFill>
                <a:ea typeface="宋体"/>
                <a:cs typeface="Times New Roman" panose="02020603050405020304" pitchFamily="18" charset="0"/>
              </a:rPr>
              <a:t>都有</a:t>
            </a:r>
            <a:r>
              <a:rPr lang="en-US" altLang="zh-CN" sz="3200" b="1" kern="0" dirty="0">
                <a:solidFill>
                  <a:srgbClr val="000044"/>
                </a:solidFill>
                <a:ea typeface="宋体"/>
                <a:cs typeface="Times New Roman" panose="02020603050405020304" pitchFamily="18" charset="0"/>
                <a:sym typeface="Symbol" panose="05050102010706020507" pitchFamily="18" charset="2"/>
              </a:rPr>
              <a:t></a:t>
            </a:r>
            <a:r>
              <a:rPr lang="en-US" altLang="zh-CN" sz="3200" b="1" kern="0" dirty="0">
                <a:solidFill>
                  <a:srgbClr val="000044"/>
                </a:solidFill>
                <a:ea typeface="宋体"/>
                <a:cs typeface="Times New Roman" panose="02020603050405020304" pitchFamily="18" charset="0"/>
              </a:rPr>
              <a:t>(a) </a:t>
            </a:r>
            <a:r>
              <a:rPr lang="en-US" altLang="zh-CN" sz="3200" b="1" kern="0" dirty="0">
                <a:solidFill>
                  <a:srgbClr val="000044"/>
                </a:solidFill>
                <a:ea typeface="宋体"/>
                <a:cs typeface="Times New Roman" panose="02020603050405020304" pitchFamily="18" charset="0"/>
                <a:sym typeface="Symbol" panose="05050102010706020507" pitchFamily="18" charset="2"/>
              </a:rPr>
              <a:t> </a:t>
            </a:r>
            <a:r>
              <a:rPr lang="en-US" altLang="zh-CN" sz="3200" b="1" kern="0" dirty="0">
                <a:solidFill>
                  <a:srgbClr val="000044"/>
                </a:solidFill>
                <a:ea typeface="宋体"/>
                <a:cs typeface="Times New Roman" panose="02020603050405020304" pitchFamily="18" charset="0"/>
              </a:rPr>
              <a:t>(b)，</a:t>
            </a:r>
            <a:r>
              <a:rPr lang="zh-CN" altLang="en-US" sz="3200" b="1" kern="0" dirty="0">
                <a:solidFill>
                  <a:srgbClr val="000044"/>
                </a:solidFill>
                <a:ea typeface="宋体"/>
                <a:cs typeface="Times New Roman" panose="02020603050405020304" pitchFamily="18" charset="0"/>
              </a:rPr>
              <a:t>就称</a:t>
            </a:r>
            <a:r>
              <a:rPr lang="en-US" altLang="zh-CN" sz="3200" b="1" kern="0" dirty="0">
                <a:solidFill>
                  <a:srgbClr val="000044"/>
                </a:solidFill>
                <a:ea typeface="宋体"/>
                <a:cs typeface="Times New Roman" panose="02020603050405020304" pitchFamily="18" charset="0"/>
                <a:sym typeface="Symbol" panose="05050102010706020507" pitchFamily="18" charset="2"/>
              </a:rPr>
              <a:t></a:t>
            </a:r>
            <a:r>
              <a:rPr lang="zh-CN" altLang="en-US" sz="3200" b="1" kern="0" dirty="0">
                <a:solidFill>
                  <a:srgbClr val="000044"/>
                </a:solidFill>
                <a:ea typeface="宋体"/>
                <a:cs typeface="Times New Roman" panose="02020603050405020304" pitchFamily="18" charset="0"/>
              </a:rPr>
              <a:t>是</a:t>
            </a:r>
            <a:r>
              <a:rPr lang="en-US" altLang="zh-CN" sz="3200" b="1" kern="0" dirty="0">
                <a:solidFill>
                  <a:srgbClr val="000044"/>
                </a:solidFill>
                <a:ea typeface="宋体"/>
                <a:cs typeface="Times New Roman" panose="02020603050405020304" pitchFamily="18" charset="0"/>
              </a:rPr>
              <a:t>A</a:t>
            </a:r>
            <a:r>
              <a:rPr lang="zh-CN" altLang="en-US" sz="3200" b="1" kern="0" dirty="0">
                <a:solidFill>
                  <a:srgbClr val="000044"/>
                </a:solidFill>
                <a:ea typeface="宋体"/>
                <a:cs typeface="Times New Roman" panose="02020603050405020304" pitchFamily="18" charset="0"/>
              </a:rPr>
              <a:t>到</a:t>
            </a:r>
            <a:r>
              <a:rPr lang="en-US" altLang="zh-CN" sz="3200" b="1" kern="0" dirty="0">
                <a:solidFill>
                  <a:srgbClr val="000044"/>
                </a:solidFill>
                <a:ea typeface="宋体"/>
                <a:cs typeface="Times New Roman" panose="02020603050405020304" pitchFamily="18" charset="0"/>
              </a:rPr>
              <a:t>B</a:t>
            </a:r>
            <a:r>
              <a:rPr lang="zh-CN" altLang="en-US" sz="3200" b="1" kern="0" dirty="0">
                <a:solidFill>
                  <a:srgbClr val="000044"/>
                </a:solidFill>
                <a:ea typeface="宋体"/>
                <a:cs typeface="Times New Roman" panose="02020603050405020304" pitchFamily="18" charset="0"/>
              </a:rPr>
              <a:t>的</a:t>
            </a:r>
            <a:endParaRPr lang="en-US" altLang="zh-CN" sz="3200" b="1" kern="0" dirty="0">
              <a:solidFill>
                <a:srgbClr val="000044"/>
              </a:solidFill>
              <a:ea typeface="宋体"/>
              <a:cs typeface="Times New Roman" panose="02020603050405020304" pitchFamily="18" charset="0"/>
            </a:endParaRPr>
          </a:p>
          <a:p>
            <a:pPr algn="just" eaLnBrk="1" hangingPunct="1">
              <a:spcBef>
                <a:spcPct val="20000"/>
              </a:spcBef>
              <a:buClr>
                <a:srgbClr val="FFCC00"/>
              </a:buClr>
              <a:buSzPct val="85000"/>
              <a:defRPr/>
            </a:pPr>
            <a:r>
              <a:rPr lang="zh-CN" altLang="en-US" sz="3200" b="1" kern="0" dirty="0">
                <a:solidFill>
                  <a:srgbClr val="000044"/>
                </a:solidFill>
                <a:ea typeface="宋体"/>
                <a:cs typeface="Times New Roman" panose="02020603050405020304" pitchFamily="18" charset="0"/>
              </a:rPr>
              <a:t>单射。</a:t>
            </a:r>
          </a:p>
          <a:p>
            <a:pPr eaLnBrk="1" hangingPunct="1">
              <a:defRPr/>
            </a:pPr>
            <a:endParaRPr kumimoji="0" lang="zh-CN" altLang="en-US" sz="1800" dirty="0">
              <a:solidFill>
                <a:srgbClr val="FFFFFF"/>
              </a:solidFill>
              <a:latin typeface="Arial"/>
            </a:endParaRPr>
          </a:p>
        </p:txBody>
      </p:sp>
    </p:spTree>
    <p:extLst>
      <p:ext uri="{BB962C8B-B14F-4D97-AF65-F5344CB8AC3E}">
        <p14:creationId xmlns:p14="http://schemas.microsoft.com/office/powerpoint/2010/main" val="249636733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a:xfrm>
            <a:off x="168275" y="628650"/>
            <a:ext cx="8985250" cy="6091238"/>
          </a:xfrm>
        </p:spPr>
        <p:txBody>
          <a:bodyPr/>
          <a:lstStyle/>
          <a:p>
            <a:pPr marL="0" indent="0">
              <a:buFont typeface="Wingdings" panose="05000000000000000000" pitchFamily="2" charset="2"/>
              <a:buNone/>
            </a:pPr>
            <a:r>
              <a:rPr lang="en-US" altLang="zh-CN" dirty="0" smtClean="0">
                <a:effectLst/>
                <a:latin typeface="宋体" panose="02010600030101010101" pitchFamily="2" charset="-122"/>
                <a:ea typeface="宋体" panose="02010600030101010101" pitchFamily="2" charset="-122"/>
              </a:rPr>
              <a:t>1</a:t>
            </a:r>
            <a:r>
              <a:rPr lang="zh-CN" altLang="en-US" dirty="0" smtClean="0">
                <a:effectLst/>
                <a:latin typeface="宋体" panose="02010600030101010101" pitchFamily="2" charset="-122"/>
                <a:ea typeface="宋体" panose="02010600030101010101" pitchFamily="2" charset="-122"/>
              </a:rPr>
              <a:t>、</a:t>
            </a:r>
            <a:r>
              <a:rPr lang="zh-CN" altLang="zh-CN" dirty="0" smtClean="0">
                <a:effectLst/>
                <a:latin typeface="宋体" panose="02010600030101010101" pitchFamily="2" charset="-122"/>
                <a:ea typeface="宋体" panose="02010600030101010101" pitchFamily="2" charset="-122"/>
              </a:rPr>
              <a:t>给出满足公式</a:t>
            </a:r>
            <a:r>
              <a:rPr lang="en-US" altLang="zh-CN" dirty="0" smtClean="0">
                <a:effectLst/>
                <a:latin typeface="宋体" panose="02010600030101010101" pitchFamily="2" charset="-122"/>
                <a:ea typeface="宋体" panose="02010600030101010101" pitchFamily="2" charset="-122"/>
              </a:rPr>
              <a:t>(P→Q)→P</a:t>
            </a:r>
            <a:r>
              <a:rPr lang="en-US" altLang="zh-CN" dirty="0" smtClean="0">
                <a:effectLst/>
                <a:latin typeface="宋体" panose="02010600030101010101" pitchFamily="2" charset="-122"/>
                <a:ea typeface="宋体" panose="02010600030101010101" pitchFamily="2" charset="-122"/>
                <a:sym typeface="Symbol" panose="05050102010706020507" pitchFamily="18" charset="2"/>
              </a:rPr>
              <a:t></a:t>
            </a:r>
            <a:r>
              <a:rPr lang="en-US" altLang="zh-CN" dirty="0" smtClean="0">
                <a:effectLst/>
                <a:latin typeface="宋体" panose="02010600030101010101" pitchFamily="2" charset="-122"/>
                <a:ea typeface="宋体" panose="02010600030101010101" pitchFamily="2" charset="-122"/>
              </a:rPr>
              <a:t>Q</a:t>
            </a:r>
            <a:r>
              <a:rPr lang="zh-CN" altLang="zh-CN" dirty="0" smtClean="0">
                <a:effectLst/>
                <a:latin typeface="宋体" panose="02010600030101010101" pitchFamily="2" charset="-122"/>
                <a:ea typeface="宋体" panose="02010600030101010101" pitchFamily="2" charset="-122"/>
              </a:rPr>
              <a:t>的一个解释和弄假它的一个解释。</a:t>
            </a:r>
          </a:p>
          <a:p>
            <a:pPr marL="0" indent="0">
              <a:buFont typeface="Wingdings" panose="05000000000000000000" pitchFamily="2" charset="2"/>
              <a:buNone/>
            </a:pPr>
            <a:endParaRPr lang="en-US" altLang="zh-CN" dirty="0" smtClean="0">
              <a:effectLst/>
              <a:latin typeface="宋体" panose="02010600030101010101" pitchFamily="2" charset="-122"/>
              <a:ea typeface="宋体" panose="02010600030101010101" pitchFamily="2" charset="-122"/>
            </a:endParaRPr>
          </a:p>
          <a:p>
            <a:pPr marL="0" indent="0">
              <a:buFont typeface="Wingdings" panose="05000000000000000000" pitchFamily="2" charset="2"/>
              <a:buNone/>
            </a:pPr>
            <a:r>
              <a:rPr lang="zh-CN" altLang="en-US" dirty="0" smtClean="0">
                <a:effectLst/>
                <a:latin typeface="宋体" panose="02010600030101010101" pitchFamily="2" charset="-122"/>
                <a:ea typeface="宋体" panose="02010600030101010101" pitchFamily="2" charset="-122"/>
              </a:rPr>
              <a:t>答：</a:t>
            </a:r>
            <a:r>
              <a:rPr lang="en-US" altLang="zh-CN" dirty="0" smtClean="0">
                <a:effectLst/>
              </a:rPr>
              <a:t> G =</a:t>
            </a:r>
            <a:r>
              <a:rPr lang="zh-CN" altLang="en-US" dirty="0" smtClean="0">
                <a:effectLst/>
              </a:rPr>
              <a:t> </a:t>
            </a:r>
            <a:r>
              <a:rPr lang="en-US" altLang="zh-CN" dirty="0" smtClean="0">
                <a:effectLst/>
              </a:rPr>
              <a:t>(P →</a:t>
            </a:r>
            <a:r>
              <a:rPr lang="zh-CN" altLang="en-US" dirty="0" smtClean="0">
                <a:effectLst/>
              </a:rPr>
              <a:t> </a:t>
            </a:r>
            <a:r>
              <a:rPr lang="en-US" altLang="zh-CN" dirty="0" smtClean="0">
                <a:effectLst/>
              </a:rPr>
              <a:t>Q)</a:t>
            </a:r>
            <a:r>
              <a:rPr lang="zh-CN" altLang="en-US" dirty="0" smtClean="0">
                <a:effectLst/>
              </a:rPr>
              <a:t> </a:t>
            </a:r>
            <a:r>
              <a:rPr lang="en-US" altLang="zh-CN" dirty="0" smtClean="0">
                <a:effectLst/>
              </a:rPr>
              <a:t>→</a:t>
            </a:r>
            <a:r>
              <a:rPr lang="zh-CN" altLang="en-US" dirty="0" smtClean="0">
                <a:effectLst/>
              </a:rPr>
              <a:t> </a:t>
            </a:r>
            <a:r>
              <a:rPr lang="en-US" altLang="zh-CN" dirty="0" smtClean="0">
                <a:effectLst/>
              </a:rPr>
              <a:t>P</a:t>
            </a:r>
            <a:r>
              <a:rPr lang="en-US" altLang="zh-CN" dirty="0" smtClean="0">
                <a:effectLst/>
                <a:sym typeface="Symbol" panose="05050102010706020507" pitchFamily="18" charset="2"/>
              </a:rPr>
              <a:t></a:t>
            </a:r>
            <a:r>
              <a:rPr lang="en-US" altLang="zh-CN" dirty="0" smtClean="0">
                <a:effectLst/>
              </a:rPr>
              <a:t>Q</a:t>
            </a:r>
            <a:endParaRPr lang="zh-CN" altLang="zh-CN" dirty="0" smtClean="0">
              <a:effectLst/>
            </a:endParaRPr>
          </a:p>
          <a:p>
            <a:pPr marL="0" indent="0">
              <a:buFont typeface="Wingdings" panose="05000000000000000000" pitchFamily="2" charset="2"/>
              <a:buNone/>
            </a:pPr>
            <a:r>
              <a:rPr lang="zh-CN" altLang="en-US" dirty="0" smtClean="0">
                <a:effectLst/>
              </a:rPr>
              <a:t>            </a:t>
            </a:r>
            <a:r>
              <a:rPr lang="en-US" altLang="zh-CN" dirty="0" smtClean="0">
                <a:effectLst/>
              </a:rPr>
              <a:t>=</a:t>
            </a:r>
            <a:r>
              <a:rPr lang="zh-CN" altLang="en-US" dirty="0" smtClean="0">
                <a:effectLst/>
              </a:rPr>
              <a:t> </a:t>
            </a:r>
            <a:r>
              <a:rPr lang="en-US" altLang="zh-CN" dirty="0" smtClean="0">
                <a:effectLst/>
              </a:rPr>
              <a:t>(</a:t>
            </a:r>
            <a:r>
              <a:rPr lang="en-US" altLang="zh-CN" dirty="0" smtClean="0">
                <a:effectLst/>
                <a:sym typeface="Symbol" panose="05050102010706020507" pitchFamily="18" charset="2"/>
              </a:rPr>
              <a:t></a:t>
            </a:r>
            <a:r>
              <a:rPr lang="en-US" altLang="zh-CN" dirty="0" smtClean="0">
                <a:effectLst/>
              </a:rPr>
              <a:t> P</a:t>
            </a:r>
            <a:r>
              <a:rPr lang="en-US" altLang="zh-CN" dirty="0" smtClean="0">
                <a:effectLst/>
                <a:sym typeface="Symbol" panose="05050102010706020507" pitchFamily="18" charset="2"/>
              </a:rPr>
              <a:t></a:t>
            </a:r>
            <a:r>
              <a:rPr lang="en-US" altLang="zh-CN" dirty="0" smtClean="0">
                <a:effectLst/>
              </a:rPr>
              <a:t>Q) →</a:t>
            </a:r>
            <a:r>
              <a:rPr lang="zh-CN" altLang="en-US" dirty="0" smtClean="0">
                <a:effectLst/>
              </a:rPr>
              <a:t> </a:t>
            </a:r>
            <a:r>
              <a:rPr lang="en-US" altLang="zh-CN" dirty="0" smtClean="0">
                <a:effectLst/>
              </a:rPr>
              <a:t>P</a:t>
            </a:r>
            <a:r>
              <a:rPr lang="en-US" altLang="zh-CN" dirty="0" smtClean="0">
                <a:effectLst/>
                <a:sym typeface="Symbol" panose="05050102010706020507" pitchFamily="18" charset="2"/>
              </a:rPr>
              <a:t></a:t>
            </a:r>
            <a:r>
              <a:rPr lang="en-US" altLang="zh-CN" dirty="0" smtClean="0">
                <a:effectLst/>
              </a:rPr>
              <a:t>Q</a:t>
            </a:r>
          </a:p>
          <a:p>
            <a:pPr marL="0" indent="0">
              <a:buFont typeface="Wingdings" panose="05000000000000000000" pitchFamily="2" charset="2"/>
              <a:buNone/>
            </a:pPr>
            <a:r>
              <a:rPr lang="zh-CN" altLang="en-US" dirty="0" smtClean="0">
                <a:effectLst/>
              </a:rPr>
              <a:t>            </a:t>
            </a:r>
            <a:r>
              <a:rPr lang="en-US" altLang="zh-CN" dirty="0" smtClean="0">
                <a:effectLst/>
              </a:rPr>
              <a:t>=</a:t>
            </a:r>
            <a:r>
              <a:rPr lang="en-US" altLang="zh-CN" dirty="0" smtClean="0">
                <a:effectLst/>
                <a:sym typeface="Symbol" panose="05050102010706020507" pitchFamily="18" charset="2"/>
              </a:rPr>
              <a:t> </a:t>
            </a:r>
            <a:r>
              <a:rPr lang="en-US" altLang="zh-CN" dirty="0" smtClean="0">
                <a:effectLst/>
              </a:rPr>
              <a:t>(</a:t>
            </a:r>
            <a:r>
              <a:rPr lang="en-US" altLang="zh-CN" dirty="0" smtClean="0">
                <a:effectLst/>
                <a:sym typeface="Symbol" panose="05050102010706020507" pitchFamily="18" charset="2"/>
              </a:rPr>
              <a:t></a:t>
            </a:r>
            <a:r>
              <a:rPr lang="en-US" altLang="zh-CN" dirty="0" smtClean="0">
                <a:effectLst/>
              </a:rPr>
              <a:t>P</a:t>
            </a:r>
            <a:r>
              <a:rPr lang="en-US" altLang="zh-CN" dirty="0" smtClean="0">
                <a:effectLst/>
                <a:sym typeface="Symbol" panose="05050102010706020507" pitchFamily="18" charset="2"/>
              </a:rPr>
              <a:t></a:t>
            </a:r>
            <a:r>
              <a:rPr lang="en-US" altLang="zh-CN" dirty="0" smtClean="0">
                <a:effectLst/>
              </a:rPr>
              <a:t>Q) </a:t>
            </a:r>
            <a:r>
              <a:rPr lang="en-US" altLang="zh-CN" dirty="0" smtClean="0">
                <a:effectLst/>
                <a:sym typeface="Symbol" panose="05050102010706020507" pitchFamily="18" charset="2"/>
              </a:rPr>
              <a:t></a:t>
            </a:r>
            <a:r>
              <a:rPr lang="en-US" altLang="zh-CN" dirty="0" smtClean="0">
                <a:effectLst/>
              </a:rPr>
              <a:t> (P</a:t>
            </a:r>
            <a:r>
              <a:rPr lang="en-US" altLang="zh-CN" dirty="0" smtClean="0">
                <a:effectLst/>
                <a:sym typeface="Symbol" panose="05050102010706020507" pitchFamily="18" charset="2"/>
              </a:rPr>
              <a:t></a:t>
            </a:r>
            <a:r>
              <a:rPr lang="en-US" altLang="zh-CN" dirty="0" smtClean="0">
                <a:effectLst/>
              </a:rPr>
              <a:t>Q)</a:t>
            </a:r>
            <a:r>
              <a:rPr lang="zh-CN" altLang="zh-CN" dirty="0" smtClean="0">
                <a:effectLst/>
              </a:rPr>
              <a:t> </a:t>
            </a:r>
            <a:endParaRPr lang="en-US" altLang="zh-CN" dirty="0" smtClean="0">
              <a:effectLst/>
            </a:endParaRPr>
          </a:p>
          <a:p>
            <a:pPr marL="0" indent="0">
              <a:buFont typeface="Wingdings" panose="05000000000000000000" pitchFamily="2" charset="2"/>
              <a:buNone/>
            </a:pPr>
            <a:r>
              <a:rPr lang="zh-CN" altLang="en-US" dirty="0" smtClean="0">
                <a:effectLst/>
              </a:rPr>
              <a:t>            </a:t>
            </a:r>
            <a:r>
              <a:rPr lang="en-US" altLang="zh-CN" dirty="0" smtClean="0">
                <a:effectLst/>
              </a:rPr>
              <a:t>= (P</a:t>
            </a:r>
            <a:r>
              <a:rPr lang="en-US" altLang="zh-CN" dirty="0" smtClean="0">
                <a:effectLst/>
                <a:sym typeface="Symbol" panose="05050102010706020507" pitchFamily="18" charset="2"/>
              </a:rPr>
              <a:t></a:t>
            </a:r>
            <a:r>
              <a:rPr lang="en-US" altLang="zh-CN" dirty="0" smtClean="0">
                <a:effectLst/>
              </a:rPr>
              <a:t> Q) </a:t>
            </a:r>
            <a:r>
              <a:rPr lang="en-US" altLang="zh-CN" dirty="0" smtClean="0">
                <a:effectLst/>
                <a:sym typeface="Symbol" panose="05050102010706020507" pitchFamily="18" charset="2"/>
              </a:rPr>
              <a:t></a:t>
            </a:r>
            <a:r>
              <a:rPr lang="en-US" altLang="zh-CN" dirty="0" smtClean="0">
                <a:effectLst/>
              </a:rPr>
              <a:t> (P</a:t>
            </a:r>
            <a:r>
              <a:rPr lang="en-US" altLang="zh-CN" dirty="0" smtClean="0">
                <a:effectLst/>
                <a:sym typeface="Symbol" panose="05050102010706020507" pitchFamily="18" charset="2"/>
              </a:rPr>
              <a:t></a:t>
            </a:r>
            <a:r>
              <a:rPr lang="en-US" altLang="zh-CN" dirty="0" smtClean="0">
                <a:effectLst/>
              </a:rPr>
              <a:t>Q)</a:t>
            </a:r>
            <a:r>
              <a:rPr lang="zh-CN" altLang="zh-CN" dirty="0" smtClean="0">
                <a:effectLst/>
              </a:rPr>
              <a:t> </a:t>
            </a:r>
            <a:endParaRPr lang="en-US" altLang="zh-CN" dirty="0" smtClean="0">
              <a:effectLst/>
            </a:endParaRPr>
          </a:p>
          <a:p>
            <a:pPr marL="0" indent="0">
              <a:buFont typeface="Wingdings" panose="05000000000000000000" pitchFamily="2" charset="2"/>
              <a:buNone/>
            </a:pPr>
            <a:r>
              <a:rPr lang="zh-CN" altLang="en-US" dirty="0" smtClean="0">
                <a:effectLst/>
              </a:rPr>
              <a:t>            </a:t>
            </a:r>
            <a:r>
              <a:rPr lang="en-US" altLang="zh-CN" dirty="0" smtClean="0">
                <a:effectLst/>
              </a:rPr>
              <a:t>=</a:t>
            </a:r>
            <a:r>
              <a:rPr lang="zh-CN" altLang="en-US" dirty="0" smtClean="0">
                <a:effectLst/>
              </a:rPr>
              <a:t> </a:t>
            </a:r>
            <a:r>
              <a:rPr lang="en-US" altLang="zh-CN" dirty="0" smtClean="0">
                <a:effectLst/>
              </a:rPr>
              <a:t>P</a:t>
            </a:r>
            <a:r>
              <a:rPr lang="en-US" altLang="zh-CN" dirty="0" smtClean="0">
                <a:effectLst/>
                <a:sym typeface="Symbol" panose="05050102010706020507" pitchFamily="18" charset="2"/>
              </a:rPr>
              <a:t></a:t>
            </a:r>
            <a:r>
              <a:rPr lang="en-US" altLang="zh-CN" dirty="0" smtClean="0">
                <a:effectLst/>
              </a:rPr>
              <a:t>(</a:t>
            </a:r>
            <a:r>
              <a:rPr lang="en-US" altLang="zh-CN" dirty="0" smtClean="0">
                <a:effectLst/>
                <a:sym typeface="Symbol" panose="05050102010706020507" pitchFamily="18" charset="2"/>
              </a:rPr>
              <a:t></a:t>
            </a:r>
            <a:r>
              <a:rPr lang="en-US" altLang="zh-CN" dirty="0" smtClean="0">
                <a:effectLst/>
              </a:rPr>
              <a:t> Q </a:t>
            </a:r>
            <a:r>
              <a:rPr lang="en-US" altLang="zh-CN" dirty="0" smtClean="0">
                <a:effectLst/>
                <a:sym typeface="Symbol" panose="05050102010706020507" pitchFamily="18" charset="2"/>
              </a:rPr>
              <a:t></a:t>
            </a:r>
            <a:r>
              <a:rPr lang="en-US" altLang="zh-CN" dirty="0" smtClean="0">
                <a:effectLst/>
              </a:rPr>
              <a:t> Q)</a:t>
            </a:r>
            <a:r>
              <a:rPr lang="zh-CN" altLang="zh-CN" dirty="0" smtClean="0">
                <a:effectLst/>
              </a:rPr>
              <a:t> </a:t>
            </a:r>
            <a:endParaRPr lang="en-US" altLang="zh-CN" dirty="0" smtClean="0">
              <a:effectLst/>
            </a:endParaRPr>
          </a:p>
          <a:p>
            <a:pPr marL="0" indent="0">
              <a:buFont typeface="Wingdings" panose="05000000000000000000" pitchFamily="2" charset="2"/>
              <a:buNone/>
            </a:pPr>
            <a:r>
              <a:rPr lang="zh-CN" altLang="en-US" dirty="0" smtClean="0">
                <a:effectLst/>
              </a:rPr>
              <a:t>            </a:t>
            </a:r>
            <a:r>
              <a:rPr lang="en-US" altLang="zh-CN" dirty="0" smtClean="0">
                <a:effectLst/>
              </a:rPr>
              <a:t>= P</a:t>
            </a:r>
            <a:r>
              <a:rPr lang="en-US" altLang="zh-CN" dirty="0" smtClean="0">
                <a:effectLst/>
                <a:sym typeface="Symbol" panose="05050102010706020507" pitchFamily="18" charset="2"/>
              </a:rPr>
              <a:t></a:t>
            </a:r>
            <a:r>
              <a:rPr lang="en-US" altLang="zh-CN" dirty="0" smtClean="0">
                <a:effectLst/>
              </a:rPr>
              <a:t>1</a:t>
            </a:r>
          </a:p>
          <a:p>
            <a:pPr marL="0" indent="0">
              <a:buFont typeface="Wingdings" panose="05000000000000000000" pitchFamily="2" charset="2"/>
              <a:buNone/>
            </a:pPr>
            <a:r>
              <a:rPr lang="zh-CN" altLang="en-US" dirty="0" smtClean="0">
                <a:effectLst/>
              </a:rPr>
              <a:t>            </a:t>
            </a:r>
            <a:r>
              <a:rPr lang="en-US" altLang="zh-CN" dirty="0" smtClean="0">
                <a:effectLst/>
              </a:rPr>
              <a:t>=</a:t>
            </a:r>
            <a:r>
              <a:rPr lang="zh-CN" altLang="en-US" dirty="0" smtClean="0">
                <a:effectLst/>
              </a:rPr>
              <a:t> </a:t>
            </a:r>
            <a:r>
              <a:rPr lang="en-US" altLang="zh-CN" dirty="0" smtClean="0">
                <a:effectLst/>
              </a:rPr>
              <a:t>P</a:t>
            </a:r>
            <a:endParaRPr lang="zh-CN" altLang="zh-CN" dirty="0" smtClean="0">
              <a:effectLst/>
            </a:endParaRPr>
          </a:p>
          <a:p>
            <a:pPr marL="0" indent="0">
              <a:buFont typeface="Wingdings" panose="05000000000000000000" pitchFamily="2" charset="2"/>
              <a:buNone/>
            </a:pPr>
            <a:r>
              <a:rPr lang="zh-CN" altLang="zh-CN" dirty="0" smtClean="0">
                <a:effectLst/>
              </a:rPr>
              <a:t>满足它的解释可以是</a:t>
            </a:r>
            <a:r>
              <a:rPr lang="zh-CN" altLang="en-US" dirty="0" smtClean="0">
                <a:effectLst/>
              </a:rPr>
              <a:t> </a:t>
            </a:r>
            <a:r>
              <a:rPr lang="en-US" altLang="zh-CN" dirty="0" smtClean="0">
                <a:effectLst/>
              </a:rPr>
              <a:t>{P, </a:t>
            </a:r>
            <a:r>
              <a:rPr lang="en-US" altLang="zh-CN" dirty="0" smtClean="0">
                <a:effectLst/>
                <a:sym typeface="Symbol" panose="05050102010706020507" pitchFamily="18" charset="2"/>
              </a:rPr>
              <a:t></a:t>
            </a:r>
            <a:r>
              <a:rPr lang="en-US" altLang="zh-CN" dirty="0" smtClean="0">
                <a:effectLst/>
              </a:rPr>
              <a:t>Q}</a:t>
            </a:r>
            <a:r>
              <a:rPr lang="zh-CN" altLang="zh-CN" dirty="0" smtClean="0">
                <a:effectLst/>
              </a:rPr>
              <a:t>，或者</a:t>
            </a:r>
            <a:r>
              <a:rPr lang="en-US" altLang="zh-CN" dirty="0" smtClean="0">
                <a:effectLst/>
              </a:rPr>
              <a:t>{P, Q}</a:t>
            </a:r>
            <a:endParaRPr lang="zh-CN" altLang="zh-CN" dirty="0" smtClean="0">
              <a:effectLst/>
            </a:endParaRPr>
          </a:p>
          <a:p>
            <a:pPr marL="0" indent="0">
              <a:buFont typeface="Wingdings" panose="05000000000000000000" pitchFamily="2" charset="2"/>
              <a:buNone/>
            </a:pPr>
            <a:r>
              <a:rPr lang="zh-CN" altLang="zh-CN" dirty="0" smtClean="0">
                <a:effectLst/>
              </a:rPr>
              <a:t>弄假它的解释可以是</a:t>
            </a:r>
            <a:r>
              <a:rPr lang="zh-CN" altLang="en-US" dirty="0" smtClean="0">
                <a:effectLst/>
              </a:rPr>
              <a:t> </a:t>
            </a:r>
            <a:r>
              <a:rPr lang="en-US" altLang="zh-CN" dirty="0" smtClean="0">
                <a:effectLst/>
              </a:rPr>
              <a:t>{</a:t>
            </a:r>
            <a:r>
              <a:rPr lang="en-US" altLang="zh-CN" dirty="0" smtClean="0">
                <a:effectLst/>
                <a:sym typeface="Symbol" panose="05050102010706020507" pitchFamily="18" charset="2"/>
              </a:rPr>
              <a:t></a:t>
            </a:r>
            <a:r>
              <a:rPr lang="en-US" altLang="zh-CN" dirty="0" smtClean="0">
                <a:effectLst/>
              </a:rPr>
              <a:t>P, Q}</a:t>
            </a:r>
            <a:r>
              <a:rPr lang="zh-CN" altLang="zh-CN" dirty="0" smtClean="0">
                <a:effectLst/>
              </a:rPr>
              <a:t>，或</a:t>
            </a:r>
            <a:r>
              <a:rPr lang="en-US" altLang="zh-CN" dirty="0" smtClean="0">
                <a:effectLst/>
              </a:rPr>
              <a:t>{</a:t>
            </a:r>
            <a:r>
              <a:rPr lang="en-US" altLang="zh-CN" dirty="0" smtClean="0">
                <a:effectLst/>
                <a:sym typeface="Symbol" panose="05050102010706020507" pitchFamily="18" charset="2"/>
              </a:rPr>
              <a:t></a:t>
            </a:r>
            <a:r>
              <a:rPr lang="en-US" altLang="zh-CN" dirty="0" smtClean="0">
                <a:effectLst/>
              </a:rPr>
              <a:t>P, </a:t>
            </a:r>
            <a:r>
              <a:rPr lang="en-US" altLang="zh-CN" dirty="0" smtClean="0">
                <a:effectLst/>
                <a:sym typeface="Symbol" panose="05050102010706020507" pitchFamily="18" charset="2"/>
              </a:rPr>
              <a:t></a:t>
            </a:r>
            <a:r>
              <a:rPr lang="en-US" altLang="zh-CN" dirty="0" smtClean="0">
                <a:effectLst/>
              </a:rPr>
              <a:t>Q}</a:t>
            </a:r>
            <a:endParaRPr lang="zh-CN" altLang="zh-CN" dirty="0" smtClean="0">
              <a:effectLst/>
            </a:endParaRPr>
          </a:p>
          <a:p>
            <a:pPr marL="0" indent="0">
              <a:buFont typeface="Wingdings" panose="05000000000000000000" pitchFamily="2" charset="2"/>
              <a:buNone/>
            </a:pPr>
            <a:endParaRPr lang="zh-CN" altLang="zh-CN" dirty="0" smtClean="0">
              <a:effectLst/>
            </a:endParaRPr>
          </a:p>
          <a:p>
            <a:pPr marL="0" indent="0">
              <a:buFont typeface="Wingdings" panose="05000000000000000000" pitchFamily="2" charset="2"/>
              <a:buNone/>
            </a:pPr>
            <a:endParaRPr lang="zh-CN" altLang="zh-CN" dirty="0" smtClean="0">
              <a:effectLst/>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158750" y="152400"/>
            <a:ext cx="8375650" cy="533400"/>
          </a:xfrm>
        </p:spPr>
        <p:txBody>
          <a:bodyPr/>
          <a:lstStyle/>
          <a:p>
            <a:pPr eaLnBrk="1" hangingPunct="1">
              <a:defRPr/>
            </a:pPr>
            <a:r>
              <a:rPr lang="zh-CN" altLang="en-US" sz="3200" dirty="0" smtClean="0">
                <a:solidFill>
                  <a:srgbClr val="FFC000"/>
                </a:solidFill>
                <a:effectLst/>
              </a:rPr>
              <a:t>第</a:t>
            </a:r>
            <a:r>
              <a:rPr lang="en-US" altLang="zh-CN" sz="3200" dirty="0" smtClean="0">
                <a:solidFill>
                  <a:srgbClr val="FFC000"/>
                </a:solidFill>
                <a:effectLst/>
              </a:rPr>
              <a:t>4</a:t>
            </a:r>
            <a:r>
              <a:rPr lang="zh-CN" altLang="en-US" sz="3200" dirty="0" smtClean="0">
                <a:solidFill>
                  <a:srgbClr val="FFC000"/>
                </a:solidFill>
                <a:effectLst/>
              </a:rPr>
              <a:t>次作业</a:t>
            </a:r>
            <a:endParaRPr lang="zh-CN" altLang="en-US" sz="3200" dirty="0" smtClean="0">
              <a:solidFill>
                <a:srgbClr val="FFC000"/>
              </a:solidFill>
            </a:endParaRPr>
          </a:p>
        </p:txBody>
      </p:sp>
      <p:sp>
        <p:nvSpPr>
          <p:cNvPr id="2" name="矩形 1"/>
          <p:cNvSpPr>
            <a:spLocks noChangeArrowheads="1"/>
          </p:cNvSpPr>
          <p:nvPr/>
        </p:nvSpPr>
        <p:spPr bwMode="auto">
          <a:xfrm>
            <a:off x="342901" y="1941513"/>
            <a:ext cx="8107136" cy="2971800"/>
          </a:xfrm>
          <a:prstGeom prst="rect">
            <a:avLst/>
          </a:prstGeom>
          <a:solidFill>
            <a:srgbClr val="F8F6B6"/>
          </a:solidFill>
          <a:ln w="9525" algn="ctr">
            <a:solidFill>
              <a:schemeClr val="tx1"/>
            </a:solidFill>
            <a:round/>
            <a:headEnd/>
            <a:tailEnd/>
          </a:ln>
        </p:spPr>
        <p:txBody>
          <a:bodyPr wrap="none"/>
          <a:lstStyle>
            <a:lvl1pPr>
              <a:buClr>
                <a:schemeClr val="tx1"/>
              </a:buClr>
              <a:buSzPct val="90000"/>
              <a:buFont typeface="Wingdings" panose="05000000000000000000" pitchFamily="2" charset="2"/>
              <a:buChar char="Ø"/>
              <a:defRPr sz="3200" b="1">
                <a:solidFill>
                  <a:schemeClr val="tx1"/>
                </a:solidFill>
                <a:latin typeface="Arial" panose="020B0604020202020204" pitchFamily="34" charset="0"/>
                <a:ea typeface="楷体_GB2312" pitchFamily="49" charset="-122"/>
              </a:defRPr>
            </a:lvl1pPr>
            <a:lvl2pPr marL="742950" indent="-285750">
              <a:buFont typeface="Times New Roman" panose="02020603050405020304" pitchFamily="18" charset="0"/>
              <a:buChar char="♫"/>
              <a:defRPr sz="2800" b="1">
                <a:solidFill>
                  <a:schemeClr val="tx1"/>
                </a:solidFill>
                <a:latin typeface="Arial" panose="020B0604020202020204" pitchFamily="34" charset="0"/>
                <a:ea typeface="楷体_GB2312" pitchFamily="49" charset="-122"/>
              </a:defRPr>
            </a:lvl2pPr>
            <a:lvl3pPr marL="1143000" indent="-228600">
              <a:buClr>
                <a:schemeClr val="accent2"/>
              </a:buClr>
              <a:buSzPct val="90000"/>
              <a:buFont typeface="Wingdings" panose="05000000000000000000" pitchFamily="2" charset="2"/>
              <a:buBlip>
                <a:blip r:embed="rId3"/>
              </a:buBlip>
              <a:defRPr sz="2400" b="1">
                <a:solidFill>
                  <a:schemeClr val="tx1"/>
                </a:solidFill>
                <a:latin typeface="Arial" panose="020B0604020202020204" pitchFamily="34" charset="0"/>
                <a:ea typeface="楷体_GB2312" pitchFamily="49" charset="-122"/>
              </a:defRPr>
            </a:lvl3pPr>
            <a:lvl4pPr marL="1600200" indent="-228600">
              <a:buChar char="–"/>
              <a:defRPr sz="2000" b="1">
                <a:solidFill>
                  <a:schemeClr val="tx1"/>
                </a:solidFill>
                <a:latin typeface="Arial" panose="020B0604020202020204" pitchFamily="34" charset="0"/>
                <a:ea typeface="楷体_GB2312" pitchFamily="49" charset="-122"/>
              </a:defRPr>
            </a:lvl4pPr>
            <a:lvl5pPr marL="2057400" indent="-228600">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9pPr>
          </a:lstStyle>
          <a:p>
            <a:pPr eaLnBrk="1" hangingPunct="1">
              <a:buClrTx/>
              <a:buSzTx/>
              <a:buFontTx/>
              <a:buNone/>
            </a:pPr>
            <a:r>
              <a:rPr kumimoji="0" lang="zh-CN" altLang="en-US" b="0" dirty="0">
                <a:solidFill>
                  <a:srgbClr val="000000"/>
                </a:solidFill>
                <a:ea typeface="宋体" panose="02010600030101010101" pitchFamily="2" charset="-122"/>
              </a:rPr>
              <a:t>存在的问题：</a:t>
            </a:r>
            <a:endParaRPr kumimoji="0" lang="en-US" altLang="zh-CN" b="0" dirty="0">
              <a:solidFill>
                <a:srgbClr val="000000"/>
              </a:solidFill>
              <a:ea typeface="宋体" panose="02010600030101010101" pitchFamily="2" charset="-122"/>
            </a:endParaRPr>
          </a:p>
          <a:p>
            <a:pPr eaLnBrk="1" hangingPunct="1">
              <a:buClrTx/>
              <a:buSzTx/>
              <a:buFontTx/>
              <a:buNone/>
            </a:pPr>
            <a:r>
              <a:rPr kumimoji="0" lang="en-US" altLang="zh-CN" b="0" dirty="0">
                <a:solidFill>
                  <a:srgbClr val="000000"/>
                </a:solidFill>
                <a:ea typeface="宋体" panose="02010600030101010101" pitchFamily="2" charset="-122"/>
              </a:rPr>
              <a:t>1.</a:t>
            </a:r>
            <a:r>
              <a:rPr kumimoji="0" lang="zh-CN" altLang="en-US" b="0" dirty="0">
                <a:solidFill>
                  <a:srgbClr val="000000"/>
                </a:solidFill>
                <a:ea typeface="宋体" panose="02010600030101010101" pitchFamily="2" charset="-122"/>
              </a:rPr>
              <a:t>部分同学忽略了逻辑联结词的优</a:t>
            </a:r>
            <a:endParaRPr kumimoji="0" lang="en-US" altLang="zh-CN" b="0" dirty="0">
              <a:solidFill>
                <a:srgbClr val="000000"/>
              </a:solidFill>
              <a:ea typeface="宋体" panose="02010600030101010101" pitchFamily="2" charset="-122"/>
            </a:endParaRPr>
          </a:p>
          <a:p>
            <a:pPr eaLnBrk="1" hangingPunct="1">
              <a:buClrTx/>
              <a:buSzTx/>
              <a:buFontTx/>
              <a:buNone/>
            </a:pPr>
            <a:r>
              <a:rPr kumimoji="0" lang="zh-CN" altLang="en-US" b="0" dirty="0">
                <a:solidFill>
                  <a:srgbClr val="000000"/>
                </a:solidFill>
                <a:ea typeface="宋体" panose="02010600030101010101" pitchFamily="2" charset="-122"/>
              </a:rPr>
              <a:t>先级顺序，导致结果出错。</a:t>
            </a:r>
            <a:endParaRPr kumimoji="0" lang="en-US" altLang="zh-CN" b="0" dirty="0">
              <a:solidFill>
                <a:srgbClr val="000000"/>
              </a:solidFill>
              <a:ea typeface="宋体" panose="02010600030101010101" pitchFamily="2" charset="-122"/>
            </a:endParaRPr>
          </a:p>
          <a:p>
            <a:pPr eaLnBrk="1" hangingPunct="1">
              <a:buClrTx/>
              <a:buSzTx/>
              <a:buFontTx/>
              <a:buNone/>
            </a:pPr>
            <a:r>
              <a:rPr kumimoji="0" lang="zh-CN" altLang="en-US" b="0" dirty="0">
                <a:solidFill>
                  <a:srgbClr val="000000"/>
                </a:solidFill>
                <a:ea typeface="宋体" panose="02010600030101010101" pitchFamily="2" charset="-122"/>
              </a:rPr>
              <a:t>“</a:t>
            </a:r>
            <a:r>
              <a:rPr kumimoji="0" lang="en-US" altLang="zh-CN" dirty="0">
                <a:solidFill>
                  <a:srgbClr val="000000"/>
                </a:solidFill>
                <a:latin typeface="宋体" panose="02010600030101010101" pitchFamily="2" charset="-122"/>
                <a:ea typeface="宋体" panose="02010600030101010101" pitchFamily="2" charset="-122"/>
                <a:sym typeface="Symbol" panose="05050102010706020507" pitchFamily="18" charset="2"/>
              </a:rPr>
              <a:t></a:t>
            </a:r>
            <a:r>
              <a:rPr kumimoji="0" lang="zh-CN" altLang="en-US" b="0" dirty="0">
                <a:solidFill>
                  <a:srgbClr val="000000"/>
                </a:solidFill>
                <a:ea typeface="宋体" panose="02010600030101010101" pitchFamily="2" charset="-122"/>
              </a:rPr>
              <a:t>”的优先级次序高于“</a:t>
            </a:r>
            <a:r>
              <a:rPr kumimoji="0" lang="en-US" altLang="zh-CN" dirty="0">
                <a:solidFill>
                  <a:srgbClr val="000000"/>
                </a:solidFill>
                <a:latin typeface="宋体" panose="02010600030101010101" pitchFamily="2" charset="-122"/>
                <a:ea typeface="宋体" panose="02010600030101010101" pitchFamily="2" charset="-122"/>
              </a:rPr>
              <a:t>→</a:t>
            </a:r>
            <a:r>
              <a:rPr kumimoji="0" lang="zh-CN" altLang="en-US" b="0" dirty="0" smtClean="0">
                <a:solidFill>
                  <a:srgbClr val="000000"/>
                </a:solidFill>
                <a:ea typeface="宋体" panose="02010600030101010101" pitchFamily="2" charset="-122"/>
              </a:rPr>
              <a:t>”</a:t>
            </a:r>
            <a:endParaRPr kumimoji="0" lang="en-US" altLang="zh-CN" b="0" dirty="0" smtClean="0">
              <a:solidFill>
                <a:srgbClr val="000000"/>
              </a:solidFill>
              <a:ea typeface="宋体" panose="02010600030101010101" pitchFamily="2" charset="-122"/>
            </a:endParaRPr>
          </a:p>
          <a:p>
            <a:pPr eaLnBrk="1" hangingPunct="1">
              <a:buClrTx/>
              <a:buSzTx/>
              <a:buFontTx/>
              <a:buNone/>
            </a:pPr>
            <a:r>
              <a:rPr kumimoji="0" lang="en-US" altLang="zh-CN" b="0" dirty="0" smtClean="0">
                <a:solidFill>
                  <a:srgbClr val="000000"/>
                </a:solidFill>
                <a:ea typeface="宋体" panose="02010600030101010101" pitchFamily="2" charset="-122"/>
              </a:rPr>
              <a:t>2.</a:t>
            </a:r>
            <a:r>
              <a:rPr kumimoji="0" lang="zh-CN" altLang="en-US" b="0" dirty="0" smtClean="0">
                <a:solidFill>
                  <a:srgbClr val="000000"/>
                </a:solidFill>
                <a:ea typeface="宋体" panose="02010600030101010101" pitchFamily="2" charset="-122"/>
              </a:rPr>
              <a:t>解释如果写成集合形式，可以写成</a:t>
            </a:r>
            <a:r>
              <a:rPr kumimoji="0" lang="en-US" altLang="zh-CN" dirty="0">
                <a:solidFill>
                  <a:srgbClr val="000080">
                    <a:lumMod val="50000"/>
                  </a:srgbClr>
                </a:solidFill>
                <a:latin typeface="Arial"/>
                <a:ea typeface="楷体_GB2312"/>
              </a:rPr>
              <a:t>{P, </a:t>
            </a:r>
            <a:r>
              <a:rPr kumimoji="0" lang="en-US" altLang="zh-CN" dirty="0">
                <a:solidFill>
                  <a:srgbClr val="000080">
                    <a:lumMod val="50000"/>
                  </a:srgbClr>
                </a:solidFill>
                <a:latin typeface="Arial"/>
                <a:ea typeface="楷体_GB2312"/>
                <a:sym typeface="Symbol" panose="05050102010706020507" pitchFamily="18" charset="2"/>
              </a:rPr>
              <a:t></a:t>
            </a:r>
            <a:r>
              <a:rPr kumimoji="0" lang="en-US" altLang="zh-CN" dirty="0">
                <a:solidFill>
                  <a:srgbClr val="000080">
                    <a:lumMod val="50000"/>
                  </a:srgbClr>
                </a:solidFill>
                <a:latin typeface="Arial"/>
                <a:ea typeface="楷体_GB2312"/>
              </a:rPr>
              <a:t>Q}</a:t>
            </a:r>
            <a:r>
              <a:rPr kumimoji="0" lang="zh-CN" altLang="zh-CN" dirty="0" smtClean="0">
                <a:solidFill>
                  <a:srgbClr val="000080">
                    <a:lumMod val="50000"/>
                  </a:srgbClr>
                </a:solidFill>
                <a:latin typeface="Arial"/>
                <a:ea typeface="楷体_GB2312"/>
              </a:rPr>
              <a:t>，</a:t>
            </a:r>
            <a:endParaRPr kumimoji="0" lang="en-US" altLang="zh-CN" dirty="0" smtClean="0">
              <a:solidFill>
                <a:srgbClr val="000080">
                  <a:lumMod val="50000"/>
                </a:srgbClr>
              </a:solidFill>
              <a:latin typeface="Arial"/>
              <a:ea typeface="楷体_GB2312"/>
            </a:endParaRPr>
          </a:p>
          <a:p>
            <a:pPr eaLnBrk="1" hangingPunct="1">
              <a:buClrTx/>
              <a:buSzTx/>
              <a:buFontTx/>
              <a:buNone/>
            </a:pPr>
            <a:r>
              <a:rPr kumimoji="0" lang="zh-CN" altLang="en-US" b="0" dirty="0">
                <a:solidFill>
                  <a:srgbClr val="000080">
                    <a:lumMod val="50000"/>
                  </a:srgbClr>
                </a:solidFill>
                <a:latin typeface="Arial"/>
                <a:ea typeface="楷体_GB2312"/>
              </a:rPr>
              <a:t>不</a:t>
            </a:r>
            <a:r>
              <a:rPr kumimoji="0" lang="zh-CN" altLang="en-US" b="0" dirty="0" smtClean="0">
                <a:solidFill>
                  <a:srgbClr val="000080">
                    <a:lumMod val="50000"/>
                  </a:srgbClr>
                </a:solidFill>
                <a:latin typeface="Arial"/>
                <a:ea typeface="楷体_GB2312"/>
              </a:rPr>
              <a:t>可以写成</a:t>
            </a:r>
            <a:r>
              <a:rPr kumimoji="0" lang="en-US" altLang="zh-CN" b="0" dirty="0" smtClean="0">
                <a:solidFill>
                  <a:srgbClr val="000080">
                    <a:lumMod val="50000"/>
                  </a:srgbClr>
                </a:solidFill>
                <a:latin typeface="Arial"/>
                <a:ea typeface="楷体_GB2312"/>
              </a:rPr>
              <a:t>{1,0}</a:t>
            </a:r>
            <a:endParaRPr kumimoji="0" lang="zh-CN" altLang="en-US" b="0" dirty="0">
              <a:solidFill>
                <a:srgbClr val="000080">
                  <a:lumMod val="50000"/>
                </a:srgbClr>
              </a:solidFill>
              <a:ea typeface="宋体" panose="02010600030101010101" pitchFamily="2" charset="-122"/>
            </a:endParaRPr>
          </a:p>
        </p:txBody>
      </p:sp>
      <p:sp>
        <p:nvSpPr>
          <p:cNvPr id="3" name="页脚占位符 2"/>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5254D7C6-F6F3-4CD3-A63B-6A895F1919E9}" type="slidenum">
              <a:rPr lang="en-US" altLang="zh-CN" smtClean="0"/>
              <a:pPr>
                <a:defRPr/>
              </a:pPr>
              <a:t>54</a:t>
            </a:fld>
            <a:endParaRPr lang="en-US" altLang="zh-CN"/>
          </a:p>
        </p:txBody>
      </p:sp>
    </p:spTree>
    <p:extLst>
      <p:ext uri="{BB962C8B-B14F-4D97-AF65-F5344CB8AC3E}">
        <p14:creationId xmlns:p14="http://schemas.microsoft.com/office/powerpoint/2010/main" val="1957215737"/>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0707">
                                            <p:txEl>
                                              <p:pRg st="3" end="3"/>
                                            </p:txEl>
                                          </p:spTgt>
                                        </p:tgtEl>
                                        <p:attrNameLst>
                                          <p:attrName>style.visibility</p:attrName>
                                        </p:attrNameLst>
                                      </p:cBhvr>
                                      <p:to>
                                        <p:strVal val="visible"/>
                                      </p:to>
                                    </p:set>
                                    <p:anim calcmode="lin" valueType="num">
                                      <p:cBhvr additive="base">
                                        <p:cTn id="7" dur="500" fill="hold"/>
                                        <p:tgtEl>
                                          <p:spTgt spid="20070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7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0707">
                                            <p:txEl>
                                              <p:pRg st="4" end="4"/>
                                            </p:txEl>
                                          </p:spTgt>
                                        </p:tgtEl>
                                        <p:attrNameLst>
                                          <p:attrName>style.visibility</p:attrName>
                                        </p:attrNameLst>
                                      </p:cBhvr>
                                      <p:to>
                                        <p:strVal val="visible"/>
                                      </p:to>
                                    </p:set>
                                    <p:anim calcmode="lin" valueType="num">
                                      <p:cBhvr additive="base">
                                        <p:cTn id="13" dur="500" fill="hold"/>
                                        <p:tgtEl>
                                          <p:spTgt spid="20070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07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0707">
                                            <p:txEl>
                                              <p:pRg st="5" end="5"/>
                                            </p:txEl>
                                          </p:spTgt>
                                        </p:tgtEl>
                                        <p:attrNameLst>
                                          <p:attrName>style.visibility</p:attrName>
                                        </p:attrNameLst>
                                      </p:cBhvr>
                                      <p:to>
                                        <p:strVal val="visible"/>
                                      </p:to>
                                    </p:set>
                                    <p:anim calcmode="lin" valueType="num">
                                      <p:cBhvr additive="base">
                                        <p:cTn id="19" dur="500" fill="hold"/>
                                        <p:tgtEl>
                                          <p:spTgt spid="20070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07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00707">
                                            <p:txEl>
                                              <p:pRg st="6" end="6"/>
                                            </p:txEl>
                                          </p:spTgt>
                                        </p:tgtEl>
                                        <p:attrNameLst>
                                          <p:attrName>style.visibility</p:attrName>
                                        </p:attrNameLst>
                                      </p:cBhvr>
                                      <p:to>
                                        <p:strVal val="visible"/>
                                      </p:to>
                                    </p:set>
                                    <p:anim calcmode="lin" valueType="num">
                                      <p:cBhvr additive="base">
                                        <p:cTn id="25" dur="500" fill="hold"/>
                                        <p:tgtEl>
                                          <p:spTgt spid="20070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07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00707">
                                            <p:txEl>
                                              <p:pRg st="7" end="7"/>
                                            </p:txEl>
                                          </p:spTgt>
                                        </p:tgtEl>
                                        <p:attrNameLst>
                                          <p:attrName>style.visibility</p:attrName>
                                        </p:attrNameLst>
                                      </p:cBhvr>
                                      <p:to>
                                        <p:strVal val="visible"/>
                                      </p:to>
                                    </p:set>
                                    <p:anim calcmode="lin" valueType="num">
                                      <p:cBhvr additive="base">
                                        <p:cTn id="31" dur="500" fill="hold"/>
                                        <p:tgtEl>
                                          <p:spTgt spid="20070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0707">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0707">
                                            <p:txEl>
                                              <p:pRg st="8" end="8"/>
                                            </p:txEl>
                                          </p:spTgt>
                                        </p:tgtEl>
                                        <p:attrNameLst>
                                          <p:attrName>style.visibility</p:attrName>
                                        </p:attrNameLst>
                                      </p:cBhvr>
                                      <p:to>
                                        <p:strVal val="visible"/>
                                      </p:to>
                                    </p:set>
                                    <p:anim calcmode="lin" valueType="num">
                                      <p:cBhvr additive="base">
                                        <p:cTn id="35" dur="500" fill="hold"/>
                                        <p:tgtEl>
                                          <p:spTgt spid="200707">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070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00707">
                                            <p:txEl>
                                              <p:pRg st="9" end="9"/>
                                            </p:txEl>
                                          </p:spTgt>
                                        </p:tgtEl>
                                        <p:attrNameLst>
                                          <p:attrName>style.visibility</p:attrName>
                                        </p:attrNameLst>
                                      </p:cBhvr>
                                      <p:to>
                                        <p:strVal val="visible"/>
                                      </p:to>
                                    </p:set>
                                    <p:anim calcmode="lin" valueType="num">
                                      <p:cBhvr additive="base">
                                        <p:cTn id="41" dur="500" fill="hold"/>
                                        <p:tgtEl>
                                          <p:spTgt spid="200707">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0707">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00707">
                                            <p:txEl>
                                              <p:pRg st="10" end="10"/>
                                            </p:txEl>
                                          </p:spTgt>
                                        </p:tgtEl>
                                        <p:attrNameLst>
                                          <p:attrName>style.visibility</p:attrName>
                                        </p:attrNameLst>
                                      </p:cBhvr>
                                      <p:to>
                                        <p:strVal val="visible"/>
                                      </p:to>
                                    </p:set>
                                    <p:anim calcmode="lin" valueType="num">
                                      <p:cBhvr additive="base">
                                        <p:cTn id="45" dur="500" fill="hold"/>
                                        <p:tgtEl>
                                          <p:spTgt spid="200707">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0070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ppt_x"/>
                                          </p:val>
                                        </p:tav>
                                        <p:tav tm="100000">
                                          <p:val>
                                            <p:strVal val="#ppt_x"/>
                                          </p:val>
                                        </p:tav>
                                      </p:tavLst>
                                    </p:anim>
                                    <p:anim calcmode="lin" valueType="num">
                                      <p:cBhvr additive="base">
                                        <p:cTn id="5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ChangeArrowheads="1"/>
          </p:cNvSpPr>
          <p:nvPr>
            <p:ph type="body" idx="1"/>
          </p:nvPr>
        </p:nvSpPr>
        <p:spPr>
          <a:xfrm>
            <a:off x="173038" y="609600"/>
            <a:ext cx="8985250" cy="6091238"/>
          </a:xfrm>
        </p:spPr>
        <p:txBody>
          <a:bodyPr/>
          <a:lstStyle/>
          <a:p>
            <a:pPr marL="0" indent="0">
              <a:buFont typeface="Wingdings" panose="05000000000000000000" pitchFamily="2" charset="2"/>
              <a:buNone/>
            </a:pPr>
            <a:endParaRPr lang="zh-CN" altLang="zh-CN" smtClean="0">
              <a:effectLst/>
            </a:endParaRPr>
          </a:p>
          <a:p>
            <a:pPr marL="0" indent="0">
              <a:buFont typeface="Wingdings" panose="05000000000000000000" pitchFamily="2" charset="2"/>
              <a:buNone/>
            </a:pPr>
            <a:endParaRPr lang="zh-CN" altLang="zh-CN" smtClean="0">
              <a:effectLst/>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nvGraphicFramePr>
        <p:xfrm>
          <a:off x="314325" y="1028700"/>
          <a:ext cx="8515351" cy="4800601"/>
        </p:xfrm>
        <a:graphic>
          <a:graphicData uri="http://schemas.openxmlformats.org/drawingml/2006/table">
            <a:tbl>
              <a:tblPr firstRow="1" firstCol="1" bandRow="1">
                <a:tableStyleId>{5C22544A-7EE6-4342-B048-85BDC9FD1C3A}</a:tableStyleId>
              </a:tblPr>
              <a:tblGrid>
                <a:gridCol w="977593"/>
                <a:gridCol w="1215989"/>
                <a:gridCol w="1596728"/>
                <a:gridCol w="1219365"/>
                <a:gridCol w="3505676"/>
              </a:tblGrid>
              <a:tr h="1600201">
                <a:tc>
                  <a:txBody>
                    <a:bodyPr/>
                    <a:lstStyle/>
                    <a:p>
                      <a:pPr algn="just"/>
                      <a:r>
                        <a:rPr lang="en-US" sz="4000" kern="100" dirty="0">
                          <a:effectLst/>
                        </a:rPr>
                        <a:t>P</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effectLst/>
                        </a:rPr>
                        <a:t>Q</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effectLst/>
                        </a:rPr>
                        <a:t>P →Q</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effectLst/>
                        </a:rPr>
                        <a:t>P</a:t>
                      </a:r>
                      <a:r>
                        <a:rPr lang="en-US" sz="4000" kern="100" dirty="0">
                          <a:effectLst/>
                          <a:sym typeface="Symbol" pitchFamily="2" charset="2"/>
                        </a:rPr>
                        <a:t></a:t>
                      </a:r>
                      <a:r>
                        <a:rPr lang="en-US" sz="4000" kern="100" dirty="0">
                          <a:effectLst/>
                        </a:rPr>
                        <a:t>Q</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effectLst/>
                        </a:rPr>
                        <a:t>(P →Q)→P</a:t>
                      </a:r>
                      <a:r>
                        <a:rPr lang="en-US" sz="4000" kern="100" dirty="0">
                          <a:effectLst/>
                          <a:sym typeface="Symbol" pitchFamily="2" charset="2"/>
                        </a:rPr>
                        <a:t></a:t>
                      </a:r>
                      <a:r>
                        <a:rPr lang="en-US" sz="4000" kern="100" dirty="0">
                          <a:effectLst/>
                        </a:rPr>
                        <a:t>Q</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r>
              <a:tr h="800100">
                <a:tc>
                  <a:txBody>
                    <a:bodyPr/>
                    <a:lstStyle/>
                    <a:p>
                      <a:pPr algn="just"/>
                      <a:r>
                        <a:rPr lang="en-US" sz="4000" kern="100">
                          <a:effectLst/>
                        </a:rPr>
                        <a:t>0</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0</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effectLst/>
                        </a:rPr>
                        <a:t>1</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effectLst/>
                        </a:rPr>
                        <a:t>0</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0</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r>
              <a:tr h="800100">
                <a:tc>
                  <a:txBody>
                    <a:bodyPr/>
                    <a:lstStyle/>
                    <a:p>
                      <a:pPr algn="just"/>
                      <a:r>
                        <a:rPr lang="en-US" sz="4000" kern="100">
                          <a:effectLst/>
                        </a:rPr>
                        <a:t>0</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1</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1</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effectLst/>
                        </a:rPr>
                        <a:t>0</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effectLst/>
                        </a:rPr>
                        <a:t>0</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r>
              <a:tr h="800100">
                <a:tc>
                  <a:txBody>
                    <a:bodyPr/>
                    <a:lstStyle/>
                    <a:p>
                      <a:pPr algn="just"/>
                      <a:r>
                        <a:rPr lang="en-US" sz="4000" kern="100" dirty="0">
                          <a:solidFill>
                            <a:srgbClr val="FFC000"/>
                          </a:solidFill>
                          <a:effectLst/>
                        </a:rPr>
                        <a:t>1</a:t>
                      </a:r>
                      <a:endParaRPr lang="zh-CN" sz="32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0</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0</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0</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solidFill>
                            <a:srgbClr val="FFC000"/>
                          </a:solidFill>
                          <a:effectLst/>
                        </a:rPr>
                        <a:t>1</a:t>
                      </a:r>
                      <a:endParaRPr lang="zh-CN" sz="32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r>
              <a:tr h="800100">
                <a:tc>
                  <a:txBody>
                    <a:bodyPr/>
                    <a:lstStyle/>
                    <a:p>
                      <a:pPr algn="just"/>
                      <a:r>
                        <a:rPr lang="en-US" sz="4000" kern="100" dirty="0">
                          <a:solidFill>
                            <a:srgbClr val="FFC000"/>
                          </a:solidFill>
                          <a:effectLst/>
                        </a:rPr>
                        <a:t>1</a:t>
                      </a:r>
                      <a:endParaRPr lang="zh-CN" sz="32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1</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1</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1</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solidFill>
                            <a:srgbClr val="FFC000"/>
                          </a:solidFill>
                          <a:effectLst/>
                        </a:rPr>
                        <a:t>1</a:t>
                      </a:r>
                      <a:endParaRPr lang="zh-CN" sz="32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r>
            </a:tbl>
          </a:graphicData>
        </a:graphic>
      </p:graphicFrame>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BF732FBC-6495-41A8-B5BC-6D3504B5566B}" type="slidenum">
              <a:rPr lang="en-US" altLang="zh-CN" smtClean="0"/>
              <a:pPr>
                <a:defRPr/>
              </a:pPr>
              <a:t>55</a:t>
            </a:fld>
            <a:endParaRPr lang="en-US" altLang="zh-CN"/>
          </a:p>
        </p:txBody>
      </p:sp>
    </p:spTree>
    <p:extLst>
      <p:ext uri="{BB962C8B-B14F-4D97-AF65-F5344CB8AC3E}">
        <p14:creationId xmlns:p14="http://schemas.microsoft.com/office/powerpoint/2010/main" val="3071848102"/>
      </p:ext>
    </p:extLst>
  </p:cSld>
  <p:clrMapOvr>
    <a:masterClrMapping/>
  </p:clrMapOvr>
  <p:transition>
    <p:blinds dir="vert"/>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401638" y="739775"/>
            <a:ext cx="8285162" cy="5532438"/>
          </a:xfrm>
        </p:spPr>
        <p:txBody>
          <a:bodyPr/>
          <a:lstStyle/>
          <a:p>
            <a:pPr marL="0" indent="0">
              <a:buFont typeface="Wingdings" panose="05000000000000000000" pitchFamily="2" charset="2"/>
              <a:buNone/>
            </a:pP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smtClean="0">
                <a:effectLst/>
                <a:latin typeface="Times New Roman" panose="02020603050405020304" pitchFamily="18" charset="0"/>
                <a:ea typeface="宋体" panose="02010600030101010101" pitchFamily="2" charset="-122"/>
                <a:cs typeface="Times New Roman" panose="02020603050405020304" pitchFamily="18" charset="0"/>
              </a:rPr>
              <a:t>求</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G = </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R))</a:t>
            </a:r>
            <a:r>
              <a:rPr lang="zh-CN" altLang="zh-CN" dirty="0" smtClean="0">
                <a:effectLst/>
                <a:latin typeface="Times New Roman" panose="02020603050405020304" pitchFamily="18" charset="0"/>
                <a:ea typeface="宋体" panose="02010600030101010101" pitchFamily="2" charset="-122"/>
                <a:cs typeface="Times New Roman" panose="02020603050405020304" pitchFamily="18" charset="0"/>
              </a:rPr>
              <a:t>的主析取范式</a:t>
            </a:r>
          </a:p>
          <a:p>
            <a:pPr marL="0" indent="0">
              <a:buFont typeface="Wingdings" panose="05000000000000000000" pitchFamily="2" charset="2"/>
              <a:buNone/>
            </a:pPr>
            <a:r>
              <a:rPr lang="zh-CN" altLang="en-US" dirty="0" smtClean="0">
                <a:effectLst/>
                <a:latin typeface="Times New Roman" panose="02020603050405020304" pitchFamily="18" charset="0"/>
                <a:ea typeface="宋体" panose="02010600030101010101" pitchFamily="2" charset="-122"/>
                <a:cs typeface="Times New Roman" panose="02020603050405020304" pitchFamily="18" charset="0"/>
              </a:rPr>
              <a:t>解：</a:t>
            </a:r>
            <a:endPar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0000"/>
              </a:lnSpc>
              <a:buFont typeface="Wingdings" panose="05000000000000000000" pitchFamily="2" charset="2"/>
              <a:buNone/>
            </a:pP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G=</a:t>
            </a:r>
            <a:r>
              <a:rPr lang="zh-CN" altLang="en-US"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R))</a:t>
            </a:r>
            <a:endParaRPr lang="zh-CN" altLang="zh-CN"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0000"/>
              </a:lnSpc>
              <a:buFont typeface="Wingdings" panose="05000000000000000000" pitchFamily="2" charset="2"/>
              <a:buNone/>
            </a:pP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R)</a:t>
            </a:r>
            <a:endParaRPr lang="zh-CN" altLang="zh-CN"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0000"/>
              </a:lnSpc>
              <a:buFont typeface="Wingdings" panose="05000000000000000000" pitchFamily="2" charset="2"/>
              <a:buNone/>
            </a:pP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R)</a:t>
            </a:r>
            <a:endParaRPr lang="zh-CN" altLang="zh-CN"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0000"/>
              </a:lnSpc>
              <a:buFont typeface="Wingdings" panose="05000000000000000000" pitchFamily="2" charset="2"/>
              <a:buNone/>
            </a:pP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R)</a:t>
            </a:r>
          </a:p>
          <a:p>
            <a:pPr marL="0" indent="0">
              <a:lnSpc>
                <a:spcPct val="120000"/>
              </a:lnSpc>
              <a:buFont typeface="Wingdings" panose="05000000000000000000" pitchFamily="2" charset="2"/>
              <a:buNone/>
            </a:pP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R</a:t>
            </a:r>
            <a:r>
              <a:rPr lang="zh-CN" altLang="en-US"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endPar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a:lnSpc>
                <a:spcPct val="120000"/>
              </a:lnSpc>
              <a:buFont typeface="Wingdings" panose="05000000000000000000" pitchFamily="2" charset="2"/>
              <a:buNone/>
            </a:pPr>
            <a:r>
              <a:rPr lang="zh-CN" altLang="en-US"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R)</a:t>
            </a:r>
            <a:endParaRPr lang="zh-CN"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Wingdings" panose="05000000000000000000" pitchFamily="2" charset="2"/>
              <a:buNone/>
            </a:pPr>
            <a:endParaRPr lang="zh-CN" altLang="zh-CN" dirty="0" smtClean="0">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endParaRPr lang="zh-CN" altLang="zh-CN" dirty="0" smtClean="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 name="Rectangle 2"/>
          <p:cNvSpPr>
            <a:spLocks noGrp="1" noChangeArrowheads="1"/>
          </p:cNvSpPr>
          <p:nvPr>
            <p:ph type="title"/>
          </p:nvPr>
        </p:nvSpPr>
        <p:spPr>
          <a:xfrm>
            <a:off x="158750" y="152400"/>
            <a:ext cx="8375650" cy="533400"/>
          </a:xfrm>
        </p:spPr>
        <p:txBody>
          <a:bodyPr/>
          <a:lstStyle/>
          <a:p>
            <a:pPr eaLnBrk="1" hangingPunct="1">
              <a:defRPr/>
            </a:pPr>
            <a:r>
              <a:rPr lang="zh-CN" altLang="en-US" sz="3200" dirty="0" smtClean="0">
                <a:solidFill>
                  <a:srgbClr val="FFC000"/>
                </a:solidFill>
                <a:effectLst/>
              </a:rPr>
              <a:t>第</a:t>
            </a:r>
            <a:r>
              <a:rPr lang="en-US" altLang="zh-CN" sz="3200" dirty="0" smtClean="0">
                <a:solidFill>
                  <a:srgbClr val="FFC000"/>
                </a:solidFill>
                <a:effectLst/>
              </a:rPr>
              <a:t>4</a:t>
            </a:r>
            <a:r>
              <a:rPr lang="zh-CN" altLang="en-US" sz="3200" dirty="0" smtClean="0">
                <a:solidFill>
                  <a:srgbClr val="FFC000"/>
                </a:solidFill>
                <a:effectLst/>
              </a:rPr>
              <a:t>次作业</a:t>
            </a:r>
            <a:endParaRPr lang="zh-CN" altLang="en-US" sz="3200" dirty="0" smtClean="0">
              <a:solidFill>
                <a:srgbClr val="FFC000"/>
              </a:solidFill>
            </a:endParaRPr>
          </a:p>
        </p:txBody>
      </p:sp>
      <p:sp>
        <p:nvSpPr>
          <p:cNvPr id="151557" name="矩形 1"/>
          <p:cNvSpPr>
            <a:spLocks noChangeArrowheads="1"/>
          </p:cNvSpPr>
          <p:nvPr/>
        </p:nvSpPr>
        <p:spPr bwMode="auto">
          <a:xfrm>
            <a:off x="1219200" y="1600200"/>
            <a:ext cx="6934200" cy="4297136"/>
          </a:xfrm>
          <a:prstGeom prst="rect">
            <a:avLst/>
          </a:prstGeom>
          <a:solidFill>
            <a:srgbClr val="F8F6B6"/>
          </a:solidFill>
          <a:ln w="9525" algn="ctr">
            <a:solidFill>
              <a:schemeClr val="tx1"/>
            </a:solidFill>
            <a:round/>
            <a:headEnd/>
            <a:tailEnd/>
          </a:ln>
        </p:spPr>
        <p:txBody>
          <a:bodyPr wrap="none"/>
          <a:lstStyle>
            <a:lvl1pPr>
              <a:buClr>
                <a:schemeClr val="tx1"/>
              </a:buClr>
              <a:buSzPct val="90000"/>
              <a:buFont typeface="Wingdings" panose="05000000000000000000" pitchFamily="2" charset="2"/>
              <a:buChar char="Ø"/>
              <a:defRPr sz="3200" b="1">
                <a:solidFill>
                  <a:schemeClr val="tx1"/>
                </a:solidFill>
                <a:latin typeface="Arial" panose="020B0604020202020204" pitchFamily="34" charset="0"/>
                <a:ea typeface="楷体_GB2312" pitchFamily="49" charset="-122"/>
              </a:defRPr>
            </a:lvl1pPr>
            <a:lvl2pPr marL="742950" indent="-285750">
              <a:buFont typeface="Times New Roman" panose="02020603050405020304" pitchFamily="18" charset="0"/>
              <a:buChar char="♫"/>
              <a:defRPr sz="2800" b="1">
                <a:solidFill>
                  <a:schemeClr val="tx1"/>
                </a:solidFill>
                <a:latin typeface="Arial" panose="020B0604020202020204" pitchFamily="34" charset="0"/>
                <a:ea typeface="楷体_GB2312" pitchFamily="49" charset="-122"/>
              </a:defRPr>
            </a:lvl2pPr>
            <a:lvl3pPr marL="1143000" indent="-228600">
              <a:buClr>
                <a:schemeClr val="accent2"/>
              </a:buClr>
              <a:buSzPct val="90000"/>
              <a:buFont typeface="Wingdings" panose="05000000000000000000" pitchFamily="2" charset="2"/>
              <a:buBlip>
                <a:blip r:embed="rId3"/>
              </a:buBlip>
              <a:defRPr sz="2400" b="1">
                <a:solidFill>
                  <a:schemeClr val="tx1"/>
                </a:solidFill>
                <a:latin typeface="Arial" panose="020B0604020202020204" pitchFamily="34" charset="0"/>
                <a:ea typeface="楷体_GB2312" pitchFamily="49" charset="-122"/>
              </a:defRPr>
            </a:lvl3pPr>
            <a:lvl4pPr marL="1600200" indent="-228600">
              <a:buChar char="–"/>
              <a:defRPr sz="2000" b="1">
                <a:solidFill>
                  <a:schemeClr val="tx1"/>
                </a:solidFill>
                <a:latin typeface="Arial" panose="020B0604020202020204" pitchFamily="34" charset="0"/>
                <a:ea typeface="楷体_GB2312" pitchFamily="49" charset="-122"/>
              </a:defRPr>
            </a:lvl4pPr>
            <a:lvl5pPr marL="2057400" indent="-228600">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9pPr>
          </a:lstStyle>
          <a:p>
            <a:pPr eaLnBrk="1" hangingPunct="1">
              <a:buClrTx/>
              <a:buSzTx/>
              <a:buFontTx/>
              <a:buNone/>
            </a:pPr>
            <a:r>
              <a:rPr kumimoji="0" lang="zh-CN" altLang="en-US" sz="3000" b="0" dirty="0">
                <a:solidFill>
                  <a:srgbClr val="000000"/>
                </a:solidFill>
                <a:ea typeface="宋体" panose="02010600030101010101" pitchFamily="2" charset="-122"/>
              </a:rPr>
              <a:t>存在的问题：</a:t>
            </a:r>
            <a:endParaRPr kumimoji="0" lang="en-US" altLang="zh-CN" sz="3000" b="0" dirty="0">
              <a:solidFill>
                <a:srgbClr val="000000"/>
              </a:solidFill>
              <a:ea typeface="宋体" panose="02010600030101010101" pitchFamily="2" charset="-122"/>
            </a:endParaRPr>
          </a:p>
          <a:p>
            <a:pPr eaLnBrk="1" hangingPunct="1">
              <a:buClrTx/>
              <a:buSzTx/>
              <a:buFontTx/>
              <a:buNone/>
            </a:pPr>
            <a:r>
              <a:rPr kumimoji="0" lang="en-US" altLang="zh-CN" sz="3000" b="0" dirty="0">
                <a:solidFill>
                  <a:srgbClr val="000000"/>
                </a:solidFill>
                <a:ea typeface="宋体" panose="02010600030101010101" pitchFamily="2" charset="-122"/>
              </a:rPr>
              <a:t>1.</a:t>
            </a:r>
            <a:r>
              <a:rPr kumimoji="0" lang="zh-CN" altLang="en-US" sz="3000" b="0" dirty="0">
                <a:solidFill>
                  <a:srgbClr val="000000"/>
                </a:solidFill>
                <a:ea typeface="宋体" panose="02010600030101010101" pitchFamily="2" charset="-122"/>
              </a:rPr>
              <a:t>最后给出的短语，没有按照</a:t>
            </a:r>
            <a:r>
              <a:rPr kumimoji="0" lang="en-US" altLang="zh-CN" sz="3000" b="0" dirty="0">
                <a:solidFill>
                  <a:srgbClr val="000000"/>
                </a:solidFill>
                <a:ea typeface="宋体" panose="02010600030101010101" pitchFamily="2" charset="-122"/>
              </a:rPr>
              <a:t>P,Q,R</a:t>
            </a:r>
            <a:r>
              <a:rPr kumimoji="0" lang="zh-CN" altLang="en-US" sz="3000" b="0" dirty="0">
                <a:solidFill>
                  <a:srgbClr val="000000"/>
                </a:solidFill>
                <a:ea typeface="宋体" panose="02010600030101010101" pitchFamily="2" charset="-122"/>
              </a:rPr>
              <a:t>的</a:t>
            </a:r>
            <a:endParaRPr kumimoji="0" lang="en-US" altLang="zh-CN" sz="3000" b="0" dirty="0">
              <a:solidFill>
                <a:srgbClr val="000000"/>
              </a:solidFill>
              <a:ea typeface="宋体" panose="02010600030101010101" pitchFamily="2" charset="-122"/>
            </a:endParaRPr>
          </a:p>
          <a:p>
            <a:pPr eaLnBrk="1" hangingPunct="1">
              <a:buClrTx/>
              <a:buSzTx/>
              <a:buFontTx/>
              <a:buNone/>
            </a:pPr>
            <a:r>
              <a:rPr kumimoji="0" lang="zh-CN" altLang="en-US" sz="3000" b="0" dirty="0">
                <a:solidFill>
                  <a:srgbClr val="000000"/>
                </a:solidFill>
                <a:ea typeface="宋体" panose="02010600030101010101" pitchFamily="2" charset="-122"/>
              </a:rPr>
              <a:t>顺序，不是极小项。</a:t>
            </a:r>
            <a:endParaRPr kumimoji="0" lang="en-US" altLang="zh-CN" sz="3000" b="0" dirty="0">
              <a:solidFill>
                <a:srgbClr val="000000"/>
              </a:solidFill>
              <a:ea typeface="宋体" panose="02010600030101010101" pitchFamily="2" charset="-122"/>
            </a:endParaRPr>
          </a:p>
          <a:p>
            <a:pPr eaLnBrk="1" hangingPunct="1">
              <a:buClrTx/>
              <a:buSzTx/>
              <a:buFontTx/>
              <a:buNone/>
            </a:pPr>
            <a:r>
              <a:rPr kumimoji="0" lang="en-US" altLang="zh-CN" sz="3000" b="0" dirty="0">
                <a:solidFill>
                  <a:srgbClr val="000000"/>
                </a:solidFill>
                <a:ea typeface="宋体" panose="02010600030101010101" pitchFamily="2" charset="-122"/>
              </a:rPr>
              <a:t>2.</a:t>
            </a:r>
            <a:r>
              <a:rPr kumimoji="0" lang="zh-CN" altLang="en-US" sz="3000" b="0" dirty="0">
                <a:solidFill>
                  <a:srgbClr val="000000"/>
                </a:solidFill>
                <a:ea typeface="宋体" panose="02010600030101010101" pitchFamily="2" charset="-122"/>
              </a:rPr>
              <a:t>如有重复的极小项，只保留</a:t>
            </a:r>
            <a:r>
              <a:rPr kumimoji="0" lang="en-US" altLang="zh-CN" sz="3000" b="0" dirty="0">
                <a:solidFill>
                  <a:srgbClr val="000000"/>
                </a:solidFill>
                <a:ea typeface="宋体" panose="02010600030101010101" pitchFamily="2" charset="-122"/>
              </a:rPr>
              <a:t>1</a:t>
            </a:r>
            <a:r>
              <a:rPr kumimoji="0" lang="zh-CN" altLang="en-US" sz="3000" b="0" dirty="0" smtClean="0">
                <a:solidFill>
                  <a:srgbClr val="000000"/>
                </a:solidFill>
                <a:ea typeface="宋体" panose="02010600030101010101" pitchFamily="2" charset="-122"/>
              </a:rPr>
              <a:t>个。</a:t>
            </a:r>
            <a:endParaRPr kumimoji="0" lang="en-US" altLang="zh-CN" sz="3000" b="0" dirty="0" smtClean="0">
              <a:solidFill>
                <a:srgbClr val="000000"/>
              </a:solidFill>
              <a:ea typeface="宋体" panose="02010600030101010101" pitchFamily="2" charset="-122"/>
            </a:endParaRPr>
          </a:p>
          <a:p>
            <a:pPr eaLnBrk="1" hangingPunct="1">
              <a:buClrTx/>
              <a:buSzTx/>
              <a:buFontTx/>
              <a:buNone/>
            </a:pPr>
            <a:r>
              <a:rPr kumimoji="0" lang="en-US" altLang="zh-CN" sz="3000" b="0" dirty="0" smtClean="0">
                <a:solidFill>
                  <a:srgbClr val="000000"/>
                </a:solidFill>
                <a:ea typeface="宋体" panose="02010600030101010101" pitchFamily="2" charset="-122"/>
              </a:rPr>
              <a:t>3.</a:t>
            </a:r>
            <a:r>
              <a:rPr kumimoji="0" lang="zh-CN" altLang="en-US" sz="3000" b="0" dirty="0" smtClean="0">
                <a:solidFill>
                  <a:srgbClr val="000000"/>
                </a:solidFill>
                <a:ea typeface="宋体" panose="02010600030101010101" pitchFamily="2" charset="-122"/>
              </a:rPr>
              <a:t>没有掌握用推导法求主析取范式的方法！</a:t>
            </a:r>
            <a:endParaRPr kumimoji="0" lang="en-US" altLang="zh-CN" sz="3000" b="0" dirty="0" smtClean="0">
              <a:solidFill>
                <a:srgbClr val="000000"/>
              </a:solidFill>
              <a:ea typeface="宋体" panose="02010600030101010101" pitchFamily="2" charset="-122"/>
            </a:endParaRPr>
          </a:p>
          <a:p>
            <a:pPr eaLnBrk="1" hangingPunct="1">
              <a:buClrTx/>
              <a:buSzTx/>
              <a:buFontTx/>
              <a:buNone/>
            </a:pPr>
            <a:r>
              <a:rPr kumimoji="0" lang="en-US" altLang="zh-CN" sz="3000" b="0" dirty="0" smtClean="0">
                <a:solidFill>
                  <a:srgbClr val="000000"/>
                </a:solidFill>
                <a:ea typeface="宋体" panose="02010600030101010101" pitchFamily="2" charset="-122"/>
              </a:rPr>
              <a:t>4.</a:t>
            </a:r>
            <a:r>
              <a:rPr kumimoji="0" lang="zh-CN" altLang="en-US" sz="3000" b="0" dirty="0" smtClean="0">
                <a:solidFill>
                  <a:srgbClr val="000000"/>
                </a:solidFill>
                <a:ea typeface="宋体" panose="02010600030101010101" pitchFamily="2" charset="-122"/>
              </a:rPr>
              <a:t>主析取范式极小项之间用“</a:t>
            </a:r>
            <a:r>
              <a:rPr kumimoji="0" lang="en-US" altLang="zh-CN" sz="3000" dirty="0">
                <a:solidFill>
                  <a:srgbClr val="000080">
                    <a:lumMod val="50000"/>
                  </a:srgbClr>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0" lang="zh-CN" altLang="en-US" sz="3000" b="0" dirty="0" smtClean="0">
                <a:solidFill>
                  <a:srgbClr val="000000"/>
                </a:solidFill>
                <a:ea typeface="宋体" panose="02010600030101010101" pitchFamily="2" charset="-122"/>
              </a:rPr>
              <a:t>”连接，</a:t>
            </a:r>
            <a:endParaRPr kumimoji="0" lang="en-US" altLang="zh-CN" sz="3000" b="0" dirty="0" smtClean="0">
              <a:solidFill>
                <a:srgbClr val="000000"/>
              </a:solidFill>
              <a:ea typeface="宋体" panose="02010600030101010101" pitchFamily="2" charset="-122"/>
            </a:endParaRPr>
          </a:p>
          <a:p>
            <a:pPr eaLnBrk="1" hangingPunct="1">
              <a:buClrTx/>
              <a:buSzTx/>
              <a:buFontTx/>
              <a:buNone/>
            </a:pPr>
            <a:r>
              <a:rPr kumimoji="0" lang="zh-CN" altLang="en-US" sz="3000" b="0" dirty="0" smtClean="0">
                <a:solidFill>
                  <a:srgbClr val="000000"/>
                </a:solidFill>
                <a:ea typeface="宋体" panose="02010600030101010101" pitchFamily="2" charset="-122"/>
              </a:rPr>
              <a:t>不可以用“</a:t>
            </a:r>
            <a:r>
              <a:rPr kumimoji="0" lang="en-US" altLang="zh-CN" sz="3000" b="0" dirty="0" smtClean="0">
                <a:solidFill>
                  <a:srgbClr val="000000"/>
                </a:solidFill>
                <a:ea typeface="宋体" panose="02010600030101010101" pitchFamily="2" charset="-122"/>
              </a:rPr>
              <a:t>+</a:t>
            </a:r>
            <a:r>
              <a:rPr kumimoji="0" lang="zh-CN" altLang="en-US" sz="3000" b="0" dirty="0" smtClean="0">
                <a:solidFill>
                  <a:srgbClr val="000000"/>
                </a:solidFill>
                <a:ea typeface="宋体" panose="02010600030101010101" pitchFamily="2" charset="-122"/>
              </a:rPr>
              <a:t>”连接。</a:t>
            </a:r>
            <a:endParaRPr kumimoji="0" lang="en-US" altLang="zh-CN" sz="3000" b="0" dirty="0" smtClean="0">
              <a:solidFill>
                <a:srgbClr val="000000"/>
              </a:solidFill>
              <a:ea typeface="宋体" panose="02010600030101010101" pitchFamily="2" charset="-122"/>
            </a:endParaRPr>
          </a:p>
          <a:p>
            <a:pPr eaLnBrk="1" hangingPunct="1">
              <a:buClrTx/>
              <a:buSzTx/>
              <a:buFontTx/>
              <a:buNone/>
            </a:pPr>
            <a:r>
              <a:rPr kumimoji="0" lang="en-US" altLang="zh-CN" sz="3000" b="0" dirty="0" smtClean="0">
                <a:solidFill>
                  <a:srgbClr val="000000"/>
                </a:solidFill>
                <a:ea typeface="宋体" panose="02010600030101010101" pitchFamily="2" charset="-122"/>
              </a:rPr>
              <a:t>5.</a:t>
            </a:r>
            <a:r>
              <a:rPr kumimoji="0" lang="zh-CN" altLang="en-US" sz="3000" b="0" dirty="0" smtClean="0">
                <a:solidFill>
                  <a:srgbClr val="000000"/>
                </a:solidFill>
                <a:ea typeface="宋体" panose="02010600030101010101" pitchFamily="2" charset="-122"/>
              </a:rPr>
              <a:t>极小项没有用括弧括起来</a:t>
            </a:r>
            <a:endParaRPr kumimoji="0" lang="en-US" altLang="zh-CN" sz="3000" b="0" dirty="0">
              <a:solidFill>
                <a:srgbClr val="000000"/>
              </a:solidFill>
              <a:ea typeface="宋体" panose="02010600030101010101" pitchFamily="2" charset="-122"/>
            </a:endParaRPr>
          </a:p>
          <a:p>
            <a:pPr eaLnBrk="1" hangingPunct="1">
              <a:buClrTx/>
              <a:buSzTx/>
              <a:buFontTx/>
              <a:buNone/>
            </a:pPr>
            <a:endParaRPr kumimoji="0" lang="zh-CN" altLang="en-US" b="0" dirty="0">
              <a:solidFill>
                <a:srgbClr val="000000"/>
              </a:solidFill>
              <a:ea typeface="宋体" panose="02010600030101010101"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92872A04-C9DE-4AB0-A8A2-623B494CDC73}" type="slidenum">
              <a:rPr lang="en-US" altLang="zh-CN" smtClean="0"/>
              <a:pPr>
                <a:defRPr/>
              </a:pPr>
              <a:t>56</a:t>
            </a:fld>
            <a:endParaRPr lang="en-US" altLang="zh-CN"/>
          </a:p>
        </p:txBody>
      </p:sp>
    </p:spTree>
    <p:extLst>
      <p:ext uri="{BB962C8B-B14F-4D97-AF65-F5344CB8AC3E}">
        <p14:creationId xmlns:p14="http://schemas.microsoft.com/office/powerpoint/2010/main" val="354095333"/>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xEl>
                                              <p:pRg st="3" end="3"/>
                                            </p:txEl>
                                          </p:spTgt>
                                        </p:tgtEl>
                                        <p:attrNameLst>
                                          <p:attrName>style.visibility</p:attrName>
                                        </p:attrNameLst>
                                      </p:cBhvr>
                                      <p:to>
                                        <p:strVal val="visible"/>
                                      </p:to>
                                    </p:set>
                                    <p:anim calcmode="lin" valueType="num">
                                      <p:cBhvr additive="base">
                                        <p:cTn id="7" dur="500" fill="hold"/>
                                        <p:tgtEl>
                                          <p:spTgt spid="2355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54">
                                            <p:txEl>
                                              <p:pRg st="4" end="4"/>
                                            </p:txEl>
                                          </p:spTgt>
                                        </p:tgtEl>
                                        <p:attrNameLst>
                                          <p:attrName>style.visibility</p:attrName>
                                        </p:attrNameLst>
                                      </p:cBhvr>
                                      <p:to>
                                        <p:strVal val="visible"/>
                                      </p:to>
                                    </p:set>
                                    <p:anim calcmode="lin" valueType="num">
                                      <p:cBhvr additive="base">
                                        <p:cTn id="13" dur="500" fill="hold"/>
                                        <p:tgtEl>
                                          <p:spTgt spid="2355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3554">
                                            <p:txEl>
                                              <p:pRg st="5" end="5"/>
                                            </p:txEl>
                                          </p:spTgt>
                                        </p:tgtEl>
                                        <p:attrNameLst>
                                          <p:attrName>style.visibility</p:attrName>
                                        </p:attrNameLst>
                                      </p:cBhvr>
                                      <p:to>
                                        <p:strVal val="visible"/>
                                      </p:to>
                                    </p:set>
                                    <p:anim calcmode="lin" valueType="num">
                                      <p:cBhvr additive="base">
                                        <p:cTn id="19" dur="500" fill="hold"/>
                                        <p:tgtEl>
                                          <p:spTgt spid="2355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3554">
                                            <p:txEl>
                                              <p:pRg st="6" end="6"/>
                                            </p:txEl>
                                          </p:spTgt>
                                        </p:tgtEl>
                                        <p:attrNameLst>
                                          <p:attrName>style.visibility</p:attrName>
                                        </p:attrNameLst>
                                      </p:cBhvr>
                                      <p:to>
                                        <p:strVal val="visible"/>
                                      </p:to>
                                    </p:set>
                                    <p:anim calcmode="lin" valueType="num">
                                      <p:cBhvr additive="base">
                                        <p:cTn id="25" dur="500" fill="hold"/>
                                        <p:tgtEl>
                                          <p:spTgt spid="2355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4">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3554">
                                            <p:txEl>
                                              <p:pRg st="7" end="7"/>
                                            </p:txEl>
                                          </p:spTgt>
                                        </p:tgtEl>
                                        <p:attrNameLst>
                                          <p:attrName>style.visibility</p:attrName>
                                        </p:attrNameLst>
                                      </p:cBhvr>
                                      <p:to>
                                        <p:strVal val="visible"/>
                                      </p:to>
                                    </p:set>
                                    <p:anim calcmode="lin" valueType="num">
                                      <p:cBhvr additive="base">
                                        <p:cTn id="29" dur="500" fill="hold"/>
                                        <p:tgtEl>
                                          <p:spTgt spid="23554">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55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1557"/>
                                        </p:tgtEl>
                                        <p:attrNameLst>
                                          <p:attrName>style.visibility</p:attrName>
                                        </p:attrNameLst>
                                      </p:cBhvr>
                                      <p:to>
                                        <p:strVal val="visible"/>
                                      </p:to>
                                    </p:set>
                                    <p:anim calcmode="lin" valueType="num">
                                      <p:cBhvr additive="base">
                                        <p:cTn id="35" dur="500" fill="hold"/>
                                        <p:tgtEl>
                                          <p:spTgt spid="151557"/>
                                        </p:tgtEl>
                                        <p:attrNameLst>
                                          <p:attrName>ppt_x</p:attrName>
                                        </p:attrNameLst>
                                      </p:cBhvr>
                                      <p:tavLst>
                                        <p:tav tm="0">
                                          <p:val>
                                            <p:strVal val="#ppt_x"/>
                                          </p:val>
                                        </p:tav>
                                        <p:tav tm="100000">
                                          <p:val>
                                            <p:strVal val="#ppt_x"/>
                                          </p:val>
                                        </p:tav>
                                      </p:tavLst>
                                    </p:anim>
                                    <p:anim calcmode="lin" valueType="num">
                                      <p:cBhvr additive="base">
                                        <p:cTn id="36" dur="500" fill="hold"/>
                                        <p:tgtEl>
                                          <p:spTgt spid="1515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Grp="1" noChangeArrowheads="1"/>
          </p:cNvSpPr>
          <p:nvPr>
            <p:ph type="body" idx="1"/>
          </p:nvPr>
        </p:nvSpPr>
        <p:spPr>
          <a:xfrm>
            <a:off x="76200" y="685800"/>
            <a:ext cx="8985250" cy="5786438"/>
          </a:xfrm>
        </p:spPr>
        <p:txBody>
          <a:bodyPr/>
          <a:lstStyle/>
          <a:p>
            <a:pPr marL="0" indent="0">
              <a:buFont typeface="Wingdings" panose="05000000000000000000" pitchFamily="2" charset="2"/>
              <a:buNone/>
            </a:pP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330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3300" smtClean="0">
                <a:effectLst/>
                <a:latin typeface="Times New Roman" panose="02020603050405020304" pitchFamily="18" charset="0"/>
                <a:ea typeface="宋体" panose="02010600030101010101" pitchFamily="2" charset="-122"/>
                <a:cs typeface="Times New Roman" panose="02020603050405020304" pitchFamily="18" charset="0"/>
              </a:rPr>
              <a:t>用形式演绎法证明</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rPr>
              <a:t>Q, Q</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rPr>
              <a:t>R, P</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rPr>
              <a:t>M, </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rPr>
              <a:t>M}</a:t>
            </a:r>
            <a:r>
              <a:rPr lang="zh-CN" altLang="zh-CN" sz="3300" smtClean="0">
                <a:effectLst/>
                <a:latin typeface="Times New Roman" panose="02020603050405020304" pitchFamily="18" charset="0"/>
                <a:ea typeface="宋体" panose="02010600030101010101" pitchFamily="2" charset="-122"/>
                <a:cs typeface="Times New Roman" panose="02020603050405020304" pitchFamily="18" charset="0"/>
              </a:rPr>
              <a:t>共同蕴涵</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rPr>
              <a:t>Q)</a:t>
            </a:r>
            <a:r>
              <a:rPr lang="zh-CN" altLang="zh-CN" sz="3300" smtClean="0">
                <a:effectLst/>
                <a:latin typeface="Times New Roman" panose="02020603050405020304" pitchFamily="18" charset="0"/>
                <a:ea typeface="宋体" panose="02010600030101010101" pitchFamily="2" charset="-122"/>
                <a:cs typeface="Times New Roman" panose="02020603050405020304" pitchFamily="18" charset="0"/>
              </a:rPr>
              <a:t>。</a:t>
            </a:r>
          </a:p>
          <a:p>
            <a:pPr marL="0" indent="0">
              <a:buFont typeface="Wingdings" panose="05000000000000000000" pitchFamily="2" charset="2"/>
              <a:buNone/>
            </a:pPr>
            <a:r>
              <a:rPr lang="zh-CN" altLang="en-US" sz="3300" smtClean="0">
                <a:effectLst/>
                <a:ea typeface="宋体" panose="02010600030101010101" pitchFamily="2" charset="-122"/>
                <a:cs typeface="Times New Roman" panose="02020603050405020304" pitchFamily="18" charset="0"/>
              </a:rPr>
              <a:t> </a:t>
            </a:r>
            <a:r>
              <a:rPr lang="zh-CN" altLang="zh-CN" sz="3300" smtClean="0">
                <a:effectLst/>
                <a:ea typeface="宋体" panose="02010600030101010101" pitchFamily="2" charset="-122"/>
                <a:cs typeface="Times New Roman" panose="02020603050405020304" pitchFamily="18" charset="0"/>
              </a:rPr>
              <a:t>解：</a:t>
            </a:r>
            <a:r>
              <a:rPr lang="en-US" altLang="zh-CN" sz="3300" smtClean="0">
                <a:effectLst/>
                <a:ea typeface="宋体" panose="02010600030101010101" pitchFamily="2" charset="-122"/>
                <a:cs typeface="Times New Roman" panose="02020603050405020304" pitchFamily="18" charset="0"/>
              </a:rPr>
              <a:t>  </a:t>
            </a:r>
            <a:endParaRPr lang="zh-CN" altLang="zh-CN" sz="3300" smtClean="0">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zh-CN" altLang="en-US" sz="3300" smtClean="0">
                <a:effectLst/>
                <a:ea typeface="宋体" panose="02010600030101010101" pitchFamily="2" charset="-122"/>
                <a:cs typeface="Times New Roman" panose="02020603050405020304" pitchFamily="18" charset="0"/>
              </a:rPr>
              <a:t> </a:t>
            </a:r>
            <a:r>
              <a:rPr lang="en-US" altLang="zh-CN" sz="3300" smtClean="0">
                <a:effectLst/>
                <a:ea typeface="宋体" panose="02010600030101010101" pitchFamily="2" charset="-122"/>
                <a:cs typeface="Times New Roman" panose="02020603050405020304" pitchFamily="18" charset="0"/>
              </a:rPr>
              <a:t>(1) </a:t>
            </a:r>
            <a:r>
              <a:rPr lang="en-US" altLang="zh-CN" sz="3300" smtClean="0">
                <a:effectLst/>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ea typeface="宋体" panose="02010600030101010101" pitchFamily="2" charset="-122"/>
                <a:cs typeface="Times New Roman" panose="02020603050405020304" pitchFamily="18" charset="0"/>
              </a:rPr>
              <a:t>M			</a:t>
            </a:r>
            <a:r>
              <a:rPr lang="zh-CN" altLang="zh-CN" sz="3300" smtClean="0">
                <a:effectLst/>
                <a:ea typeface="宋体" panose="02010600030101010101" pitchFamily="2" charset="-122"/>
                <a:cs typeface="Times New Roman" panose="02020603050405020304" pitchFamily="18" charset="0"/>
              </a:rPr>
              <a:t>规则</a:t>
            </a:r>
            <a:r>
              <a:rPr lang="en-US" altLang="zh-CN" sz="3300" smtClean="0">
                <a:effectLst/>
                <a:ea typeface="宋体" panose="02010600030101010101" pitchFamily="2" charset="-122"/>
                <a:cs typeface="Times New Roman" panose="02020603050405020304" pitchFamily="18" charset="0"/>
              </a:rPr>
              <a:t>1</a:t>
            </a:r>
            <a:endParaRPr lang="zh-CN" altLang="zh-CN" sz="3300" smtClean="0">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zh-CN" altLang="en-US" sz="3300" smtClean="0">
                <a:effectLst/>
                <a:ea typeface="宋体" panose="02010600030101010101" pitchFamily="2" charset="-122"/>
                <a:cs typeface="Times New Roman" panose="02020603050405020304" pitchFamily="18" charset="0"/>
              </a:rPr>
              <a:t> </a:t>
            </a:r>
            <a:r>
              <a:rPr lang="en-US" altLang="zh-CN" sz="3300" smtClean="0">
                <a:effectLst/>
                <a:ea typeface="宋体" panose="02010600030101010101" pitchFamily="2" charset="-122"/>
                <a:cs typeface="Times New Roman" panose="02020603050405020304" pitchFamily="18" charset="0"/>
              </a:rPr>
              <a:t>(2) P</a:t>
            </a:r>
            <a:r>
              <a:rPr lang="en-US" altLang="zh-CN" sz="3300" smtClean="0">
                <a:effectLst/>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ea typeface="宋体" panose="02010600030101010101" pitchFamily="2" charset="-122"/>
                <a:cs typeface="Times New Roman" panose="02020603050405020304" pitchFamily="18" charset="0"/>
              </a:rPr>
              <a:t>M		</a:t>
            </a:r>
            <a:r>
              <a:rPr lang="zh-CN" altLang="en-US" sz="3300" smtClean="0">
                <a:effectLst/>
                <a:ea typeface="宋体" panose="02010600030101010101" pitchFamily="2" charset="-122"/>
                <a:cs typeface="Times New Roman" panose="02020603050405020304" pitchFamily="18" charset="0"/>
              </a:rPr>
              <a:t>        </a:t>
            </a:r>
            <a:r>
              <a:rPr lang="zh-CN" altLang="zh-CN" sz="3300" smtClean="0">
                <a:effectLst/>
                <a:ea typeface="宋体" panose="02010600030101010101" pitchFamily="2" charset="-122"/>
                <a:cs typeface="Times New Roman" panose="02020603050405020304" pitchFamily="18" charset="0"/>
              </a:rPr>
              <a:t>规则</a:t>
            </a:r>
            <a:r>
              <a:rPr lang="en-US" altLang="zh-CN" sz="3300" smtClean="0">
                <a:effectLst/>
                <a:ea typeface="宋体" panose="02010600030101010101" pitchFamily="2" charset="-122"/>
                <a:cs typeface="Times New Roman" panose="02020603050405020304" pitchFamily="18" charset="0"/>
              </a:rPr>
              <a:t>1</a:t>
            </a:r>
            <a:endParaRPr lang="zh-CN" altLang="zh-CN" sz="3300" smtClean="0">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zh-CN" altLang="en-US" sz="3300" smtClean="0">
                <a:effectLst/>
                <a:ea typeface="宋体" panose="02010600030101010101" pitchFamily="2" charset="-122"/>
                <a:cs typeface="Times New Roman" panose="02020603050405020304" pitchFamily="18" charset="0"/>
              </a:rPr>
              <a:t> </a:t>
            </a:r>
            <a:r>
              <a:rPr lang="en-US" altLang="zh-CN" sz="3300" smtClean="0">
                <a:effectLst/>
                <a:ea typeface="宋体" panose="02010600030101010101" pitchFamily="2" charset="-122"/>
                <a:cs typeface="Times New Roman" panose="02020603050405020304" pitchFamily="18" charset="0"/>
              </a:rPr>
              <a:t>(3) </a:t>
            </a:r>
            <a:r>
              <a:rPr lang="en-US" altLang="zh-CN" sz="3300" smtClean="0">
                <a:effectLst/>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ea typeface="宋体" panose="02010600030101010101" pitchFamily="2" charset="-122"/>
                <a:cs typeface="Times New Roman" panose="02020603050405020304" pitchFamily="18" charset="0"/>
              </a:rPr>
              <a:t>P			</a:t>
            </a:r>
            <a:r>
              <a:rPr lang="zh-CN" altLang="zh-CN" sz="3300" smtClean="0">
                <a:effectLst/>
                <a:ea typeface="宋体" panose="02010600030101010101" pitchFamily="2" charset="-122"/>
                <a:cs typeface="Times New Roman" panose="02020603050405020304" pitchFamily="18" charset="0"/>
              </a:rPr>
              <a:t>规则</a:t>
            </a:r>
            <a:r>
              <a:rPr lang="en-US" altLang="zh-CN" sz="3300" smtClean="0">
                <a:effectLst/>
                <a:ea typeface="宋体" panose="02010600030101010101" pitchFamily="2" charset="-122"/>
                <a:cs typeface="Times New Roman" panose="02020603050405020304" pitchFamily="18" charset="0"/>
              </a:rPr>
              <a:t>2</a:t>
            </a:r>
            <a:r>
              <a:rPr lang="zh-CN" altLang="zh-CN" sz="3300" smtClean="0">
                <a:effectLst/>
                <a:ea typeface="宋体" panose="02010600030101010101" pitchFamily="2" charset="-122"/>
                <a:cs typeface="Times New Roman" panose="02020603050405020304" pitchFamily="18" charset="0"/>
              </a:rPr>
              <a:t>，</a:t>
            </a:r>
            <a:r>
              <a:rPr lang="zh-CN" altLang="zh-CN" sz="3300" smtClean="0">
                <a:solidFill>
                  <a:srgbClr val="FFC000"/>
                </a:solidFill>
                <a:effectLst/>
                <a:ea typeface="宋体" panose="02010600030101010101" pitchFamily="2" charset="-122"/>
                <a:cs typeface="Times New Roman" panose="02020603050405020304" pitchFamily="18" charset="0"/>
              </a:rPr>
              <a:t>根据</a:t>
            </a:r>
            <a:r>
              <a:rPr lang="en-US" altLang="zh-CN" sz="3300" smtClean="0">
                <a:solidFill>
                  <a:srgbClr val="FFFF00"/>
                </a:solidFill>
                <a:effectLst/>
                <a:ea typeface="宋体" panose="02010600030101010101" pitchFamily="2" charset="-122"/>
                <a:cs typeface="Times New Roman" panose="02020603050405020304" pitchFamily="18" charset="0"/>
              </a:rPr>
              <a:t>(1),(2)</a:t>
            </a:r>
            <a:endParaRPr lang="zh-CN" altLang="zh-CN" sz="3300" smtClean="0">
              <a:solidFill>
                <a:srgbClr val="FFFF00"/>
              </a:solidFill>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zh-CN" altLang="en-US" sz="3300" smtClean="0">
                <a:effectLst/>
                <a:ea typeface="宋体" panose="02010600030101010101" pitchFamily="2" charset="-122"/>
                <a:cs typeface="Times New Roman" panose="02020603050405020304" pitchFamily="18" charset="0"/>
              </a:rPr>
              <a:t> </a:t>
            </a:r>
            <a:r>
              <a:rPr lang="en-US" altLang="zh-CN" sz="3300" smtClean="0">
                <a:effectLst/>
                <a:ea typeface="宋体" panose="02010600030101010101" pitchFamily="2" charset="-122"/>
                <a:cs typeface="Times New Roman" panose="02020603050405020304" pitchFamily="18" charset="0"/>
              </a:rPr>
              <a:t>(4) P</a:t>
            </a:r>
            <a:r>
              <a:rPr lang="en-US" altLang="zh-CN" sz="3300" smtClean="0">
                <a:effectLst/>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ea typeface="宋体" panose="02010600030101010101" pitchFamily="2" charset="-122"/>
                <a:cs typeface="Times New Roman" panose="02020603050405020304" pitchFamily="18" charset="0"/>
              </a:rPr>
              <a:t>Q			</a:t>
            </a:r>
            <a:r>
              <a:rPr lang="zh-CN" altLang="zh-CN" sz="3300" smtClean="0">
                <a:effectLst/>
                <a:ea typeface="宋体" panose="02010600030101010101" pitchFamily="2" charset="-122"/>
                <a:cs typeface="Times New Roman" panose="02020603050405020304" pitchFamily="18" charset="0"/>
              </a:rPr>
              <a:t>规则</a:t>
            </a:r>
            <a:r>
              <a:rPr lang="en-US" altLang="zh-CN" sz="3300" smtClean="0">
                <a:effectLst/>
                <a:ea typeface="宋体" panose="02010600030101010101" pitchFamily="2" charset="-122"/>
                <a:cs typeface="Times New Roman" panose="02020603050405020304" pitchFamily="18" charset="0"/>
              </a:rPr>
              <a:t>1</a:t>
            </a:r>
            <a:endParaRPr lang="zh-CN" altLang="zh-CN" sz="3300" smtClean="0">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zh-CN" altLang="en-US" sz="3300" smtClean="0">
                <a:effectLst/>
                <a:ea typeface="宋体" panose="02010600030101010101" pitchFamily="2" charset="-122"/>
                <a:cs typeface="Times New Roman" panose="02020603050405020304" pitchFamily="18" charset="0"/>
              </a:rPr>
              <a:t> </a:t>
            </a:r>
            <a:r>
              <a:rPr lang="en-US" altLang="zh-CN" sz="3300" smtClean="0">
                <a:effectLst/>
                <a:ea typeface="宋体" panose="02010600030101010101" pitchFamily="2" charset="-122"/>
                <a:cs typeface="Times New Roman" panose="02020603050405020304" pitchFamily="18" charset="0"/>
              </a:rPr>
              <a:t>(5) Q			</a:t>
            </a:r>
            <a:r>
              <a:rPr lang="zh-CN" altLang="zh-CN" sz="3300" smtClean="0">
                <a:effectLst/>
                <a:ea typeface="宋体" panose="02010600030101010101" pitchFamily="2" charset="-122"/>
                <a:cs typeface="Times New Roman" panose="02020603050405020304" pitchFamily="18" charset="0"/>
              </a:rPr>
              <a:t>规则</a:t>
            </a:r>
            <a:r>
              <a:rPr lang="en-US" altLang="zh-CN" sz="3300" smtClean="0">
                <a:effectLst/>
                <a:ea typeface="宋体" panose="02010600030101010101" pitchFamily="2" charset="-122"/>
                <a:cs typeface="Times New Roman" panose="02020603050405020304" pitchFamily="18" charset="0"/>
              </a:rPr>
              <a:t>2</a:t>
            </a:r>
            <a:r>
              <a:rPr lang="zh-CN" altLang="zh-CN" sz="3300" smtClean="0">
                <a:effectLst/>
                <a:ea typeface="宋体" panose="02010600030101010101" pitchFamily="2" charset="-122"/>
                <a:cs typeface="Times New Roman" panose="02020603050405020304" pitchFamily="18" charset="0"/>
              </a:rPr>
              <a:t>，</a:t>
            </a:r>
            <a:r>
              <a:rPr lang="zh-CN" altLang="zh-CN" sz="3300" smtClean="0">
                <a:solidFill>
                  <a:srgbClr val="FFC000"/>
                </a:solidFill>
                <a:effectLst/>
                <a:ea typeface="宋体" panose="02010600030101010101" pitchFamily="2" charset="-122"/>
                <a:cs typeface="Times New Roman" panose="02020603050405020304" pitchFamily="18" charset="0"/>
              </a:rPr>
              <a:t>根据</a:t>
            </a:r>
            <a:r>
              <a:rPr lang="en-US" altLang="zh-CN" sz="3300" smtClean="0">
                <a:solidFill>
                  <a:srgbClr val="FFC000"/>
                </a:solidFill>
                <a:effectLst/>
                <a:ea typeface="宋体" panose="02010600030101010101" pitchFamily="2" charset="-122"/>
                <a:cs typeface="Times New Roman" panose="02020603050405020304" pitchFamily="18" charset="0"/>
              </a:rPr>
              <a:t>(3),(4)</a:t>
            </a:r>
            <a:endParaRPr lang="zh-CN" altLang="zh-CN" sz="3300" smtClean="0">
              <a:solidFill>
                <a:srgbClr val="FFC000"/>
              </a:solidFill>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zh-CN" altLang="en-US" sz="3300" smtClean="0">
                <a:effectLst/>
                <a:ea typeface="宋体" panose="02010600030101010101" pitchFamily="2" charset="-122"/>
                <a:cs typeface="Times New Roman" panose="02020603050405020304" pitchFamily="18" charset="0"/>
              </a:rPr>
              <a:t> </a:t>
            </a:r>
            <a:r>
              <a:rPr lang="en-US" altLang="zh-CN" sz="3300" smtClean="0">
                <a:effectLst/>
                <a:ea typeface="宋体" panose="02010600030101010101" pitchFamily="2" charset="-122"/>
                <a:cs typeface="Times New Roman" panose="02020603050405020304" pitchFamily="18" charset="0"/>
              </a:rPr>
              <a:t>(6) Q</a:t>
            </a:r>
            <a:r>
              <a:rPr lang="en-US" altLang="zh-CN" sz="3300" smtClean="0">
                <a:effectLst/>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ea typeface="宋体" panose="02010600030101010101" pitchFamily="2" charset="-122"/>
                <a:cs typeface="Times New Roman" panose="02020603050405020304" pitchFamily="18" charset="0"/>
              </a:rPr>
              <a:t>R		</a:t>
            </a:r>
            <a:r>
              <a:rPr lang="zh-CN" altLang="en-US" sz="3300" smtClean="0">
                <a:effectLst/>
                <a:ea typeface="宋体" panose="02010600030101010101" pitchFamily="2" charset="-122"/>
                <a:cs typeface="Times New Roman" panose="02020603050405020304" pitchFamily="18" charset="0"/>
              </a:rPr>
              <a:t>        </a:t>
            </a:r>
            <a:r>
              <a:rPr lang="zh-CN" altLang="zh-CN" sz="3300" smtClean="0">
                <a:effectLst/>
                <a:ea typeface="宋体" panose="02010600030101010101" pitchFamily="2" charset="-122"/>
                <a:cs typeface="Times New Roman" panose="02020603050405020304" pitchFamily="18" charset="0"/>
              </a:rPr>
              <a:t>规则</a:t>
            </a:r>
            <a:r>
              <a:rPr lang="en-US" altLang="zh-CN" sz="3300" smtClean="0">
                <a:effectLst/>
                <a:ea typeface="宋体" panose="02010600030101010101" pitchFamily="2" charset="-122"/>
                <a:cs typeface="Times New Roman" panose="02020603050405020304" pitchFamily="18" charset="0"/>
              </a:rPr>
              <a:t>1</a:t>
            </a:r>
            <a:endParaRPr lang="zh-CN" altLang="zh-CN" sz="3300" smtClean="0">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zh-CN" altLang="en-US" sz="3300" smtClean="0">
                <a:effectLst/>
                <a:ea typeface="宋体" panose="02010600030101010101" pitchFamily="2" charset="-122"/>
                <a:cs typeface="Times New Roman" panose="02020603050405020304" pitchFamily="18" charset="0"/>
              </a:rPr>
              <a:t> </a:t>
            </a:r>
            <a:r>
              <a:rPr lang="en-US" altLang="zh-CN" sz="3300" smtClean="0">
                <a:effectLst/>
                <a:ea typeface="宋体" panose="02010600030101010101" pitchFamily="2" charset="-122"/>
                <a:cs typeface="Times New Roman" panose="02020603050405020304" pitchFamily="18" charset="0"/>
              </a:rPr>
              <a:t>(7) R			</a:t>
            </a:r>
            <a:r>
              <a:rPr lang="zh-CN" altLang="zh-CN" sz="3300" smtClean="0">
                <a:effectLst/>
                <a:ea typeface="宋体" panose="02010600030101010101" pitchFamily="2" charset="-122"/>
                <a:cs typeface="Times New Roman" panose="02020603050405020304" pitchFamily="18" charset="0"/>
              </a:rPr>
              <a:t>规则</a:t>
            </a:r>
            <a:r>
              <a:rPr lang="en-US" altLang="zh-CN" sz="3300" smtClean="0">
                <a:effectLst/>
                <a:ea typeface="宋体" panose="02010600030101010101" pitchFamily="2" charset="-122"/>
                <a:cs typeface="Times New Roman" panose="02020603050405020304" pitchFamily="18" charset="0"/>
              </a:rPr>
              <a:t>2</a:t>
            </a:r>
            <a:r>
              <a:rPr lang="zh-CN" altLang="zh-CN" sz="3300" smtClean="0">
                <a:effectLst/>
                <a:ea typeface="宋体" panose="02010600030101010101" pitchFamily="2" charset="-122"/>
                <a:cs typeface="Times New Roman" panose="02020603050405020304" pitchFamily="18" charset="0"/>
              </a:rPr>
              <a:t>，</a:t>
            </a:r>
            <a:r>
              <a:rPr lang="zh-CN" altLang="zh-CN" sz="3300" smtClean="0">
                <a:solidFill>
                  <a:srgbClr val="FFC000"/>
                </a:solidFill>
                <a:effectLst/>
                <a:ea typeface="宋体" panose="02010600030101010101" pitchFamily="2" charset="-122"/>
                <a:cs typeface="Times New Roman" panose="02020603050405020304" pitchFamily="18" charset="0"/>
              </a:rPr>
              <a:t>根据</a:t>
            </a:r>
            <a:r>
              <a:rPr lang="en-US" altLang="zh-CN" sz="3300" smtClean="0">
                <a:solidFill>
                  <a:srgbClr val="FFC000"/>
                </a:solidFill>
                <a:effectLst/>
                <a:ea typeface="宋体" panose="02010600030101010101" pitchFamily="2" charset="-122"/>
                <a:cs typeface="Times New Roman" panose="02020603050405020304" pitchFamily="18" charset="0"/>
              </a:rPr>
              <a:t>(5),(6)</a:t>
            </a:r>
            <a:endParaRPr lang="zh-CN" altLang="zh-CN" sz="3300" smtClean="0">
              <a:solidFill>
                <a:srgbClr val="FFC000"/>
              </a:solidFill>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zh-CN" altLang="en-US" sz="3300" smtClean="0">
                <a:effectLst/>
                <a:ea typeface="宋体" panose="02010600030101010101" pitchFamily="2" charset="-122"/>
                <a:cs typeface="Times New Roman" panose="02020603050405020304" pitchFamily="18" charset="0"/>
              </a:rPr>
              <a:t> </a:t>
            </a:r>
            <a:r>
              <a:rPr lang="en-US" altLang="zh-CN" sz="3300" smtClean="0">
                <a:effectLst/>
                <a:ea typeface="宋体" panose="02010600030101010101" pitchFamily="2" charset="-122"/>
                <a:cs typeface="Times New Roman" panose="02020603050405020304" pitchFamily="18" charset="0"/>
              </a:rPr>
              <a:t>(8) R</a:t>
            </a:r>
            <a:r>
              <a:rPr lang="en-US" altLang="zh-CN" sz="3300" smtClean="0">
                <a:effectLst/>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ea typeface="宋体" panose="02010600030101010101" pitchFamily="2" charset="-122"/>
                <a:cs typeface="Times New Roman" panose="02020603050405020304" pitchFamily="18" charset="0"/>
              </a:rPr>
              <a:t>(P</a:t>
            </a:r>
            <a:r>
              <a:rPr lang="en-US" altLang="zh-CN" sz="3300" smtClean="0">
                <a:effectLst/>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ea typeface="宋体" panose="02010600030101010101" pitchFamily="2" charset="-122"/>
                <a:cs typeface="Times New Roman" panose="02020603050405020304" pitchFamily="18" charset="0"/>
              </a:rPr>
              <a:t>Q)		</a:t>
            </a:r>
            <a:r>
              <a:rPr lang="zh-CN" altLang="zh-CN" sz="3300" smtClean="0">
                <a:effectLst/>
                <a:ea typeface="宋体" panose="02010600030101010101" pitchFamily="2" charset="-122"/>
                <a:cs typeface="Times New Roman" panose="02020603050405020304" pitchFamily="18" charset="0"/>
              </a:rPr>
              <a:t>规则</a:t>
            </a:r>
            <a:r>
              <a:rPr lang="en-US" altLang="zh-CN" sz="3300" smtClean="0">
                <a:effectLst/>
                <a:ea typeface="宋体" panose="02010600030101010101" pitchFamily="2" charset="-122"/>
                <a:cs typeface="Times New Roman" panose="02020603050405020304" pitchFamily="18" charset="0"/>
              </a:rPr>
              <a:t>2</a:t>
            </a:r>
            <a:r>
              <a:rPr lang="zh-CN" altLang="zh-CN" sz="3300" smtClean="0">
                <a:effectLst/>
                <a:ea typeface="宋体" panose="02010600030101010101" pitchFamily="2" charset="-122"/>
                <a:cs typeface="Times New Roman" panose="02020603050405020304" pitchFamily="18" charset="0"/>
              </a:rPr>
              <a:t>，</a:t>
            </a:r>
            <a:r>
              <a:rPr lang="zh-CN" altLang="zh-CN" sz="3300" smtClean="0">
                <a:solidFill>
                  <a:srgbClr val="FFC000"/>
                </a:solidFill>
                <a:effectLst/>
                <a:ea typeface="宋体" panose="02010600030101010101" pitchFamily="2" charset="-122"/>
                <a:cs typeface="Times New Roman" panose="02020603050405020304" pitchFamily="18" charset="0"/>
              </a:rPr>
              <a:t>根据</a:t>
            </a:r>
            <a:r>
              <a:rPr lang="en-US" altLang="zh-CN" sz="3300" smtClean="0">
                <a:solidFill>
                  <a:srgbClr val="FFC000"/>
                </a:solidFill>
                <a:effectLst/>
                <a:ea typeface="宋体" panose="02010600030101010101" pitchFamily="2" charset="-122"/>
                <a:cs typeface="Times New Roman" panose="02020603050405020304" pitchFamily="18" charset="0"/>
              </a:rPr>
              <a:t>(4),(7)</a:t>
            </a:r>
            <a:endParaRPr lang="zh-CN" altLang="zh-CN" sz="3300" smtClean="0">
              <a:solidFill>
                <a:srgbClr val="FFC000"/>
              </a:solidFill>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endParaRPr lang="zh-CN" altLang="zh-CN" smtClean="0">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endParaRPr lang="zh-CN" altLang="zh-CN" smtClean="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 name="Rectangle 2"/>
          <p:cNvSpPr>
            <a:spLocks noGrp="1" noChangeArrowheads="1"/>
          </p:cNvSpPr>
          <p:nvPr>
            <p:ph type="title"/>
          </p:nvPr>
        </p:nvSpPr>
        <p:spPr>
          <a:xfrm>
            <a:off x="158750" y="152400"/>
            <a:ext cx="8375650" cy="533400"/>
          </a:xfrm>
        </p:spPr>
        <p:txBody>
          <a:bodyPr/>
          <a:lstStyle/>
          <a:p>
            <a:pPr eaLnBrk="1" hangingPunct="1">
              <a:defRPr/>
            </a:pPr>
            <a:r>
              <a:rPr lang="zh-CN" altLang="en-US" sz="3200" dirty="0" smtClean="0">
                <a:solidFill>
                  <a:srgbClr val="FFC000"/>
                </a:solidFill>
                <a:effectLst/>
              </a:rPr>
              <a:t>第</a:t>
            </a:r>
            <a:r>
              <a:rPr lang="en-US" altLang="zh-CN" sz="3200" dirty="0" smtClean="0">
                <a:solidFill>
                  <a:srgbClr val="FFC000"/>
                </a:solidFill>
                <a:effectLst/>
              </a:rPr>
              <a:t>4</a:t>
            </a:r>
            <a:r>
              <a:rPr lang="zh-CN" altLang="en-US" sz="3200" dirty="0" smtClean="0">
                <a:solidFill>
                  <a:srgbClr val="FFC000"/>
                </a:solidFill>
                <a:effectLst/>
              </a:rPr>
              <a:t>次作业</a:t>
            </a:r>
            <a:endParaRPr lang="zh-CN" altLang="en-US" sz="3200" dirty="0" smtClean="0">
              <a:solidFill>
                <a:srgbClr val="FFC000"/>
              </a:solidFill>
            </a:endParaRPr>
          </a:p>
        </p:txBody>
      </p:sp>
      <p:sp>
        <p:nvSpPr>
          <p:cNvPr id="2" name="矩形 1"/>
          <p:cNvSpPr>
            <a:spLocks noChangeArrowheads="1"/>
          </p:cNvSpPr>
          <p:nvPr/>
        </p:nvSpPr>
        <p:spPr bwMode="auto">
          <a:xfrm>
            <a:off x="838200" y="1981199"/>
            <a:ext cx="7505700" cy="3929743"/>
          </a:xfrm>
          <a:prstGeom prst="rect">
            <a:avLst/>
          </a:prstGeom>
          <a:solidFill>
            <a:srgbClr val="F8F6B6"/>
          </a:solidFill>
          <a:ln w="9525" algn="ctr">
            <a:solidFill>
              <a:schemeClr val="tx1"/>
            </a:solidFill>
            <a:round/>
            <a:headEnd/>
            <a:tailEnd/>
          </a:ln>
        </p:spPr>
        <p:txBody>
          <a:bodyPr wrap="none"/>
          <a:lstStyle>
            <a:lvl1pPr>
              <a:buClr>
                <a:schemeClr val="tx1"/>
              </a:buClr>
              <a:buSzPct val="90000"/>
              <a:buFont typeface="Wingdings" panose="05000000000000000000" pitchFamily="2" charset="2"/>
              <a:buChar char="Ø"/>
              <a:defRPr sz="3200" b="1">
                <a:solidFill>
                  <a:schemeClr val="tx1"/>
                </a:solidFill>
                <a:latin typeface="Arial" panose="020B0604020202020204" pitchFamily="34" charset="0"/>
                <a:ea typeface="楷体_GB2312" pitchFamily="49" charset="-122"/>
              </a:defRPr>
            </a:lvl1pPr>
            <a:lvl2pPr marL="742950" indent="-285750">
              <a:buFont typeface="Times New Roman" panose="02020603050405020304" pitchFamily="18" charset="0"/>
              <a:buChar char="♫"/>
              <a:defRPr sz="2800" b="1">
                <a:solidFill>
                  <a:schemeClr val="tx1"/>
                </a:solidFill>
                <a:latin typeface="Arial" panose="020B0604020202020204" pitchFamily="34" charset="0"/>
                <a:ea typeface="楷体_GB2312" pitchFamily="49" charset="-122"/>
              </a:defRPr>
            </a:lvl2pPr>
            <a:lvl3pPr marL="1143000" indent="-228600">
              <a:buClr>
                <a:schemeClr val="accent2"/>
              </a:buClr>
              <a:buSzPct val="90000"/>
              <a:buFont typeface="Wingdings" panose="05000000000000000000" pitchFamily="2" charset="2"/>
              <a:buBlip>
                <a:blip r:embed="rId3"/>
              </a:buBlip>
              <a:defRPr sz="2400" b="1">
                <a:solidFill>
                  <a:schemeClr val="tx1"/>
                </a:solidFill>
                <a:latin typeface="Arial" panose="020B0604020202020204" pitchFamily="34" charset="0"/>
                <a:ea typeface="楷体_GB2312" pitchFamily="49" charset="-122"/>
              </a:defRPr>
            </a:lvl3pPr>
            <a:lvl4pPr marL="1600200" indent="-228600">
              <a:buChar char="–"/>
              <a:defRPr sz="2000" b="1">
                <a:solidFill>
                  <a:schemeClr val="tx1"/>
                </a:solidFill>
                <a:latin typeface="Arial" panose="020B0604020202020204" pitchFamily="34" charset="0"/>
                <a:ea typeface="楷体_GB2312" pitchFamily="49" charset="-122"/>
              </a:defRPr>
            </a:lvl4pPr>
            <a:lvl5pPr marL="2057400" indent="-228600">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9pPr>
          </a:lstStyle>
          <a:p>
            <a:pPr eaLnBrk="1" hangingPunct="1">
              <a:buClrTx/>
              <a:buSzTx/>
              <a:buFontTx/>
              <a:buNone/>
            </a:pPr>
            <a:r>
              <a:rPr kumimoji="0" lang="zh-CN" altLang="en-US" b="0" dirty="0">
                <a:solidFill>
                  <a:srgbClr val="000000"/>
                </a:solidFill>
                <a:ea typeface="宋体" panose="02010600030101010101" pitchFamily="2" charset="-122"/>
              </a:rPr>
              <a:t>存在的问题：</a:t>
            </a:r>
            <a:endParaRPr kumimoji="0" lang="en-US" altLang="zh-CN" b="0" dirty="0">
              <a:solidFill>
                <a:srgbClr val="000000"/>
              </a:solidFill>
              <a:ea typeface="宋体" panose="02010600030101010101" pitchFamily="2" charset="-122"/>
            </a:endParaRPr>
          </a:p>
          <a:p>
            <a:pPr eaLnBrk="1" hangingPunct="1">
              <a:buClrTx/>
              <a:buSzTx/>
              <a:buFontTx/>
              <a:buNone/>
            </a:pPr>
            <a:r>
              <a:rPr kumimoji="0" lang="en-US" altLang="zh-CN" b="0" dirty="0">
                <a:solidFill>
                  <a:srgbClr val="000000"/>
                </a:solidFill>
                <a:ea typeface="宋体" panose="02010600030101010101" pitchFamily="2" charset="-122"/>
              </a:rPr>
              <a:t>1</a:t>
            </a:r>
            <a:r>
              <a:rPr kumimoji="0" lang="en-US" altLang="zh-CN" b="0" dirty="0" smtClean="0">
                <a:solidFill>
                  <a:srgbClr val="000000"/>
                </a:solidFill>
                <a:ea typeface="宋体" panose="02010600030101010101" pitchFamily="2" charset="-122"/>
              </a:rPr>
              <a:t>.</a:t>
            </a:r>
            <a:r>
              <a:rPr kumimoji="0" lang="zh-CN" altLang="en-US" b="0" dirty="0" smtClean="0">
                <a:solidFill>
                  <a:srgbClr val="000000"/>
                </a:solidFill>
                <a:ea typeface="宋体" panose="02010600030101010101" pitchFamily="2" charset="-122"/>
              </a:rPr>
              <a:t>不写公式序号，不</a:t>
            </a:r>
            <a:r>
              <a:rPr kumimoji="0" lang="zh-CN" altLang="en-US" b="0" dirty="0">
                <a:solidFill>
                  <a:srgbClr val="000000"/>
                </a:solidFill>
                <a:ea typeface="宋体" panose="02010600030101010101" pitchFamily="2" charset="-122"/>
              </a:rPr>
              <a:t>写规则，不写</a:t>
            </a:r>
            <a:r>
              <a:rPr kumimoji="0" lang="zh-CN" altLang="en-US" b="0" dirty="0" smtClean="0">
                <a:solidFill>
                  <a:srgbClr val="000000"/>
                </a:solidFill>
                <a:ea typeface="宋体" panose="02010600030101010101" pitchFamily="2" charset="-122"/>
              </a:rPr>
              <a:t>根据</a:t>
            </a:r>
            <a:endParaRPr kumimoji="0" lang="en-US" altLang="zh-CN" b="0" dirty="0">
              <a:solidFill>
                <a:srgbClr val="000000"/>
              </a:solidFill>
              <a:ea typeface="宋体" panose="02010600030101010101" pitchFamily="2" charset="-122"/>
            </a:endParaRPr>
          </a:p>
          <a:p>
            <a:pPr eaLnBrk="1" hangingPunct="1">
              <a:buClrTx/>
              <a:buSzTx/>
              <a:buFontTx/>
              <a:buNone/>
            </a:pPr>
            <a:r>
              <a:rPr kumimoji="0" lang="en-US" altLang="zh-CN" b="0" dirty="0">
                <a:solidFill>
                  <a:srgbClr val="000000"/>
                </a:solidFill>
                <a:ea typeface="宋体" panose="02010600030101010101" pitchFamily="2" charset="-122"/>
              </a:rPr>
              <a:t>2.</a:t>
            </a:r>
            <a:r>
              <a:rPr kumimoji="0" lang="zh-CN" altLang="en-US" b="0" dirty="0">
                <a:solidFill>
                  <a:srgbClr val="000000"/>
                </a:solidFill>
                <a:ea typeface="宋体" panose="02010600030101010101" pitchFamily="2" charset="-122"/>
              </a:rPr>
              <a:t>规则</a:t>
            </a:r>
            <a:r>
              <a:rPr kumimoji="0" lang="en-US" altLang="zh-CN" b="0" dirty="0">
                <a:solidFill>
                  <a:srgbClr val="000000"/>
                </a:solidFill>
                <a:ea typeface="宋体" panose="02010600030101010101" pitchFamily="2" charset="-122"/>
              </a:rPr>
              <a:t>2</a:t>
            </a:r>
            <a:r>
              <a:rPr kumimoji="0" lang="zh-CN" altLang="en-US" b="0" dirty="0">
                <a:solidFill>
                  <a:srgbClr val="000000"/>
                </a:solidFill>
                <a:ea typeface="宋体" panose="02010600030101010101" pitchFamily="2" charset="-122"/>
              </a:rPr>
              <a:t>，根据一堆公式，</a:t>
            </a:r>
            <a:r>
              <a:rPr kumimoji="0" lang="zh-CN" altLang="en-US" b="0" dirty="0" smtClean="0">
                <a:solidFill>
                  <a:srgbClr val="000000"/>
                </a:solidFill>
                <a:ea typeface="宋体" panose="02010600030101010101" pitchFamily="2" charset="-122"/>
              </a:rPr>
              <a:t>是错误</a:t>
            </a:r>
            <a:r>
              <a:rPr kumimoji="0" lang="zh-CN" altLang="en-US" b="0" dirty="0">
                <a:solidFill>
                  <a:srgbClr val="000000"/>
                </a:solidFill>
                <a:ea typeface="宋体" panose="02010600030101010101" pitchFamily="2" charset="-122"/>
              </a:rPr>
              <a:t>的</a:t>
            </a:r>
            <a:r>
              <a:rPr kumimoji="0" lang="zh-CN" altLang="en-US" b="0" dirty="0" smtClean="0">
                <a:solidFill>
                  <a:srgbClr val="000000"/>
                </a:solidFill>
                <a:ea typeface="宋体" panose="02010600030101010101" pitchFamily="2" charset="-122"/>
              </a:rPr>
              <a:t>。</a:t>
            </a:r>
            <a:endParaRPr kumimoji="0" lang="en-US" altLang="zh-CN" b="0" dirty="0" smtClean="0">
              <a:solidFill>
                <a:srgbClr val="000000"/>
              </a:solidFill>
              <a:ea typeface="宋体" panose="02010600030101010101" pitchFamily="2" charset="-122"/>
            </a:endParaRPr>
          </a:p>
          <a:p>
            <a:pPr eaLnBrk="1" hangingPunct="1">
              <a:buClrTx/>
              <a:buSzTx/>
              <a:buFontTx/>
              <a:buNone/>
            </a:pPr>
            <a:r>
              <a:rPr kumimoji="0" lang="en-US" altLang="zh-CN" b="0" dirty="0" smtClean="0">
                <a:solidFill>
                  <a:srgbClr val="000000"/>
                </a:solidFill>
                <a:ea typeface="宋体" panose="02010600030101010101" pitchFamily="2" charset="-122"/>
              </a:rPr>
              <a:t>3.</a:t>
            </a:r>
            <a:r>
              <a:rPr kumimoji="0" lang="zh-CN" altLang="en-US" b="0" dirty="0" smtClean="0">
                <a:solidFill>
                  <a:srgbClr val="000000"/>
                </a:solidFill>
                <a:ea typeface="宋体" panose="02010600030101010101" pitchFamily="2" charset="-122"/>
              </a:rPr>
              <a:t>不要把</a:t>
            </a:r>
            <a:r>
              <a:rPr kumimoji="0" lang="en-US" altLang="zh-CN" b="0" dirty="0" smtClean="0">
                <a:solidFill>
                  <a:srgbClr val="000000"/>
                </a:solidFill>
                <a:ea typeface="宋体" panose="02010600030101010101" pitchFamily="2" charset="-122"/>
              </a:rPr>
              <a:t>3</a:t>
            </a:r>
            <a:r>
              <a:rPr kumimoji="0" lang="zh-CN" altLang="en-US" b="0" dirty="0" smtClean="0">
                <a:solidFill>
                  <a:srgbClr val="000000"/>
                </a:solidFill>
                <a:ea typeface="宋体" panose="02010600030101010101" pitchFamily="2" charset="-122"/>
              </a:rPr>
              <a:t>个已知</a:t>
            </a:r>
            <a:r>
              <a:rPr kumimoji="0" lang="en-US" altLang="zh-CN" b="0" dirty="0" smtClean="0">
                <a:solidFill>
                  <a:srgbClr val="000000"/>
                </a:solidFill>
                <a:ea typeface="宋体" panose="02010600030101010101" pitchFamily="2" charset="-122"/>
              </a:rPr>
              <a:t>(</a:t>
            </a:r>
            <a:r>
              <a:rPr kumimoji="0" lang="zh-CN" altLang="en-US" b="0" dirty="0" smtClean="0">
                <a:solidFill>
                  <a:srgbClr val="000000"/>
                </a:solidFill>
                <a:ea typeface="宋体" panose="02010600030101010101" pitchFamily="2" charset="-122"/>
              </a:rPr>
              <a:t>规则</a:t>
            </a:r>
            <a:r>
              <a:rPr kumimoji="0" lang="en-US" altLang="zh-CN" b="0" dirty="0" smtClean="0">
                <a:solidFill>
                  <a:srgbClr val="000000"/>
                </a:solidFill>
                <a:ea typeface="宋体" panose="02010600030101010101" pitchFamily="2" charset="-122"/>
              </a:rPr>
              <a:t>1)</a:t>
            </a:r>
            <a:r>
              <a:rPr kumimoji="0" lang="zh-CN" altLang="en-US" b="0" dirty="0" smtClean="0">
                <a:solidFill>
                  <a:srgbClr val="000000"/>
                </a:solidFill>
                <a:ea typeface="宋体" panose="02010600030101010101" pitchFamily="2" charset="-122"/>
              </a:rPr>
              <a:t>连着写</a:t>
            </a:r>
            <a:endParaRPr kumimoji="0" lang="en-US" altLang="zh-CN" b="0" dirty="0" smtClean="0">
              <a:solidFill>
                <a:srgbClr val="000000"/>
              </a:solidFill>
              <a:ea typeface="宋体" panose="02010600030101010101" pitchFamily="2" charset="-122"/>
            </a:endParaRPr>
          </a:p>
          <a:p>
            <a:pPr eaLnBrk="1" hangingPunct="1">
              <a:buClrTx/>
              <a:buSzTx/>
              <a:buFontTx/>
              <a:buNone/>
            </a:pPr>
            <a:r>
              <a:rPr kumimoji="0" lang="en-US" altLang="zh-CN" b="0" dirty="0" smtClean="0">
                <a:solidFill>
                  <a:srgbClr val="000000"/>
                </a:solidFill>
                <a:ea typeface="宋体" panose="02010600030101010101" pitchFamily="2" charset="-122"/>
              </a:rPr>
              <a:t>4.</a:t>
            </a:r>
            <a:r>
              <a:rPr kumimoji="0" lang="zh-CN" altLang="en-US" b="0" dirty="0" smtClean="0">
                <a:solidFill>
                  <a:srgbClr val="000000"/>
                </a:solidFill>
                <a:ea typeface="宋体" panose="02010600030101010101" pitchFamily="2" charset="-122"/>
              </a:rPr>
              <a:t>规则</a:t>
            </a:r>
            <a:r>
              <a:rPr kumimoji="0" lang="en-US" altLang="zh-CN" b="0" dirty="0" smtClean="0">
                <a:solidFill>
                  <a:srgbClr val="000000"/>
                </a:solidFill>
                <a:ea typeface="宋体" panose="02010600030101010101" pitchFamily="2" charset="-122"/>
              </a:rPr>
              <a:t>2</a:t>
            </a:r>
            <a:r>
              <a:rPr kumimoji="0" lang="zh-CN" altLang="en-US" b="0" dirty="0" smtClean="0">
                <a:solidFill>
                  <a:srgbClr val="000000"/>
                </a:solidFill>
                <a:ea typeface="宋体" panose="02010600030101010101" pitchFamily="2" charset="-122"/>
              </a:rPr>
              <a:t>，后面根据不能超过</a:t>
            </a:r>
            <a:r>
              <a:rPr kumimoji="0" lang="en-US" altLang="zh-CN" b="0" dirty="0" smtClean="0">
                <a:solidFill>
                  <a:srgbClr val="000000"/>
                </a:solidFill>
                <a:ea typeface="宋体" panose="02010600030101010101" pitchFamily="2" charset="-122"/>
              </a:rPr>
              <a:t>2</a:t>
            </a:r>
            <a:r>
              <a:rPr kumimoji="0" lang="zh-CN" altLang="en-US" b="0" dirty="0" smtClean="0">
                <a:solidFill>
                  <a:srgbClr val="000000"/>
                </a:solidFill>
                <a:ea typeface="宋体" panose="02010600030101010101" pitchFamily="2" charset="-122"/>
              </a:rPr>
              <a:t>个公式</a:t>
            </a:r>
            <a:endParaRPr kumimoji="0" lang="en-US" altLang="zh-CN" b="0" dirty="0" smtClean="0">
              <a:solidFill>
                <a:srgbClr val="000000"/>
              </a:solidFill>
              <a:ea typeface="宋体" panose="02010600030101010101" pitchFamily="2" charset="-122"/>
            </a:endParaRPr>
          </a:p>
          <a:p>
            <a:pPr eaLnBrk="1" hangingPunct="1">
              <a:buClrTx/>
              <a:buSzTx/>
              <a:buFontTx/>
              <a:buNone/>
            </a:pPr>
            <a:r>
              <a:rPr kumimoji="0" lang="en-US" altLang="zh-CN" b="0" dirty="0" smtClean="0">
                <a:solidFill>
                  <a:srgbClr val="000000"/>
                </a:solidFill>
                <a:ea typeface="宋体" panose="02010600030101010101" pitchFamily="2" charset="-122"/>
              </a:rPr>
              <a:t>5.</a:t>
            </a:r>
            <a:r>
              <a:rPr kumimoji="0" lang="zh-CN" altLang="en-US" b="0" dirty="0">
                <a:solidFill>
                  <a:srgbClr val="000000"/>
                </a:solidFill>
                <a:ea typeface="宋体" panose="02010600030101010101" pitchFamily="2" charset="-122"/>
              </a:rPr>
              <a:t>没有掌握形式</a:t>
            </a:r>
            <a:r>
              <a:rPr kumimoji="0" lang="zh-CN" altLang="en-US" b="0" dirty="0" smtClean="0">
                <a:solidFill>
                  <a:srgbClr val="000000"/>
                </a:solidFill>
                <a:ea typeface="宋体" panose="02010600030101010101" pitchFamily="2" charset="-122"/>
              </a:rPr>
              <a:t>演绎法！</a:t>
            </a:r>
            <a:endParaRPr kumimoji="0" lang="en-US" altLang="zh-CN" b="0" dirty="0" smtClean="0">
              <a:solidFill>
                <a:srgbClr val="000000"/>
              </a:solidFill>
              <a:ea typeface="宋体" panose="02010600030101010101" pitchFamily="2" charset="-122"/>
            </a:endParaRPr>
          </a:p>
          <a:p>
            <a:pPr eaLnBrk="1" hangingPunct="1">
              <a:buClrTx/>
              <a:buSzTx/>
              <a:buFontTx/>
              <a:buNone/>
            </a:pPr>
            <a:r>
              <a:rPr kumimoji="0" lang="en-US" altLang="zh-CN" b="0" dirty="0" smtClean="0">
                <a:solidFill>
                  <a:srgbClr val="000000"/>
                </a:solidFill>
                <a:ea typeface="宋体" panose="02010600030101010101" pitchFamily="2" charset="-122"/>
              </a:rPr>
              <a:t>6.</a:t>
            </a:r>
            <a:r>
              <a:rPr kumimoji="0" lang="zh-CN" altLang="en-US" b="0" dirty="0" smtClean="0">
                <a:solidFill>
                  <a:srgbClr val="000000"/>
                </a:solidFill>
                <a:ea typeface="宋体" panose="02010600030101010101" pitchFamily="2" charset="-122"/>
              </a:rPr>
              <a:t>用其他非形式演绎法解题都是错的！</a:t>
            </a:r>
            <a:endParaRPr kumimoji="0" lang="zh-CN" altLang="en-US" b="0" dirty="0">
              <a:solidFill>
                <a:srgbClr val="000000"/>
              </a:solidFill>
              <a:ea typeface="宋体" panose="02010600030101010101" pitchFamily="2" charset="-122"/>
            </a:endParaRPr>
          </a:p>
        </p:txBody>
      </p:sp>
      <p:sp>
        <p:nvSpPr>
          <p:cNvPr id="3" name="页脚占位符 2"/>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64B5127A-11DF-435C-95AC-BD9C6A17B181}" type="slidenum">
              <a:rPr lang="en-US" altLang="zh-CN" smtClean="0"/>
              <a:pPr>
                <a:defRPr/>
              </a:pPr>
              <a:t>57</a:t>
            </a:fld>
            <a:endParaRPr lang="en-US" altLang="zh-CN"/>
          </a:p>
        </p:txBody>
      </p:sp>
    </p:spTree>
    <p:extLst>
      <p:ext uri="{BB962C8B-B14F-4D97-AF65-F5344CB8AC3E}">
        <p14:creationId xmlns:p14="http://schemas.microsoft.com/office/powerpoint/2010/main" val="401618149"/>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463" y="60325"/>
            <a:ext cx="8985250" cy="636588"/>
          </a:xfrm>
        </p:spPr>
        <p:txBody>
          <a:bodyPr/>
          <a:lstStyle/>
          <a:p>
            <a:pPr>
              <a:defRPr/>
            </a:pPr>
            <a:r>
              <a:rPr lang="zh-CN" altLang="en-US" sz="3600" dirty="0" smtClean="0">
                <a:solidFill>
                  <a:srgbClr val="FFC000"/>
                </a:solidFill>
              </a:rPr>
              <a:t>第</a:t>
            </a:r>
            <a:r>
              <a:rPr lang="en-US" altLang="zh-CN" sz="3600" dirty="0" smtClean="0">
                <a:solidFill>
                  <a:srgbClr val="FFC000"/>
                </a:solidFill>
              </a:rPr>
              <a:t>5</a:t>
            </a:r>
            <a:r>
              <a:rPr lang="zh-CN" altLang="en-US" sz="3600" dirty="0" smtClean="0">
                <a:solidFill>
                  <a:srgbClr val="FFC000"/>
                </a:solidFill>
              </a:rPr>
              <a:t>次作业</a:t>
            </a:r>
            <a:endParaRPr lang="zh-CN" altLang="en-US" sz="3600" dirty="0">
              <a:solidFill>
                <a:srgbClr val="FFC000"/>
              </a:solidFill>
            </a:endParaRPr>
          </a:p>
        </p:txBody>
      </p:sp>
      <p:sp>
        <p:nvSpPr>
          <p:cNvPr id="8195" name="Rectangle 3"/>
          <p:cNvSpPr>
            <a:spLocks noGrp="1" noChangeArrowheads="1"/>
          </p:cNvSpPr>
          <p:nvPr>
            <p:ph idx="1"/>
          </p:nvPr>
        </p:nvSpPr>
        <p:spPr>
          <a:xfrm>
            <a:off x="138113" y="919163"/>
            <a:ext cx="8929687" cy="5557837"/>
          </a:xfrm>
        </p:spPr>
        <p:txBody>
          <a:bodyPr/>
          <a:lstStyle/>
          <a:p>
            <a:pPr marL="0" indent="0">
              <a:buFont typeface="Wingdings" panose="05000000000000000000" pitchFamily="2" charset="2"/>
              <a:buNone/>
            </a:pP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1. </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xG(x)</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xH(x)</a:t>
            </a:r>
            <a:r>
              <a:rPr lang="zh-CN" altLang="zh-CN" smtClean="0">
                <a:effectLst/>
                <a:latin typeface="Times New Roman" panose="02020603050405020304" pitchFamily="18" charset="0"/>
                <a:ea typeface="宋体" panose="02010600030101010101" pitchFamily="2" charset="-122"/>
                <a:cs typeface="Times New Roman" panose="02020603050405020304" pitchFamily="18" charset="0"/>
              </a:rPr>
              <a:t>与</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x(G(x)</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H(x))</a:t>
            </a:r>
            <a:r>
              <a:rPr lang="zh-CN" altLang="zh-CN" smtClean="0">
                <a:effectLst/>
                <a:latin typeface="Times New Roman" panose="02020603050405020304" pitchFamily="18" charset="0"/>
                <a:ea typeface="宋体" panose="02010600030101010101" pitchFamily="2" charset="-122"/>
                <a:cs typeface="Times New Roman" panose="02020603050405020304" pitchFamily="18" charset="0"/>
              </a:rPr>
              <a:t>是否等价？若等价给出证明，若不等价给出反例。</a:t>
            </a:r>
          </a:p>
          <a:p>
            <a:pPr marL="0" indent="0">
              <a:lnSpc>
                <a:spcPct val="120000"/>
              </a:lnSpc>
              <a:buFont typeface="Wingdings" panose="05000000000000000000" pitchFamily="2" charset="2"/>
              <a:buNone/>
            </a:pPr>
            <a:r>
              <a:rPr lang="zh-CN" altLang="en-US"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解：</a:t>
            </a:r>
            <a:r>
              <a:rPr lang="zh-CN" altLang="zh-CN" smtClean="0">
                <a:effectLst/>
                <a:latin typeface="Times New Roman" panose="02020603050405020304" pitchFamily="18" charset="0"/>
                <a:ea typeface="宋体" panose="02010600030101010101" pitchFamily="2" charset="-122"/>
                <a:cs typeface="Times New Roman" panose="02020603050405020304" pitchFamily="18" charset="0"/>
              </a:rPr>
              <a:t>不等价</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，解释</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I</a:t>
            </a: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 使</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xG(x)</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xH(x)</a:t>
            </a: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真值为</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0</a:t>
            </a:r>
          </a:p>
          <a:p>
            <a:pPr marL="0" indent="0">
              <a:lnSpc>
                <a:spcPct val="120000"/>
              </a:lnSpc>
              <a:buFont typeface="Wingdings" panose="05000000000000000000" pitchFamily="2" charset="2"/>
              <a:buNone/>
            </a:pP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使</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x(G(x)</a:t>
            </a:r>
            <a:r>
              <a:rPr lang="en-US" altLang="zh-CN"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H(x))</a:t>
            </a:r>
            <a:r>
              <a:rPr lang="zh-CN" altLang="en-US"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在</a:t>
            </a:r>
            <a:r>
              <a:rPr lang="en-US" altLang="zh-CN"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I</a:t>
            </a:r>
            <a:r>
              <a:rPr lang="zh-CN" altLang="en-US"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下真值为</a:t>
            </a:r>
            <a:r>
              <a:rPr lang="en-US" altLang="zh-CN"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mtClean="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mtClean="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mtClean="0">
                <a:effectLst/>
                <a:latin typeface="Times New Roman" panose="02020603050405020304" pitchFamily="18" charset="0"/>
                <a:ea typeface="宋体" panose="02010600030101010101" pitchFamily="2" charset="-122"/>
                <a:cs typeface="Times New Roman" panose="02020603050405020304" pitchFamily="18" charset="0"/>
              </a:rPr>
              <a:t>反例：设</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I</a:t>
            </a:r>
            <a:r>
              <a:rPr lang="zh-CN" altLang="zh-CN" smtClean="0">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D={a,b}</a:t>
            </a:r>
            <a:endParaRPr lang="zh-CN" altLang="zh-CN" smtClean="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u="sng" smtClean="0">
                <a:effectLst/>
                <a:latin typeface="Times New Roman" panose="02020603050405020304" pitchFamily="18" charset="0"/>
                <a:ea typeface="宋体" panose="02010600030101010101" pitchFamily="2" charset="-122"/>
                <a:cs typeface="Times New Roman" panose="02020603050405020304" pitchFamily="18" charset="0"/>
              </a:rPr>
              <a:t>G(a)   G(b)   H(a)   H(b) </a:t>
            </a:r>
          </a:p>
          <a:p>
            <a:pPr marL="0" indent="0">
              <a:buFont typeface="Wingdings" panose="05000000000000000000" pitchFamily="2" charset="2"/>
              <a:buNone/>
            </a:pP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1      </a:t>
            </a: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0  </a:t>
            </a: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    0      </a:t>
            </a: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1     </a:t>
            </a:r>
          </a:p>
          <a:p>
            <a:pPr marL="0" indent="0">
              <a:buFont typeface="Wingdings" panose="05000000000000000000" pitchFamily="2" charset="2"/>
              <a:buNone/>
            </a:pP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mtClean="0">
                <a:effectLst/>
                <a:latin typeface="Times New Roman" panose="02020603050405020304" pitchFamily="18" charset="0"/>
                <a:ea typeface="宋体" panose="02010600030101010101" pitchFamily="2" charset="-122"/>
                <a:cs typeface="Times New Roman" panose="02020603050405020304" pitchFamily="18" charset="0"/>
              </a:rPr>
              <a:t>或者</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u="sng" smtClean="0">
                <a:effectLst/>
                <a:latin typeface="Times New Roman" panose="02020603050405020304" pitchFamily="18" charset="0"/>
                <a:ea typeface="宋体" panose="02010600030101010101" pitchFamily="2" charset="-122"/>
                <a:cs typeface="Times New Roman" panose="02020603050405020304" pitchFamily="18" charset="0"/>
              </a:rPr>
              <a:t> G(a)   G(b)   H(a)   H(b)</a:t>
            </a:r>
          </a:p>
          <a:p>
            <a:pPr marL="0" indent="0">
              <a:buFont typeface="Wingdings" panose="05000000000000000000" pitchFamily="2" charset="2"/>
              <a:buNone/>
            </a:pP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 0     </a:t>
            </a: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 1     </a:t>
            </a: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 1     </a:t>
            </a: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 0</a:t>
            </a:r>
            <a:endParaRPr lang="zh-CN" altLang="zh-CN" smtClean="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Wingdings" panose="05000000000000000000" pitchFamily="2" charset="2"/>
              <a:buNone/>
            </a:pPr>
            <a:endParaRPr lang="en-US" altLang="zh-CN" smtClean="0">
              <a:effectLst/>
              <a:ea typeface="宋体" panose="02010600030101010101" pitchFamily="2" charset="-122"/>
              <a:cs typeface="Times New Roman" panose="02020603050405020304" pitchFamily="18" charset="0"/>
            </a:endParaRPr>
          </a:p>
        </p:txBody>
      </p:sp>
      <p:sp>
        <p:nvSpPr>
          <p:cNvPr id="6" name="灯片编号占位符 5"/>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04BCC3B-B310-4E40-AE8A-E5C5D89DA048}" type="slidenum">
              <a:rPr lang="en-US" altLang="zh-CN" smtClean="0">
                <a:solidFill>
                  <a:srgbClr val="FFFFFF"/>
                </a:solidFill>
              </a:rPr>
              <a:pPr>
                <a:defRPr/>
              </a:pPr>
              <a:t>58</a:t>
            </a:fld>
            <a:endParaRPr lang="en-US" altLang="zh-CN" smtClean="0">
              <a:solidFill>
                <a:srgbClr val="FFFFFF"/>
              </a:solidFill>
            </a:endParaRPr>
          </a:p>
        </p:txBody>
      </p:sp>
      <p:sp>
        <p:nvSpPr>
          <p:cNvPr id="3" name="矩形 2"/>
          <p:cNvSpPr/>
          <p:nvPr/>
        </p:nvSpPr>
        <p:spPr bwMode="auto">
          <a:xfrm>
            <a:off x="792163" y="2574924"/>
            <a:ext cx="7620000" cy="3140075"/>
          </a:xfrm>
          <a:prstGeom prst="rect">
            <a:avLst/>
          </a:prstGeom>
          <a:solidFill>
            <a:srgbClr val="FFFFCC"/>
          </a:solidFill>
          <a:ln w="9525" cap="flat" cmpd="sng" algn="ctr">
            <a:solidFill>
              <a:schemeClr val="tx1"/>
            </a:solidFill>
            <a:prstDash val="solid"/>
            <a:round/>
            <a:headEnd type="none" w="med" len="med"/>
            <a:tailEnd type="none" w="med" len="med"/>
          </a:ln>
          <a:effectLst/>
          <a:extLst/>
        </p:spPr>
        <p:txBody>
          <a:bodyPr wrap="none"/>
          <a:lstStyle/>
          <a:p>
            <a:pPr eaLnBrk="1" hangingPunct="1">
              <a:defRPr/>
            </a:pPr>
            <a:r>
              <a:rPr kumimoji="0" lang="zh-CN" altLang="en-US" sz="3200" dirty="0">
                <a:solidFill>
                  <a:srgbClr val="ADB8FF">
                    <a:lumMod val="10000"/>
                  </a:srgbClr>
                </a:solidFill>
                <a:latin typeface="Arial" panose="020B0604020202020204" pitchFamily="34" charset="0"/>
              </a:rPr>
              <a:t>需要注意的问题：</a:t>
            </a:r>
            <a:endParaRPr kumimoji="0" lang="en-US" altLang="zh-CN" sz="3200" dirty="0">
              <a:solidFill>
                <a:srgbClr val="ADB8FF">
                  <a:lumMod val="10000"/>
                </a:srgbClr>
              </a:solidFill>
              <a:latin typeface="Arial" panose="020B0604020202020204" pitchFamily="34" charset="0"/>
            </a:endParaRPr>
          </a:p>
          <a:p>
            <a:pPr eaLnBrk="1" hangingPunct="1">
              <a:defRPr/>
            </a:pPr>
            <a:r>
              <a:rPr kumimoji="0" lang="en-US" altLang="zh-CN" sz="3200" dirty="0">
                <a:solidFill>
                  <a:srgbClr val="ADB8FF">
                    <a:lumMod val="10000"/>
                  </a:srgbClr>
                </a:solidFill>
                <a:latin typeface="Arial" panose="020B0604020202020204" pitchFamily="34" charset="0"/>
              </a:rPr>
              <a:t>1.</a:t>
            </a:r>
            <a:r>
              <a:rPr kumimoji="0" lang="zh-CN" altLang="en-US" sz="3200" dirty="0">
                <a:solidFill>
                  <a:srgbClr val="ADB8FF">
                    <a:lumMod val="10000"/>
                  </a:srgbClr>
                </a:solidFill>
                <a:latin typeface="Arial" panose="020B0604020202020204" pitchFamily="34" charset="0"/>
              </a:rPr>
              <a:t>不等价</a:t>
            </a:r>
            <a:r>
              <a:rPr kumimoji="0" lang="en-US" altLang="zh-CN" sz="3200" dirty="0">
                <a:solidFill>
                  <a:srgbClr val="ADB8FF">
                    <a:lumMod val="10000"/>
                  </a:srgbClr>
                </a:solidFill>
                <a:latin typeface="Arial" panose="020B0604020202020204" pitchFamily="34" charset="0"/>
              </a:rPr>
              <a:t>,</a:t>
            </a:r>
            <a:r>
              <a:rPr kumimoji="0" lang="zh-CN" altLang="en-US" sz="3200" dirty="0">
                <a:solidFill>
                  <a:srgbClr val="ADB8FF">
                    <a:lumMod val="10000"/>
                  </a:srgbClr>
                </a:solidFill>
                <a:latin typeface="Arial" panose="020B0604020202020204" pitchFamily="34" charset="0"/>
              </a:rPr>
              <a:t>要举出反例</a:t>
            </a:r>
            <a:r>
              <a:rPr kumimoji="0" lang="en-US" altLang="zh-CN" sz="3200" dirty="0">
                <a:solidFill>
                  <a:srgbClr val="ADB8FF">
                    <a:lumMod val="10000"/>
                  </a:srgbClr>
                </a:solidFill>
                <a:latin typeface="Arial" panose="020B0604020202020204" pitchFamily="34" charset="0"/>
              </a:rPr>
              <a:t>. </a:t>
            </a:r>
            <a:r>
              <a:rPr kumimoji="0" lang="zh-CN" altLang="en-US" sz="3200" dirty="0">
                <a:solidFill>
                  <a:srgbClr val="ADB8FF">
                    <a:lumMod val="10000"/>
                  </a:srgbClr>
                </a:solidFill>
                <a:latin typeface="Arial" panose="020B0604020202020204" pitchFamily="34" charset="0"/>
              </a:rPr>
              <a:t>根据公式等价定义，</a:t>
            </a:r>
            <a:endParaRPr kumimoji="0" lang="en-US" altLang="zh-CN" sz="3200" dirty="0">
              <a:solidFill>
                <a:srgbClr val="ADB8FF">
                  <a:lumMod val="10000"/>
                </a:srgbClr>
              </a:solidFill>
              <a:latin typeface="Arial" panose="020B0604020202020204" pitchFamily="34" charset="0"/>
            </a:endParaRPr>
          </a:p>
          <a:p>
            <a:pPr eaLnBrk="1" hangingPunct="1">
              <a:defRPr/>
            </a:pPr>
            <a:r>
              <a:rPr kumimoji="0" lang="zh-CN" altLang="en-US" sz="3200" dirty="0">
                <a:solidFill>
                  <a:srgbClr val="ADB8FF">
                    <a:lumMod val="10000"/>
                  </a:srgbClr>
                </a:solidFill>
                <a:latin typeface="Arial" panose="020B0604020202020204" pitchFamily="34" charset="0"/>
              </a:rPr>
              <a:t>构造解释</a:t>
            </a:r>
            <a:r>
              <a:rPr kumimoji="0" lang="en-US" altLang="zh-CN" sz="3200" dirty="0">
                <a:solidFill>
                  <a:srgbClr val="ADB8FF">
                    <a:lumMod val="10000"/>
                  </a:srgbClr>
                </a:solidFill>
                <a:latin typeface="Arial" panose="020B0604020202020204" pitchFamily="34" charset="0"/>
              </a:rPr>
              <a:t>I</a:t>
            </a:r>
            <a:r>
              <a:rPr kumimoji="0" lang="zh-CN" altLang="en-US" sz="3200" dirty="0">
                <a:solidFill>
                  <a:srgbClr val="ADB8FF">
                    <a:lumMod val="10000"/>
                  </a:srgbClr>
                </a:solidFill>
                <a:latin typeface="Arial" panose="020B0604020202020204" pitchFamily="34" charset="0"/>
              </a:rPr>
              <a:t>，使两公式在</a:t>
            </a:r>
            <a:r>
              <a:rPr kumimoji="0" lang="en-US" altLang="zh-CN" sz="3200" dirty="0">
                <a:solidFill>
                  <a:srgbClr val="ADB8FF">
                    <a:lumMod val="10000"/>
                  </a:srgbClr>
                </a:solidFill>
                <a:latin typeface="Arial" panose="020B0604020202020204" pitchFamily="34" charset="0"/>
              </a:rPr>
              <a:t>I</a:t>
            </a:r>
            <a:r>
              <a:rPr kumimoji="0" lang="zh-CN" altLang="en-US" sz="3200" dirty="0">
                <a:solidFill>
                  <a:srgbClr val="ADB8FF">
                    <a:lumMod val="10000"/>
                  </a:srgbClr>
                </a:solidFill>
                <a:latin typeface="Arial" panose="020B0604020202020204" pitchFamily="34" charset="0"/>
              </a:rPr>
              <a:t>下真值不同。</a:t>
            </a:r>
            <a:endParaRPr kumimoji="0" lang="en-US" altLang="zh-CN" sz="3200" dirty="0">
              <a:solidFill>
                <a:srgbClr val="ADB8FF">
                  <a:lumMod val="10000"/>
                </a:srgbClr>
              </a:solidFill>
              <a:latin typeface="Arial" panose="020B0604020202020204" pitchFamily="34" charset="0"/>
            </a:endParaRPr>
          </a:p>
          <a:p>
            <a:pPr eaLnBrk="1" hangingPunct="1">
              <a:defRPr/>
            </a:pPr>
            <a:r>
              <a:rPr kumimoji="0" lang="en-US" altLang="zh-CN" sz="3200" dirty="0">
                <a:solidFill>
                  <a:srgbClr val="ADB8FF">
                    <a:lumMod val="10000"/>
                  </a:srgbClr>
                </a:solidFill>
                <a:latin typeface="Arial" panose="020B0604020202020204" pitchFamily="34" charset="0"/>
              </a:rPr>
              <a:t>2. </a:t>
            </a:r>
            <a:r>
              <a:rPr kumimoji="0" lang="zh-CN" altLang="en-US" sz="3200" dirty="0" smtClean="0">
                <a:solidFill>
                  <a:srgbClr val="ADB8FF">
                    <a:lumMod val="10000"/>
                  </a:srgbClr>
                </a:solidFill>
                <a:latin typeface="Arial" panose="020B0604020202020204" pitchFamily="34" charset="0"/>
              </a:rPr>
              <a:t>此题中构造</a:t>
            </a:r>
            <a:r>
              <a:rPr kumimoji="0" lang="zh-CN" altLang="en-US" sz="3200" dirty="0">
                <a:solidFill>
                  <a:srgbClr val="ADB8FF">
                    <a:lumMod val="10000"/>
                  </a:srgbClr>
                </a:solidFill>
                <a:latin typeface="Arial" panose="020B0604020202020204" pitchFamily="34" charset="0"/>
              </a:rPr>
              <a:t>解释</a:t>
            </a:r>
            <a:r>
              <a:rPr kumimoji="0" lang="en-US" altLang="zh-CN" sz="3200" dirty="0">
                <a:solidFill>
                  <a:srgbClr val="ADB8FF">
                    <a:lumMod val="10000"/>
                  </a:srgbClr>
                </a:solidFill>
                <a:latin typeface="Arial" panose="020B0604020202020204" pitchFamily="34" charset="0"/>
              </a:rPr>
              <a:t>I</a:t>
            </a:r>
            <a:r>
              <a:rPr kumimoji="0" lang="zh-CN" altLang="en-US" sz="3200" dirty="0">
                <a:solidFill>
                  <a:srgbClr val="ADB8FF">
                    <a:lumMod val="10000"/>
                  </a:srgbClr>
                </a:solidFill>
                <a:latin typeface="Arial" panose="020B0604020202020204" pitchFamily="34" charset="0"/>
              </a:rPr>
              <a:t>时，首先要给出个体</a:t>
            </a:r>
            <a:r>
              <a:rPr kumimoji="0" lang="zh-CN" altLang="en-US" sz="3200" dirty="0" smtClean="0">
                <a:solidFill>
                  <a:srgbClr val="ADB8FF">
                    <a:lumMod val="10000"/>
                  </a:srgbClr>
                </a:solidFill>
                <a:latin typeface="Arial" panose="020B0604020202020204" pitchFamily="34" charset="0"/>
              </a:rPr>
              <a:t>域</a:t>
            </a:r>
            <a:endParaRPr kumimoji="0" lang="en-US" altLang="zh-CN" sz="3200" dirty="0" smtClean="0">
              <a:solidFill>
                <a:srgbClr val="ADB8FF">
                  <a:lumMod val="10000"/>
                </a:srgbClr>
              </a:solidFill>
              <a:latin typeface="Arial" panose="020B0604020202020204" pitchFamily="34" charset="0"/>
            </a:endParaRPr>
          </a:p>
          <a:p>
            <a:pPr eaLnBrk="1" hangingPunct="1">
              <a:defRPr/>
            </a:pPr>
            <a:r>
              <a:rPr kumimoji="0" lang="en-US" altLang="zh-CN" sz="3200" dirty="0" smtClean="0">
                <a:solidFill>
                  <a:srgbClr val="ADB8FF">
                    <a:lumMod val="10000"/>
                  </a:srgbClr>
                </a:solidFill>
                <a:latin typeface="Arial" panose="020B0604020202020204" pitchFamily="34" charset="0"/>
              </a:rPr>
              <a:t>D</a:t>
            </a:r>
            <a:r>
              <a:rPr kumimoji="0" lang="zh-CN" altLang="en-US" sz="3200" dirty="0" smtClean="0">
                <a:solidFill>
                  <a:srgbClr val="ADB8FF">
                    <a:lumMod val="10000"/>
                  </a:srgbClr>
                </a:solidFill>
                <a:latin typeface="Arial" panose="020B0604020202020204" pitchFamily="34" charset="0"/>
              </a:rPr>
              <a:t>。然后给出谓词的指定。</a:t>
            </a:r>
            <a:endParaRPr kumimoji="0" lang="zh-CN" altLang="en-US" sz="3200" dirty="0">
              <a:solidFill>
                <a:srgbClr val="ADB8FF">
                  <a:lumMod val="10000"/>
                </a:srgbClr>
              </a:solidFill>
              <a:latin typeface="Arial" panose="020B0604020202020204" pitchFamily="34" charset="0"/>
            </a:endParaRPr>
          </a:p>
        </p:txBody>
      </p:sp>
    </p:spTree>
    <p:extLst>
      <p:ext uri="{BB962C8B-B14F-4D97-AF65-F5344CB8AC3E}">
        <p14:creationId xmlns:p14="http://schemas.microsoft.com/office/powerpoint/2010/main" val="2804494918"/>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FA3ADC9-06F7-4CBB-9F44-A89BC2067CF1}" type="slidenum">
              <a:rPr lang="en-US" altLang="zh-CN" smtClean="0">
                <a:solidFill>
                  <a:srgbClr val="FFFFFF"/>
                </a:solidFill>
              </a:rPr>
              <a:pPr>
                <a:defRPr/>
              </a:pPr>
              <a:t>59</a:t>
            </a:fld>
            <a:endParaRPr lang="en-US" altLang="zh-CN" smtClean="0">
              <a:solidFill>
                <a:srgbClr val="FFFFFF"/>
              </a:solidFill>
            </a:endParaRPr>
          </a:p>
        </p:txBody>
      </p:sp>
      <p:sp>
        <p:nvSpPr>
          <p:cNvPr id="21506" name="Rectangle 3"/>
          <p:cNvSpPr>
            <a:spLocks noGrp="1" noChangeArrowheads="1"/>
          </p:cNvSpPr>
          <p:nvPr>
            <p:ph type="body" idx="1"/>
          </p:nvPr>
        </p:nvSpPr>
        <p:spPr>
          <a:xfrm>
            <a:off x="6350" y="649288"/>
            <a:ext cx="9067800" cy="5940425"/>
          </a:xfrm>
        </p:spPr>
        <p:txBody>
          <a:bodyPr/>
          <a:lstStyle/>
          <a:p>
            <a:pPr marL="0" indent="0">
              <a:buFont typeface="Wingdings" panose="05000000000000000000" pitchFamily="2" charset="2"/>
              <a:buNone/>
              <a:defRPr/>
            </a:pPr>
            <a:r>
              <a:rPr lang="en-US" altLang="zh-CN" sz="2800" dirty="0" smtClean="0">
                <a:effectLst/>
                <a:cs typeface="Times New Roman" panose="02020603050405020304" pitchFamily="18" charset="0"/>
              </a:rPr>
              <a:t>2. </a:t>
            </a:r>
            <a:r>
              <a:rPr lang="zh-CN" altLang="zh-CN" sz="2800" dirty="0" smtClean="0">
                <a:effectLst/>
                <a:cs typeface="Times New Roman" panose="02020603050405020304" pitchFamily="18" charset="0"/>
              </a:rPr>
              <a:t>求</a:t>
            </a:r>
            <a:r>
              <a:rPr lang="en-US" altLang="zh-CN" sz="2800" dirty="0" smtClean="0">
                <a:effectLst/>
                <a:cs typeface="Times New Roman" panose="02020603050405020304" pitchFamily="18" charset="0"/>
                <a:sym typeface="Symbol" panose="05050102010706020507" pitchFamily="18" charset="2"/>
              </a:rPr>
              <a:t></a:t>
            </a:r>
            <a:r>
              <a:rPr lang="en-US" altLang="zh-CN" sz="2800" dirty="0" smtClean="0">
                <a:effectLst/>
                <a:cs typeface="Times New Roman" panose="02020603050405020304" pitchFamily="18" charset="0"/>
              </a:rPr>
              <a:t>x</a:t>
            </a:r>
            <a:r>
              <a:rPr lang="en-US" altLang="zh-CN" sz="2800" dirty="0" smtClean="0">
                <a:solidFill>
                  <a:srgbClr val="FFC000"/>
                </a:solidFill>
                <a:effectLst/>
                <a:cs typeface="Times New Roman" panose="02020603050405020304" pitchFamily="18" charset="0"/>
              </a:rPr>
              <a:t>(</a:t>
            </a:r>
            <a:r>
              <a:rPr lang="en-US" altLang="zh-CN" sz="2800" dirty="0" smtClean="0">
                <a:effectLst/>
                <a:cs typeface="Times New Roman" panose="02020603050405020304" pitchFamily="18" charset="0"/>
                <a:sym typeface="Symbol" panose="05050102010706020507" pitchFamily="18" charset="2"/>
              </a:rPr>
              <a:t></a:t>
            </a:r>
            <a:r>
              <a:rPr lang="en-US" altLang="zh-CN" sz="2800" dirty="0" smtClean="0">
                <a:effectLst/>
                <a:cs typeface="Times New Roman" panose="02020603050405020304" pitchFamily="18" charset="0"/>
              </a:rPr>
              <a:t>Q(x</a:t>
            </a:r>
            <a:r>
              <a:rPr lang="zh-CN" altLang="zh-CN" sz="2800" dirty="0" smtClean="0">
                <a:effectLst/>
                <a:cs typeface="Times New Roman" panose="02020603050405020304" pitchFamily="18" charset="0"/>
              </a:rPr>
              <a:t>，</a:t>
            </a:r>
            <a:r>
              <a:rPr lang="en-US" altLang="zh-CN" sz="2800" dirty="0" smtClean="0">
                <a:effectLst/>
                <a:cs typeface="Times New Roman" panose="02020603050405020304" pitchFamily="18" charset="0"/>
              </a:rPr>
              <a:t>a)</a:t>
            </a:r>
            <a:r>
              <a:rPr lang="en-US" altLang="zh-CN" sz="2800" dirty="0" smtClean="0">
                <a:effectLst/>
                <a:cs typeface="Times New Roman" panose="02020603050405020304" pitchFamily="18" charset="0"/>
                <a:sym typeface="Symbol" panose="05050102010706020507" pitchFamily="18" charset="2"/>
              </a:rPr>
              <a:t></a:t>
            </a:r>
            <a:r>
              <a:rPr lang="en-US" altLang="zh-CN" sz="2800" dirty="0" smtClean="0">
                <a:solidFill>
                  <a:srgbClr val="92D050"/>
                </a:solidFill>
                <a:effectLst/>
                <a:cs typeface="Times New Roman" panose="02020603050405020304" pitchFamily="18" charset="0"/>
              </a:rPr>
              <a:t>(</a:t>
            </a:r>
            <a:r>
              <a:rPr lang="en-US" altLang="zh-CN" sz="2800" dirty="0" smtClean="0">
                <a:effectLst/>
                <a:cs typeface="Times New Roman" panose="02020603050405020304" pitchFamily="18" charset="0"/>
                <a:sym typeface="Symbol" panose="05050102010706020507" pitchFamily="18" charset="2"/>
              </a:rPr>
              <a:t></a:t>
            </a:r>
            <a:r>
              <a:rPr lang="en-US" altLang="zh-CN" sz="2800" dirty="0" smtClean="0">
                <a:effectLst/>
                <a:cs typeface="Times New Roman" panose="02020603050405020304" pitchFamily="18" charset="0"/>
              </a:rPr>
              <a:t>y</a:t>
            </a:r>
            <a:r>
              <a:rPr lang="en-US" altLang="zh-CN" sz="2800" dirty="0" smtClean="0">
                <a:solidFill>
                  <a:srgbClr val="C00000"/>
                </a:solidFill>
                <a:effectLst/>
                <a:cs typeface="Times New Roman" panose="02020603050405020304" pitchFamily="18" charset="0"/>
              </a:rPr>
              <a:t>(</a:t>
            </a:r>
            <a:r>
              <a:rPr lang="en-US" altLang="zh-CN" sz="2800" dirty="0" smtClean="0">
                <a:effectLst/>
                <a:cs typeface="Times New Roman" panose="02020603050405020304" pitchFamily="18" charset="0"/>
              </a:rPr>
              <a:t>Q(y</a:t>
            </a:r>
            <a:r>
              <a:rPr lang="zh-CN" altLang="zh-CN" sz="2800" dirty="0" smtClean="0">
                <a:effectLst/>
                <a:cs typeface="Times New Roman" panose="02020603050405020304" pitchFamily="18" charset="0"/>
              </a:rPr>
              <a:t>，</a:t>
            </a:r>
            <a:r>
              <a:rPr lang="en-US" altLang="zh-CN" sz="2800" dirty="0" smtClean="0">
                <a:effectLst/>
                <a:cs typeface="Times New Roman" panose="02020603050405020304" pitchFamily="18" charset="0"/>
              </a:rPr>
              <a:t>f(x))</a:t>
            </a:r>
            <a:r>
              <a:rPr lang="en-US" altLang="zh-CN" sz="2800" dirty="0" smtClean="0">
                <a:effectLst/>
                <a:cs typeface="Times New Roman" panose="02020603050405020304" pitchFamily="18" charset="0"/>
                <a:sym typeface="Symbol" panose="05050102010706020507" pitchFamily="18" charset="2"/>
              </a:rPr>
              <a:t></a:t>
            </a:r>
            <a:r>
              <a:rPr lang="en-US" altLang="zh-CN" sz="2800" dirty="0" smtClean="0">
                <a:effectLst/>
                <a:cs typeface="Times New Roman" panose="02020603050405020304" pitchFamily="18" charset="0"/>
              </a:rPr>
              <a:t>z</a:t>
            </a:r>
            <a:r>
              <a:rPr lang="en-US" altLang="zh-CN" sz="2800" dirty="0" smtClean="0">
                <a:solidFill>
                  <a:srgbClr val="00B0F0"/>
                </a:solidFill>
                <a:effectLst/>
                <a:cs typeface="Times New Roman" panose="02020603050405020304" pitchFamily="18" charset="0"/>
              </a:rPr>
              <a:t>(</a:t>
            </a:r>
            <a:r>
              <a:rPr lang="en-US" altLang="zh-CN" sz="2800" dirty="0" smtClean="0">
                <a:effectLst/>
                <a:cs typeface="Times New Roman" panose="02020603050405020304" pitchFamily="18" charset="0"/>
              </a:rPr>
              <a:t>Q(z</a:t>
            </a:r>
            <a:r>
              <a:rPr lang="zh-CN" altLang="zh-CN" sz="2800" dirty="0" smtClean="0">
                <a:effectLst/>
                <a:cs typeface="Times New Roman" panose="02020603050405020304" pitchFamily="18" charset="0"/>
              </a:rPr>
              <a:t>，</a:t>
            </a:r>
            <a:r>
              <a:rPr lang="en-US" altLang="zh-CN" sz="2800" dirty="0" smtClean="0">
                <a:effectLst/>
                <a:cs typeface="Times New Roman" panose="02020603050405020304" pitchFamily="18" charset="0"/>
              </a:rPr>
              <a:t>f(x))</a:t>
            </a:r>
            <a:r>
              <a:rPr lang="en-US" altLang="zh-CN" sz="2800" dirty="0" smtClean="0">
                <a:effectLst/>
                <a:cs typeface="Times New Roman" panose="02020603050405020304" pitchFamily="18" charset="0"/>
                <a:sym typeface="Symbol" panose="05050102010706020507" pitchFamily="18" charset="2"/>
              </a:rPr>
              <a:t></a:t>
            </a:r>
            <a:r>
              <a:rPr lang="en-US" altLang="zh-CN" sz="2800" dirty="0" smtClean="0">
                <a:effectLst/>
                <a:cs typeface="Times New Roman" panose="02020603050405020304" pitchFamily="18" charset="0"/>
              </a:rPr>
              <a:t>Q(y</a:t>
            </a:r>
            <a:r>
              <a:rPr lang="zh-CN" altLang="zh-CN" sz="2800" dirty="0" smtClean="0">
                <a:effectLst/>
                <a:cs typeface="Times New Roman" panose="02020603050405020304" pitchFamily="18" charset="0"/>
              </a:rPr>
              <a:t>，</a:t>
            </a:r>
            <a:r>
              <a:rPr lang="en-US" altLang="zh-CN" sz="2800" dirty="0" smtClean="0">
                <a:effectLst/>
                <a:cs typeface="Times New Roman" panose="02020603050405020304" pitchFamily="18" charset="0"/>
              </a:rPr>
              <a:t>z)</a:t>
            </a:r>
            <a:r>
              <a:rPr lang="en-US" altLang="zh-CN" sz="2800" dirty="0" smtClean="0">
                <a:solidFill>
                  <a:srgbClr val="00B0F0"/>
                </a:solidFill>
                <a:effectLst/>
                <a:cs typeface="Times New Roman" panose="02020603050405020304" pitchFamily="18" charset="0"/>
              </a:rPr>
              <a:t>)</a:t>
            </a:r>
            <a:r>
              <a:rPr lang="en-US" altLang="zh-CN" sz="2800" dirty="0" smtClean="0">
                <a:solidFill>
                  <a:srgbClr val="C00000"/>
                </a:solidFill>
                <a:effectLst/>
                <a:cs typeface="Times New Roman" panose="02020603050405020304" pitchFamily="18" charset="0"/>
              </a:rPr>
              <a:t>)</a:t>
            </a:r>
            <a:r>
              <a:rPr lang="en-US" altLang="zh-CN" sz="2800" dirty="0" smtClean="0">
                <a:solidFill>
                  <a:srgbClr val="92D050"/>
                </a:solidFill>
                <a:effectLst/>
                <a:cs typeface="Times New Roman" panose="02020603050405020304" pitchFamily="18" charset="0"/>
              </a:rPr>
              <a:t>)</a:t>
            </a:r>
            <a:r>
              <a:rPr lang="en-US" altLang="zh-CN" sz="2800" dirty="0" smtClean="0">
                <a:solidFill>
                  <a:srgbClr val="FFC000"/>
                </a:solidFill>
                <a:effectLst/>
                <a:cs typeface="Times New Roman" panose="02020603050405020304" pitchFamily="18" charset="0"/>
              </a:rPr>
              <a:t>)</a:t>
            </a:r>
            <a:r>
              <a:rPr lang="zh-CN" altLang="zh-CN" sz="2800" dirty="0" smtClean="0">
                <a:effectLst/>
                <a:cs typeface="Times New Roman" panose="02020603050405020304" pitchFamily="18" charset="0"/>
              </a:rPr>
              <a:t>的</a:t>
            </a:r>
            <a:r>
              <a:rPr lang="en-US" altLang="zh-CN" sz="2800" dirty="0" err="1" smtClean="0">
                <a:effectLst/>
                <a:cs typeface="Times New Roman" panose="02020603050405020304" pitchFamily="18" charset="0"/>
              </a:rPr>
              <a:t>Skolem</a:t>
            </a:r>
            <a:r>
              <a:rPr lang="zh-CN" altLang="zh-CN" sz="2800" dirty="0" smtClean="0">
                <a:effectLst/>
                <a:cs typeface="Times New Roman" panose="02020603050405020304" pitchFamily="18" charset="0"/>
              </a:rPr>
              <a:t>范式</a:t>
            </a:r>
            <a:r>
              <a:rPr lang="zh-CN" altLang="zh-CN" dirty="0" smtClean="0">
                <a:effectLst/>
                <a:cs typeface="Times New Roman" panose="02020603050405020304" pitchFamily="18" charset="0"/>
              </a:rPr>
              <a:t> </a:t>
            </a:r>
            <a:endParaRPr lang="zh-CN" altLang="zh-CN" dirty="0" smtClean="0">
              <a:effectLst/>
              <a:latin typeface="宋体" panose="02010600030101010101" pitchFamily="2" charset="-122"/>
              <a:ea typeface="宋体" panose="02010600030101010101" pitchFamily="2" charset="-122"/>
              <a:cs typeface="Times New Roman" panose="02020603050405020304" pitchFamily="18" charset="0"/>
            </a:endParaRPr>
          </a:p>
          <a:p>
            <a:pPr marL="0" indent="0">
              <a:buFont typeface="Wingdings" panose="05000000000000000000" pitchFamily="2" charset="2"/>
              <a:buNone/>
              <a:defRPr/>
            </a:pPr>
            <a:r>
              <a:rPr lang="zh-CN" altLang="en-US" sz="2800" dirty="0" smtClean="0">
                <a:effectLst/>
                <a:latin typeface="Times New Roman" panose="02020603050405020304" pitchFamily="18" charset="0"/>
                <a:ea typeface="宋体" panose="02010600030101010101" pitchFamily="2" charset="-122"/>
                <a:cs typeface="Times New Roman" panose="02020603050405020304" pitchFamily="18" charset="0"/>
              </a:rPr>
              <a:t>解</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原式＝</a:t>
            </a:r>
            <a:endPar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Wingdings" panose="05000000000000000000" pitchFamily="2" charset="2"/>
              <a:buNone/>
              <a:defRPr/>
            </a:pP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x(Q(x</a:t>
            </a:r>
            <a:r>
              <a:rPr lang="zh-CN"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a) </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y(Q(y, f(x))</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z(</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Q(z, f(x))</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Q(y</a:t>
            </a:r>
            <a:r>
              <a:rPr lang="zh-CN"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z)))))</a:t>
            </a:r>
          </a:p>
          <a:p>
            <a:pPr marL="0" indent="0">
              <a:buNone/>
              <a:defRPr/>
            </a:pPr>
            <a:r>
              <a:rPr lang="zh-CN" altLang="zh-CN" sz="2500" dirty="0">
                <a:solidFill>
                  <a:srgbClr val="FFFFFF"/>
                </a:solidFill>
                <a:effectLst/>
                <a:ea typeface="宋体" panose="02010600030101010101" pitchFamily="2" charset="-122"/>
                <a:cs typeface="Times New Roman" panose="02020603050405020304" pitchFamily="18" charset="0"/>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err="1">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altLang="zh-CN" sz="2900" dirty="0" err="1">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err="1"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y</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(Q(x</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rPr>
              <a:t>, a) </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rPr>
              <a:t> (Q(y, f(x))</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rPr>
              <a:t>z </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rPr>
              <a:t>Q(z,</a:t>
            </a:r>
            <a:r>
              <a:rPr lang="zh-CN" altLang="en-US" sz="29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rPr>
              <a:t>f(x))</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rPr>
              <a:t>Q(y, z</a:t>
            </a:r>
            <a:r>
              <a:rPr lang="en-US" altLang="zh-CN" sz="24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9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None/>
              <a:defRPr/>
            </a:pPr>
            <a:r>
              <a:rPr lang="zh-CN" altLang="zh-CN" sz="2900" dirty="0" smtClean="0">
                <a:effectLst/>
                <a:latin typeface="+mj-lt"/>
                <a:ea typeface="宋体" panose="02010600030101010101" pitchFamily="2" charset="-122"/>
                <a:cs typeface="Times New Roman" panose="02020603050405020304" pitchFamily="18" charset="0"/>
              </a:rPr>
              <a:t>＝</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err="1" smtClean="0">
                <a:effectLst/>
                <a:latin typeface="Times New Roman" panose="02020603050405020304" pitchFamily="18" charset="0"/>
                <a:ea typeface="宋体" panose="02010600030101010101" pitchFamily="2" charset="-122"/>
                <a:cs typeface="Times New Roman" panose="02020603050405020304" pitchFamily="18" charset="0"/>
              </a:rPr>
              <a:t>x</a:t>
            </a:r>
            <a:r>
              <a:rPr lang="en-US" altLang="zh-CN" sz="2900" dirty="0" err="1"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err="1" smtClean="0">
                <a:effectLst/>
                <a:latin typeface="Times New Roman" panose="02020603050405020304" pitchFamily="18" charset="0"/>
                <a:ea typeface="宋体" panose="02010600030101010101" pitchFamily="2" charset="-122"/>
                <a:cs typeface="Times New Roman" panose="02020603050405020304" pitchFamily="18" charset="0"/>
              </a:rPr>
              <a:t>y</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 (Q(x, a) </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rPr>
              <a:t>z </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(Q(y, f(x))</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Q(z,</a:t>
            </a:r>
            <a:r>
              <a:rPr lang="zh-CN" altLang="en-US" sz="29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f(x))</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Q(y,</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rPr>
              <a:t>z</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a:t>
            </a:r>
          </a:p>
          <a:p>
            <a:pPr marL="0" lvl="0" indent="0">
              <a:buClr>
                <a:srgbClr val="FFFFFF"/>
              </a:buClr>
              <a:buNone/>
              <a:defRPr/>
            </a:pPr>
            <a:r>
              <a:rPr lang="zh-CN" altLang="zh-CN" sz="28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y</a:t>
            </a:r>
            <a:r>
              <a:rPr lang="en-US" altLang="zh-CN" sz="28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z</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(Q(x, a) </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(Q(y, f(x))</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Q(z,</a:t>
            </a:r>
            <a:r>
              <a:rPr lang="zh-CN" altLang="en-US"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f(x))</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Q(y,</a:t>
            </a:r>
            <a:r>
              <a:rPr lang="en-US" altLang="zh-CN" sz="28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z</a:t>
            </a:r>
            <a:r>
              <a:rPr lang="en-US" altLang="zh-CN" sz="28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indent="0">
              <a:buFont typeface="Wingdings" panose="05000000000000000000" pitchFamily="2" charset="2"/>
              <a:buNone/>
              <a:defRPr/>
            </a:pPr>
            <a:r>
              <a:rPr lang="zh-CN"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y</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z ((Q(x, a) </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 Q(y, f(x)))</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 (Q(x, a) </a:t>
            </a:r>
            <a:r>
              <a:rPr lang="zh-CN" altLang="en-US" sz="2800" dirty="0" smtClean="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Wingdings" panose="05000000000000000000" pitchFamily="2" charset="2"/>
              <a:buNone/>
              <a:defRPr/>
            </a:pPr>
            <a:r>
              <a:rPr lang="zh-CN" altLang="en-US" sz="28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Q(z, f(x))</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Q(y, z)))</a:t>
            </a:r>
          </a:p>
          <a:p>
            <a:pPr marL="0" indent="0">
              <a:buFont typeface="Wingdings" panose="05000000000000000000" pitchFamily="2" charset="2"/>
              <a:buNone/>
              <a:defRPr/>
            </a:pPr>
            <a:r>
              <a:rPr lang="zh-CN"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用</a:t>
            </a:r>
            <a:r>
              <a:rPr lang="en-US" altLang="zh-CN" sz="2800"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g(x)</a:t>
            </a:r>
            <a:r>
              <a:rPr lang="zh-CN" altLang="zh-CN" sz="2800"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代替</a:t>
            </a:r>
            <a:r>
              <a:rPr lang="en-US" altLang="zh-CN" sz="2800" dirty="0" smtClean="0">
                <a:solidFill>
                  <a:srgbClr val="FFFF00"/>
                </a:solidFill>
                <a:effectLst/>
                <a:latin typeface="Times New Roman" panose="02020603050405020304" pitchFamily="18" charset="0"/>
                <a:ea typeface="宋体" panose="02010600030101010101" pitchFamily="2" charset="-122"/>
                <a:cs typeface="Times New Roman" panose="02020603050405020304" pitchFamily="18" charset="0"/>
              </a:rPr>
              <a:t>y</a:t>
            </a:r>
            <a:r>
              <a:rPr lang="zh-CN" altLang="zh-CN" sz="2800"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得</a:t>
            </a:r>
            <a:r>
              <a:rPr lang="en-US" altLang="zh-CN" sz="2800" dirty="0" err="1" smtClean="0">
                <a:effectLst/>
                <a:latin typeface="Times New Roman" panose="02020603050405020304" pitchFamily="18" charset="0"/>
                <a:ea typeface="宋体" panose="02010600030101010101" pitchFamily="2" charset="-122"/>
                <a:cs typeface="Times New Roman" panose="02020603050405020304" pitchFamily="18" charset="0"/>
              </a:rPr>
              <a:t>Skolem</a:t>
            </a:r>
            <a:r>
              <a:rPr lang="zh-CN"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范式：</a:t>
            </a:r>
          </a:p>
          <a:p>
            <a:pPr marL="0" indent="0">
              <a:buFont typeface="Wingdings" panose="05000000000000000000" pitchFamily="2" charset="2"/>
              <a:buNone/>
              <a:defRPr/>
            </a:pPr>
            <a:r>
              <a:rPr lang="zh-CN" altLang="en-US" sz="2800" dirty="0"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800" dirty="0" err="1" smtClean="0">
                <a:effectLst/>
                <a:latin typeface="Times New Roman" panose="02020603050405020304" pitchFamily="18" charset="0"/>
                <a:ea typeface="宋体" panose="02010600030101010101" pitchFamily="2" charset="-122"/>
                <a:cs typeface="Times New Roman" panose="02020603050405020304" pitchFamily="18" charset="0"/>
              </a:rPr>
              <a:t>Skolem</a:t>
            </a:r>
            <a:r>
              <a:rPr lang="zh-CN"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范式</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 </a:t>
            </a:r>
            <a:endParaRPr lang="zh-CN" altLang="zh-CN" sz="28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Wingdings" panose="05000000000000000000" pitchFamily="2" charset="2"/>
              <a:buNone/>
              <a:defRPr/>
            </a:pPr>
            <a:r>
              <a:rPr lang="zh-CN" altLang="en-US" sz="28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dirty="0" err="1" smtClean="0">
                <a:effectLst/>
                <a:latin typeface="Times New Roman" panose="02020603050405020304" pitchFamily="18" charset="0"/>
                <a:ea typeface="宋体" panose="02010600030101010101" pitchFamily="2" charset="-122"/>
                <a:cs typeface="Times New Roman" panose="02020603050405020304" pitchFamily="18" charset="0"/>
              </a:rPr>
              <a:t>x</a:t>
            </a:r>
            <a:r>
              <a:rPr lang="en-US" altLang="zh-CN" sz="2800" dirty="0" err="1"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dirty="0" err="1" smtClean="0">
                <a:effectLst/>
                <a:latin typeface="Times New Roman" panose="02020603050405020304" pitchFamily="18" charset="0"/>
                <a:ea typeface="宋体" panose="02010600030101010101" pitchFamily="2" charset="-122"/>
                <a:cs typeface="Times New Roman" panose="02020603050405020304" pitchFamily="18" charset="0"/>
              </a:rPr>
              <a:t>z</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((Q(x</a:t>
            </a:r>
            <a:r>
              <a:rPr lang="zh-CN"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a) </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 Q(g(x)</a:t>
            </a:r>
            <a:r>
              <a:rPr lang="zh-CN"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f(x))) </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 (Q(x</a:t>
            </a:r>
            <a:r>
              <a:rPr lang="zh-CN"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a) </a:t>
            </a:r>
            <a:r>
              <a:rPr lang="zh-CN" altLang="en-US" sz="2800" dirty="0" smtClean="0">
                <a:effectLst/>
                <a:latin typeface="Times New Roman" panose="02020603050405020304" pitchFamily="18" charset="0"/>
                <a:ea typeface="宋体" panose="02010600030101010101" pitchFamily="2" charset="-122"/>
                <a:cs typeface="Times New Roman" panose="02020603050405020304" pitchFamily="18" charset="0"/>
              </a:rPr>
              <a:t>  </a:t>
            </a:r>
            <a:endPar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Wingdings" panose="05000000000000000000" pitchFamily="2" charset="2"/>
              <a:buNone/>
              <a:defRPr/>
            </a:pPr>
            <a:r>
              <a:rPr lang="zh-CN" altLang="en-US" sz="28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Q(z</a:t>
            </a:r>
            <a:r>
              <a:rPr lang="zh-CN"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f(x)) </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 Q( g(x)</a:t>
            </a:r>
            <a:r>
              <a:rPr lang="zh-CN"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smtClean="0">
                <a:effectLst/>
                <a:latin typeface="Times New Roman" panose="02020603050405020304" pitchFamily="18" charset="0"/>
                <a:ea typeface="宋体" panose="02010600030101010101" pitchFamily="2" charset="-122"/>
                <a:cs typeface="Times New Roman" panose="02020603050405020304" pitchFamily="18" charset="0"/>
              </a:rPr>
              <a:t>z)))</a:t>
            </a:r>
            <a:endParaRPr lang="zh-CN" altLang="zh-CN" sz="28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Wingdings" panose="05000000000000000000" pitchFamily="2" charset="2"/>
              <a:buNone/>
              <a:defRPr/>
            </a:pPr>
            <a:endParaRPr lang="zh-CN" altLang="zh-CN" sz="2800" dirty="0" smtClean="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Wingdings" panose="05000000000000000000" pitchFamily="2" charset="2"/>
              <a:buNone/>
              <a:defRPr/>
            </a:pPr>
            <a:endParaRPr lang="en-US" altLang="zh-CN" dirty="0" smtClean="0">
              <a:effectLst/>
            </a:endParaRPr>
          </a:p>
        </p:txBody>
      </p:sp>
      <p:sp>
        <p:nvSpPr>
          <p:cNvPr id="5" name="标题 1"/>
          <p:cNvSpPr>
            <a:spLocks noGrp="1"/>
          </p:cNvSpPr>
          <p:nvPr>
            <p:ph type="title"/>
          </p:nvPr>
        </p:nvSpPr>
        <p:spPr>
          <a:xfrm>
            <a:off x="17463" y="60325"/>
            <a:ext cx="8985250" cy="636588"/>
          </a:xfrm>
        </p:spPr>
        <p:txBody>
          <a:bodyPr/>
          <a:lstStyle/>
          <a:p>
            <a:pPr>
              <a:defRPr/>
            </a:pPr>
            <a:r>
              <a:rPr lang="zh-CN" altLang="en-US" sz="3600" dirty="0" smtClean="0">
                <a:solidFill>
                  <a:srgbClr val="FFC000"/>
                </a:solidFill>
              </a:rPr>
              <a:t>第</a:t>
            </a:r>
            <a:r>
              <a:rPr lang="en-US" altLang="zh-CN" sz="3600" dirty="0" smtClean="0">
                <a:solidFill>
                  <a:srgbClr val="FFC000"/>
                </a:solidFill>
              </a:rPr>
              <a:t>5</a:t>
            </a:r>
            <a:r>
              <a:rPr lang="zh-CN" altLang="en-US" sz="3600" dirty="0" smtClean="0">
                <a:solidFill>
                  <a:srgbClr val="FFC000"/>
                </a:solidFill>
              </a:rPr>
              <a:t>次作业</a:t>
            </a:r>
            <a:endParaRPr lang="zh-CN" altLang="en-US" sz="3600" dirty="0">
              <a:solidFill>
                <a:srgbClr val="FFC000"/>
              </a:solidFill>
            </a:endParaRPr>
          </a:p>
        </p:txBody>
      </p:sp>
      <p:sp>
        <p:nvSpPr>
          <p:cNvPr id="8" name="矩形 7"/>
          <p:cNvSpPr/>
          <p:nvPr/>
        </p:nvSpPr>
        <p:spPr bwMode="auto">
          <a:xfrm>
            <a:off x="134938" y="677863"/>
            <a:ext cx="8850313" cy="5715000"/>
          </a:xfrm>
          <a:prstGeom prst="rect">
            <a:avLst/>
          </a:prstGeom>
          <a:solidFill>
            <a:srgbClr val="FFFFCC"/>
          </a:solidFill>
          <a:ln w="9525" cap="flat" cmpd="sng" algn="ctr">
            <a:solidFill>
              <a:schemeClr val="tx1"/>
            </a:solidFill>
            <a:prstDash val="solid"/>
            <a:round/>
            <a:headEnd type="none" w="med" len="med"/>
            <a:tailEnd type="none" w="med" len="med"/>
          </a:ln>
          <a:effectLst/>
          <a:extLst/>
        </p:spPr>
        <p:txBody>
          <a:bodyPr wrap="none"/>
          <a:lstStyle/>
          <a:p>
            <a:pPr eaLnBrk="1" hangingPunct="1">
              <a:defRPr/>
            </a:pPr>
            <a:r>
              <a:rPr kumimoji="0" lang="zh-CN" altLang="en-US" sz="3200" dirty="0">
                <a:solidFill>
                  <a:srgbClr val="ADB8FF">
                    <a:lumMod val="10000"/>
                  </a:srgbClr>
                </a:solidFill>
                <a:latin typeface="Arial" panose="020B0604020202020204" pitchFamily="34" charset="0"/>
              </a:rPr>
              <a:t>需要注意的</a:t>
            </a:r>
            <a:r>
              <a:rPr kumimoji="0" lang="zh-CN" altLang="en-US" sz="3200" dirty="0" smtClean="0">
                <a:solidFill>
                  <a:srgbClr val="ADB8FF">
                    <a:lumMod val="10000"/>
                  </a:srgbClr>
                </a:solidFill>
                <a:latin typeface="Arial" panose="020B0604020202020204" pitchFamily="34" charset="0"/>
              </a:rPr>
              <a:t>问题</a:t>
            </a:r>
            <a:endParaRPr kumimoji="0" lang="en-US" altLang="zh-CN" sz="3200" dirty="0" smtClean="0">
              <a:solidFill>
                <a:srgbClr val="ADB8FF">
                  <a:lumMod val="10000"/>
                </a:srgbClr>
              </a:solidFill>
              <a:latin typeface="Arial" panose="020B0604020202020204" pitchFamily="34" charset="0"/>
            </a:endParaRPr>
          </a:p>
          <a:p>
            <a:pPr eaLnBrk="1" hangingPunct="1">
              <a:defRPr/>
            </a:pPr>
            <a:r>
              <a:rPr kumimoji="0" lang="en-US" altLang="zh-CN" sz="3200" dirty="0" smtClean="0">
                <a:solidFill>
                  <a:srgbClr val="ADB8FF">
                    <a:lumMod val="10000"/>
                  </a:srgbClr>
                </a:solidFill>
                <a:latin typeface="Arial" panose="020B0604020202020204" pitchFamily="34" charset="0"/>
              </a:rPr>
              <a:t>1.</a:t>
            </a:r>
            <a:r>
              <a:rPr kumimoji="0" lang="zh-CN" altLang="en-US" sz="3200" dirty="0">
                <a:solidFill>
                  <a:srgbClr val="ADB8FF">
                    <a:lumMod val="10000"/>
                  </a:srgbClr>
                </a:solidFill>
                <a:latin typeface="Arial" panose="020B0604020202020204" pitchFamily="34" charset="0"/>
              </a:rPr>
              <a:t>没有注意到</a:t>
            </a:r>
            <a:r>
              <a:rPr kumimoji="0" lang="en-US" altLang="zh-CN" sz="3200" dirty="0">
                <a:solidFill>
                  <a:srgbClr val="ADB8FF">
                    <a:lumMod val="10000"/>
                  </a:srgbClr>
                </a:solidFill>
                <a:latin typeface="Arial"/>
                <a:cs typeface="Times New Roman" panose="02020603050405020304" pitchFamily="18" charset="0"/>
                <a:sym typeface="Symbol" panose="05050102010706020507" pitchFamily="18" charset="2"/>
              </a:rPr>
              <a:t></a:t>
            </a:r>
            <a:r>
              <a:rPr kumimoji="0" lang="en-US" altLang="zh-CN" sz="3200" dirty="0">
                <a:solidFill>
                  <a:srgbClr val="ADB8FF">
                    <a:lumMod val="10000"/>
                  </a:srgbClr>
                </a:solidFill>
                <a:latin typeface="Arial"/>
                <a:cs typeface="Times New Roman" panose="02020603050405020304" pitchFamily="18" charset="0"/>
              </a:rPr>
              <a:t>y</a:t>
            </a:r>
            <a:r>
              <a:rPr kumimoji="0" lang="zh-CN" altLang="en-US" sz="3200" dirty="0">
                <a:solidFill>
                  <a:srgbClr val="ADB8FF">
                    <a:lumMod val="10000"/>
                  </a:srgbClr>
                </a:solidFill>
                <a:latin typeface="Arial"/>
                <a:cs typeface="Times New Roman" panose="02020603050405020304" pitchFamily="18" charset="0"/>
              </a:rPr>
              <a:t>的作用范围，改变了量词</a:t>
            </a:r>
            <a:r>
              <a:rPr kumimoji="0" lang="en-US" altLang="zh-CN" sz="3200" dirty="0">
                <a:solidFill>
                  <a:srgbClr val="ADB8FF">
                    <a:lumMod val="10000"/>
                  </a:srgbClr>
                </a:solidFill>
                <a:latin typeface="Arial"/>
                <a:cs typeface="Times New Roman" panose="02020603050405020304" pitchFamily="18" charset="0"/>
                <a:sym typeface="Symbol" panose="05050102010706020507" pitchFamily="18" charset="2"/>
              </a:rPr>
              <a:t></a:t>
            </a:r>
            <a:r>
              <a:rPr kumimoji="0" lang="en-US" altLang="zh-CN" sz="3200" dirty="0" err="1">
                <a:solidFill>
                  <a:srgbClr val="ADB8FF">
                    <a:lumMod val="10000"/>
                  </a:srgbClr>
                </a:solidFill>
                <a:latin typeface="Arial"/>
                <a:cs typeface="Times New Roman" panose="02020603050405020304" pitchFamily="18" charset="0"/>
              </a:rPr>
              <a:t>y</a:t>
            </a:r>
            <a:r>
              <a:rPr kumimoji="0" lang="en-US" altLang="zh-CN" sz="3200" dirty="0" err="1">
                <a:solidFill>
                  <a:srgbClr val="ADB8FF">
                    <a:lumMod val="10000"/>
                  </a:srgbClr>
                </a:solidFill>
                <a:cs typeface="Times New Roman" panose="02020603050405020304" pitchFamily="18" charset="0"/>
                <a:sym typeface="Symbol" panose="05050102010706020507" pitchFamily="18" charset="2"/>
              </a:rPr>
              <a:t></a:t>
            </a:r>
            <a:r>
              <a:rPr kumimoji="0" lang="en-US" altLang="zh-CN" sz="3200" dirty="0" err="1">
                <a:solidFill>
                  <a:srgbClr val="ADB8FF">
                    <a:lumMod val="10000"/>
                  </a:srgbClr>
                </a:solidFill>
                <a:cs typeface="Times New Roman" panose="02020603050405020304" pitchFamily="18" charset="0"/>
              </a:rPr>
              <a:t>x</a:t>
            </a:r>
            <a:endParaRPr kumimoji="0" lang="en-US" altLang="zh-CN" sz="3200" dirty="0">
              <a:solidFill>
                <a:srgbClr val="ADB8FF">
                  <a:lumMod val="10000"/>
                </a:srgbClr>
              </a:solidFill>
              <a:cs typeface="Times New Roman" panose="02020603050405020304" pitchFamily="18" charset="0"/>
            </a:endParaRPr>
          </a:p>
          <a:p>
            <a:pPr eaLnBrk="1" hangingPunct="1">
              <a:defRPr/>
            </a:pPr>
            <a:r>
              <a:rPr kumimoji="0" lang="zh-CN" altLang="en-US" sz="3200" dirty="0">
                <a:solidFill>
                  <a:srgbClr val="ADB8FF">
                    <a:lumMod val="10000"/>
                  </a:srgbClr>
                </a:solidFill>
                <a:cs typeface="Times New Roman" panose="02020603050405020304" pitchFamily="18" charset="0"/>
              </a:rPr>
              <a:t>的顺序，从而得到错误的前束范式。</a:t>
            </a:r>
            <a:endParaRPr kumimoji="0" lang="zh-CN" altLang="en-US" sz="3200" dirty="0">
              <a:solidFill>
                <a:srgbClr val="ADB8FF">
                  <a:lumMod val="10000"/>
                </a:srgbClr>
              </a:solidFill>
              <a:latin typeface="Arial" panose="020B0604020202020204" pitchFamily="34" charset="0"/>
            </a:endParaRPr>
          </a:p>
          <a:p>
            <a:pPr eaLnBrk="1" hangingPunct="1">
              <a:defRPr/>
            </a:pPr>
            <a:r>
              <a:rPr kumimoji="0" lang="en-US" altLang="zh-CN" sz="3200" dirty="0" smtClean="0">
                <a:solidFill>
                  <a:srgbClr val="ADB8FF">
                    <a:lumMod val="10000"/>
                  </a:srgbClr>
                </a:solidFill>
                <a:latin typeface="Arial" panose="020B0604020202020204" pitchFamily="34" charset="0"/>
              </a:rPr>
              <a:t>2.</a:t>
            </a:r>
            <a:r>
              <a:rPr kumimoji="0" lang="zh-CN" altLang="en-US" sz="3200" dirty="0">
                <a:solidFill>
                  <a:srgbClr val="ADB8FF">
                    <a:lumMod val="10000"/>
                  </a:srgbClr>
                </a:solidFill>
                <a:latin typeface="Arial" panose="020B0604020202020204" pitchFamily="34" charset="0"/>
              </a:rPr>
              <a:t>母式没有化成合取范式。</a:t>
            </a:r>
            <a:endParaRPr kumimoji="0" lang="en-US" altLang="zh-CN" sz="3200" dirty="0">
              <a:solidFill>
                <a:srgbClr val="ADB8FF">
                  <a:lumMod val="10000"/>
                </a:srgbClr>
              </a:solidFill>
              <a:latin typeface="Arial" panose="020B0604020202020204" pitchFamily="34" charset="0"/>
            </a:endParaRPr>
          </a:p>
          <a:p>
            <a:pPr eaLnBrk="1" hangingPunct="1">
              <a:defRPr/>
            </a:pPr>
            <a:r>
              <a:rPr kumimoji="0" lang="en-US" altLang="zh-CN" sz="3200" dirty="0" smtClean="0">
                <a:solidFill>
                  <a:srgbClr val="ADB8FF">
                    <a:lumMod val="10000"/>
                  </a:srgbClr>
                </a:solidFill>
                <a:latin typeface="Arial" panose="020B0604020202020204" pitchFamily="34" charset="0"/>
              </a:rPr>
              <a:t>3.</a:t>
            </a:r>
            <a:r>
              <a:rPr kumimoji="0" lang="zh-CN" altLang="en-US" sz="3200" dirty="0">
                <a:solidFill>
                  <a:srgbClr val="ADB8FF">
                    <a:lumMod val="10000"/>
                  </a:srgbClr>
                </a:solidFill>
                <a:latin typeface="Arial" panose="020B0604020202020204" pitchFamily="34" charset="0"/>
              </a:rPr>
              <a:t>母式化成错误的合取范式。</a:t>
            </a:r>
            <a:endParaRPr kumimoji="0" lang="en-US" altLang="zh-CN" sz="3200" dirty="0">
              <a:solidFill>
                <a:srgbClr val="ADB8FF">
                  <a:lumMod val="10000"/>
                </a:srgbClr>
              </a:solidFill>
              <a:latin typeface="Arial" panose="020B0604020202020204" pitchFamily="34" charset="0"/>
            </a:endParaRPr>
          </a:p>
          <a:p>
            <a:pPr eaLnBrk="1" hangingPunct="1">
              <a:defRPr/>
            </a:pPr>
            <a:r>
              <a:rPr kumimoji="0" lang="en-US" altLang="zh-CN" sz="3200" dirty="0" smtClean="0">
                <a:solidFill>
                  <a:srgbClr val="ADB8FF">
                    <a:lumMod val="10000"/>
                  </a:srgbClr>
                </a:solidFill>
                <a:latin typeface="Arial" panose="020B0604020202020204" pitchFamily="34" charset="0"/>
              </a:rPr>
              <a:t>4. </a:t>
            </a:r>
            <a:r>
              <a:rPr kumimoji="0" lang="zh-CN" altLang="en-US" sz="3200" dirty="0">
                <a:solidFill>
                  <a:srgbClr val="ADB8FF">
                    <a:lumMod val="10000"/>
                  </a:srgbClr>
                </a:solidFill>
                <a:latin typeface="Arial" panose="020B0604020202020204" pitchFamily="34" charset="0"/>
              </a:rPr>
              <a:t>没写或者写错</a:t>
            </a:r>
            <a:r>
              <a:rPr kumimoji="0" lang="en-US" altLang="zh-CN" sz="3200" dirty="0" err="1">
                <a:solidFill>
                  <a:srgbClr val="ADB8FF">
                    <a:lumMod val="10000"/>
                  </a:srgbClr>
                </a:solidFill>
                <a:latin typeface="Arial" panose="020B0604020202020204" pitchFamily="34" charset="0"/>
              </a:rPr>
              <a:t>skolem</a:t>
            </a:r>
            <a:r>
              <a:rPr kumimoji="0" lang="zh-CN" altLang="en-US" sz="3200" dirty="0">
                <a:solidFill>
                  <a:srgbClr val="ADB8FF">
                    <a:lumMod val="10000"/>
                  </a:srgbClr>
                </a:solidFill>
                <a:latin typeface="Arial" panose="020B0604020202020204" pitchFamily="34" charset="0"/>
              </a:rPr>
              <a:t>函数。</a:t>
            </a:r>
            <a:endParaRPr kumimoji="0" lang="en-US" altLang="zh-CN" sz="3200" dirty="0">
              <a:solidFill>
                <a:srgbClr val="ADB8FF">
                  <a:lumMod val="10000"/>
                </a:srgbClr>
              </a:solidFill>
              <a:latin typeface="Arial" panose="020B0604020202020204" pitchFamily="34" charset="0"/>
            </a:endParaRPr>
          </a:p>
          <a:p>
            <a:pPr eaLnBrk="1" hangingPunct="1">
              <a:defRPr/>
            </a:pPr>
            <a:r>
              <a:rPr kumimoji="0" lang="en-US" altLang="zh-CN" sz="3200" dirty="0" smtClean="0">
                <a:solidFill>
                  <a:srgbClr val="ADB8FF">
                    <a:lumMod val="10000"/>
                  </a:srgbClr>
                </a:solidFill>
                <a:latin typeface="Arial" panose="020B0604020202020204" pitchFamily="34" charset="0"/>
              </a:rPr>
              <a:t>5.</a:t>
            </a:r>
            <a:r>
              <a:rPr kumimoji="0" lang="zh-CN" altLang="en-US" sz="3200" dirty="0">
                <a:solidFill>
                  <a:srgbClr val="ADB8FF">
                    <a:lumMod val="10000"/>
                  </a:srgbClr>
                </a:solidFill>
                <a:latin typeface="Arial" panose="020B0604020202020204" pitchFamily="34" charset="0"/>
              </a:rPr>
              <a:t>化成前束范式后</a:t>
            </a:r>
            <a:r>
              <a:rPr kumimoji="0" lang="en-US" altLang="zh-CN" sz="3200" dirty="0">
                <a:solidFill>
                  <a:srgbClr val="ADB8FF">
                    <a:lumMod val="10000"/>
                  </a:srgbClr>
                </a:solidFill>
                <a:latin typeface="Arial" panose="020B0604020202020204" pitchFamily="34" charset="0"/>
              </a:rPr>
              <a:t>,</a:t>
            </a:r>
            <a:r>
              <a:rPr kumimoji="0" lang="zh-CN" altLang="en-US" sz="3200" dirty="0">
                <a:solidFill>
                  <a:srgbClr val="ADB8FF">
                    <a:lumMod val="10000"/>
                  </a:srgbClr>
                </a:solidFill>
                <a:latin typeface="Arial" panose="020B0604020202020204" pitchFamily="34" charset="0"/>
              </a:rPr>
              <a:t> “</a:t>
            </a:r>
            <a:r>
              <a:rPr kumimoji="0" lang="en-US" altLang="zh-CN" sz="3200" dirty="0">
                <a:solidFill>
                  <a:srgbClr val="ADB8FF">
                    <a:lumMod val="10000"/>
                  </a:srgbClr>
                </a:solidFill>
                <a:latin typeface="Arial" panose="020B0604020202020204" pitchFamily="34" charset="0"/>
              </a:rPr>
              <a:t>=</a:t>
            </a:r>
            <a:r>
              <a:rPr kumimoji="0" lang="zh-CN" altLang="en-US" sz="3200" dirty="0">
                <a:solidFill>
                  <a:srgbClr val="ADB8FF">
                    <a:lumMod val="10000"/>
                  </a:srgbClr>
                </a:solidFill>
                <a:latin typeface="Arial" panose="020B0604020202020204" pitchFamily="34" charset="0"/>
              </a:rPr>
              <a:t>”</a:t>
            </a:r>
            <a:r>
              <a:rPr kumimoji="0" lang="en-US" altLang="zh-CN" sz="3200" dirty="0">
                <a:solidFill>
                  <a:srgbClr val="ADB8FF">
                    <a:lumMod val="10000"/>
                  </a:srgbClr>
                </a:solidFill>
                <a:latin typeface="Arial" panose="020B0604020202020204" pitchFamily="34" charset="0"/>
              </a:rPr>
              <a:t>,</a:t>
            </a:r>
            <a:r>
              <a:rPr kumimoji="0" lang="zh-CN" altLang="en-US" sz="3200" dirty="0">
                <a:solidFill>
                  <a:srgbClr val="ADB8FF">
                    <a:lumMod val="10000"/>
                  </a:srgbClr>
                </a:solidFill>
                <a:latin typeface="Arial" panose="020B0604020202020204" pitchFamily="34" charset="0"/>
              </a:rPr>
              <a:t>后面写</a:t>
            </a:r>
            <a:r>
              <a:rPr kumimoji="0" lang="en-US" altLang="zh-CN" sz="3200" dirty="0" err="1">
                <a:solidFill>
                  <a:srgbClr val="ADB8FF">
                    <a:lumMod val="10000"/>
                  </a:srgbClr>
                </a:solidFill>
                <a:latin typeface="Arial" panose="020B0604020202020204" pitchFamily="34" charset="0"/>
              </a:rPr>
              <a:t>skolem</a:t>
            </a:r>
            <a:r>
              <a:rPr kumimoji="0" lang="zh-CN" altLang="en-US" sz="3200" dirty="0">
                <a:solidFill>
                  <a:srgbClr val="ADB8FF">
                    <a:lumMod val="10000"/>
                  </a:srgbClr>
                </a:solidFill>
                <a:latin typeface="Arial" panose="020B0604020202020204" pitchFamily="34" charset="0"/>
              </a:rPr>
              <a:t>范式，</a:t>
            </a:r>
            <a:endParaRPr kumimoji="0" lang="en-US" altLang="zh-CN" sz="3200" dirty="0">
              <a:solidFill>
                <a:srgbClr val="ADB8FF">
                  <a:lumMod val="10000"/>
                </a:srgbClr>
              </a:solidFill>
              <a:latin typeface="Arial" panose="020B0604020202020204" pitchFamily="34" charset="0"/>
            </a:endParaRPr>
          </a:p>
          <a:p>
            <a:pPr eaLnBrk="1" hangingPunct="1">
              <a:defRPr/>
            </a:pPr>
            <a:r>
              <a:rPr kumimoji="0" lang="en-US" altLang="zh-CN" sz="3200" dirty="0">
                <a:solidFill>
                  <a:srgbClr val="ADB8FF">
                    <a:lumMod val="10000"/>
                  </a:srgbClr>
                </a:solidFill>
                <a:latin typeface="Arial" panose="020B0604020202020204" pitchFamily="34" charset="0"/>
              </a:rPr>
              <a:t>   </a:t>
            </a:r>
            <a:r>
              <a:rPr kumimoji="0" lang="zh-CN" altLang="en-US" sz="3200" dirty="0">
                <a:solidFill>
                  <a:srgbClr val="ADB8FF">
                    <a:lumMod val="10000"/>
                  </a:srgbClr>
                </a:solidFill>
                <a:latin typeface="Arial" panose="020B0604020202020204" pitchFamily="34" charset="0"/>
              </a:rPr>
              <a:t>是错误的，</a:t>
            </a:r>
            <a:r>
              <a:rPr kumimoji="0" lang="en-US" altLang="zh-CN" sz="3200" dirty="0">
                <a:solidFill>
                  <a:srgbClr val="ADB8FF">
                    <a:lumMod val="10000"/>
                  </a:srgbClr>
                </a:solidFill>
                <a:latin typeface="Arial" panose="020B0604020202020204" pitchFamily="34" charset="0"/>
              </a:rPr>
              <a:t>G</a:t>
            </a:r>
            <a:r>
              <a:rPr kumimoji="0" lang="zh-CN" altLang="en-US" sz="3200" dirty="0">
                <a:solidFill>
                  <a:srgbClr val="ADB8FF">
                    <a:lumMod val="10000"/>
                  </a:srgbClr>
                </a:solidFill>
                <a:latin typeface="Arial" panose="020B0604020202020204" pitchFamily="34" charset="0"/>
              </a:rPr>
              <a:t>与</a:t>
            </a:r>
            <a:r>
              <a:rPr kumimoji="0" lang="en-US" altLang="zh-CN" sz="3200" dirty="0">
                <a:solidFill>
                  <a:srgbClr val="ADB8FF">
                    <a:lumMod val="10000"/>
                  </a:srgbClr>
                </a:solidFill>
                <a:latin typeface="Arial" panose="020B0604020202020204" pitchFamily="34" charset="0"/>
              </a:rPr>
              <a:t>S</a:t>
            </a:r>
            <a:r>
              <a:rPr kumimoji="0" lang="zh-CN" altLang="en-US" sz="3200" dirty="0">
                <a:solidFill>
                  <a:srgbClr val="ADB8FF">
                    <a:lumMod val="10000"/>
                  </a:srgbClr>
                </a:solidFill>
                <a:latin typeface="Arial" panose="020B0604020202020204" pitchFamily="34" charset="0"/>
              </a:rPr>
              <a:t>不等价。</a:t>
            </a:r>
            <a:endParaRPr kumimoji="0" lang="en-US" altLang="zh-CN" sz="3200" dirty="0">
              <a:solidFill>
                <a:srgbClr val="ADB8FF">
                  <a:lumMod val="10000"/>
                </a:srgbClr>
              </a:solidFill>
              <a:latin typeface="Arial" panose="020B0604020202020204" pitchFamily="34" charset="0"/>
            </a:endParaRPr>
          </a:p>
          <a:p>
            <a:pPr eaLnBrk="1" hangingPunct="1">
              <a:defRPr/>
            </a:pPr>
            <a:r>
              <a:rPr kumimoji="0" lang="en-US" altLang="zh-CN" sz="3200" dirty="0" smtClean="0">
                <a:solidFill>
                  <a:srgbClr val="ADB8FF">
                    <a:lumMod val="10000"/>
                  </a:srgbClr>
                </a:solidFill>
                <a:latin typeface="Arial" panose="020B0604020202020204" pitchFamily="34" charset="0"/>
              </a:rPr>
              <a:t>6.</a:t>
            </a:r>
            <a:r>
              <a:rPr kumimoji="0" lang="zh-CN" altLang="en-US" sz="3200" dirty="0">
                <a:solidFill>
                  <a:srgbClr val="ADB8FF">
                    <a:lumMod val="10000"/>
                  </a:srgbClr>
                </a:solidFill>
                <a:latin typeface="Arial" panose="020B0604020202020204" pitchFamily="34" charset="0"/>
              </a:rPr>
              <a:t>化成前束范式时，整个母式外层没写括号。</a:t>
            </a:r>
            <a:endParaRPr kumimoji="0" lang="en-US" altLang="zh-CN" sz="3200" dirty="0">
              <a:solidFill>
                <a:srgbClr val="ADB8FF">
                  <a:lumMod val="10000"/>
                </a:srgbClr>
              </a:solidFill>
              <a:latin typeface="Arial" panose="020B0604020202020204" pitchFamily="34" charset="0"/>
            </a:endParaRPr>
          </a:p>
          <a:p>
            <a:pPr eaLnBrk="1" hangingPunct="1">
              <a:defRPr/>
            </a:pPr>
            <a:endParaRPr kumimoji="0" lang="zh-CN" altLang="en-US" sz="3200" dirty="0">
              <a:solidFill>
                <a:srgbClr val="ADB8FF">
                  <a:lumMod val="10000"/>
                </a:srgbClr>
              </a:solidFill>
              <a:latin typeface="Arial" panose="020B0604020202020204" pitchFamily="34" charset="0"/>
            </a:endParaRPr>
          </a:p>
        </p:txBody>
      </p:sp>
    </p:spTree>
    <p:extLst>
      <p:ext uri="{BB962C8B-B14F-4D97-AF65-F5344CB8AC3E}">
        <p14:creationId xmlns:p14="http://schemas.microsoft.com/office/powerpoint/2010/main" val="94957624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6">
                                            <p:txEl>
                                              <p:pRg st="2" end="2"/>
                                            </p:txEl>
                                          </p:spTgt>
                                        </p:tgtEl>
                                        <p:attrNameLst>
                                          <p:attrName>style.visibility</p:attrName>
                                        </p:attrNameLst>
                                      </p:cBhvr>
                                      <p:to>
                                        <p:strVal val="visible"/>
                                      </p:to>
                                    </p:set>
                                    <p:anim calcmode="lin" valueType="num">
                                      <p:cBhvr additive="base">
                                        <p:cTn id="7" dur="500" fill="hold"/>
                                        <p:tgtEl>
                                          <p:spTgt spid="2150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1506">
                                            <p:txEl>
                                              <p:pRg st="3" end="3"/>
                                            </p:txEl>
                                          </p:spTgt>
                                        </p:tgtEl>
                                        <p:attrNameLst>
                                          <p:attrName>style.visibility</p:attrName>
                                        </p:attrNameLst>
                                      </p:cBhvr>
                                      <p:to>
                                        <p:strVal val="visible"/>
                                      </p:to>
                                    </p:set>
                                    <p:anim calcmode="lin" valueType="num">
                                      <p:cBhvr additive="base">
                                        <p:cTn id="13" dur="500" fill="hold"/>
                                        <p:tgtEl>
                                          <p:spTgt spid="2150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1506">
                                            <p:txEl>
                                              <p:pRg st="4" end="4"/>
                                            </p:txEl>
                                          </p:spTgt>
                                        </p:tgtEl>
                                        <p:attrNameLst>
                                          <p:attrName>style.visibility</p:attrName>
                                        </p:attrNameLst>
                                      </p:cBhvr>
                                      <p:to>
                                        <p:strVal val="visible"/>
                                      </p:to>
                                    </p:set>
                                    <p:anim calcmode="lin" valueType="num">
                                      <p:cBhvr additive="base">
                                        <p:cTn id="19" dur="500" fill="hold"/>
                                        <p:tgtEl>
                                          <p:spTgt spid="2150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150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1506">
                                            <p:txEl>
                                              <p:pRg st="5" end="5"/>
                                            </p:txEl>
                                          </p:spTgt>
                                        </p:tgtEl>
                                        <p:attrNameLst>
                                          <p:attrName>style.visibility</p:attrName>
                                        </p:attrNameLst>
                                      </p:cBhvr>
                                      <p:to>
                                        <p:strVal val="visible"/>
                                      </p:to>
                                    </p:set>
                                    <p:anim calcmode="lin" valueType="num">
                                      <p:cBhvr additive="base">
                                        <p:cTn id="25" dur="500" fill="hold"/>
                                        <p:tgtEl>
                                          <p:spTgt spid="21506">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150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anim calcmode="lin" valueType="num">
                                      <p:cBhvr additive="base">
                                        <p:cTn id="31" dur="500" fill="hold"/>
                                        <p:tgtEl>
                                          <p:spTgt spid="21506">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1506">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1506">
                                            <p:txEl>
                                              <p:pRg st="7" end="7"/>
                                            </p:txEl>
                                          </p:spTgt>
                                        </p:tgtEl>
                                        <p:attrNameLst>
                                          <p:attrName>style.visibility</p:attrName>
                                        </p:attrNameLst>
                                      </p:cBhvr>
                                      <p:to>
                                        <p:strVal val="visible"/>
                                      </p:to>
                                    </p:set>
                                    <p:anim calcmode="lin" valueType="num">
                                      <p:cBhvr additive="base">
                                        <p:cTn id="35" dur="500" fill="hold"/>
                                        <p:tgtEl>
                                          <p:spTgt spid="21506">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150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1506">
                                            <p:txEl>
                                              <p:pRg st="8" end="8"/>
                                            </p:txEl>
                                          </p:spTgt>
                                        </p:tgtEl>
                                        <p:attrNameLst>
                                          <p:attrName>style.visibility</p:attrName>
                                        </p:attrNameLst>
                                      </p:cBhvr>
                                      <p:to>
                                        <p:strVal val="visible"/>
                                      </p:to>
                                    </p:set>
                                    <p:anim calcmode="lin" valueType="num">
                                      <p:cBhvr additive="base">
                                        <p:cTn id="41" dur="500" fill="hold"/>
                                        <p:tgtEl>
                                          <p:spTgt spid="21506">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150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1506">
                                            <p:txEl>
                                              <p:pRg st="9" end="9"/>
                                            </p:txEl>
                                          </p:spTgt>
                                        </p:tgtEl>
                                        <p:attrNameLst>
                                          <p:attrName>style.visibility</p:attrName>
                                        </p:attrNameLst>
                                      </p:cBhvr>
                                      <p:to>
                                        <p:strVal val="visible"/>
                                      </p:to>
                                    </p:set>
                                    <p:anim calcmode="lin" valueType="num">
                                      <p:cBhvr additive="base">
                                        <p:cTn id="47" dur="500" fill="hold"/>
                                        <p:tgtEl>
                                          <p:spTgt spid="21506">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1506">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1506">
                                            <p:txEl>
                                              <p:pRg st="10" end="10"/>
                                            </p:txEl>
                                          </p:spTgt>
                                        </p:tgtEl>
                                        <p:attrNameLst>
                                          <p:attrName>style.visibility</p:attrName>
                                        </p:attrNameLst>
                                      </p:cBhvr>
                                      <p:to>
                                        <p:strVal val="visible"/>
                                      </p:to>
                                    </p:set>
                                    <p:anim calcmode="lin" valueType="num">
                                      <p:cBhvr additive="base">
                                        <p:cTn id="51" dur="500" fill="hold"/>
                                        <p:tgtEl>
                                          <p:spTgt spid="21506">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1506">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1506">
                                            <p:txEl>
                                              <p:pRg st="11" end="11"/>
                                            </p:txEl>
                                          </p:spTgt>
                                        </p:tgtEl>
                                        <p:attrNameLst>
                                          <p:attrName>style.visibility</p:attrName>
                                        </p:attrNameLst>
                                      </p:cBhvr>
                                      <p:to>
                                        <p:strVal val="visible"/>
                                      </p:to>
                                    </p:set>
                                    <p:anim calcmode="lin" valueType="num">
                                      <p:cBhvr additive="base">
                                        <p:cTn id="55" dur="500" fill="hold"/>
                                        <p:tgtEl>
                                          <p:spTgt spid="21506">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1506">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 calcmode="lin" valueType="num">
                                      <p:cBhvr additive="base">
                                        <p:cTn id="61" dur="500" fill="hold"/>
                                        <p:tgtEl>
                                          <p:spTgt spid="8"/>
                                        </p:tgtEl>
                                        <p:attrNameLst>
                                          <p:attrName>ppt_x</p:attrName>
                                        </p:attrNameLst>
                                      </p:cBhvr>
                                      <p:tavLst>
                                        <p:tav tm="0">
                                          <p:val>
                                            <p:strVal val="#ppt_x"/>
                                          </p:val>
                                        </p:tav>
                                        <p:tav tm="100000">
                                          <p:val>
                                            <p:strVal val="#ppt_x"/>
                                          </p:val>
                                        </p:tav>
                                      </p:tavLst>
                                    </p:anim>
                                    <p:anim calcmode="lin" valueType="num">
                                      <p:cBhvr additive="base">
                                        <p:cTn id="6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381000" y="1219200"/>
            <a:ext cx="8610600" cy="4114800"/>
          </a:xfrm>
        </p:spPr>
        <p:txBody>
          <a:bodyPr/>
          <a:lstStyle/>
          <a:p>
            <a:pPr eaLnBrk="1" hangingPunct="1">
              <a:lnSpc>
                <a:spcPct val="115000"/>
              </a:lnSpc>
            </a:pPr>
            <a:r>
              <a:rPr lang="zh-CN" altLang="en-US" smtClean="0">
                <a:solidFill>
                  <a:schemeClr val="tx2"/>
                </a:solidFill>
              </a:rPr>
              <a:t>随着科学的发展</a:t>
            </a:r>
            <a:r>
              <a:rPr lang="zh-CN" altLang="en-US" smtClean="0"/>
              <a:t>，图论在解决运筹学、网络理论、信息论、控制论、博弈论及计算机科学等领域的问题时显示出越来越大的效果。图论在各种物理学科、工程领域、社会科学和经济领域广泛应用，使它受到数学和工程界的特别重视。</a:t>
            </a:r>
          </a:p>
        </p:txBody>
      </p:sp>
      <p:sp>
        <p:nvSpPr>
          <p:cNvPr id="2" name="页脚占位符 1"/>
          <p:cNvSpPr>
            <a:spLocks noGrp="1"/>
          </p:cNvSpPr>
          <p:nvPr>
            <p:ph type="ftr" sz="quarter" idx="11"/>
          </p:nvPr>
        </p:nvSpPr>
        <p:spPr/>
        <p:txBody>
          <a:bodyPr/>
          <a:lstStyle/>
          <a:p>
            <a:pPr>
              <a:defRPr/>
            </a:pPr>
            <a:endParaRPr lang="en-US" altLang="zh-CN"/>
          </a:p>
        </p:txBody>
      </p:sp>
      <p:sp>
        <p:nvSpPr>
          <p:cNvPr id="7168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A557987-B0ED-48CF-A4D2-5687CB1BC6F7}" type="slidenum">
              <a:rPr kumimoji="0" lang="zh-CN" altLang="en-US" sz="1400" b="0" smtClean="0"/>
              <a:pPr>
                <a:spcBef>
                  <a:spcPct val="0"/>
                </a:spcBef>
                <a:buClrTx/>
                <a:buFontTx/>
                <a:buNone/>
              </a:pPr>
              <a:t>6</a:t>
            </a:fld>
            <a:endParaRPr kumimoji="0" lang="en-US" altLang="zh-CN" sz="1400" b="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 y="120650"/>
            <a:ext cx="9067800" cy="5826125"/>
          </a:xfrm>
        </p:spPr>
        <p:txBody>
          <a:bodyPr/>
          <a:lstStyle/>
          <a:p>
            <a:pPr marL="0" indent="0">
              <a:lnSpc>
                <a:spcPct val="120000"/>
              </a:lnSpc>
              <a:buClr>
                <a:srgbClr val="FFFFFF"/>
              </a:buClr>
              <a:buFont typeface="Wingdings" panose="05000000000000000000" pitchFamily="2" charset="2"/>
              <a:buNone/>
              <a:defRPr/>
            </a:pPr>
            <a:r>
              <a:rPr lang="en-US" altLang="zh-CN" dirty="0">
                <a:solidFill>
                  <a:srgbClr val="FFFFFF"/>
                </a:solidFill>
                <a:effectLst/>
                <a:ea typeface="宋体" panose="02010600030101010101" pitchFamily="2" charset="-122"/>
              </a:rPr>
              <a:t>3.</a:t>
            </a:r>
            <a:r>
              <a:rPr lang="zh-CN"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求</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G = </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zh-CN"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的主</a:t>
            </a:r>
            <a:r>
              <a:rPr lang="zh-CN" altLang="en-US"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合</a:t>
            </a:r>
            <a:r>
              <a:rPr lang="zh-CN"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取范式。</a:t>
            </a:r>
          </a:p>
          <a:p>
            <a:pPr marL="0" indent="0">
              <a:buFont typeface="Wingdings" panose="05000000000000000000" pitchFamily="2" charset="2"/>
              <a:buNone/>
              <a:defRPr/>
            </a:pPr>
            <a:r>
              <a:rPr lang="zh-CN" altLang="en-US" dirty="0" smtClean="0"/>
              <a:t>解：方法一</a:t>
            </a:r>
            <a:endParaRPr lang="en-US" altLang="zh-CN" dirty="0" smtClean="0"/>
          </a:p>
          <a:p>
            <a:pPr marL="0" indent="0">
              <a:lnSpc>
                <a:spcPct val="120000"/>
              </a:lnSpc>
              <a:buFont typeface="Wingdings" panose="05000000000000000000" pitchFamily="2" charset="2"/>
              <a:buNone/>
              <a:defRPr/>
            </a:pP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G </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20000"/>
              </a:lnSpc>
              <a:buFont typeface="Wingdings" panose="05000000000000000000" pitchFamily="2" charset="2"/>
              <a:buNone/>
              <a:defRPr/>
            </a:pP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20000"/>
              </a:lnSpc>
              <a:buFont typeface="Wingdings" panose="05000000000000000000" pitchFamily="2" charset="2"/>
              <a:buNone/>
              <a:defRPr/>
            </a:pP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20000"/>
              </a:lnSpc>
              <a:buFont typeface="Wingdings" panose="05000000000000000000" pitchFamily="2" charset="2"/>
              <a:buNone/>
              <a:defRPr/>
            </a:pP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p>
          <a:p>
            <a:pPr marL="0" indent="0">
              <a:lnSpc>
                <a:spcPct val="120000"/>
              </a:lnSpc>
              <a:buFont typeface="Wingdings" panose="05000000000000000000" pitchFamily="2" charset="2"/>
              <a:buNone/>
              <a:defRPr/>
            </a:pP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20000"/>
              </a:lnSpc>
              <a:buFont typeface="Wingdings" panose="05000000000000000000" pitchFamily="2" charset="2"/>
              <a:buNone/>
              <a:defRPr/>
            </a:pPr>
            <a:r>
              <a:rPr lang="en-US" altLang="zh-CN" sz="30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30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0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sz="30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30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0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a:t>
            </a:r>
            <a:r>
              <a:rPr lang="en-US" altLang="zh-CN" sz="30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z="30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30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0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0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sz="30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0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Q(R</a:t>
            </a:r>
            <a:r>
              <a:rPr lang="en-US" altLang="zh-CN" sz="30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en-US" altLang="zh-CN" sz="30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30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30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0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a:t>
            </a:r>
            <a:r>
              <a:rPr lang="en-US" altLang="zh-CN" sz="30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a:t>
            </a:r>
            <a:r>
              <a:rPr lang="en-US" altLang="zh-CN" sz="30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0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20000"/>
              </a:lnSpc>
              <a:buFont typeface="Wingdings" panose="05000000000000000000" pitchFamily="2" charset="2"/>
              <a:buNone/>
              <a:defRPr/>
            </a:pPr>
            <a:r>
              <a:rPr lang="en-US" altLang="zh-CN" sz="31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31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a:t>
            </a:r>
            <a:r>
              <a:rPr lang="en-US" altLang="zh-CN" sz="31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z="31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31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sz="31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31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a:t>
            </a:r>
            <a:r>
              <a:rPr lang="en-US" altLang="zh-CN" sz="31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z="31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31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sz="31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1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a:t>
            </a:r>
            <a:r>
              <a:rPr lang="en-US" altLang="zh-CN" sz="31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en-US" altLang="zh-CN" sz="31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31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1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31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1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a:t>
            </a:r>
            <a:r>
              <a:rPr lang="en-US" altLang="zh-CN" sz="31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1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endParaRPr lang="en-US" altLang="zh-CN" sz="31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Wingdings" panose="05000000000000000000" pitchFamily="2" charset="2"/>
              <a:buNone/>
              <a:defRPr/>
            </a:pPr>
            <a:endParaRPr lang="zh-CN" altLang="en-US" dirty="0"/>
          </a:p>
        </p:txBody>
      </p:sp>
      <p:sp>
        <p:nvSpPr>
          <p:cNvPr id="4" name="灯片编号占位符 3"/>
          <p:cNvSpPr>
            <a:spLocks noGrp="1"/>
          </p:cNvSpPr>
          <p:nvPr>
            <p:ph type="sldNum" sz="quarter" idx="12"/>
          </p:nvPr>
        </p:nvSpPr>
        <p:spPr/>
        <p:txBody>
          <a:bodyPr/>
          <a:lstStyle/>
          <a:p>
            <a:pPr>
              <a:defRPr/>
            </a:pPr>
            <a:fld id="{98F1A010-98FF-4671-932F-D6590B2392B1}" type="slidenum">
              <a:rPr lang="en-US" altLang="zh-CN">
                <a:solidFill>
                  <a:srgbClr val="FFFFFF"/>
                </a:solidFill>
              </a:rPr>
              <a:pPr>
                <a:defRPr/>
              </a:pPr>
              <a:t>60</a:t>
            </a:fld>
            <a:endParaRPr lang="en-US" altLang="zh-CN">
              <a:solidFill>
                <a:srgbClr val="FFFFFF"/>
              </a:solidFill>
            </a:endParaRPr>
          </a:p>
        </p:txBody>
      </p:sp>
      <p:sp>
        <p:nvSpPr>
          <p:cNvPr id="2" name="矩形 1"/>
          <p:cNvSpPr/>
          <p:nvPr/>
        </p:nvSpPr>
        <p:spPr bwMode="auto">
          <a:xfrm>
            <a:off x="685800" y="765969"/>
            <a:ext cx="7620000" cy="5477669"/>
          </a:xfrm>
          <a:prstGeom prst="rect">
            <a:avLst/>
          </a:prstGeom>
          <a:solidFill>
            <a:srgbClr val="FFFFCC"/>
          </a:solidFill>
          <a:ln w="9525" cap="flat" cmpd="sng" algn="ctr">
            <a:solidFill>
              <a:schemeClr val="tx1"/>
            </a:solidFill>
            <a:prstDash val="solid"/>
            <a:round/>
            <a:headEnd type="none" w="med" len="med"/>
            <a:tailEnd type="none" w="med" len="med"/>
          </a:ln>
          <a:effectLst/>
          <a:extLst/>
        </p:spPr>
        <p:txBody>
          <a:bodyPr wrap="none"/>
          <a:lstStyle/>
          <a:p>
            <a:pPr eaLnBrk="1" hangingPunct="1">
              <a:defRPr/>
            </a:pPr>
            <a:r>
              <a:rPr kumimoji="0" lang="zh-CN" altLang="en-US" sz="3200" dirty="0">
                <a:solidFill>
                  <a:srgbClr val="ADB8FF">
                    <a:lumMod val="10000"/>
                  </a:srgbClr>
                </a:solidFill>
                <a:latin typeface="Arial" panose="020B0604020202020204" pitchFamily="34" charset="0"/>
              </a:rPr>
              <a:t>需要注意的问题：</a:t>
            </a:r>
            <a:endParaRPr kumimoji="0" lang="en-US" altLang="zh-CN" sz="3200" dirty="0">
              <a:solidFill>
                <a:srgbClr val="ADB8FF">
                  <a:lumMod val="10000"/>
                </a:srgbClr>
              </a:solidFill>
              <a:latin typeface="Arial" panose="020B0604020202020204" pitchFamily="34" charset="0"/>
            </a:endParaRPr>
          </a:p>
          <a:p>
            <a:pPr eaLnBrk="1" hangingPunct="1">
              <a:defRPr/>
            </a:pPr>
            <a:r>
              <a:rPr kumimoji="0" lang="en-US" altLang="zh-CN" sz="3200" dirty="0">
                <a:solidFill>
                  <a:srgbClr val="ADB8FF">
                    <a:lumMod val="10000"/>
                  </a:srgbClr>
                </a:solidFill>
                <a:latin typeface="Arial" panose="020B0604020202020204" pitchFamily="34" charset="0"/>
              </a:rPr>
              <a:t>1.</a:t>
            </a:r>
            <a:r>
              <a:rPr kumimoji="0" lang="zh-CN" altLang="en-US" sz="3200" dirty="0">
                <a:solidFill>
                  <a:srgbClr val="ADB8FF">
                    <a:lumMod val="10000"/>
                  </a:srgbClr>
                </a:solidFill>
                <a:latin typeface="Arial" panose="020B0604020202020204" pitchFamily="34" charset="0"/>
              </a:rPr>
              <a:t>部分同学没有掌握公式推导法完成</a:t>
            </a:r>
            <a:endParaRPr kumimoji="0" lang="en-US" altLang="zh-CN" sz="3200" dirty="0">
              <a:solidFill>
                <a:srgbClr val="ADB8FF">
                  <a:lumMod val="10000"/>
                </a:srgbClr>
              </a:solidFill>
              <a:latin typeface="Arial" panose="020B0604020202020204" pitchFamily="34" charset="0"/>
            </a:endParaRPr>
          </a:p>
          <a:p>
            <a:pPr eaLnBrk="1" hangingPunct="1">
              <a:defRPr/>
            </a:pPr>
            <a:r>
              <a:rPr kumimoji="0" lang="zh-CN" altLang="en-US" sz="3200" dirty="0">
                <a:solidFill>
                  <a:srgbClr val="ADB8FF">
                    <a:lumMod val="10000"/>
                  </a:srgbClr>
                </a:solidFill>
                <a:latin typeface="Arial" panose="020B0604020202020204" pitchFamily="34" charset="0"/>
              </a:rPr>
              <a:t>主析取、主合取范式。要求必须会！</a:t>
            </a:r>
            <a:endParaRPr kumimoji="0" lang="en-US" altLang="zh-CN" sz="3200" dirty="0">
              <a:solidFill>
                <a:srgbClr val="ADB8FF">
                  <a:lumMod val="10000"/>
                </a:srgbClr>
              </a:solidFill>
              <a:latin typeface="Arial" panose="020B0604020202020204" pitchFamily="34" charset="0"/>
            </a:endParaRPr>
          </a:p>
          <a:p>
            <a:pPr eaLnBrk="1" hangingPunct="1">
              <a:defRPr/>
            </a:pPr>
            <a:r>
              <a:rPr kumimoji="0" lang="en-US" altLang="zh-CN" sz="3200" dirty="0">
                <a:solidFill>
                  <a:srgbClr val="ADB8FF">
                    <a:lumMod val="10000"/>
                  </a:srgbClr>
                </a:solidFill>
                <a:latin typeface="Arial" panose="020B0604020202020204" pitchFamily="34" charset="0"/>
              </a:rPr>
              <a:t>2.</a:t>
            </a:r>
            <a:r>
              <a:rPr kumimoji="0" lang="zh-CN" altLang="en-US" sz="3200" dirty="0">
                <a:solidFill>
                  <a:srgbClr val="ADB8FF">
                    <a:lumMod val="10000"/>
                  </a:srgbClr>
                </a:solidFill>
                <a:latin typeface="Arial" panose="020B0604020202020204" pitchFamily="34" charset="0"/>
              </a:rPr>
              <a:t>真值表法不作为考试解题方法</a:t>
            </a:r>
            <a:r>
              <a:rPr kumimoji="0" lang="en-US" altLang="zh-CN" sz="3200" dirty="0">
                <a:solidFill>
                  <a:srgbClr val="ADB8FF">
                    <a:lumMod val="10000"/>
                  </a:srgbClr>
                </a:solidFill>
                <a:latin typeface="Arial" panose="020B0604020202020204" pitchFamily="34" charset="0"/>
              </a:rPr>
              <a:t>(</a:t>
            </a:r>
            <a:r>
              <a:rPr kumimoji="0" lang="zh-CN" altLang="en-US" sz="3200" dirty="0">
                <a:solidFill>
                  <a:srgbClr val="ADB8FF">
                    <a:lumMod val="10000"/>
                  </a:srgbClr>
                </a:solidFill>
                <a:latin typeface="Arial" panose="020B0604020202020204" pitchFamily="34" charset="0"/>
              </a:rPr>
              <a:t>部分</a:t>
            </a:r>
            <a:endParaRPr kumimoji="0" lang="en-US" altLang="zh-CN" sz="3200" dirty="0">
              <a:solidFill>
                <a:srgbClr val="ADB8FF">
                  <a:lumMod val="10000"/>
                </a:srgbClr>
              </a:solidFill>
              <a:latin typeface="Arial" panose="020B0604020202020204" pitchFamily="34" charset="0"/>
            </a:endParaRPr>
          </a:p>
          <a:p>
            <a:pPr eaLnBrk="1" hangingPunct="1">
              <a:defRPr/>
            </a:pPr>
            <a:r>
              <a:rPr kumimoji="0" lang="zh-CN" altLang="en-US" sz="3200" dirty="0">
                <a:solidFill>
                  <a:srgbClr val="ADB8FF">
                    <a:lumMod val="10000"/>
                  </a:srgbClr>
                </a:solidFill>
                <a:latin typeface="Arial" panose="020B0604020202020204" pitchFamily="34" charset="0"/>
              </a:rPr>
              <a:t>同学，真值表法写错极大项</a:t>
            </a:r>
            <a:r>
              <a:rPr kumimoji="0" lang="en-US" altLang="zh-CN" sz="3200" dirty="0">
                <a:solidFill>
                  <a:srgbClr val="ADB8FF">
                    <a:lumMod val="10000"/>
                  </a:srgbClr>
                </a:solidFill>
                <a:latin typeface="Arial" panose="020B0604020202020204" pitchFamily="34" charset="0"/>
              </a:rPr>
              <a:t>)</a:t>
            </a:r>
          </a:p>
          <a:p>
            <a:pPr eaLnBrk="1" hangingPunct="1">
              <a:defRPr/>
            </a:pPr>
            <a:r>
              <a:rPr kumimoji="0" lang="en-US" altLang="zh-CN" sz="3200" dirty="0">
                <a:solidFill>
                  <a:srgbClr val="ADB8FF">
                    <a:lumMod val="10000"/>
                  </a:srgbClr>
                </a:solidFill>
                <a:latin typeface="Arial" panose="020B0604020202020204" pitchFamily="34" charset="0"/>
              </a:rPr>
              <a:t>3.</a:t>
            </a:r>
            <a:r>
              <a:rPr kumimoji="0" lang="zh-CN" altLang="en-US" sz="3200" dirty="0">
                <a:solidFill>
                  <a:srgbClr val="ADB8FF">
                    <a:lumMod val="10000"/>
                  </a:srgbClr>
                </a:solidFill>
                <a:latin typeface="Arial" panose="020B0604020202020204" pitchFamily="34" charset="0"/>
              </a:rPr>
              <a:t>极大项和使其真值为</a:t>
            </a:r>
            <a:r>
              <a:rPr kumimoji="0" lang="en-US" altLang="zh-CN" sz="3200" dirty="0">
                <a:solidFill>
                  <a:srgbClr val="ADB8FF">
                    <a:lumMod val="10000"/>
                  </a:srgbClr>
                </a:solidFill>
                <a:latin typeface="Arial" panose="020B0604020202020204" pitchFamily="34" charset="0"/>
              </a:rPr>
              <a:t>0</a:t>
            </a:r>
            <a:r>
              <a:rPr kumimoji="0" lang="zh-CN" altLang="en-US" sz="3200" dirty="0">
                <a:solidFill>
                  <a:srgbClr val="ADB8FF">
                    <a:lumMod val="10000"/>
                  </a:srgbClr>
                </a:solidFill>
                <a:latin typeface="Arial" panose="020B0604020202020204" pitchFamily="34" charset="0"/>
              </a:rPr>
              <a:t>的解一一对应</a:t>
            </a:r>
            <a:r>
              <a:rPr kumimoji="0" lang="zh-CN" altLang="en-US" sz="3200" dirty="0" smtClean="0">
                <a:solidFill>
                  <a:srgbClr val="ADB8FF">
                    <a:lumMod val="10000"/>
                  </a:srgbClr>
                </a:solidFill>
                <a:latin typeface="Arial" panose="020B0604020202020204" pitchFamily="34" charset="0"/>
              </a:rPr>
              <a:t>。</a:t>
            </a:r>
            <a:endParaRPr kumimoji="0" lang="en-US" altLang="zh-CN" sz="3200" dirty="0" smtClean="0">
              <a:solidFill>
                <a:srgbClr val="ADB8FF">
                  <a:lumMod val="10000"/>
                </a:srgbClr>
              </a:solidFill>
              <a:latin typeface="Arial" panose="020B0604020202020204" pitchFamily="34" charset="0"/>
            </a:endParaRPr>
          </a:p>
          <a:p>
            <a:pPr eaLnBrk="1" hangingPunct="1">
              <a:defRPr/>
            </a:pPr>
            <a:r>
              <a:rPr kumimoji="0" lang="en-US" altLang="zh-CN" sz="3200" dirty="0">
                <a:solidFill>
                  <a:srgbClr val="ADB8FF">
                    <a:lumMod val="10000"/>
                  </a:srgbClr>
                </a:solidFill>
                <a:latin typeface="Arial" panose="020B0604020202020204" pitchFamily="34" charset="0"/>
              </a:rPr>
              <a:t> </a:t>
            </a:r>
            <a:r>
              <a:rPr kumimoji="0" lang="en-US" altLang="zh-CN" sz="3200" dirty="0" smtClean="0">
                <a:solidFill>
                  <a:srgbClr val="ADB8FF">
                    <a:lumMod val="10000"/>
                  </a:srgbClr>
                </a:solidFill>
                <a:latin typeface="Arial" panose="020B0604020202020204" pitchFamily="34" charset="0"/>
              </a:rPr>
              <a:t>  </a:t>
            </a:r>
            <a:r>
              <a:rPr kumimoji="0" lang="zh-CN" altLang="en-US" sz="3200" dirty="0" smtClean="0">
                <a:solidFill>
                  <a:srgbClr val="ADB8FF">
                    <a:lumMod val="10000"/>
                  </a:srgbClr>
                </a:solidFill>
                <a:latin typeface="Arial" panose="020B0604020202020204" pitchFamily="34" charset="0"/>
              </a:rPr>
              <a:t>部分同学极大项标号写错。</a:t>
            </a:r>
            <a:endParaRPr kumimoji="0" lang="en-US" altLang="zh-CN" sz="3200" dirty="0">
              <a:solidFill>
                <a:srgbClr val="ADB8FF">
                  <a:lumMod val="10000"/>
                </a:srgbClr>
              </a:solidFill>
              <a:latin typeface="Arial" panose="020B0604020202020204" pitchFamily="34" charset="0"/>
            </a:endParaRPr>
          </a:p>
          <a:p>
            <a:pPr eaLnBrk="1" hangingPunct="1">
              <a:defRPr/>
            </a:pPr>
            <a:r>
              <a:rPr kumimoji="0" lang="en-US" altLang="zh-CN" sz="3200" dirty="0">
                <a:solidFill>
                  <a:srgbClr val="ADB8FF">
                    <a:lumMod val="10000"/>
                  </a:srgbClr>
                </a:solidFill>
                <a:latin typeface="Arial" panose="020B0604020202020204" pitchFamily="34" charset="0"/>
              </a:rPr>
              <a:t>4.</a:t>
            </a:r>
            <a:r>
              <a:rPr kumimoji="0" lang="zh-CN" altLang="en-US" sz="3200" dirty="0">
                <a:solidFill>
                  <a:srgbClr val="ADB8FF">
                    <a:lumMod val="10000"/>
                  </a:srgbClr>
                </a:solidFill>
                <a:latin typeface="Arial" panose="020B0604020202020204" pitchFamily="34" charset="0"/>
              </a:rPr>
              <a:t>关于原子</a:t>
            </a:r>
            <a:r>
              <a:rPr kumimoji="0" lang="en-US" altLang="zh-CN" sz="3200" dirty="0">
                <a:solidFill>
                  <a:srgbClr val="ADB8FF">
                    <a:lumMod val="10000"/>
                  </a:srgbClr>
                </a:solidFill>
                <a:latin typeface="Arial" panose="020B0604020202020204" pitchFamily="34" charset="0"/>
              </a:rPr>
              <a:t>P,Q,R</a:t>
            </a:r>
            <a:r>
              <a:rPr kumimoji="0" lang="zh-CN" altLang="en-US" sz="3200" dirty="0">
                <a:solidFill>
                  <a:srgbClr val="ADB8FF">
                    <a:lumMod val="10000"/>
                  </a:srgbClr>
                </a:solidFill>
                <a:latin typeface="Arial" panose="020B0604020202020204" pitchFamily="34" charset="0"/>
              </a:rPr>
              <a:t>的极大项和极小项，</a:t>
            </a:r>
            <a:endParaRPr kumimoji="0" lang="en-US" altLang="zh-CN" sz="3200" dirty="0">
              <a:solidFill>
                <a:srgbClr val="ADB8FF">
                  <a:lumMod val="10000"/>
                </a:srgbClr>
              </a:solidFill>
              <a:latin typeface="Arial" panose="020B0604020202020204" pitchFamily="34" charset="0"/>
            </a:endParaRPr>
          </a:p>
          <a:p>
            <a:pPr eaLnBrk="1" hangingPunct="1">
              <a:defRPr/>
            </a:pPr>
            <a:r>
              <a:rPr kumimoji="0" lang="zh-CN" altLang="en-US" sz="3200" dirty="0">
                <a:solidFill>
                  <a:srgbClr val="ADB8FF">
                    <a:lumMod val="10000"/>
                  </a:srgbClr>
                </a:solidFill>
                <a:latin typeface="Arial" panose="020B0604020202020204" pitchFamily="34" charset="0"/>
              </a:rPr>
              <a:t>原子顺序都是按照</a:t>
            </a:r>
            <a:r>
              <a:rPr kumimoji="0" lang="en-US" altLang="zh-CN" sz="3200" dirty="0">
                <a:solidFill>
                  <a:srgbClr val="ADB8FF">
                    <a:lumMod val="10000"/>
                  </a:srgbClr>
                </a:solidFill>
                <a:latin typeface="Arial" panose="020B0604020202020204" pitchFamily="34" charset="0"/>
              </a:rPr>
              <a:t>P,Q,R</a:t>
            </a:r>
            <a:r>
              <a:rPr kumimoji="0" lang="zh-CN" altLang="en-US" sz="3200" dirty="0">
                <a:solidFill>
                  <a:srgbClr val="ADB8FF">
                    <a:lumMod val="10000"/>
                  </a:srgbClr>
                </a:solidFill>
                <a:latin typeface="Arial" panose="020B0604020202020204" pitchFamily="34" charset="0"/>
              </a:rPr>
              <a:t>的顺序排列</a:t>
            </a:r>
            <a:r>
              <a:rPr kumimoji="0" lang="zh-CN" altLang="en-US" sz="3200" dirty="0" smtClean="0">
                <a:solidFill>
                  <a:srgbClr val="ADB8FF">
                    <a:lumMod val="10000"/>
                  </a:srgbClr>
                </a:solidFill>
                <a:latin typeface="Arial" panose="020B0604020202020204" pitchFamily="34" charset="0"/>
              </a:rPr>
              <a:t>。</a:t>
            </a:r>
            <a:endParaRPr kumimoji="0" lang="en-US" altLang="zh-CN" sz="3200" dirty="0" smtClean="0">
              <a:solidFill>
                <a:srgbClr val="ADB8FF">
                  <a:lumMod val="10000"/>
                </a:srgbClr>
              </a:solidFill>
              <a:latin typeface="Arial" panose="020B0604020202020204" pitchFamily="34" charset="0"/>
            </a:endParaRPr>
          </a:p>
          <a:p>
            <a:pPr eaLnBrk="1" hangingPunct="1">
              <a:defRPr/>
            </a:pPr>
            <a:r>
              <a:rPr kumimoji="0" lang="en-US" altLang="zh-CN" sz="3200" dirty="0" smtClean="0">
                <a:solidFill>
                  <a:srgbClr val="ADB8FF">
                    <a:lumMod val="10000"/>
                  </a:srgbClr>
                </a:solidFill>
                <a:latin typeface="Arial" panose="020B0604020202020204" pitchFamily="34" charset="0"/>
              </a:rPr>
              <a:t>5.</a:t>
            </a:r>
            <a:r>
              <a:rPr kumimoji="0" lang="zh-CN" altLang="en-US" sz="3200" dirty="0" smtClean="0">
                <a:solidFill>
                  <a:srgbClr val="ADB8FF">
                    <a:lumMod val="10000"/>
                  </a:srgbClr>
                </a:solidFill>
                <a:latin typeface="Arial" panose="020B0604020202020204" pitchFamily="34" charset="0"/>
              </a:rPr>
              <a:t>部分同学没有掌握主析取范式和主合取</a:t>
            </a:r>
            <a:endParaRPr kumimoji="0" lang="en-US" altLang="zh-CN" sz="3200" dirty="0" smtClean="0">
              <a:solidFill>
                <a:srgbClr val="ADB8FF">
                  <a:lumMod val="10000"/>
                </a:srgbClr>
              </a:solidFill>
              <a:latin typeface="Arial" panose="020B0604020202020204" pitchFamily="34" charset="0"/>
            </a:endParaRPr>
          </a:p>
          <a:p>
            <a:pPr eaLnBrk="1" hangingPunct="1">
              <a:defRPr/>
            </a:pPr>
            <a:r>
              <a:rPr kumimoji="0" lang="zh-CN" altLang="en-US" sz="3200" dirty="0" smtClean="0">
                <a:solidFill>
                  <a:srgbClr val="ADB8FF">
                    <a:lumMod val="10000"/>
                  </a:srgbClr>
                </a:solidFill>
                <a:latin typeface="Arial" panose="020B0604020202020204" pitchFamily="34" charset="0"/>
              </a:rPr>
              <a:t>范式转化的</a:t>
            </a:r>
            <a:r>
              <a:rPr kumimoji="0" lang="zh-CN" altLang="en-US" sz="3200" smtClean="0">
                <a:solidFill>
                  <a:srgbClr val="ADB8FF">
                    <a:lumMod val="10000"/>
                  </a:srgbClr>
                </a:solidFill>
                <a:latin typeface="Arial" panose="020B0604020202020204" pitchFamily="34" charset="0"/>
              </a:rPr>
              <a:t>方法。不建议使用此法。</a:t>
            </a:r>
            <a:endParaRPr kumimoji="0" lang="zh-CN" altLang="en-US" sz="3200" dirty="0">
              <a:solidFill>
                <a:srgbClr val="ADB8FF">
                  <a:lumMod val="10000"/>
                </a:srgbClr>
              </a:solidFill>
              <a:latin typeface="Arial" panose="020B0604020202020204" pitchFamily="34" charset="0"/>
            </a:endParaRPr>
          </a:p>
        </p:txBody>
      </p:sp>
    </p:spTree>
    <p:extLst>
      <p:ext uri="{BB962C8B-B14F-4D97-AF65-F5344CB8AC3E}">
        <p14:creationId xmlns:p14="http://schemas.microsoft.com/office/powerpoint/2010/main" val="1792525040"/>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fill="hold"/>
                                        <p:tgtEl>
                                          <p:spTgt spid="2"/>
                                        </p:tgtEl>
                                        <p:attrNameLst>
                                          <p:attrName>ppt_x</p:attrName>
                                        </p:attrNameLst>
                                      </p:cBhvr>
                                      <p:tavLst>
                                        <p:tav tm="0">
                                          <p:val>
                                            <p:strVal val="#ppt_x"/>
                                          </p:val>
                                        </p:tav>
                                        <p:tav tm="100000">
                                          <p:val>
                                            <p:strVal val="#ppt_x"/>
                                          </p:val>
                                        </p:tav>
                                      </p:tavLst>
                                    </p:anim>
                                    <p:anim calcmode="lin" valueType="num">
                                      <p:cBhvr additive="base">
                                        <p:cTn id="4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 y="120650"/>
            <a:ext cx="9067800" cy="6280150"/>
          </a:xfrm>
        </p:spPr>
        <p:txBody>
          <a:bodyPr/>
          <a:lstStyle/>
          <a:p>
            <a:pPr marL="0" indent="0">
              <a:lnSpc>
                <a:spcPct val="120000"/>
              </a:lnSpc>
              <a:buClr>
                <a:srgbClr val="FFFFFF"/>
              </a:buClr>
              <a:buFont typeface="Wingdings" panose="05000000000000000000" pitchFamily="2" charset="2"/>
              <a:buNone/>
              <a:defRPr/>
            </a:pPr>
            <a:r>
              <a:rPr lang="en-US" altLang="zh-CN" sz="2900" dirty="0">
                <a:solidFill>
                  <a:srgbClr val="FFFFFF"/>
                </a:solidFill>
                <a:effectLst/>
                <a:ea typeface="宋体" panose="02010600030101010101" pitchFamily="2" charset="-122"/>
              </a:rPr>
              <a:t>3.</a:t>
            </a:r>
            <a:r>
              <a:rPr lang="zh-CN"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求</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G = </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zh-CN"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的主</a:t>
            </a:r>
            <a:r>
              <a:rPr lang="zh-CN" altLang="en-US"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合</a:t>
            </a:r>
            <a:r>
              <a:rPr lang="zh-CN"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取范式。</a:t>
            </a:r>
          </a:p>
          <a:p>
            <a:pPr marL="0" indent="0">
              <a:buFont typeface="Wingdings" panose="05000000000000000000" pitchFamily="2" charset="2"/>
              <a:buNone/>
              <a:defRPr/>
            </a:pPr>
            <a:r>
              <a:rPr lang="zh-CN" altLang="en-US" sz="2900" dirty="0" smtClean="0"/>
              <a:t>解：方法二</a:t>
            </a:r>
            <a:endParaRPr lang="en-US" altLang="zh-CN" sz="2900" dirty="0" smtClean="0"/>
          </a:p>
          <a:p>
            <a:pPr marL="0" indent="0">
              <a:lnSpc>
                <a:spcPct val="120000"/>
              </a:lnSpc>
              <a:buFont typeface="Wingdings" panose="05000000000000000000" pitchFamily="2" charset="2"/>
              <a:buNone/>
              <a:defRPr/>
            </a:pP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G </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indent="0">
              <a:lnSpc>
                <a:spcPct val="120000"/>
              </a:lnSpc>
              <a:buFont typeface="Wingdings" panose="05000000000000000000" pitchFamily="2" charset="2"/>
              <a:buNone/>
              <a:defRPr/>
            </a:pP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a:t>
            </a:r>
          </a:p>
          <a:p>
            <a:pPr marL="0" indent="0">
              <a:buNone/>
              <a:defRPr/>
            </a:pPr>
            <a:r>
              <a:rPr lang="en-US" altLang="zh-CN" sz="2900" b="0" dirty="0" smtClean="0">
                <a:effectLst/>
              </a:rPr>
              <a:t>=</a:t>
            </a:r>
            <a:r>
              <a:rPr lang="en-US" altLang="zh-CN" sz="2900" b="0" dirty="0" smtClean="0">
                <a:solidFill>
                  <a:srgbClr val="FFC000"/>
                </a:solidFill>
                <a:effectLst/>
              </a:rPr>
              <a:t>(</a:t>
            </a:r>
            <a:r>
              <a:rPr lang="en-US" altLang="zh-CN" sz="29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b="0" dirty="0" smtClean="0">
                <a:effectLst/>
              </a:rPr>
              <a:t>P</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en-US" altLang="zh-CN" sz="2900"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PQ</a:t>
            </a:r>
            <a:r>
              <a:rPr lang="en-US" altLang="zh-CN" sz="2900"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en-US" altLang="zh-CN" sz="2900"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marL="0" indent="0">
              <a:buNone/>
              <a:defRPr/>
            </a:pPr>
            <a:r>
              <a:rPr lang="en-US" altLang="zh-CN" sz="2900" b="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b="0"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b="0" dirty="0">
                <a:effectLst/>
              </a:rPr>
              <a:t>P</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en-US" altLang="zh-CN" sz="2900"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9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en-US" altLang="zh-CN" sz="2900" dirty="0"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marL="0" indent="0">
              <a:buNone/>
              <a:defRPr/>
            </a:pPr>
            <a:r>
              <a:rPr lang="en-US" altLang="zh-CN" sz="2900" b="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b="0" dirty="0">
                <a:effectLst/>
              </a:rPr>
              <a:t>P</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b="0" dirty="0">
                <a:effectLst/>
              </a:rPr>
              <a:t>P</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 </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QR</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(PQ</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PQ</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b="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b="0" dirty="0">
                <a:effectLst/>
              </a:rPr>
              <a:t>P</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QR) </a:t>
            </a:r>
            <a:endPar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a:buNone/>
              <a:defRPr/>
            </a:pPr>
            <a:r>
              <a:rPr lang="en-US" altLang="zh-CN" sz="2900" b="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b="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b="0" dirty="0">
                <a:effectLst/>
              </a:rPr>
              <a:t>P</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QR</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b="0" dirty="0">
                <a:effectLst/>
              </a:rPr>
              <a:t>P</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(PQR) (PQ</a:t>
            </a:r>
            <a:r>
              <a:rPr lang="en-US" altLang="zh-CN" sz="2900" dirty="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marL="0" indent="0">
              <a:buNone/>
              <a:defRPr/>
            </a:pPr>
            <a:r>
              <a:rPr lang="en-US" altLang="zh-CN" sz="2900" b="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m3</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m1m7m6</a:t>
            </a:r>
          </a:p>
          <a:p>
            <a:pPr marL="0" lvl="0" indent="0">
              <a:buClr>
                <a:srgbClr val="FFFFFF"/>
              </a:buClr>
              <a:buNone/>
              <a:defRPr/>
            </a:pP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2900" b="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m3</a:t>
            </a:r>
            <a:r>
              <a:rPr lang="en-US" altLang="zh-CN" sz="2900" dirty="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m1m7</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m6))</a:t>
            </a:r>
          </a:p>
          <a:p>
            <a:pPr marL="0" lvl="0" indent="0">
              <a:buClr>
                <a:srgbClr val="FFFFFF"/>
              </a:buClr>
              <a:buNone/>
              <a:defRPr/>
            </a:pP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z="2900" dirty="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(m0</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m2m4m5)</a:t>
            </a:r>
          </a:p>
          <a:p>
            <a:pPr marL="0" indent="0">
              <a:buNone/>
              <a:defRPr/>
            </a:pPr>
            <a:r>
              <a:rPr lang="en-US" altLang="zh-CN" sz="2900" b="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M0</a:t>
            </a:r>
            <a:r>
              <a:rPr lang="en-US" altLang="zh-CN" sz="2900" dirty="0" smtClean="0">
                <a:solidFill>
                  <a:srgbClr val="FFFFFF"/>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M2M4M5</a:t>
            </a:r>
            <a:endParaRPr lang="zh-CN" altLang="en-US" sz="2900" b="0" dirty="0">
              <a:effectLst/>
            </a:endParaRPr>
          </a:p>
        </p:txBody>
      </p:sp>
      <p:sp>
        <p:nvSpPr>
          <p:cNvPr id="4" name="灯片编号占位符 3"/>
          <p:cNvSpPr>
            <a:spLocks noGrp="1"/>
          </p:cNvSpPr>
          <p:nvPr>
            <p:ph type="sldNum" sz="quarter" idx="12"/>
          </p:nvPr>
        </p:nvSpPr>
        <p:spPr/>
        <p:txBody>
          <a:bodyPr/>
          <a:lstStyle/>
          <a:p>
            <a:pPr>
              <a:defRPr/>
            </a:pPr>
            <a:fld id="{98F1A010-98FF-4671-932F-D6590B2392B1}" type="slidenum">
              <a:rPr lang="en-US" altLang="zh-CN">
                <a:solidFill>
                  <a:srgbClr val="FFFFFF"/>
                </a:solidFill>
              </a:rPr>
              <a:pPr>
                <a:defRPr/>
              </a:pPr>
              <a:t>61</a:t>
            </a:fld>
            <a:endParaRPr lang="en-US" altLang="zh-CN">
              <a:solidFill>
                <a:srgbClr val="FFFFFF"/>
              </a:solidFill>
            </a:endParaRPr>
          </a:p>
        </p:txBody>
      </p:sp>
    </p:spTree>
    <p:extLst>
      <p:ext uri="{BB962C8B-B14F-4D97-AF65-F5344CB8AC3E}">
        <p14:creationId xmlns:p14="http://schemas.microsoft.com/office/powerpoint/2010/main" val="1628721585"/>
      </p:ext>
    </p:extLst>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7772400" cy="708025"/>
          </a:xfrm>
        </p:spPr>
        <p:txBody>
          <a:bodyPr/>
          <a:lstStyle/>
          <a:p>
            <a:pPr algn="l">
              <a:defRPr/>
            </a:pPr>
            <a:r>
              <a:rPr lang="zh-CN" altLang="en-US" sz="4000" dirty="0">
                <a:solidFill>
                  <a:srgbClr val="FFCC00"/>
                </a:solidFill>
                <a:latin typeface="+mj-ea"/>
              </a:rPr>
              <a:t>§4.1.2  权图  </a:t>
            </a:r>
            <a:r>
              <a:rPr lang="en-US" altLang="zh-CN" sz="4000" dirty="0">
                <a:solidFill>
                  <a:srgbClr val="FFCC00"/>
                </a:solidFill>
                <a:latin typeface="+mj-ea"/>
              </a:rPr>
              <a:t>Dijkstra</a:t>
            </a:r>
            <a:r>
              <a:rPr lang="zh-CN" altLang="en-US" sz="4000" dirty="0">
                <a:solidFill>
                  <a:srgbClr val="FFCC00"/>
                </a:solidFill>
                <a:latin typeface="+mj-ea"/>
              </a:rPr>
              <a:t>算法 </a:t>
            </a:r>
            <a:endParaRPr lang="zh-CN" altLang="en-US" dirty="0">
              <a:latin typeface="+mj-ea"/>
            </a:endParaRPr>
          </a:p>
        </p:txBody>
      </p:sp>
      <p:sp>
        <p:nvSpPr>
          <p:cNvPr id="121859" name="内容占位符 2"/>
          <p:cNvSpPr>
            <a:spLocks noGrp="1"/>
          </p:cNvSpPr>
          <p:nvPr>
            <p:ph idx="1"/>
          </p:nvPr>
        </p:nvSpPr>
        <p:spPr>
          <a:xfrm>
            <a:off x="152400" y="1219200"/>
            <a:ext cx="8915400" cy="5105400"/>
          </a:xfrm>
        </p:spPr>
        <p:txBody>
          <a:bodyPr/>
          <a:lstStyle/>
          <a:p>
            <a:r>
              <a:rPr lang="zh-CN" altLang="en-US" sz="3300" dirty="0" smtClean="0"/>
              <a:t>许多问题可以用边上赋权的图来建模。一个描述各城市之间的航空交通图。</a:t>
            </a:r>
            <a:endParaRPr lang="en-US" altLang="zh-CN" sz="3300" dirty="0" smtClean="0"/>
          </a:p>
          <a:p>
            <a:pPr>
              <a:buFont typeface="Arial" panose="020B0604020202020204" pitchFamily="34" charset="0"/>
              <a:buChar char="•"/>
            </a:pPr>
            <a:r>
              <a:rPr lang="zh-CN" altLang="en-US" sz="3300" dirty="0" smtClean="0"/>
              <a:t>给边赋上城市之间的距离，可以为涉及距离的问题建模。</a:t>
            </a:r>
            <a:endParaRPr lang="en-US" altLang="zh-CN" sz="3300" dirty="0" smtClean="0"/>
          </a:p>
          <a:p>
            <a:pPr>
              <a:buFont typeface="Arial" panose="020B0604020202020204" pitchFamily="34" charset="0"/>
              <a:buChar char="•"/>
            </a:pPr>
            <a:r>
              <a:rPr lang="zh-CN" altLang="en-US" sz="3300" dirty="0" smtClean="0">
                <a:solidFill>
                  <a:srgbClr val="FFFFFF"/>
                </a:solidFill>
              </a:rPr>
              <a:t>给边赋上飞行时间，可以为涉及飞行时间的问题建模。</a:t>
            </a:r>
            <a:endParaRPr lang="en-US" altLang="zh-CN" sz="3300" dirty="0" smtClean="0">
              <a:solidFill>
                <a:srgbClr val="FFFFFF"/>
              </a:solidFill>
            </a:endParaRPr>
          </a:p>
          <a:p>
            <a:pPr>
              <a:buFont typeface="Arial" panose="020B0604020202020204" pitchFamily="34" charset="0"/>
              <a:buChar char="•"/>
            </a:pPr>
            <a:r>
              <a:rPr lang="zh-CN" altLang="en-US" sz="3300" dirty="0" smtClean="0">
                <a:solidFill>
                  <a:srgbClr val="FFFFFF"/>
                </a:solidFill>
              </a:rPr>
              <a:t>给边赋上票价，可以为涉及票价的问题建模</a:t>
            </a:r>
            <a:r>
              <a:rPr lang="zh-CN" altLang="en-US" sz="2200" dirty="0" smtClean="0">
                <a:solidFill>
                  <a:srgbClr val="FFFFFF"/>
                </a:solidFill>
              </a:rPr>
              <a:t>。</a:t>
            </a:r>
            <a:endParaRPr lang="en-US" altLang="zh-CN" sz="2200" dirty="0" smtClean="0">
              <a:solidFill>
                <a:srgbClr val="FFFFFF"/>
              </a:solidFill>
            </a:endParaRPr>
          </a:p>
          <a:p>
            <a:r>
              <a:rPr lang="zh-CN" altLang="en-US" sz="3300" dirty="0" smtClean="0">
                <a:solidFill>
                  <a:srgbClr val="FFFFFF"/>
                </a:solidFill>
              </a:rPr>
              <a:t>权图中最短路问题</a:t>
            </a:r>
            <a:r>
              <a:rPr lang="en-US" altLang="zh-CN" sz="3300" dirty="0" smtClean="0">
                <a:solidFill>
                  <a:srgbClr val="FFFFFF"/>
                </a:solidFill>
              </a:rPr>
              <a:t>(</a:t>
            </a:r>
            <a:r>
              <a:rPr lang="en-US" altLang="zh-CN" sz="3300" dirty="0" smtClean="0">
                <a:latin typeface="Times New Roman" panose="02020603050405020304" pitchFamily="18" charset="0"/>
              </a:rPr>
              <a:t>Dijkstra 1959</a:t>
            </a:r>
            <a:r>
              <a:rPr lang="en-US" altLang="zh-CN" sz="3300" dirty="0" smtClean="0">
                <a:solidFill>
                  <a:srgbClr val="FFFFFF"/>
                </a:solidFill>
              </a:rPr>
              <a:t>)</a:t>
            </a:r>
            <a:endParaRPr lang="zh-CN" altLang="en-US" sz="3300" dirty="0" smtClean="0"/>
          </a:p>
        </p:txBody>
      </p:sp>
      <p:sp>
        <p:nvSpPr>
          <p:cNvPr id="3" name="页脚占位符 2"/>
          <p:cNvSpPr>
            <a:spLocks noGrp="1"/>
          </p:cNvSpPr>
          <p:nvPr>
            <p:ph type="ftr" sz="quarter" idx="11"/>
          </p:nvPr>
        </p:nvSpPr>
        <p:spPr/>
        <p:txBody>
          <a:bodyPr/>
          <a:lstStyle/>
          <a:p>
            <a:pPr>
              <a:defRPr/>
            </a:pPr>
            <a:endParaRPr lang="en-US" altLang="zh-CN"/>
          </a:p>
        </p:txBody>
      </p:sp>
      <p:sp>
        <p:nvSpPr>
          <p:cNvPr id="12186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8489A2B-EEA4-460C-A0D8-17BA657C8362}" type="slidenum">
              <a:rPr kumimoji="0" lang="zh-CN" altLang="en-US" sz="1400" b="0" smtClean="0"/>
              <a:pPr>
                <a:spcBef>
                  <a:spcPct val="0"/>
                </a:spcBef>
                <a:buClrTx/>
                <a:buFontTx/>
                <a:buNone/>
              </a:pPr>
              <a:t>62</a:t>
            </a:fld>
            <a:endParaRPr kumimoji="0" lang="en-US" altLang="zh-CN" sz="1400" b="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152400"/>
            <a:ext cx="8915400" cy="5943600"/>
          </a:xfrm>
        </p:spPr>
        <p:txBody>
          <a:bodyPr/>
          <a:lstStyle/>
          <a:p>
            <a:pPr>
              <a:defRPr/>
            </a:pPr>
            <a:r>
              <a:rPr lang="en-US" altLang="zh-CN" dirty="0" smtClean="0">
                <a:solidFill>
                  <a:schemeClr val="tx2"/>
                </a:solidFill>
                <a:latin typeface="Times New Roman" pitchFamily="18" charset="0"/>
              </a:rPr>
              <a:t>Dijkstra</a:t>
            </a:r>
            <a:r>
              <a:rPr lang="zh-CN" altLang="en-US" dirty="0" smtClean="0">
                <a:solidFill>
                  <a:schemeClr val="tx2"/>
                </a:solidFill>
                <a:latin typeface="Times New Roman" pitchFamily="18" charset="0"/>
              </a:rPr>
              <a:t>（</a:t>
            </a:r>
            <a:r>
              <a:rPr lang="en-US" altLang="zh-CN" dirty="0" smtClean="0">
                <a:solidFill>
                  <a:schemeClr val="tx2"/>
                </a:solidFill>
                <a:latin typeface="Times New Roman" pitchFamily="18" charset="0"/>
              </a:rPr>
              <a:t>1930-2002</a:t>
            </a:r>
            <a:r>
              <a:rPr lang="zh-CN" altLang="en-US" dirty="0" smtClean="0">
                <a:solidFill>
                  <a:schemeClr val="tx2"/>
                </a:solidFill>
                <a:latin typeface="Times New Roman" pitchFamily="18" charset="0"/>
              </a:rPr>
              <a:t>）</a:t>
            </a:r>
            <a:endParaRPr lang="en-US" altLang="zh-CN" dirty="0" smtClean="0">
              <a:solidFill>
                <a:schemeClr val="tx2"/>
              </a:solidFill>
              <a:latin typeface="Times New Roman" pitchFamily="18" charset="0"/>
            </a:endParaRPr>
          </a:p>
          <a:p>
            <a:pPr marL="0" indent="0">
              <a:lnSpc>
                <a:spcPct val="110000"/>
              </a:lnSpc>
              <a:buFont typeface="Wingdings" panose="05000000000000000000" pitchFamily="2" charset="2"/>
              <a:buNone/>
              <a:defRPr/>
            </a:pPr>
            <a:r>
              <a:rPr lang="zh-CN" altLang="en-US" dirty="0" smtClean="0">
                <a:latin typeface="Times New Roman" pitchFamily="18" charset="0"/>
              </a:rPr>
              <a:t>出生于荷兰，</a:t>
            </a:r>
            <a:r>
              <a:rPr lang="en-US" altLang="zh-CN" dirty="0" smtClean="0">
                <a:latin typeface="Times New Roman" pitchFamily="18" charset="0"/>
              </a:rPr>
              <a:t>1972</a:t>
            </a:r>
            <a:r>
              <a:rPr lang="zh-CN" altLang="en-US" dirty="0" smtClean="0">
                <a:latin typeface="Times New Roman" pitchFamily="18" charset="0"/>
              </a:rPr>
              <a:t>年获得图灵奖，与克努斯并从称为这个时代最伟大的计算机科学家。</a:t>
            </a:r>
            <a:r>
              <a:rPr lang="zh-CN" altLang="en-US" b="0" dirty="0"/>
              <a:t>被西方学术界称为“结构程序设计之父”和</a:t>
            </a:r>
            <a:r>
              <a:rPr lang="zh-CN" altLang="en-US" b="0" dirty="0" smtClean="0"/>
              <a:t>“先知先觉”</a:t>
            </a:r>
            <a:r>
              <a:rPr lang="en-US" altLang="zh-CN" b="0" dirty="0" smtClean="0"/>
              <a:t>.</a:t>
            </a:r>
            <a:endParaRPr lang="en-US" altLang="zh-CN" dirty="0" smtClean="0">
              <a:latin typeface="Times New Roman" pitchFamily="18" charset="0"/>
            </a:endParaRPr>
          </a:p>
          <a:p>
            <a:pPr>
              <a:lnSpc>
                <a:spcPct val="110000"/>
              </a:lnSpc>
              <a:defRPr/>
            </a:pPr>
            <a:r>
              <a:rPr lang="zh-CN" altLang="en-US" dirty="0" smtClean="0">
                <a:solidFill>
                  <a:schemeClr val="tx2"/>
                </a:solidFill>
                <a:latin typeface="Times New Roman" pitchFamily="18" charset="0"/>
              </a:rPr>
              <a:t>在如下领域做出奠基性贡献</a:t>
            </a:r>
            <a:endParaRPr lang="en-US" altLang="zh-CN" dirty="0" smtClean="0">
              <a:solidFill>
                <a:schemeClr val="tx2"/>
              </a:solidFill>
              <a:latin typeface="Times New Roman" pitchFamily="18" charset="0"/>
            </a:endParaRPr>
          </a:p>
          <a:p>
            <a:pPr marL="0" indent="0">
              <a:lnSpc>
                <a:spcPct val="110000"/>
              </a:lnSpc>
              <a:buFont typeface="Wingdings" panose="05000000000000000000" pitchFamily="2" charset="2"/>
              <a:buNone/>
              <a:defRPr/>
            </a:pPr>
            <a:r>
              <a:rPr lang="zh-CN" altLang="en-US" dirty="0" smtClean="0">
                <a:latin typeface="Times New Roman" pitchFamily="18" charset="0"/>
              </a:rPr>
              <a:t>操作系统</a:t>
            </a:r>
            <a:r>
              <a:rPr lang="en-US" altLang="zh-CN" dirty="0" smtClean="0">
                <a:latin typeface="Times New Roman" pitchFamily="18" charset="0"/>
              </a:rPr>
              <a:t>:  </a:t>
            </a:r>
            <a:r>
              <a:rPr lang="zh-CN" altLang="en-US" dirty="0" smtClean="0">
                <a:latin typeface="Times New Roman" pitchFamily="18" charset="0"/>
              </a:rPr>
              <a:t>其中包括提出“死锁”概念以及死锁避免；</a:t>
            </a:r>
            <a:endParaRPr lang="en-US" altLang="zh-CN" dirty="0" smtClean="0">
              <a:latin typeface="Times New Roman" pitchFamily="18" charset="0"/>
            </a:endParaRPr>
          </a:p>
          <a:p>
            <a:pPr marL="0" indent="0">
              <a:lnSpc>
                <a:spcPct val="110000"/>
              </a:lnSpc>
              <a:buFont typeface="Wingdings" panose="05000000000000000000" pitchFamily="2" charset="2"/>
              <a:buNone/>
              <a:defRPr/>
            </a:pPr>
            <a:r>
              <a:rPr lang="zh-CN" altLang="en-US" dirty="0" smtClean="0">
                <a:latin typeface="Times New Roman" pitchFamily="18" charset="0"/>
              </a:rPr>
              <a:t>程序设计语言</a:t>
            </a:r>
            <a:r>
              <a:rPr lang="en-US" altLang="zh-CN" dirty="0" smtClean="0">
                <a:latin typeface="Times New Roman" pitchFamily="18" charset="0"/>
              </a:rPr>
              <a:t>:  </a:t>
            </a:r>
            <a:r>
              <a:rPr lang="zh-CN" altLang="en-US" dirty="0" smtClean="0">
                <a:latin typeface="Times New Roman" pitchFamily="18" charset="0"/>
              </a:rPr>
              <a:t>包括提出结构化程序设计的概念</a:t>
            </a:r>
            <a:endParaRPr lang="en-US" altLang="zh-CN" dirty="0" smtClean="0">
              <a:latin typeface="Times New Roman" pitchFamily="18" charset="0"/>
            </a:endParaRPr>
          </a:p>
          <a:p>
            <a:pPr marL="0" indent="0">
              <a:lnSpc>
                <a:spcPct val="110000"/>
              </a:lnSpc>
              <a:buFont typeface="Wingdings" panose="05000000000000000000" pitchFamily="2" charset="2"/>
              <a:buNone/>
              <a:defRPr/>
            </a:pPr>
            <a:r>
              <a:rPr lang="zh-CN" altLang="en-US" dirty="0" smtClean="0"/>
              <a:t>编译系统</a:t>
            </a:r>
            <a:r>
              <a:rPr lang="en-US" altLang="zh-CN" dirty="0" smtClean="0"/>
              <a:t>: </a:t>
            </a:r>
            <a:r>
              <a:rPr lang="zh-CN" altLang="en-US" dirty="0" smtClean="0"/>
              <a:t>发展堆栈</a:t>
            </a:r>
            <a:r>
              <a:rPr lang="zh-CN" altLang="en-US" dirty="0"/>
              <a:t>的</a:t>
            </a:r>
            <a:r>
              <a:rPr lang="zh-CN" altLang="en-US" dirty="0" smtClean="0"/>
              <a:t>概念</a:t>
            </a:r>
            <a:r>
              <a:rPr lang="en-US" altLang="zh-CN" dirty="0" smtClean="0"/>
              <a:t>,</a:t>
            </a:r>
            <a:r>
              <a:rPr lang="zh-CN" altLang="en-US" dirty="0"/>
              <a:t>使之用于整个</a:t>
            </a:r>
            <a:r>
              <a:rPr lang="zh-CN" altLang="en-US" dirty="0" smtClean="0"/>
              <a:t>编译</a:t>
            </a:r>
            <a:r>
              <a:rPr lang="en-US" altLang="zh-CN" dirty="0" smtClean="0"/>
              <a:t>,</a:t>
            </a:r>
            <a:r>
              <a:rPr lang="zh-CN" altLang="en-US" dirty="0"/>
              <a:t>和</a:t>
            </a:r>
            <a:r>
              <a:rPr lang="en-US" altLang="zh-CN" dirty="0"/>
              <a:t>Jenson</a:t>
            </a:r>
            <a:r>
              <a:rPr lang="zh-CN" altLang="en-US" dirty="0" smtClean="0"/>
              <a:t>完成世界</a:t>
            </a:r>
            <a:r>
              <a:rPr lang="zh-CN" altLang="en-US" dirty="0"/>
              <a:t>上第一个</a:t>
            </a:r>
            <a:r>
              <a:rPr lang="en-US" altLang="zh-CN" dirty="0"/>
              <a:t>ALGOL60</a:t>
            </a:r>
            <a:r>
              <a:rPr lang="zh-CN" altLang="en-US" dirty="0"/>
              <a:t>编译</a:t>
            </a:r>
            <a:r>
              <a:rPr lang="zh-CN" altLang="en-US" dirty="0" smtClean="0"/>
              <a:t>系统</a:t>
            </a:r>
            <a:r>
              <a:rPr lang="en-US" altLang="zh-CN" dirty="0" smtClean="0"/>
              <a:t>.</a:t>
            </a:r>
            <a:endParaRPr lang="en-US" altLang="zh-CN" dirty="0" smtClean="0">
              <a:latin typeface="Times New Roman" pitchFamily="18" charset="0"/>
            </a:endParaRPr>
          </a:p>
          <a:p>
            <a:pPr marL="0" indent="0">
              <a:buFont typeface="Wingdings" panose="05000000000000000000" pitchFamily="2" charset="2"/>
              <a:buNone/>
              <a:defRPr/>
            </a:pPr>
            <a:endParaRPr lang="zh-CN" altLang="en-US" dirty="0"/>
          </a:p>
        </p:txBody>
      </p:sp>
      <p:sp>
        <p:nvSpPr>
          <p:cNvPr id="2" name="页脚占位符 1"/>
          <p:cNvSpPr>
            <a:spLocks noGrp="1"/>
          </p:cNvSpPr>
          <p:nvPr>
            <p:ph type="ftr" sz="quarter" idx="11"/>
          </p:nvPr>
        </p:nvSpPr>
        <p:spPr/>
        <p:txBody>
          <a:bodyPr/>
          <a:lstStyle/>
          <a:p>
            <a:pPr>
              <a:defRPr/>
            </a:pPr>
            <a:endParaRPr lang="en-US" altLang="zh-CN"/>
          </a:p>
        </p:txBody>
      </p:sp>
      <p:sp>
        <p:nvSpPr>
          <p:cNvPr id="1228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58C0404-9580-4A8A-9BF9-A2EF353922BA}" type="slidenum">
              <a:rPr kumimoji="0" lang="zh-CN" altLang="en-US" sz="1400" b="0" smtClean="0"/>
              <a:pPr>
                <a:spcBef>
                  <a:spcPct val="0"/>
                </a:spcBef>
                <a:buClrTx/>
                <a:buFontTx/>
                <a:buNone/>
              </a:pPr>
              <a:t>63</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152400" y="762000"/>
            <a:ext cx="8763000" cy="5029200"/>
          </a:xfrm>
        </p:spPr>
        <p:txBody>
          <a:bodyPr/>
          <a:lstStyle/>
          <a:p>
            <a:pPr eaLnBrk="1" hangingPunct="1">
              <a:lnSpc>
                <a:spcPct val="120000"/>
              </a:lnSpc>
            </a:pPr>
            <a:r>
              <a:rPr lang="zh-CN" altLang="en-US" sz="3300" dirty="0" smtClean="0">
                <a:latin typeface="Times New Roman" panose="02020603050405020304" pitchFamily="18" charset="0"/>
              </a:rPr>
              <a:t>设</a:t>
            </a:r>
            <a:r>
              <a:rPr lang="en-US" altLang="zh-CN" sz="3300" dirty="0" smtClean="0">
                <a:latin typeface="Times New Roman" panose="02020603050405020304" pitchFamily="18" charset="0"/>
              </a:rPr>
              <a:t>G＝(P, L)</a:t>
            </a:r>
            <a:r>
              <a:rPr lang="zh-CN" altLang="en-US" sz="3300" dirty="0" smtClean="0">
                <a:latin typeface="Times New Roman" panose="02020603050405020304" pitchFamily="18" charset="0"/>
              </a:rPr>
              <a:t>是有限图，如果对</a:t>
            </a:r>
            <a:r>
              <a:rPr lang="en-US" altLang="zh-CN" sz="3300" dirty="0" smtClean="0">
                <a:latin typeface="Times New Roman" panose="02020603050405020304" pitchFamily="18" charset="0"/>
              </a:rPr>
              <a:t>L(G)</a:t>
            </a:r>
            <a:r>
              <a:rPr lang="zh-CN" altLang="en-US" sz="3300" dirty="0" smtClean="0">
                <a:latin typeface="Times New Roman" panose="02020603050405020304" pitchFamily="18" charset="0"/>
              </a:rPr>
              <a:t>中任一条边</a:t>
            </a:r>
            <a:r>
              <a:rPr lang="en-US" altLang="zh-CN" sz="3300" i="1" dirty="0" smtClean="0">
                <a:latin typeface="Times New Roman" panose="02020603050405020304" pitchFamily="18" charset="0"/>
              </a:rPr>
              <a:t>l</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都规定一个实数</a:t>
            </a:r>
            <a:r>
              <a:rPr lang="en-US" altLang="zh-CN" sz="3300" dirty="0" smtClean="0">
                <a:latin typeface="Times New Roman" panose="02020603050405020304" pitchFamily="18" charset="0"/>
              </a:rPr>
              <a:t>w(</a:t>
            </a:r>
            <a:r>
              <a:rPr lang="en-US" altLang="zh-CN" sz="3300" i="1" dirty="0" smtClean="0">
                <a:latin typeface="Times New Roman" panose="02020603050405020304" pitchFamily="18" charset="0"/>
              </a:rPr>
              <a:t>l</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附在其上，则称</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为</a:t>
            </a:r>
            <a:r>
              <a:rPr lang="zh-CN" altLang="en-US" sz="3300" dirty="0" smtClean="0">
                <a:solidFill>
                  <a:schemeClr val="tx2"/>
                </a:solidFill>
                <a:latin typeface="Times New Roman" panose="02020603050405020304" pitchFamily="18" charset="0"/>
              </a:rPr>
              <a:t>有限权图(网络)</a:t>
            </a:r>
            <a:r>
              <a:rPr lang="zh-CN" altLang="en-US" sz="3300" dirty="0" smtClean="0">
                <a:latin typeface="Times New Roman" panose="02020603050405020304" pitchFamily="18" charset="0"/>
              </a:rPr>
              <a:t>，称</a:t>
            </a:r>
            <a:r>
              <a:rPr lang="en-US" altLang="zh-CN" sz="3300" dirty="0" smtClean="0">
                <a:latin typeface="Times New Roman" panose="02020603050405020304" pitchFamily="18" charset="0"/>
              </a:rPr>
              <a:t>w(</a:t>
            </a:r>
            <a:r>
              <a:rPr lang="en-US" altLang="zh-CN" sz="3300" i="1" dirty="0" smtClean="0">
                <a:latin typeface="Times New Roman" panose="02020603050405020304" pitchFamily="18" charset="0"/>
              </a:rPr>
              <a:t>l</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为边</a:t>
            </a:r>
            <a:r>
              <a:rPr lang="en-US" altLang="zh-CN" sz="3300" i="1" dirty="0" smtClean="0">
                <a:latin typeface="Times New Roman" panose="02020603050405020304" pitchFamily="18" charset="0"/>
              </a:rPr>
              <a:t>l</a:t>
            </a:r>
            <a:r>
              <a:rPr lang="zh-CN" altLang="en-US" sz="3300" dirty="0" smtClean="0">
                <a:latin typeface="Times New Roman" panose="02020603050405020304" pitchFamily="18" charset="0"/>
              </a:rPr>
              <a:t>的权。</a:t>
            </a:r>
          </a:p>
          <a:p>
            <a:pPr eaLnBrk="1" hangingPunct="1"/>
            <a:endParaRPr lang="zh-CN" altLang="en-US" sz="3300" dirty="0" smtClean="0">
              <a:latin typeface="Times New Roman" panose="02020603050405020304" pitchFamily="18" charset="0"/>
            </a:endParaRPr>
          </a:p>
          <a:p>
            <a:pPr eaLnBrk="1" hangingPunct="1"/>
            <a:r>
              <a:rPr lang="zh-CN" altLang="en-US" sz="3300" dirty="0" smtClean="0">
                <a:latin typeface="Times New Roman" panose="02020603050405020304" pitchFamily="18" charset="0"/>
              </a:rPr>
              <a:t>规定</a:t>
            </a:r>
            <a:r>
              <a:rPr lang="en-US" altLang="zh-CN" sz="3300" dirty="0" smtClean="0">
                <a:latin typeface="Times New Roman" panose="02020603050405020304" pitchFamily="18" charset="0"/>
              </a:rPr>
              <a:t>w(</a:t>
            </a:r>
            <a:r>
              <a:rPr lang="en-US" altLang="zh-CN" sz="3300" dirty="0" err="1" smtClean="0">
                <a:latin typeface="Times New Roman" panose="02020603050405020304" pitchFamily="18" charset="0"/>
              </a:rPr>
              <a:t>uu</a:t>
            </a:r>
            <a:r>
              <a:rPr lang="en-US" altLang="zh-CN" sz="3300" dirty="0" smtClean="0">
                <a:latin typeface="Times New Roman" panose="02020603050405020304" pitchFamily="18" charset="0"/>
              </a:rPr>
              <a:t>)=0  </a:t>
            </a:r>
            <a:r>
              <a:rPr lang="en-US" altLang="zh-CN" sz="3300" dirty="0" smtClean="0">
                <a:latin typeface="宋体" panose="02010600030101010101" pitchFamily="2" charset="-122"/>
              </a:rPr>
              <a:t>(</a:t>
            </a:r>
            <a:r>
              <a:rPr lang="zh-CN" altLang="en-US" sz="3300" dirty="0" smtClean="0">
                <a:latin typeface="Times New Roman" panose="02020603050405020304" pitchFamily="18" charset="0"/>
              </a:rPr>
              <a:t>其中</a:t>
            </a:r>
            <a:r>
              <a:rPr lang="en-US" altLang="zh-CN" sz="3300" dirty="0" err="1" smtClean="0">
                <a:latin typeface="Times New Roman" panose="02020603050405020304" pitchFamily="18" charset="0"/>
              </a:rPr>
              <a:t>u</a:t>
            </a:r>
            <a:r>
              <a:rPr lang="en-US" altLang="zh-CN" sz="3300" dirty="0" err="1" smtClean="0">
                <a:latin typeface="Times New Roman" panose="02020603050405020304" pitchFamily="18" charset="0"/>
                <a:sym typeface="Symbol" panose="05050102010706020507" pitchFamily="18" charset="2"/>
              </a:rPr>
              <a:t></a:t>
            </a:r>
            <a:r>
              <a:rPr lang="en-US" altLang="zh-CN" sz="3300" dirty="0" err="1" smtClean="0">
                <a:latin typeface="Times New Roman" panose="02020603050405020304" pitchFamily="18" charset="0"/>
              </a:rPr>
              <a:t>P</a:t>
            </a:r>
            <a:r>
              <a:rPr lang="en-US" altLang="zh-CN" sz="3300" dirty="0" smtClean="0">
                <a:latin typeface="Times New Roman" panose="02020603050405020304" pitchFamily="18" charset="0"/>
              </a:rPr>
              <a:t>(G)</a:t>
            </a:r>
            <a:r>
              <a:rPr lang="en-US" altLang="zh-CN" sz="3300" dirty="0" smtClean="0">
                <a:latin typeface="宋体" panose="02010600030101010101" pitchFamily="2" charset="-122"/>
              </a:rPr>
              <a:t>)</a:t>
            </a:r>
            <a:r>
              <a:rPr lang="en-US" altLang="zh-CN" sz="3300" dirty="0" smtClean="0">
                <a:latin typeface="Times New Roman" panose="02020603050405020304" pitchFamily="18" charset="0"/>
              </a:rPr>
              <a:t>,</a:t>
            </a:r>
          </a:p>
          <a:p>
            <a:pPr eaLnBrk="1" hangingPunct="1">
              <a:buFont typeface="Wingdings" panose="05000000000000000000" pitchFamily="2" charset="2"/>
              <a:buNone/>
            </a:pPr>
            <a:r>
              <a:rPr lang="en-US" altLang="zh-CN" sz="3300" dirty="0" smtClean="0">
                <a:latin typeface="Times New Roman" panose="02020603050405020304" pitchFamily="18" charset="0"/>
              </a:rPr>
              <a:t>           w(</a:t>
            </a:r>
            <a:r>
              <a:rPr lang="en-US" altLang="zh-CN" sz="3300" dirty="0" err="1" smtClean="0">
                <a:latin typeface="Times New Roman" panose="02020603050405020304" pitchFamily="18" charset="0"/>
              </a:rPr>
              <a:t>uv</a:t>
            </a:r>
            <a:r>
              <a:rPr lang="en-US" altLang="zh-CN" sz="3300" dirty="0" smtClean="0">
                <a:latin typeface="Times New Roman" panose="02020603050405020304" pitchFamily="18" charset="0"/>
              </a:rPr>
              <a:t>)=∞</a:t>
            </a:r>
            <a:r>
              <a:rPr lang="en-US" altLang="zh-CN" sz="3300" dirty="0" smtClean="0">
                <a:latin typeface="宋体" panose="02010600030101010101" pitchFamily="2" charset="-122"/>
              </a:rPr>
              <a:t>(</a:t>
            </a:r>
            <a:r>
              <a:rPr lang="zh-CN" altLang="en-US" sz="3300" dirty="0" smtClean="0">
                <a:latin typeface="Times New Roman" panose="02020603050405020304" pitchFamily="18" charset="0"/>
              </a:rPr>
              <a:t>其中</a:t>
            </a:r>
            <a:r>
              <a:rPr lang="en-US" altLang="zh-CN" sz="3300" dirty="0" err="1" smtClean="0">
                <a:latin typeface="Times New Roman" panose="02020603050405020304" pitchFamily="18" charset="0"/>
              </a:rPr>
              <a:t>uv</a:t>
            </a:r>
            <a:r>
              <a:rPr lang="en-US" altLang="zh-CN" sz="3300" dirty="0" err="1" smtClean="0">
                <a:solidFill>
                  <a:srgbClr val="FFFF00"/>
                </a:solidFill>
                <a:latin typeface="Times New Roman" panose="02020603050405020304" pitchFamily="18" charset="0"/>
                <a:sym typeface="Symbol" panose="05050102010706020507" pitchFamily="18" charset="2"/>
              </a:rPr>
              <a:t></a:t>
            </a:r>
            <a:r>
              <a:rPr lang="en-US" altLang="zh-CN" sz="3300" dirty="0" err="1" smtClean="0">
                <a:latin typeface="Times New Roman" panose="02020603050405020304" pitchFamily="18" charset="0"/>
              </a:rPr>
              <a:t>L</a:t>
            </a:r>
            <a:r>
              <a:rPr lang="en-US" altLang="zh-CN" sz="3300" dirty="0" smtClean="0">
                <a:latin typeface="Times New Roman" panose="02020603050405020304" pitchFamily="18" charset="0"/>
              </a:rPr>
              <a:t>(G)</a:t>
            </a:r>
            <a:r>
              <a:rPr lang="en-US" altLang="zh-CN" sz="3300" dirty="0" smtClean="0">
                <a:latin typeface="宋体" panose="02010600030101010101" pitchFamily="2" charset="-122"/>
              </a:rPr>
              <a:t>)</a:t>
            </a:r>
            <a:r>
              <a:rPr lang="en-US" altLang="zh-CN" sz="3300" dirty="0" smtClean="0">
                <a:latin typeface="Times New Roman" panose="02020603050405020304" pitchFamily="18" charset="0"/>
              </a:rPr>
              <a:t>。</a:t>
            </a:r>
            <a:endParaRPr lang="zh-CN" altLang="en-US" sz="3300" dirty="0" smtClean="0">
              <a:solidFill>
                <a:srgbClr val="FFFF00"/>
              </a:solidFill>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2390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ED85901-A53D-47FD-814A-380DE5C68173}" type="slidenum">
              <a:rPr kumimoji="0" lang="zh-CN" altLang="en-US" sz="1400" b="0" smtClean="0"/>
              <a:pPr>
                <a:spcBef>
                  <a:spcPct val="0"/>
                </a:spcBef>
                <a:buClrTx/>
                <a:buFontTx/>
                <a:buNone/>
              </a:pPr>
              <a:t>64</a:t>
            </a:fld>
            <a:endParaRPr kumimoji="0" lang="en-US" altLang="zh-CN" sz="1400" b="0" smtClean="0"/>
          </a:p>
        </p:txBody>
      </p:sp>
      <p:sp>
        <p:nvSpPr>
          <p:cNvPr id="6" name="Rectangle 8"/>
          <p:cNvSpPr>
            <a:spLocks noGrp="1" noChangeArrowheads="1"/>
          </p:cNvSpPr>
          <p:nvPr>
            <p:ph type="title"/>
          </p:nvPr>
        </p:nvSpPr>
        <p:spPr>
          <a:xfrm>
            <a:off x="0" y="0"/>
            <a:ext cx="7772400" cy="708025"/>
          </a:xfrm>
        </p:spPr>
        <p:txBody>
          <a:bodyPr/>
          <a:lstStyle/>
          <a:p>
            <a:pPr algn="l" eaLnBrk="1" hangingPunct="1">
              <a:defRPr/>
            </a:pPr>
            <a:r>
              <a:rPr lang="zh-CN" altLang="en-US" sz="4000" dirty="0" smtClean="0">
                <a:solidFill>
                  <a:srgbClr val="FFCC00"/>
                </a:solidFill>
                <a:latin typeface="Times New Roman" pitchFamily="18" charset="0"/>
              </a:rPr>
              <a:t>定义</a:t>
            </a:r>
            <a:r>
              <a:rPr lang="en-US" altLang="zh-CN" sz="4000" dirty="0" smtClean="0">
                <a:solidFill>
                  <a:srgbClr val="FFCC00"/>
                </a:solidFill>
                <a:latin typeface="Times New Roman" pitchFamily="18" charset="0"/>
              </a:rPr>
              <a:t>4.1.7</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anim calcmode="lin" valueType="num">
                                      <p:cBhvr additive="base">
                                        <p:cTn id="7"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419">
                                            <p:txEl>
                                              <p:pRg st="3" end="3"/>
                                            </p:txEl>
                                          </p:spTgt>
                                        </p:tgtEl>
                                        <p:attrNameLst>
                                          <p:attrName>style.visibility</p:attrName>
                                        </p:attrNameLst>
                                      </p:cBhvr>
                                      <p:to>
                                        <p:strVal val="visible"/>
                                      </p:to>
                                    </p:set>
                                    <p:anim calcmode="lin" valueType="num">
                                      <p:cBhvr additive="base">
                                        <p:cTn id="11"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04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0"/>
            <a:ext cx="8001000" cy="708025"/>
          </a:xfrm>
        </p:spPr>
        <p:txBody>
          <a:bodyPr/>
          <a:lstStyle/>
          <a:p>
            <a:pPr algn="l" eaLnBrk="1" hangingPunct="1">
              <a:defRPr/>
            </a:pPr>
            <a:r>
              <a:rPr lang="zh-CN" altLang="en-US" sz="4000" dirty="0" smtClean="0">
                <a:latin typeface="Times New Roman" pitchFamily="18" charset="0"/>
              </a:rPr>
              <a:t>例: 权图（网络）</a:t>
            </a:r>
            <a:r>
              <a:rPr lang="zh-CN" altLang="en-US" sz="4000" dirty="0" smtClean="0">
                <a:latin typeface="Times New Roman" pitchFamily="18" charset="0"/>
                <a:ea typeface="宋体" pitchFamily="2" charset="-122"/>
              </a:rPr>
              <a:t> </a:t>
            </a:r>
          </a:p>
        </p:txBody>
      </p:sp>
      <p:sp>
        <p:nvSpPr>
          <p:cNvPr id="71683" name="Rectangle 3"/>
          <p:cNvSpPr>
            <a:spLocks noGrp="1" noChangeArrowheads="1"/>
          </p:cNvSpPr>
          <p:nvPr>
            <p:ph type="body" idx="1"/>
          </p:nvPr>
        </p:nvSpPr>
        <p:spPr>
          <a:xfrm>
            <a:off x="4267200" y="1676400"/>
            <a:ext cx="4648200" cy="4038600"/>
          </a:xfrm>
        </p:spPr>
        <p:txBody>
          <a:bodyPr/>
          <a:lstStyle/>
          <a:p>
            <a:pPr marL="0" indent="0" eaLnBrk="1" hangingPunct="1">
              <a:buFont typeface="Wingdings" panose="05000000000000000000" pitchFamily="2" charset="2"/>
              <a:buNone/>
            </a:pPr>
            <a:r>
              <a:rPr lang="en-US" altLang="zh-CN" sz="4000" smtClean="0">
                <a:latin typeface="Times New Roman" panose="02020603050405020304" pitchFamily="18" charset="0"/>
              </a:rPr>
              <a:t>w(ab)=w(ba) = 5</a:t>
            </a:r>
            <a:r>
              <a:rPr lang="en-US" altLang="zh-CN" sz="4000" smtClean="0">
                <a:latin typeface="宋体" panose="02010600030101010101" pitchFamily="2" charset="-122"/>
              </a:rPr>
              <a:t>，</a:t>
            </a:r>
          </a:p>
          <a:p>
            <a:pPr marL="0" indent="0" eaLnBrk="1" hangingPunct="1">
              <a:buFont typeface="Wingdings" panose="05000000000000000000" pitchFamily="2" charset="2"/>
              <a:buNone/>
            </a:pPr>
            <a:r>
              <a:rPr lang="en-US" altLang="zh-CN" sz="4000" smtClean="0">
                <a:latin typeface="Times New Roman" panose="02020603050405020304" pitchFamily="18" charset="0"/>
              </a:rPr>
              <a:t>w(aa)=0</a:t>
            </a:r>
            <a:r>
              <a:rPr lang="en-US" altLang="zh-CN" sz="4000" smtClean="0">
                <a:latin typeface="宋体" panose="02010600030101010101" pitchFamily="2" charset="-122"/>
              </a:rPr>
              <a:t>，</a:t>
            </a:r>
          </a:p>
          <a:p>
            <a:pPr marL="0" indent="0" eaLnBrk="1" hangingPunct="1">
              <a:buFont typeface="Wingdings" panose="05000000000000000000" pitchFamily="2" charset="2"/>
              <a:buNone/>
            </a:pPr>
            <a:r>
              <a:rPr lang="en-US" altLang="zh-CN" sz="4000" smtClean="0">
                <a:latin typeface="Times New Roman" panose="02020603050405020304" pitchFamily="18" charset="0"/>
              </a:rPr>
              <a:t>w(bd)=w(db)= </a:t>
            </a:r>
            <a:r>
              <a:rPr lang="en-US" altLang="zh-CN" sz="4000" smtClean="0">
                <a:latin typeface="宋体" panose="02010600030101010101" pitchFamily="2" charset="-122"/>
              </a:rPr>
              <a:t>∞，</a:t>
            </a:r>
          </a:p>
          <a:p>
            <a:pPr marL="0" indent="0" eaLnBrk="1" hangingPunct="1">
              <a:buFont typeface="Wingdings" panose="05000000000000000000" pitchFamily="2" charset="2"/>
              <a:buNone/>
            </a:pPr>
            <a:r>
              <a:rPr lang="en-US" altLang="zh-CN" sz="4000" smtClean="0">
                <a:latin typeface="Times New Roman" panose="02020603050405020304" pitchFamily="18" charset="0"/>
              </a:rPr>
              <a:t>w(ad)=w(da)=8</a:t>
            </a:r>
            <a:r>
              <a:rPr lang="en-US" altLang="zh-CN" smtClean="0">
                <a:latin typeface="Times New Roman" panose="02020603050405020304" pitchFamily="18" charset="0"/>
              </a:rPr>
              <a:t> </a:t>
            </a:r>
            <a:endParaRPr lang="zh-CN" altLang="en-US" smtClean="0">
              <a:latin typeface="Times New Roman" panose="02020603050405020304" pitchFamily="18" charset="0"/>
            </a:endParaRPr>
          </a:p>
        </p:txBody>
      </p:sp>
      <p:grpSp>
        <p:nvGrpSpPr>
          <p:cNvPr id="124932" name="Group 20"/>
          <p:cNvGrpSpPr>
            <a:grpSpLocks/>
          </p:cNvGrpSpPr>
          <p:nvPr/>
        </p:nvGrpSpPr>
        <p:grpSpPr bwMode="auto">
          <a:xfrm>
            <a:off x="381000" y="1458913"/>
            <a:ext cx="3359150" cy="3951287"/>
            <a:chOff x="288" y="1255"/>
            <a:chExt cx="2116" cy="2489"/>
          </a:xfrm>
        </p:grpSpPr>
        <p:sp>
          <p:nvSpPr>
            <p:cNvPr id="124935" name="Rectangle 5"/>
            <p:cNvSpPr>
              <a:spLocks noChangeArrowheads="1"/>
            </p:cNvSpPr>
            <p:nvPr/>
          </p:nvSpPr>
          <p:spPr bwMode="auto">
            <a:xfrm>
              <a:off x="528" y="1660"/>
              <a:ext cx="1632" cy="1776"/>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4936" name="Line 6"/>
            <p:cNvSpPr>
              <a:spLocks noChangeShapeType="1"/>
            </p:cNvSpPr>
            <p:nvPr/>
          </p:nvSpPr>
          <p:spPr bwMode="auto">
            <a:xfrm>
              <a:off x="528" y="1660"/>
              <a:ext cx="1632" cy="177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937" name="Oval 7"/>
            <p:cNvSpPr>
              <a:spLocks noChangeArrowheads="1"/>
            </p:cNvSpPr>
            <p:nvPr/>
          </p:nvSpPr>
          <p:spPr bwMode="auto">
            <a:xfrm>
              <a:off x="480" y="1612"/>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4938" name="Oval 8"/>
            <p:cNvSpPr>
              <a:spLocks noChangeArrowheads="1"/>
            </p:cNvSpPr>
            <p:nvPr/>
          </p:nvSpPr>
          <p:spPr bwMode="auto">
            <a:xfrm>
              <a:off x="480" y="3388"/>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4939" name="Oval 9"/>
            <p:cNvSpPr>
              <a:spLocks noChangeArrowheads="1"/>
            </p:cNvSpPr>
            <p:nvPr/>
          </p:nvSpPr>
          <p:spPr bwMode="auto">
            <a:xfrm>
              <a:off x="2112" y="1612"/>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4940" name="Oval 10"/>
            <p:cNvSpPr>
              <a:spLocks noChangeArrowheads="1"/>
            </p:cNvSpPr>
            <p:nvPr/>
          </p:nvSpPr>
          <p:spPr bwMode="auto">
            <a:xfrm>
              <a:off x="2112" y="3388"/>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4941" name="Text Box 11"/>
            <p:cNvSpPr txBox="1">
              <a:spLocks noChangeArrowheads="1"/>
            </p:cNvSpPr>
            <p:nvPr/>
          </p:nvSpPr>
          <p:spPr bwMode="auto">
            <a:xfrm>
              <a:off x="412" y="1256"/>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a</a:t>
              </a:r>
              <a:endParaRPr lang="en-US" altLang="zh-CN" sz="3600" baseline="-25000">
                <a:solidFill>
                  <a:schemeClr val="tx2"/>
                </a:solidFill>
                <a:latin typeface="Times New Roman" panose="02020603050405020304" pitchFamily="18" charset="0"/>
              </a:endParaRPr>
            </a:p>
          </p:txBody>
        </p:sp>
        <p:sp>
          <p:nvSpPr>
            <p:cNvPr id="124942" name="Text Box 12"/>
            <p:cNvSpPr txBox="1">
              <a:spLocks noChangeArrowheads="1"/>
            </p:cNvSpPr>
            <p:nvPr/>
          </p:nvSpPr>
          <p:spPr bwMode="auto">
            <a:xfrm>
              <a:off x="2032" y="1255"/>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b</a:t>
              </a:r>
              <a:endParaRPr lang="en-US" altLang="zh-CN" sz="3600" baseline="-25000">
                <a:solidFill>
                  <a:schemeClr val="tx2"/>
                </a:solidFill>
                <a:latin typeface="Times New Roman" panose="02020603050405020304" pitchFamily="18" charset="0"/>
              </a:endParaRPr>
            </a:p>
          </p:txBody>
        </p:sp>
        <p:sp>
          <p:nvSpPr>
            <p:cNvPr id="124943" name="Text Box 13"/>
            <p:cNvSpPr txBox="1">
              <a:spLocks noChangeArrowheads="1"/>
            </p:cNvSpPr>
            <p:nvPr/>
          </p:nvSpPr>
          <p:spPr bwMode="auto">
            <a:xfrm>
              <a:off x="2112" y="3340"/>
              <a:ext cx="2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c</a:t>
              </a:r>
              <a:endParaRPr lang="en-US" altLang="zh-CN" sz="3600" baseline="-25000">
                <a:solidFill>
                  <a:schemeClr val="tx2"/>
                </a:solidFill>
                <a:latin typeface="Times New Roman" panose="02020603050405020304" pitchFamily="18" charset="0"/>
              </a:endParaRPr>
            </a:p>
          </p:txBody>
        </p:sp>
        <p:sp>
          <p:nvSpPr>
            <p:cNvPr id="124944" name="Text Box 14"/>
            <p:cNvSpPr txBox="1">
              <a:spLocks noChangeArrowheads="1"/>
            </p:cNvSpPr>
            <p:nvPr/>
          </p:nvSpPr>
          <p:spPr bwMode="auto">
            <a:xfrm>
              <a:off x="288" y="3340"/>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d</a:t>
              </a:r>
              <a:endParaRPr lang="en-US" altLang="zh-CN" sz="3600" baseline="-25000">
                <a:solidFill>
                  <a:schemeClr val="tx2"/>
                </a:solidFill>
                <a:latin typeface="Times New Roman" panose="02020603050405020304" pitchFamily="18" charset="0"/>
              </a:endParaRPr>
            </a:p>
          </p:txBody>
        </p:sp>
        <p:sp>
          <p:nvSpPr>
            <p:cNvPr id="124945" name="Text Box 15"/>
            <p:cNvSpPr txBox="1">
              <a:spLocks noChangeArrowheads="1"/>
            </p:cNvSpPr>
            <p:nvPr/>
          </p:nvSpPr>
          <p:spPr bwMode="auto">
            <a:xfrm>
              <a:off x="1200" y="135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5</a:t>
              </a:r>
              <a:endParaRPr lang="en-US" altLang="zh-CN" baseline="-25000">
                <a:latin typeface="Times New Roman" panose="02020603050405020304" pitchFamily="18" charset="0"/>
              </a:endParaRPr>
            </a:p>
          </p:txBody>
        </p:sp>
        <p:sp>
          <p:nvSpPr>
            <p:cNvPr id="124946" name="Text Box 16"/>
            <p:cNvSpPr txBox="1">
              <a:spLocks noChangeArrowheads="1"/>
            </p:cNvSpPr>
            <p:nvPr/>
          </p:nvSpPr>
          <p:spPr bwMode="auto">
            <a:xfrm>
              <a:off x="1344" y="2256"/>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12</a:t>
              </a:r>
              <a:endParaRPr lang="en-US" altLang="zh-CN" baseline="-25000">
                <a:latin typeface="Times New Roman" panose="02020603050405020304" pitchFamily="18" charset="0"/>
              </a:endParaRPr>
            </a:p>
          </p:txBody>
        </p:sp>
        <p:sp>
          <p:nvSpPr>
            <p:cNvPr id="124947" name="Text Box 17"/>
            <p:cNvSpPr txBox="1">
              <a:spLocks noChangeArrowheads="1"/>
            </p:cNvSpPr>
            <p:nvPr/>
          </p:nvSpPr>
          <p:spPr bwMode="auto">
            <a:xfrm>
              <a:off x="2160" y="220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4</a:t>
              </a:r>
              <a:endParaRPr lang="en-US" altLang="zh-CN" baseline="-25000">
                <a:latin typeface="Times New Roman" panose="02020603050405020304" pitchFamily="18" charset="0"/>
              </a:endParaRPr>
            </a:p>
          </p:txBody>
        </p:sp>
        <p:sp>
          <p:nvSpPr>
            <p:cNvPr id="124948" name="Text Box 18"/>
            <p:cNvSpPr txBox="1">
              <a:spLocks noChangeArrowheads="1"/>
            </p:cNvSpPr>
            <p:nvPr/>
          </p:nvSpPr>
          <p:spPr bwMode="auto">
            <a:xfrm>
              <a:off x="528" y="225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8</a:t>
              </a:r>
              <a:endParaRPr lang="en-US" altLang="zh-CN" baseline="-25000">
                <a:latin typeface="Times New Roman" panose="02020603050405020304" pitchFamily="18" charset="0"/>
              </a:endParaRPr>
            </a:p>
          </p:txBody>
        </p:sp>
        <p:sp>
          <p:nvSpPr>
            <p:cNvPr id="124949" name="Text Box 19"/>
            <p:cNvSpPr txBox="1">
              <a:spLocks noChangeArrowheads="1"/>
            </p:cNvSpPr>
            <p:nvPr/>
          </p:nvSpPr>
          <p:spPr bwMode="auto">
            <a:xfrm>
              <a:off x="1200" y="3072"/>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20</a:t>
              </a:r>
              <a:endParaRPr lang="en-US" altLang="zh-CN" baseline="-25000">
                <a:latin typeface="Times New Roman" panose="02020603050405020304" pitchFamily="18" charset="0"/>
              </a:endParaRPr>
            </a:p>
          </p:txBody>
        </p:sp>
      </p:grpSp>
      <p:sp>
        <p:nvSpPr>
          <p:cNvPr id="2" name="页脚占位符 1"/>
          <p:cNvSpPr>
            <a:spLocks noGrp="1"/>
          </p:cNvSpPr>
          <p:nvPr>
            <p:ph type="ftr" sz="quarter" idx="11"/>
          </p:nvPr>
        </p:nvSpPr>
        <p:spPr/>
        <p:txBody>
          <a:bodyPr/>
          <a:lstStyle/>
          <a:p>
            <a:pPr>
              <a:defRPr/>
            </a:pPr>
            <a:endParaRPr lang="en-US" altLang="zh-CN"/>
          </a:p>
        </p:txBody>
      </p:sp>
      <p:sp>
        <p:nvSpPr>
          <p:cNvPr id="12493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309FD08-7E55-499F-B5AA-574E4DF1CAC8}" type="slidenum">
              <a:rPr kumimoji="0" lang="zh-CN" altLang="en-US" sz="1400" b="0" smtClean="0"/>
              <a:pPr>
                <a:spcBef>
                  <a:spcPct val="0"/>
                </a:spcBef>
                <a:buClrTx/>
                <a:buFontTx/>
                <a:buNone/>
              </a:pPr>
              <a:t>65</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left)">
                                      <p:cBhvr>
                                        <p:cTn id="7" dur="5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wipe(left)">
                                      <p:cBhvr>
                                        <p:cTn id="12" dur="500"/>
                                        <p:tgtEl>
                                          <p:spTgt spid="71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Effect transition="in" filter="wipe(left)">
                                      <p:cBhvr>
                                        <p:cTn id="17" dur="500"/>
                                        <p:tgtEl>
                                          <p:spTgt spid="716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683">
                                            <p:txEl>
                                              <p:pRg st="3" end="3"/>
                                            </p:txEl>
                                          </p:spTgt>
                                        </p:tgtEl>
                                        <p:attrNameLst>
                                          <p:attrName>style.visibility</p:attrName>
                                        </p:attrNameLst>
                                      </p:cBhvr>
                                      <p:to>
                                        <p:strVal val="visible"/>
                                      </p:to>
                                    </p:set>
                                    <p:animEffect transition="in" filter="wipe(left)">
                                      <p:cBhvr>
                                        <p:cTn id="22" dur="500"/>
                                        <p:tgtEl>
                                          <p:spTgt spid="71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0" y="0"/>
            <a:ext cx="8153400" cy="708025"/>
          </a:xfrm>
        </p:spPr>
        <p:txBody>
          <a:bodyPr/>
          <a:lstStyle/>
          <a:p>
            <a:pPr algn="l" eaLnBrk="1" hangingPunct="1">
              <a:defRPr/>
            </a:pPr>
            <a:r>
              <a:rPr lang="zh-CN" altLang="en-US" sz="4000" dirty="0" smtClean="0">
                <a:latin typeface="Times New Roman" pitchFamily="18" charset="0"/>
              </a:rPr>
              <a:t>定义</a:t>
            </a:r>
            <a:endParaRPr lang="zh-CN" altLang="en-US" sz="4000" dirty="0" smtClean="0">
              <a:latin typeface="Times New Roman" pitchFamily="18" charset="0"/>
              <a:ea typeface="宋体" pitchFamily="2" charset="-122"/>
            </a:endParaRPr>
          </a:p>
        </p:txBody>
      </p:sp>
      <p:sp>
        <p:nvSpPr>
          <p:cNvPr id="62467" name="Rectangle 3"/>
          <p:cNvSpPr>
            <a:spLocks noGrp="1" noChangeArrowheads="1"/>
          </p:cNvSpPr>
          <p:nvPr>
            <p:ph type="body" idx="1"/>
          </p:nvPr>
        </p:nvSpPr>
        <p:spPr>
          <a:xfrm>
            <a:off x="228600" y="1295400"/>
            <a:ext cx="8763000" cy="5029200"/>
          </a:xfrm>
        </p:spPr>
        <p:txBody>
          <a:bodyPr/>
          <a:lstStyle/>
          <a:p>
            <a:pPr eaLnBrk="1" hangingPunct="1"/>
            <a:r>
              <a:rPr lang="zh-CN" altLang="en-US" sz="3300" smtClean="0">
                <a:latin typeface="Times New Roman" panose="02020603050405020304" pitchFamily="18" charset="0"/>
              </a:rPr>
              <a:t>在一个权图</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中，任给两点</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从</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到</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可能有多条路，在这些路中，所带的</a:t>
            </a:r>
            <a:r>
              <a:rPr lang="zh-CN" altLang="en-US" sz="3300" smtClean="0">
                <a:solidFill>
                  <a:schemeClr val="tx2"/>
                </a:solidFill>
                <a:latin typeface="Times New Roman" panose="02020603050405020304" pitchFamily="18" charset="0"/>
              </a:rPr>
              <a:t>权和</a:t>
            </a:r>
            <a:r>
              <a:rPr lang="zh-CN" altLang="en-US" sz="3300" smtClean="0">
                <a:latin typeface="Times New Roman" panose="02020603050405020304" pitchFamily="18" charset="0"/>
              </a:rPr>
              <a:t>最小的那条路称为图中从</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到</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的</a:t>
            </a:r>
            <a:r>
              <a:rPr lang="zh-CN" altLang="en-US" sz="3300" smtClean="0">
                <a:solidFill>
                  <a:schemeClr val="tx2"/>
                </a:solidFill>
                <a:latin typeface="Times New Roman" panose="02020603050405020304" pitchFamily="18" charset="0"/>
              </a:rPr>
              <a:t>最短路</a:t>
            </a:r>
            <a:r>
              <a:rPr lang="zh-CN" altLang="en-US" sz="3300" smtClean="0">
                <a:latin typeface="Times New Roman" panose="02020603050405020304" pitchFamily="18" charset="0"/>
              </a:rPr>
              <a:t>。</a:t>
            </a:r>
          </a:p>
          <a:p>
            <a:pPr eaLnBrk="1" hangingPunct="1"/>
            <a:r>
              <a:rPr lang="zh-CN" altLang="en-US" sz="3300" smtClean="0">
                <a:latin typeface="Times New Roman" panose="02020603050405020304" pitchFamily="18" charset="0"/>
              </a:rPr>
              <a:t>这条最短路所带的权和称为</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到</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的</a:t>
            </a:r>
            <a:r>
              <a:rPr lang="zh-CN" altLang="en-US" sz="3300" smtClean="0">
                <a:solidFill>
                  <a:schemeClr val="tx2"/>
                </a:solidFill>
                <a:latin typeface="Times New Roman" panose="02020603050405020304" pitchFamily="18" charset="0"/>
              </a:rPr>
              <a:t>距离</a:t>
            </a:r>
            <a:r>
              <a:rPr lang="zh-CN" altLang="en-US" sz="3300" smtClean="0">
                <a:latin typeface="Times New Roman" panose="02020603050405020304" pitchFamily="18" charset="0"/>
              </a:rPr>
              <a:t>，记为</a:t>
            </a:r>
            <a:r>
              <a:rPr lang="en-US" altLang="zh-CN" sz="3300" smtClean="0">
                <a:latin typeface="Times New Roman" panose="02020603050405020304" pitchFamily="18" charset="0"/>
              </a:rPr>
              <a:t>d(u,v)。 </a:t>
            </a:r>
          </a:p>
          <a:p>
            <a:pPr eaLnBrk="1" hangingPunct="1"/>
            <a:endParaRPr lang="zh-CN" altLang="en-US" sz="3300" smtClean="0">
              <a:latin typeface="Times New Roman" panose="02020603050405020304" pitchFamily="18" charset="0"/>
            </a:endParaRPr>
          </a:p>
          <a:p>
            <a:pPr eaLnBrk="1" hangingPunct="1"/>
            <a:r>
              <a:rPr lang="zh-CN" altLang="en-US" sz="3300" smtClean="0">
                <a:latin typeface="Times New Roman" panose="02020603050405020304" pitchFamily="18" charset="0"/>
              </a:rPr>
              <a:t>在</a:t>
            </a:r>
            <a:r>
              <a:rPr lang="zh-CN" altLang="en-US" sz="3300" smtClean="0">
                <a:solidFill>
                  <a:schemeClr val="tx2"/>
                </a:solidFill>
                <a:sym typeface="Symbol" panose="05050102010706020507" pitchFamily="18" charset="2"/>
              </a:rPr>
              <a:t></a:t>
            </a:r>
            <a:r>
              <a:rPr lang="zh-CN" altLang="en-US" sz="3300" smtClean="0">
                <a:solidFill>
                  <a:schemeClr val="tx2"/>
                </a:solidFill>
                <a:latin typeface="Times New Roman" panose="02020603050405020304" pitchFamily="18" charset="0"/>
              </a:rPr>
              <a:t> </a:t>
            </a:r>
            <a:r>
              <a:rPr lang="en-US" altLang="zh-CN" sz="3300" i="1" smtClean="0">
                <a:solidFill>
                  <a:schemeClr val="tx2"/>
                </a:solidFill>
                <a:latin typeface="Times New Roman" panose="02020603050405020304" pitchFamily="18" charset="0"/>
              </a:rPr>
              <a:t>l</a:t>
            </a:r>
            <a:r>
              <a:rPr lang="en-US" altLang="en-US" sz="3300" smtClean="0">
                <a:solidFill>
                  <a:schemeClr val="tx2"/>
                </a:solidFill>
              </a:rPr>
              <a:t>∈</a:t>
            </a:r>
            <a:r>
              <a:rPr lang="en-US" altLang="zh-CN" sz="3300" smtClean="0">
                <a:solidFill>
                  <a:schemeClr val="tx2"/>
                </a:solidFill>
                <a:latin typeface="Times New Roman" panose="02020603050405020304" pitchFamily="18" charset="0"/>
              </a:rPr>
              <a:t>L(G), w(</a:t>
            </a:r>
            <a:r>
              <a:rPr lang="en-US" altLang="zh-CN" sz="3300" i="1" smtClean="0">
                <a:solidFill>
                  <a:schemeClr val="tx2"/>
                </a:solidFill>
                <a:latin typeface="Times New Roman" panose="02020603050405020304" pitchFamily="18" charset="0"/>
              </a:rPr>
              <a:t>l</a:t>
            </a:r>
            <a:r>
              <a:rPr lang="en-US" altLang="zh-CN" sz="3300" smtClean="0">
                <a:solidFill>
                  <a:schemeClr val="tx2"/>
                </a:solidFill>
                <a:latin typeface="Times New Roman" panose="02020603050405020304" pitchFamily="18" charset="0"/>
              </a:rPr>
              <a:t>) &gt; 0</a:t>
            </a:r>
            <a:r>
              <a:rPr lang="zh-CN" altLang="en-US" sz="3300" smtClean="0">
                <a:latin typeface="Times New Roman" panose="02020603050405020304" pitchFamily="18" charset="0"/>
              </a:rPr>
              <a:t>的时候，显然两点间的最短路一定是简单路（为什么？），所以在网络中找最短路只需在简单路中找。 </a:t>
            </a:r>
          </a:p>
        </p:txBody>
      </p:sp>
      <p:sp>
        <p:nvSpPr>
          <p:cNvPr id="3" name="页脚占位符 2"/>
          <p:cNvSpPr>
            <a:spLocks noGrp="1"/>
          </p:cNvSpPr>
          <p:nvPr>
            <p:ph type="ftr" sz="quarter" idx="11"/>
          </p:nvPr>
        </p:nvSpPr>
        <p:spPr/>
        <p:txBody>
          <a:bodyPr/>
          <a:lstStyle/>
          <a:p>
            <a:pPr>
              <a:defRPr/>
            </a:pPr>
            <a:endParaRPr lang="en-US" altLang="zh-CN"/>
          </a:p>
        </p:txBody>
      </p:sp>
      <p:sp>
        <p:nvSpPr>
          <p:cNvPr id="1259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869AF28-616B-4FD6-A692-4F3EDC39C646}" type="slidenum">
              <a:rPr kumimoji="0" lang="zh-CN" altLang="en-US" sz="1400" b="0" smtClean="0"/>
              <a:pPr>
                <a:spcBef>
                  <a:spcPct val="0"/>
                </a:spcBef>
                <a:buClrTx/>
                <a:buFontTx/>
                <a:buNone/>
              </a:pPr>
              <a:t>66</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 calcmode="lin" valueType="num">
                                      <p:cBhvr additive="base">
                                        <p:cTn id="7"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pRg st="3" end="3"/>
                                            </p:txEl>
                                          </p:spTgt>
                                        </p:tgtEl>
                                        <p:attrNameLst>
                                          <p:attrName>style.visibility</p:attrName>
                                        </p:attrNameLst>
                                      </p:cBhvr>
                                      <p:to>
                                        <p:strVal val="visible"/>
                                      </p:to>
                                    </p:set>
                                    <p:anim calcmode="lin" valueType="num">
                                      <p:cBhvr additive="base">
                                        <p:cTn id="13"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0" y="-30093"/>
            <a:ext cx="8153400" cy="707886"/>
          </a:xfrm>
        </p:spPr>
        <p:txBody>
          <a:bodyPr/>
          <a:lstStyle/>
          <a:p>
            <a:pPr algn="l" eaLnBrk="1" hangingPunct="1">
              <a:defRPr/>
            </a:pPr>
            <a:r>
              <a:rPr lang="zh-CN" altLang="en-US" sz="4000" dirty="0" smtClean="0">
                <a:latin typeface="+mj-ea"/>
              </a:rPr>
              <a:t>例: 最短路与距离</a:t>
            </a:r>
          </a:p>
        </p:txBody>
      </p:sp>
      <p:sp>
        <p:nvSpPr>
          <p:cNvPr id="62467" name="Rectangle 3"/>
          <p:cNvSpPr>
            <a:spLocks noGrp="1" noChangeArrowheads="1"/>
          </p:cNvSpPr>
          <p:nvPr>
            <p:ph type="body" idx="1"/>
          </p:nvPr>
        </p:nvSpPr>
        <p:spPr>
          <a:xfrm>
            <a:off x="4343400" y="1371600"/>
            <a:ext cx="4495800" cy="4419600"/>
          </a:xfrm>
        </p:spPr>
        <p:txBody>
          <a:bodyPr/>
          <a:lstStyle/>
          <a:p>
            <a:pPr marL="609600" indent="-609600" eaLnBrk="1" hangingPunct="1">
              <a:buFont typeface="Wingdings" panose="05000000000000000000" pitchFamily="2" charset="2"/>
              <a:buNone/>
            </a:pPr>
            <a:r>
              <a:rPr lang="en-US" altLang="zh-CN" smtClean="0">
                <a:latin typeface="Times New Roman" panose="02020603050405020304" pitchFamily="18" charset="0"/>
              </a:rPr>
              <a:t>a</a:t>
            </a:r>
            <a:r>
              <a:rPr lang="zh-CN" altLang="en-US" smtClean="0">
                <a:latin typeface="Times New Roman" panose="02020603050405020304" pitchFamily="18" charset="0"/>
              </a:rPr>
              <a:t>到</a:t>
            </a:r>
            <a:r>
              <a:rPr lang="en-US" altLang="zh-CN" smtClean="0">
                <a:latin typeface="Times New Roman" panose="02020603050405020304" pitchFamily="18" charset="0"/>
              </a:rPr>
              <a:t>c</a:t>
            </a:r>
            <a:r>
              <a:rPr lang="zh-CN" altLang="en-US" smtClean="0">
                <a:latin typeface="Times New Roman" panose="02020603050405020304" pitchFamily="18" charset="0"/>
              </a:rPr>
              <a:t>的</a:t>
            </a:r>
            <a:r>
              <a:rPr lang="zh-CN" altLang="en-US" smtClean="0">
                <a:solidFill>
                  <a:schemeClr val="tx2"/>
                </a:solidFill>
                <a:latin typeface="Times New Roman" panose="02020603050405020304" pitchFamily="18" charset="0"/>
              </a:rPr>
              <a:t>简单路</a:t>
            </a:r>
            <a:r>
              <a:rPr lang="zh-CN" altLang="en-US" smtClean="0">
                <a:latin typeface="Times New Roman" panose="02020603050405020304" pitchFamily="18" charset="0"/>
              </a:rPr>
              <a:t>有：</a:t>
            </a:r>
          </a:p>
          <a:p>
            <a:pPr marL="609600" indent="-609600" eaLnBrk="1" hangingPunct="1">
              <a:buFont typeface="Wingdings" panose="05000000000000000000" pitchFamily="2" charset="2"/>
              <a:buAutoNum type="arabicParenBoth"/>
            </a:pPr>
            <a:r>
              <a:rPr lang="zh-CN" altLang="en-US" smtClean="0">
                <a:latin typeface="Times New Roman" panose="02020603050405020304" pitchFamily="18" charset="0"/>
              </a:rPr>
              <a:t>(</a:t>
            </a:r>
            <a:r>
              <a:rPr lang="en-US" altLang="zh-CN" smtClean="0">
                <a:latin typeface="Times New Roman" panose="02020603050405020304" pitchFamily="18" charset="0"/>
              </a:rPr>
              <a:t>a,b,c)</a:t>
            </a:r>
            <a:r>
              <a:rPr lang="zh-CN" altLang="en-US" smtClean="0">
                <a:latin typeface="Times New Roman" panose="02020603050405020304" pitchFamily="18" charset="0"/>
              </a:rPr>
              <a:t>权和为5+4=9;</a:t>
            </a:r>
          </a:p>
          <a:p>
            <a:pPr marL="609600" indent="-609600" eaLnBrk="1" hangingPunct="1">
              <a:buFont typeface="Wingdings" panose="05000000000000000000" pitchFamily="2" charset="2"/>
              <a:buAutoNum type="arabicParenBoth"/>
            </a:pPr>
            <a:r>
              <a:rPr lang="zh-CN" altLang="en-US" smtClean="0">
                <a:latin typeface="Times New Roman" panose="02020603050405020304" pitchFamily="18" charset="0"/>
              </a:rPr>
              <a:t>(</a:t>
            </a:r>
            <a:r>
              <a:rPr lang="en-US" altLang="zh-CN" smtClean="0">
                <a:latin typeface="Times New Roman" panose="02020603050405020304" pitchFamily="18" charset="0"/>
              </a:rPr>
              <a:t>a,c)</a:t>
            </a:r>
            <a:r>
              <a:rPr lang="zh-CN" altLang="en-US" smtClean="0">
                <a:latin typeface="Times New Roman" panose="02020603050405020304" pitchFamily="18" charset="0"/>
              </a:rPr>
              <a:t>权和为12;</a:t>
            </a:r>
          </a:p>
          <a:p>
            <a:pPr marL="609600" indent="-609600" eaLnBrk="1" hangingPunct="1">
              <a:buFont typeface="Wingdings" panose="05000000000000000000" pitchFamily="2" charset="2"/>
              <a:buAutoNum type="arabicParenBoth"/>
            </a:pPr>
            <a:r>
              <a:rPr lang="zh-CN" altLang="en-US" smtClean="0">
                <a:latin typeface="Times New Roman" panose="02020603050405020304" pitchFamily="18" charset="0"/>
              </a:rPr>
              <a:t>(</a:t>
            </a:r>
            <a:r>
              <a:rPr lang="en-US" altLang="zh-CN" smtClean="0">
                <a:latin typeface="Times New Roman" panose="02020603050405020304" pitchFamily="18" charset="0"/>
              </a:rPr>
              <a:t>a,d,c)</a:t>
            </a:r>
            <a:r>
              <a:rPr lang="zh-CN" altLang="en-US" smtClean="0">
                <a:latin typeface="Times New Roman" panose="02020603050405020304" pitchFamily="18" charset="0"/>
              </a:rPr>
              <a:t>权和为8+20= 28。</a:t>
            </a:r>
          </a:p>
          <a:p>
            <a:pPr marL="609600" indent="-609600" eaLnBrk="1" hangingPunct="1">
              <a:buFont typeface="Wingdings" panose="05000000000000000000" pitchFamily="2" charset="2"/>
              <a:buNone/>
            </a:pPr>
            <a:r>
              <a:rPr lang="zh-CN" altLang="en-US" smtClean="0">
                <a:latin typeface="Times New Roman" panose="02020603050405020304" pitchFamily="18" charset="0"/>
              </a:rPr>
              <a:t>最短路为： (</a:t>
            </a:r>
            <a:r>
              <a:rPr lang="en-US" altLang="zh-CN" smtClean="0">
                <a:latin typeface="Times New Roman" panose="02020603050405020304" pitchFamily="18" charset="0"/>
              </a:rPr>
              <a:t>a, b, c)，</a:t>
            </a:r>
          </a:p>
          <a:p>
            <a:pPr marL="609600" indent="-609600" eaLnBrk="1" hangingPunct="1">
              <a:buFont typeface="Wingdings" panose="05000000000000000000" pitchFamily="2" charset="2"/>
              <a:buNone/>
            </a:pPr>
            <a:r>
              <a:rPr lang="zh-CN" altLang="en-US" smtClean="0">
                <a:latin typeface="Times New Roman" panose="02020603050405020304" pitchFamily="18" charset="0"/>
              </a:rPr>
              <a:t>因此</a:t>
            </a:r>
            <a:r>
              <a:rPr lang="en-US" altLang="zh-CN" smtClean="0">
                <a:latin typeface="Times New Roman" panose="02020603050405020304" pitchFamily="18" charset="0"/>
              </a:rPr>
              <a:t>a</a:t>
            </a:r>
            <a:r>
              <a:rPr lang="zh-CN" altLang="en-US" smtClean="0">
                <a:latin typeface="Times New Roman" panose="02020603050405020304" pitchFamily="18" charset="0"/>
              </a:rPr>
              <a:t>到</a:t>
            </a:r>
            <a:r>
              <a:rPr lang="en-US" altLang="zh-CN" smtClean="0">
                <a:latin typeface="Times New Roman" panose="02020603050405020304" pitchFamily="18" charset="0"/>
              </a:rPr>
              <a:t>c</a:t>
            </a:r>
            <a:r>
              <a:rPr lang="zh-CN" altLang="en-US" smtClean="0">
                <a:latin typeface="Times New Roman" panose="02020603050405020304" pitchFamily="18" charset="0"/>
              </a:rPr>
              <a:t>的距离为9。</a:t>
            </a:r>
          </a:p>
        </p:txBody>
      </p:sp>
      <p:grpSp>
        <p:nvGrpSpPr>
          <p:cNvPr id="126980" name="Group 4"/>
          <p:cNvGrpSpPr>
            <a:grpSpLocks/>
          </p:cNvGrpSpPr>
          <p:nvPr/>
        </p:nvGrpSpPr>
        <p:grpSpPr bwMode="auto">
          <a:xfrm>
            <a:off x="381000" y="1458913"/>
            <a:ext cx="3359150" cy="3951287"/>
            <a:chOff x="288" y="1255"/>
            <a:chExt cx="2116" cy="2489"/>
          </a:xfrm>
        </p:grpSpPr>
        <p:sp>
          <p:nvSpPr>
            <p:cNvPr id="126983" name="Rectangle 5"/>
            <p:cNvSpPr>
              <a:spLocks noChangeArrowheads="1"/>
            </p:cNvSpPr>
            <p:nvPr/>
          </p:nvSpPr>
          <p:spPr bwMode="auto">
            <a:xfrm>
              <a:off x="528" y="1660"/>
              <a:ext cx="1632" cy="1776"/>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6984" name="Line 6"/>
            <p:cNvSpPr>
              <a:spLocks noChangeShapeType="1"/>
            </p:cNvSpPr>
            <p:nvPr/>
          </p:nvSpPr>
          <p:spPr bwMode="auto">
            <a:xfrm>
              <a:off x="528" y="1660"/>
              <a:ext cx="1632" cy="177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6985" name="Oval 7"/>
            <p:cNvSpPr>
              <a:spLocks noChangeArrowheads="1"/>
            </p:cNvSpPr>
            <p:nvPr/>
          </p:nvSpPr>
          <p:spPr bwMode="auto">
            <a:xfrm>
              <a:off x="480" y="1612"/>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6986" name="Oval 8"/>
            <p:cNvSpPr>
              <a:spLocks noChangeArrowheads="1"/>
            </p:cNvSpPr>
            <p:nvPr/>
          </p:nvSpPr>
          <p:spPr bwMode="auto">
            <a:xfrm>
              <a:off x="480" y="3388"/>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6987" name="Oval 9"/>
            <p:cNvSpPr>
              <a:spLocks noChangeArrowheads="1"/>
            </p:cNvSpPr>
            <p:nvPr/>
          </p:nvSpPr>
          <p:spPr bwMode="auto">
            <a:xfrm>
              <a:off x="2112" y="1612"/>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6988" name="Oval 10"/>
            <p:cNvSpPr>
              <a:spLocks noChangeArrowheads="1"/>
            </p:cNvSpPr>
            <p:nvPr/>
          </p:nvSpPr>
          <p:spPr bwMode="auto">
            <a:xfrm>
              <a:off x="2112" y="3388"/>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6989" name="Text Box 11"/>
            <p:cNvSpPr txBox="1">
              <a:spLocks noChangeArrowheads="1"/>
            </p:cNvSpPr>
            <p:nvPr/>
          </p:nvSpPr>
          <p:spPr bwMode="auto">
            <a:xfrm>
              <a:off x="412" y="1256"/>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a</a:t>
              </a:r>
              <a:endParaRPr lang="en-US" altLang="zh-CN" sz="3600" baseline="-25000">
                <a:solidFill>
                  <a:schemeClr val="tx2"/>
                </a:solidFill>
                <a:latin typeface="Times New Roman" panose="02020603050405020304" pitchFamily="18" charset="0"/>
              </a:endParaRPr>
            </a:p>
          </p:txBody>
        </p:sp>
        <p:sp>
          <p:nvSpPr>
            <p:cNvPr id="126990" name="Text Box 12"/>
            <p:cNvSpPr txBox="1">
              <a:spLocks noChangeArrowheads="1"/>
            </p:cNvSpPr>
            <p:nvPr/>
          </p:nvSpPr>
          <p:spPr bwMode="auto">
            <a:xfrm>
              <a:off x="2032" y="1255"/>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b</a:t>
              </a:r>
              <a:endParaRPr lang="en-US" altLang="zh-CN" sz="3600" baseline="-25000">
                <a:solidFill>
                  <a:schemeClr val="tx2"/>
                </a:solidFill>
                <a:latin typeface="Times New Roman" panose="02020603050405020304" pitchFamily="18" charset="0"/>
              </a:endParaRPr>
            </a:p>
          </p:txBody>
        </p:sp>
        <p:sp>
          <p:nvSpPr>
            <p:cNvPr id="126991" name="Text Box 13"/>
            <p:cNvSpPr txBox="1">
              <a:spLocks noChangeArrowheads="1"/>
            </p:cNvSpPr>
            <p:nvPr/>
          </p:nvSpPr>
          <p:spPr bwMode="auto">
            <a:xfrm>
              <a:off x="2112" y="3340"/>
              <a:ext cx="2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c</a:t>
              </a:r>
              <a:endParaRPr lang="en-US" altLang="zh-CN" sz="3600" baseline="-25000">
                <a:solidFill>
                  <a:schemeClr val="tx2"/>
                </a:solidFill>
                <a:latin typeface="Times New Roman" panose="02020603050405020304" pitchFamily="18" charset="0"/>
              </a:endParaRPr>
            </a:p>
          </p:txBody>
        </p:sp>
        <p:sp>
          <p:nvSpPr>
            <p:cNvPr id="126992" name="Text Box 14"/>
            <p:cNvSpPr txBox="1">
              <a:spLocks noChangeArrowheads="1"/>
            </p:cNvSpPr>
            <p:nvPr/>
          </p:nvSpPr>
          <p:spPr bwMode="auto">
            <a:xfrm>
              <a:off x="288" y="3340"/>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d</a:t>
              </a:r>
              <a:endParaRPr lang="en-US" altLang="zh-CN" sz="3600" baseline="-25000">
                <a:solidFill>
                  <a:schemeClr val="tx2"/>
                </a:solidFill>
                <a:latin typeface="Times New Roman" panose="02020603050405020304" pitchFamily="18" charset="0"/>
              </a:endParaRPr>
            </a:p>
          </p:txBody>
        </p:sp>
        <p:sp>
          <p:nvSpPr>
            <p:cNvPr id="126993" name="Text Box 15"/>
            <p:cNvSpPr txBox="1">
              <a:spLocks noChangeArrowheads="1"/>
            </p:cNvSpPr>
            <p:nvPr/>
          </p:nvSpPr>
          <p:spPr bwMode="auto">
            <a:xfrm>
              <a:off x="1200" y="135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5</a:t>
              </a:r>
              <a:endParaRPr lang="en-US" altLang="zh-CN" baseline="-25000">
                <a:latin typeface="Times New Roman" panose="02020603050405020304" pitchFamily="18" charset="0"/>
              </a:endParaRPr>
            </a:p>
          </p:txBody>
        </p:sp>
        <p:sp>
          <p:nvSpPr>
            <p:cNvPr id="126994" name="Text Box 16"/>
            <p:cNvSpPr txBox="1">
              <a:spLocks noChangeArrowheads="1"/>
            </p:cNvSpPr>
            <p:nvPr/>
          </p:nvSpPr>
          <p:spPr bwMode="auto">
            <a:xfrm>
              <a:off x="1344" y="2256"/>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12</a:t>
              </a:r>
              <a:endParaRPr lang="en-US" altLang="zh-CN" baseline="-25000">
                <a:latin typeface="Times New Roman" panose="02020603050405020304" pitchFamily="18" charset="0"/>
              </a:endParaRPr>
            </a:p>
          </p:txBody>
        </p:sp>
        <p:sp>
          <p:nvSpPr>
            <p:cNvPr id="126995" name="Text Box 17"/>
            <p:cNvSpPr txBox="1">
              <a:spLocks noChangeArrowheads="1"/>
            </p:cNvSpPr>
            <p:nvPr/>
          </p:nvSpPr>
          <p:spPr bwMode="auto">
            <a:xfrm>
              <a:off x="2160" y="220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4</a:t>
              </a:r>
              <a:endParaRPr lang="en-US" altLang="zh-CN" baseline="-25000">
                <a:latin typeface="Times New Roman" panose="02020603050405020304" pitchFamily="18" charset="0"/>
              </a:endParaRPr>
            </a:p>
          </p:txBody>
        </p:sp>
        <p:sp>
          <p:nvSpPr>
            <p:cNvPr id="126996" name="Text Box 18"/>
            <p:cNvSpPr txBox="1">
              <a:spLocks noChangeArrowheads="1"/>
            </p:cNvSpPr>
            <p:nvPr/>
          </p:nvSpPr>
          <p:spPr bwMode="auto">
            <a:xfrm>
              <a:off x="528" y="225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8</a:t>
              </a:r>
              <a:endParaRPr lang="en-US" altLang="zh-CN" baseline="-25000">
                <a:latin typeface="Times New Roman" panose="02020603050405020304" pitchFamily="18" charset="0"/>
              </a:endParaRPr>
            </a:p>
          </p:txBody>
        </p:sp>
        <p:sp>
          <p:nvSpPr>
            <p:cNvPr id="126997" name="Text Box 19"/>
            <p:cNvSpPr txBox="1">
              <a:spLocks noChangeArrowheads="1"/>
            </p:cNvSpPr>
            <p:nvPr/>
          </p:nvSpPr>
          <p:spPr bwMode="auto">
            <a:xfrm>
              <a:off x="1200" y="3072"/>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20</a:t>
              </a:r>
              <a:endParaRPr lang="en-US" altLang="zh-CN" baseline="-25000">
                <a:latin typeface="Times New Roman" panose="02020603050405020304" pitchFamily="18" charset="0"/>
              </a:endParaRPr>
            </a:p>
          </p:txBody>
        </p:sp>
      </p:grpSp>
      <p:sp>
        <p:nvSpPr>
          <p:cNvPr id="2" name="页脚占位符 1"/>
          <p:cNvSpPr>
            <a:spLocks noGrp="1"/>
          </p:cNvSpPr>
          <p:nvPr>
            <p:ph type="ftr" sz="quarter" idx="11"/>
          </p:nvPr>
        </p:nvSpPr>
        <p:spPr/>
        <p:txBody>
          <a:bodyPr/>
          <a:lstStyle/>
          <a:p>
            <a:pPr>
              <a:defRPr/>
            </a:pPr>
            <a:endParaRPr lang="en-US" altLang="zh-CN"/>
          </a:p>
        </p:txBody>
      </p:sp>
      <p:sp>
        <p:nvSpPr>
          <p:cNvPr id="12698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78C4736-7B89-4670-9844-1830C3DD2F79}" type="slidenum">
              <a:rPr kumimoji="0" lang="zh-CN" altLang="en-US" sz="1400" b="0" smtClean="0"/>
              <a:pPr>
                <a:spcBef>
                  <a:spcPct val="0"/>
                </a:spcBef>
                <a:buClrTx/>
                <a:buFontTx/>
                <a:buNone/>
              </a:pPr>
              <a:t>67</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 calcmode="lin" valueType="num">
                                      <p:cBhvr additive="base">
                                        <p:cTn id="7"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anim calcmode="lin" valueType="num">
                                      <p:cBhvr additive="base">
                                        <p:cTn id="13"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anim calcmode="lin" valueType="num">
                                      <p:cBhvr additive="base">
                                        <p:cTn id="19"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2467">
                                            <p:txEl>
                                              <p:pRg st="4" end="4"/>
                                            </p:txEl>
                                          </p:spTgt>
                                        </p:tgtEl>
                                        <p:attrNameLst>
                                          <p:attrName>style.visibility</p:attrName>
                                        </p:attrNameLst>
                                      </p:cBhvr>
                                      <p:to>
                                        <p:strVal val="visible"/>
                                      </p:to>
                                    </p:set>
                                    <p:anim calcmode="lin" valueType="num">
                                      <p:cBhvr additive="base">
                                        <p:cTn id="25" dur="5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2467">
                                            <p:txEl>
                                              <p:pRg st="5" end="5"/>
                                            </p:txEl>
                                          </p:spTgt>
                                        </p:tgtEl>
                                        <p:attrNameLst>
                                          <p:attrName>style.visibility</p:attrName>
                                        </p:attrNameLst>
                                      </p:cBhvr>
                                      <p:to>
                                        <p:strVal val="visible"/>
                                      </p:to>
                                    </p:set>
                                    <p:anim calcmode="lin" valueType="num">
                                      <p:cBhvr additive="base">
                                        <p:cTn id="29" dur="5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24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0" y="-30093"/>
            <a:ext cx="7772400" cy="707886"/>
          </a:xfrm>
        </p:spPr>
        <p:txBody>
          <a:bodyPr/>
          <a:lstStyle/>
          <a:p>
            <a:pPr algn="l" eaLnBrk="1" hangingPunct="1">
              <a:defRPr/>
            </a:pPr>
            <a:r>
              <a:rPr lang="en-US" altLang="zh-CN" sz="4000" dirty="0" smtClean="0">
                <a:latin typeface="+mj-ea"/>
              </a:rPr>
              <a:t>Dijkstra</a:t>
            </a:r>
            <a:r>
              <a:rPr lang="zh-CN" altLang="en-US" sz="4000" dirty="0" smtClean="0">
                <a:latin typeface="+mj-ea"/>
              </a:rPr>
              <a:t>算法</a:t>
            </a:r>
            <a:r>
              <a:rPr lang="en-US" altLang="zh-CN" sz="4000" dirty="0" smtClean="0">
                <a:latin typeface="+mj-ea"/>
              </a:rPr>
              <a:t>(1959)</a:t>
            </a:r>
          </a:p>
        </p:txBody>
      </p:sp>
      <p:sp>
        <p:nvSpPr>
          <p:cNvPr id="128003" name="Rectangle 3"/>
          <p:cNvSpPr>
            <a:spLocks noGrp="1" noChangeArrowheads="1"/>
          </p:cNvSpPr>
          <p:nvPr>
            <p:ph type="body" sz="half" idx="1"/>
          </p:nvPr>
        </p:nvSpPr>
        <p:spPr>
          <a:xfrm>
            <a:off x="228600" y="1143000"/>
            <a:ext cx="8686800" cy="1295400"/>
          </a:xfrm>
        </p:spPr>
        <p:txBody>
          <a:bodyPr/>
          <a:lstStyle/>
          <a:p>
            <a:pPr eaLnBrk="1" hangingPunct="1"/>
            <a:r>
              <a:rPr lang="zh-CN" altLang="en-US" dirty="0" smtClean="0">
                <a:solidFill>
                  <a:schemeClr val="tx2"/>
                </a:solidFill>
                <a:latin typeface="宋体" panose="02010600030101010101" pitchFamily="2" charset="-122"/>
              </a:rPr>
              <a:t>定义  </a:t>
            </a:r>
            <a:r>
              <a:rPr lang="zh-CN" altLang="en-US" dirty="0" smtClean="0">
                <a:latin typeface="宋体" panose="02010600030101010101" pitchFamily="2" charset="-122"/>
              </a:rPr>
              <a:t>设</a:t>
            </a:r>
            <a:r>
              <a:rPr lang="en-US" altLang="zh-CN" dirty="0" smtClean="0">
                <a:latin typeface="Times New Roman" panose="02020603050405020304" pitchFamily="18" charset="0"/>
              </a:rPr>
              <a:t>G</a:t>
            </a:r>
            <a:r>
              <a:rPr lang="zh-CN" altLang="en-US" dirty="0" smtClean="0">
                <a:latin typeface="宋体" panose="02010600030101010101" pitchFamily="2" charset="-122"/>
              </a:rPr>
              <a:t>是有限权图，</a:t>
            </a:r>
            <a:r>
              <a:rPr lang="en-US" altLang="zh-CN" dirty="0" smtClean="0">
                <a:latin typeface="Times New Roman" panose="02020603050405020304" pitchFamily="18" charset="0"/>
              </a:rPr>
              <a:t>S</a:t>
            </a:r>
            <a:r>
              <a:rPr lang="en-US" altLang="zh-CN" dirty="0" smtClean="0">
                <a:latin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rPr>
              <a:t>P(G)</a:t>
            </a:r>
            <a:r>
              <a:rPr lang="en-US" altLang="zh-CN" dirty="0" smtClean="0">
                <a:latin typeface="宋体" panose="02010600030101010101" pitchFamily="2" charset="-122"/>
              </a:rPr>
              <a:t>，</a:t>
            </a:r>
            <a:r>
              <a:rPr lang="en-US" altLang="zh-CN" dirty="0" smtClean="0">
                <a:latin typeface="Times New Roman" panose="02020603050405020304" pitchFamily="18" charset="0"/>
              </a:rPr>
              <a:t>u</a:t>
            </a:r>
            <a:r>
              <a:rPr lang="en-US" altLang="zh-CN" baseline="-30000" dirty="0" smtClean="0">
                <a:latin typeface="Times New Roman" panose="02020603050405020304" pitchFamily="18" charset="0"/>
              </a:rPr>
              <a:t>0</a:t>
            </a:r>
            <a:r>
              <a:rPr lang="en-US" altLang="zh-CN" dirty="0" smtClean="0">
                <a:latin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rPr>
              <a:t>S</a:t>
            </a:r>
            <a:r>
              <a:rPr lang="en-US" altLang="zh-CN" dirty="0" smtClean="0">
                <a:latin typeface="宋体" panose="02010600030101010101" pitchFamily="2" charset="-122"/>
              </a:rPr>
              <a:t>，</a:t>
            </a:r>
            <a:r>
              <a:rPr lang="en-US" altLang="zh-CN" dirty="0" smtClean="0">
                <a:latin typeface="Times New Roman" panose="02020603050405020304" pitchFamily="18" charset="0"/>
              </a:rPr>
              <a:t>S</a:t>
            </a:r>
            <a:r>
              <a:rPr lang="en-US" altLang="zh-CN" dirty="0" smtClean="0">
                <a:latin typeface="Times New Roman" panose="02020603050405020304" pitchFamily="18" charset="0"/>
                <a:cs typeface="Times New Roman" panose="02020603050405020304" pitchFamily="18" charset="0"/>
              </a:rPr>
              <a:t>’</a:t>
            </a:r>
            <a:r>
              <a:rPr lang="en-US" altLang="zh-CN" dirty="0" smtClean="0">
                <a:latin typeface="Times New Roman" panose="02020603050405020304" pitchFamily="18" charset="0"/>
              </a:rPr>
              <a:t>=P-S</a:t>
            </a:r>
            <a:r>
              <a:rPr lang="en-US" altLang="zh-CN" dirty="0" smtClean="0">
                <a:latin typeface="宋体" panose="02010600030101010101" pitchFamily="2" charset="-122"/>
              </a:rPr>
              <a:t>，</a:t>
            </a:r>
            <a:r>
              <a:rPr lang="zh-CN" altLang="en-US" dirty="0" smtClean="0">
                <a:latin typeface="宋体" panose="02010600030101010101" pitchFamily="2" charset="-122"/>
              </a:rPr>
              <a:t>定义</a:t>
            </a:r>
            <a:r>
              <a:rPr lang="en-US" altLang="zh-CN" dirty="0" smtClean="0">
                <a:solidFill>
                  <a:schemeClr val="tx2"/>
                </a:solidFill>
                <a:latin typeface="Times New Roman" panose="02020603050405020304" pitchFamily="18" charset="0"/>
              </a:rPr>
              <a:t>u</a:t>
            </a:r>
            <a:r>
              <a:rPr lang="en-US" altLang="zh-CN" baseline="-30000" dirty="0" smtClean="0">
                <a:solidFill>
                  <a:schemeClr val="tx2"/>
                </a:solidFill>
                <a:latin typeface="Times New Roman" panose="02020603050405020304" pitchFamily="18" charset="0"/>
              </a:rPr>
              <a:t>0</a:t>
            </a:r>
            <a:r>
              <a:rPr lang="zh-CN" altLang="en-US" dirty="0" smtClean="0">
                <a:solidFill>
                  <a:schemeClr val="tx2"/>
                </a:solidFill>
                <a:latin typeface="宋体" panose="02010600030101010101" pitchFamily="2" charset="-122"/>
              </a:rPr>
              <a:t>到</a:t>
            </a:r>
            <a:r>
              <a:rPr lang="en-US" altLang="zh-CN" dirty="0" smtClean="0">
                <a:solidFill>
                  <a:schemeClr val="tx2"/>
                </a:solidFill>
                <a:latin typeface="Times New Roman" panose="02020603050405020304" pitchFamily="18" charset="0"/>
              </a:rPr>
              <a:t>S</a:t>
            </a:r>
            <a:r>
              <a:rPr lang="en-US" altLang="zh-CN" dirty="0" smtClean="0">
                <a:solidFill>
                  <a:schemeClr val="tx2"/>
                </a:solidFill>
                <a:latin typeface="Times New Roman" panose="02020603050405020304" pitchFamily="18" charset="0"/>
                <a:cs typeface="Times New Roman" panose="02020603050405020304" pitchFamily="18" charset="0"/>
              </a:rPr>
              <a:t>’ </a:t>
            </a:r>
            <a:r>
              <a:rPr lang="en-US" altLang="zh-CN" dirty="0" smtClean="0">
                <a:solidFill>
                  <a:schemeClr val="tx2"/>
                </a:solidFill>
                <a:latin typeface="宋体" panose="02010600030101010101" pitchFamily="2" charset="-122"/>
              </a:rPr>
              <a:t>(</a:t>
            </a:r>
            <a:r>
              <a:rPr lang="zh-CN" altLang="en-US" dirty="0" smtClean="0">
                <a:solidFill>
                  <a:schemeClr val="tx2"/>
                </a:solidFill>
                <a:latin typeface="宋体" panose="02010600030101010101" pitchFamily="2" charset="-122"/>
              </a:rPr>
              <a:t>点到点集</a:t>
            </a:r>
            <a:r>
              <a:rPr lang="en-US" altLang="zh-CN" dirty="0" smtClean="0">
                <a:solidFill>
                  <a:schemeClr val="tx2"/>
                </a:solidFill>
                <a:latin typeface="宋体" panose="02010600030101010101" pitchFamily="2" charset="-122"/>
              </a:rPr>
              <a:t>)</a:t>
            </a:r>
            <a:r>
              <a:rPr lang="zh-CN" altLang="en-US" dirty="0" smtClean="0">
                <a:solidFill>
                  <a:schemeClr val="tx2"/>
                </a:solidFill>
                <a:latin typeface="宋体" panose="02010600030101010101" pitchFamily="2" charset="-122"/>
              </a:rPr>
              <a:t>的距离</a:t>
            </a:r>
            <a:r>
              <a:rPr lang="zh-CN" altLang="en-US" dirty="0" smtClean="0">
                <a:latin typeface="宋体" panose="02010600030101010101" pitchFamily="2" charset="-122"/>
              </a:rPr>
              <a:t>为</a:t>
            </a:r>
            <a:r>
              <a:rPr lang="zh-CN" altLang="en-US" dirty="0" smtClean="0">
                <a:latin typeface="Times New Roman" panose="02020603050405020304" pitchFamily="18" charset="0"/>
              </a:rPr>
              <a:t> </a:t>
            </a:r>
            <a:endParaRPr lang="en-US" altLang="zh-CN" dirty="0" smtClean="0">
              <a:latin typeface="Times New Roman" panose="02020603050405020304" pitchFamily="18" charset="0"/>
            </a:endParaRPr>
          </a:p>
        </p:txBody>
      </p:sp>
      <p:sp>
        <p:nvSpPr>
          <p:cNvPr id="128004" name="Rectangle 4"/>
          <p:cNvSpPr>
            <a:spLocks noChangeArrowheads="1"/>
          </p:cNvSpPr>
          <p:nvPr/>
        </p:nvSpPr>
        <p:spPr bwMode="auto">
          <a:xfrm>
            <a:off x="304800" y="3640138"/>
            <a:ext cx="876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dirty="0">
                <a:latin typeface="宋体" panose="02010600030101010101" pitchFamily="2" charset="-122"/>
              </a:rPr>
              <a:t>实现上述距离的路称为</a:t>
            </a:r>
            <a:r>
              <a:rPr lang="en-US" altLang="zh-CN" dirty="0">
                <a:solidFill>
                  <a:schemeClr val="tx2"/>
                </a:solidFill>
                <a:latin typeface="Times New Roman" panose="02020603050405020304" pitchFamily="18" charset="0"/>
              </a:rPr>
              <a:t>u</a:t>
            </a:r>
            <a:r>
              <a:rPr lang="en-US" altLang="zh-CN" baseline="-30000" dirty="0">
                <a:solidFill>
                  <a:schemeClr val="tx2"/>
                </a:solidFill>
                <a:latin typeface="Times New Roman" panose="02020603050405020304" pitchFamily="18" charset="0"/>
              </a:rPr>
              <a:t>0</a:t>
            </a:r>
            <a:r>
              <a:rPr lang="zh-CN" altLang="en-US" dirty="0">
                <a:solidFill>
                  <a:schemeClr val="tx2"/>
                </a:solidFill>
                <a:latin typeface="宋体" panose="02010600030101010101" pitchFamily="2" charset="-122"/>
              </a:rPr>
              <a:t>到</a:t>
            </a:r>
            <a:r>
              <a:rPr lang="en-US" altLang="zh-CN" dirty="0">
                <a:solidFill>
                  <a:schemeClr val="tx2"/>
                </a:solidFill>
                <a:latin typeface="Times New Roman" panose="02020603050405020304" pitchFamily="18" charset="0"/>
              </a:rPr>
              <a:t>S’</a:t>
            </a:r>
            <a:r>
              <a:rPr lang="zh-CN" altLang="en-US" dirty="0">
                <a:solidFill>
                  <a:schemeClr val="tx2"/>
                </a:solidFill>
                <a:latin typeface="宋体" panose="02010600030101010101" pitchFamily="2" charset="-122"/>
              </a:rPr>
              <a:t>的最短路</a:t>
            </a:r>
            <a:r>
              <a:rPr lang="zh-CN" altLang="en-US" dirty="0">
                <a:latin typeface="宋体" panose="02010600030101010101" pitchFamily="2" charset="-122"/>
              </a:rPr>
              <a:t>。</a:t>
            </a:r>
          </a:p>
          <a:p>
            <a:pPr eaLnBrk="1" hangingPunct="1">
              <a:buFont typeface="Wingdings" panose="05000000000000000000" pitchFamily="2" charset="2"/>
              <a:buNone/>
            </a:pPr>
            <a:r>
              <a:rPr lang="zh-CN" altLang="en-US" dirty="0">
                <a:latin typeface="宋体" panose="02010600030101010101" pitchFamily="2" charset="-122"/>
              </a:rPr>
              <a:t>   上述点到点集距离的定义等价于</a:t>
            </a:r>
            <a:r>
              <a:rPr lang="zh-CN" altLang="en-US" dirty="0">
                <a:latin typeface="Times New Roman" panose="02020603050405020304" pitchFamily="18" charset="0"/>
              </a:rPr>
              <a:t> </a:t>
            </a:r>
            <a:endParaRPr lang="en-US" altLang="zh-CN" dirty="0">
              <a:latin typeface="Times New Roman" panose="02020603050405020304" pitchFamily="18" charset="0"/>
            </a:endParaRPr>
          </a:p>
        </p:txBody>
      </p:sp>
      <p:graphicFrame>
        <p:nvGraphicFramePr>
          <p:cNvPr id="11267" name="Object 10"/>
          <p:cNvGraphicFramePr>
            <a:graphicFrameLocks noGrp="1" noChangeAspect="1"/>
          </p:cNvGraphicFramePr>
          <p:nvPr>
            <p:ph sz="half" idx="2"/>
            <p:extLst>
              <p:ext uri="{D42A27DB-BD31-4B8C-83A1-F6EECF244321}">
                <p14:modId xmlns:p14="http://schemas.microsoft.com/office/powerpoint/2010/main" val="1389482142"/>
              </p:ext>
            </p:extLst>
          </p:nvPr>
        </p:nvGraphicFramePr>
        <p:xfrm>
          <a:off x="1143000" y="5029200"/>
          <a:ext cx="6653213" cy="1231900"/>
        </p:xfrm>
        <a:graphic>
          <a:graphicData uri="http://schemas.openxmlformats.org/presentationml/2006/ole">
            <mc:AlternateContent xmlns:mc="http://schemas.openxmlformats.org/markup-compatibility/2006">
              <mc:Choice xmlns:v="urn:schemas-microsoft-com:vml" Requires="v">
                <p:oleObj spid="_x0000_s128066" name="Equation" r:id="rId4" imgW="2057400" imgH="380880" progId="Equation.DSMT4">
                  <p:embed/>
                </p:oleObj>
              </mc:Choice>
              <mc:Fallback>
                <p:oleObj name="Equation" r:id="rId4" imgW="2057400" imgH="380880" progId="Equation.DSMT4">
                  <p:embed/>
                  <p:pic>
                    <p:nvPicPr>
                      <p:cNvPr id="0" name="Object 10"/>
                      <p:cNvPicPr>
                        <a:picLocks noChangeAspect="1" noChangeArrowheads="1"/>
                      </p:cNvPicPr>
                      <p:nvPr/>
                    </p:nvPicPr>
                    <p:blipFill>
                      <a:blip r:embed="rId5"/>
                      <a:srcRect/>
                      <a:stretch>
                        <a:fillRect/>
                      </a:stretch>
                    </p:blipFill>
                    <p:spPr bwMode="auto">
                      <a:xfrm>
                        <a:off x="1143000" y="5029200"/>
                        <a:ext cx="6653213"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矩形 4"/>
          <p:cNvSpPr>
            <a:spLocks noRot="1" noChangeAspect="1" noMove="1" noResize="1" noEditPoints="1" noAdjustHandles="1" noChangeArrowheads="1" noChangeShapeType="1" noTextEdit="1"/>
          </p:cNvSpPr>
          <p:nvPr/>
        </p:nvSpPr>
        <p:spPr>
          <a:xfrm>
            <a:off x="1421606" y="2452550"/>
            <a:ext cx="6096000" cy="1188018"/>
          </a:xfrm>
          <a:prstGeom prst="rect">
            <a:avLst/>
          </a:prstGeom>
          <a:blipFill rotWithShape="0">
            <a:blip r:embed="rId6"/>
            <a:stretch>
              <a:fillRect t="-7179"/>
            </a:stretch>
          </a:blipFill>
        </p:spPr>
        <p:txBody>
          <a:bodyPr/>
          <a:lstStyle/>
          <a:p>
            <a:pPr>
              <a:defRPr/>
            </a:pPr>
            <a:r>
              <a:rPr lang="zh-CN" altLang="en-US">
                <a:noFill/>
              </a:rPr>
              <a:t> </a:t>
            </a:r>
          </a:p>
        </p:txBody>
      </p:sp>
      <p:sp>
        <p:nvSpPr>
          <p:cNvPr id="2" name="页脚占位符 1"/>
          <p:cNvSpPr>
            <a:spLocks noGrp="1"/>
          </p:cNvSpPr>
          <p:nvPr>
            <p:ph type="ftr" sz="quarter" idx="11"/>
          </p:nvPr>
        </p:nvSpPr>
        <p:spPr/>
        <p:txBody>
          <a:bodyPr/>
          <a:lstStyle/>
          <a:p>
            <a:pPr>
              <a:defRPr/>
            </a:pPr>
            <a:endParaRPr lang="en-US" altLang="zh-CN"/>
          </a:p>
        </p:txBody>
      </p:sp>
      <p:sp>
        <p:nvSpPr>
          <p:cNvPr id="12800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D2C21CA-D1B3-4567-AE87-759246EAC328}" type="slidenum">
              <a:rPr kumimoji="0" lang="zh-CN" altLang="en-US" sz="1400" b="0" smtClean="0"/>
              <a:pPr>
                <a:spcBef>
                  <a:spcPct val="0"/>
                </a:spcBef>
                <a:buClrTx/>
                <a:buFontTx/>
                <a:buNone/>
              </a:pPr>
              <a:t>68</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additive="base">
                                        <p:cTn id="7" dur="500" fill="hold"/>
                                        <p:tgtEl>
                                          <p:spTgt spid="11267"/>
                                        </p:tgtEl>
                                        <p:attrNameLst>
                                          <p:attrName>ppt_x</p:attrName>
                                        </p:attrNameLst>
                                      </p:cBhvr>
                                      <p:tavLst>
                                        <p:tav tm="0">
                                          <p:val>
                                            <p:strVal val="#ppt_x"/>
                                          </p:val>
                                        </p:tav>
                                        <p:tav tm="100000">
                                          <p:val>
                                            <p:strVal val="#ppt_x"/>
                                          </p:val>
                                        </p:tav>
                                      </p:tavLst>
                                    </p:anim>
                                    <p:anim calcmode="lin" valueType="num">
                                      <p:cBhvr additive="base">
                                        <p:cTn id="8"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1" name="Rectangle 5"/>
          <p:cNvSpPr>
            <a:spLocks noGrp="1" noChangeArrowheads="1"/>
          </p:cNvSpPr>
          <p:nvPr>
            <p:ph type="title"/>
          </p:nvPr>
        </p:nvSpPr>
        <p:spPr>
          <a:xfrm>
            <a:off x="0" y="0"/>
            <a:ext cx="7772400" cy="708025"/>
          </a:xfrm>
        </p:spPr>
        <p:txBody>
          <a:bodyPr/>
          <a:lstStyle/>
          <a:p>
            <a:pPr algn="l" eaLnBrk="1" hangingPunct="1">
              <a:defRPr/>
            </a:pPr>
            <a:r>
              <a:rPr lang="zh-CN" altLang="en-US" sz="4000" dirty="0" smtClean="0">
                <a:latin typeface="Times New Roman" pitchFamily="18" charset="0"/>
              </a:rPr>
              <a:t>分析：等价定义</a:t>
            </a:r>
          </a:p>
        </p:txBody>
      </p:sp>
      <p:graphicFrame>
        <p:nvGraphicFramePr>
          <p:cNvPr id="130051" name="Object 4"/>
          <p:cNvGraphicFramePr>
            <a:graphicFrameLocks noGrp="1" noChangeAspect="1"/>
          </p:cNvGraphicFramePr>
          <p:nvPr>
            <p:ph idx="1"/>
            <p:extLst>
              <p:ext uri="{D42A27DB-BD31-4B8C-83A1-F6EECF244321}">
                <p14:modId xmlns:p14="http://schemas.microsoft.com/office/powerpoint/2010/main" val="2107371351"/>
              </p:ext>
            </p:extLst>
          </p:nvPr>
        </p:nvGraphicFramePr>
        <p:xfrm>
          <a:off x="990600" y="820738"/>
          <a:ext cx="5803900" cy="1074737"/>
        </p:xfrm>
        <a:graphic>
          <a:graphicData uri="http://schemas.openxmlformats.org/presentationml/2006/ole">
            <mc:AlternateContent xmlns:mc="http://schemas.openxmlformats.org/markup-compatibility/2006">
              <mc:Choice xmlns:v="urn:schemas-microsoft-com:vml" Requires="v">
                <p:oleObj spid="_x0000_s130112" name="Equation" r:id="rId3" imgW="2057400" imgH="380880" progId="Equation.DSMT4">
                  <p:embed/>
                </p:oleObj>
              </mc:Choice>
              <mc:Fallback>
                <p:oleObj name="Equation" r:id="rId3" imgW="2057400" imgH="380880" progId="Equation.DSMT4">
                  <p:embed/>
                  <p:pic>
                    <p:nvPicPr>
                      <p:cNvPr id="0" name="Object 4"/>
                      <p:cNvPicPr>
                        <a:picLocks noChangeAspect="1" noChangeArrowheads="1"/>
                      </p:cNvPicPr>
                      <p:nvPr/>
                    </p:nvPicPr>
                    <p:blipFill>
                      <a:blip r:embed="rId4"/>
                      <a:srcRect/>
                      <a:stretch>
                        <a:fillRect/>
                      </a:stretch>
                    </p:blipFill>
                    <p:spPr bwMode="auto">
                      <a:xfrm>
                        <a:off x="990600" y="820738"/>
                        <a:ext cx="5803900"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0052" name="Text Box 8"/>
          <p:cNvSpPr txBox="1">
            <a:spLocks noChangeArrowheads="1"/>
          </p:cNvSpPr>
          <p:nvPr/>
        </p:nvSpPr>
        <p:spPr bwMode="auto">
          <a:xfrm>
            <a:off x="76200" y="1905000"/>
            <a:ext cx="89916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dirty="0">
                <a:latin typeface="Times New Roman" panose="02020603050405020304" pitchFamily="18" charset="0"/>
              </a:rPr>
              <a:t>  1. u</a:t>
            </a:r>
            <a:r>
              <a:rPr lang="en-US" altLang="zh-CN" baseline="-25000" dirty="0">
                <a:latin typeface="Times New Roman" panose="02020603050405020304" pitchFamily="18" charset="0"/>
              </a:rPr>
              <a:t>0</a:t>
            </a:r>
            <a:r>
              <a:rPr lang="zh-CN" altLang="en-US" dirty="0">
                <a:latin typeface="Times New Roman" panose="02020603050405020304" pitchFamily="18" charset="0"/>
              </a:rPr>
              <a:t>到点集</a:t>
            </a:r>
            <a:r>
              <a:rPr lang="en-US" altLang="zh-CN" dirty="0">
                <a:latin typeface="Times New Roman" panose="02020603050405020304" pitchFamily="18" charset="0"/>
              </a:rPr>
              <a:t>S’</a:t>
            </a:r>
            <a:r>
              <a:rPr lang="zh-CN" altLang="en-US" dirty="0">
                <a:latin typeface="Times New Roman" panose="02020603050405020304" pitchFamily="18" charset="0"/>
              </a:rPr>
              <a:t>的距离，是</a:t>
            </a:r>
            <a:r>
              <a:rPr lang="en-US" altLang="zh-CN" dirty="0">
                <a:latin typeface="Times New Roman" panose="02020603050405020304" pitchFamily="18" charset="0"/>
              </a:rPr>
              <a:t>u</a:t>
            </a:r>
            <a:r>
              <a:rPr lang="en-US" altLang="zh-CN" baseline="-25000" dirty="0">
                <a:latin typeface="Times New Roman" panose="02020603050405020304" pitchFamily="18" charset="0"/>
              </a:rPr>
              <a:t>0</a:t>
            </a:r>
            <a:r>
              <a:rPr lang="zh-CN" altLang="en-US" dirty="0">
                <a:latin typeface="Times New Roman" panose="02020603050405020304" pitchFamily="18" charset="0"/>
              </a:rPr>
              <a:t>到</a:t>
            </a:r>
            <a:r>
              <a:rPr lang="en-US" altLang="zh-CN" dirty="0">
                <a:latin typeface="Times New Roman" panose="02020603050405020304" pitchFamily="18" charset="0"/>
              </a:rPr>
              <a:t>S’</a:t>
            </a:r>
            <a:r>
              <a:rPr lang="zh-CN" altLang="en-US" dirty="0">
                <a:latin typeface="Times New Roman" panose="02020603050405020304" pitchFamily="18" charset="0"/>
              </a:rPr>
              <a:t>中任意一点</a:t>
            </a:r>
            <a:r>
              <a:rPr lang="en-US" altLang="zh-CN" dirty="0">
                <a:latin typeface="Times New Roman" panose="02020603050405020304" pitchFamily="18" charset="0"/>
              </a:rPr>
              <a:t>v</a:t>
            </a:r>
            <a:r>
              <a:rPr lang="zh-CN" altLang="en-US" dirty="0">
                <a:latin typeface="Times New Roman" panose="02020603050405020304" pitchFamily="18" charset="0"/>
              </a:rPr>
              <a:t>距离的</a:t>
            </a:r>
            <a:r>
              <a:rPr lang="zh-CN" altLang="en-US" dirty="0">
                <a:solidFill>
                  <a:schemeClr val="tx2"/>
                </a:solidFill>
                <a:latin typeface="Times New Roman" panose="02020603050405020304" pitchFamily="18" charset="0"/>
              </a:rPr>
              <a:t>最小者</a:t>
            </a:r>
            <a:r>
              <a:rPr lang="zh-CN" altLang="en-US" dirty="0">
                <a:latin typeface="Times New Roman" panose="02020603050405020304" pitchFamily="18" charset="0"/>
              </a:rPr>
              <a:t>；</a:t>
            </a:r>
          </a:p>
          <a:p>
            <a:pPr eaLnBrk="1" hangingPunct="1">
              <a:spcBef>
                <a:spcPct val="50000"/>
              </a:spcBef>
              <a:buClrTx/>
              <a:buFontTx/>
              <a:buNone/>
            </a:pPr>
            <a:r>
              <a:rPr lang="zh-CN" altLang="en-US" dirty="0">
                <a:latin typeface="Times New Roman" panose="02020603050405020304" pitchFamily="18" charset="0"/>
              </a:rPr>
              <a:t>  </a:t>
            </a:r>
            <a:r>
              <a:rPr lang="en-US" altLang="zh-CN" dirty="0">
                <a:latin typeface="Times New Roman" panose="02020603050405020304" pitchFamily="18" charset="0"/>
              </a:rPr>
              <a:t>2. </a:t>
            </a:r>
            <a:r>
              <a:rPr lang="zh-CN" altLang="en-US" dirty="0">
                <a:latin typeface="Times New Roman" panose="02020603050405020304" pitchFamily="18" charset="0"/>
              </a:rPr>
              <a:t>在</a:t>
            </a:r>
            <a:r>
              <a:rPr lang="en-US" altLang="zh-CN" dirty="0">
                <a:latin typeface="Times New Roman" panose="02020603050405020304" pitchFamily="18" charset="0"/>
              </a:rPr>
              <a:t>u</a:t>
            </a:r>
            <a:r>
              <a:rPr lang="en-US" altLang="zh-CN" baseline="-25000" dirty="0">
                <a:latin typeface="Times New Roman" panose="02020603050405020304" pitchFamily="18" charset="0"/>
              </a:rPr>
              <a:t>0</a:t>
            </a:r>
            <a:r>
              <a:rPr lang="zh-CN" altLang="en-US" dirty="0">
                <a:latin typeface="Times New Roman" panose="02020603050405020304" pitchFamily="18" charset="0"/>
              </a:rPr>
              <a:t>到</a:t>
            </a:r>
            <a:r>
              <a:rPr lang="en-US" altLang="zh-CN" dirty="0">
                <a:latin typeface="Times New Roman" panose="02020603050405020304" pitchFamily="18" charset="0"/>
              </a:rPr>
              <a:t>S’</a:t>
            </a:r>
            <a:r>
              <a:rPr lang="zh-CN" altLang="en-US" dirty="0">
                <a:latin typeface="Times New Roman" panose="02020603050405020304" pitchFamily="18" charset="0"/>
              </a:rPr>
              <a:t>的最短路上，肯定</a:t>
            </a:r>
            <a:r>
              <a:rPr lang="zh-CN" altLang="en-US" dirty="0">
                <a:solidFill>
                  <a:schemeClr val="tx2"/>
                </a:solidFill>
                <a:latin typeface="Times New Roman" panose="02020603050405020304" pitchFamily="18" charset="0"/>
              </a:rPr>
              <a:t>有而且只有一个点</a:t>
            </a:r>
            <a:r>
              <a:rPr lang="zh-CN" altLang="en-US" dirty="0">
                <a:latin typeface="Times New Roman" panose="02020603050405020304" pitchFamily="18" charset="0"/>
              </a:rPr>
              <a:t>是</a:t>
            </a:r>
            <a:r>
              <a:rPr lang="en-US" altLang="zh-CN" dirty="0">
                <a:latin typeface="Times New Roman" panose="02020603050405020304" pitchFamily="18" charset="0"/>
              </a:rPr>
              <a:t>S’</a:t>
            </a:r>
            <a:r>
              <a:rPr lang="zh-CN" altLang="en-US" dirty="0">
                <a:latin typeface="Times New Roman" panose="02020603050405020304" pitchFamily="18" charset="0"/>
              </a:rPr>
              <a:t>中的点，即是</a:t>
            </a:r>
            <a:r>
              <a:rPr lang="en-US" altLang="zh-CN" dirty="0">
                <a:latin typeface="Times New Roman" panose="02020603050405020304" pitchFamily="18" charset="0"/>
              </a:rPr>
              <a:t>v</a:t>
            </a:r>
            <a:r>
              <a:rPr lang="zh-CN" altLang="en-US" dirty="0">
                <a:latin typeface="Times New Roman" panose="02020603050405020304" pitchFamily="18" charset="0"/>
              </a:rPr>
              <a:t>点；</a:t>
            </a:r>
          </a:p>
          <a:p>
            <a:pPr eaLnBrk="1" hangingPunct="1">
              <a:spcBef>
                <a:spcPct val="50000"/>
              </a:spcBef>
              <a:buClrTx/>
              <a:buFontTx/>
              <a:buNone/>
            </a:pPr>
            <a:r>
              <a:rPr lang="zh-CN" altLang="en-US" dirty="0">
                <a:latin typeface="Times New Roman" panose="02020603050405020304" pitchFamily="18" charset="0"/>
              </a:rPr>
              <a:t>  从而，简单路是“</a:t>
            </a:r>
            <a:r>
              <a:rPr lang="zh-CN" altLang="en-US" dirty="0">
                <a:solidFill>
                  <a:schemeClr val="tx2"/>
                </a:solidFill>
                <a:latin typeface="Times New Roman" panose="02020603050405020304" pitchFamily="18" charset="0"/>
              </a:rPr>
              <a:t>最后一步</a:t>
            </a:r>
            <a:r>
              <a:rPr lang="zh-CN" altLang="en-US" dirty="0">
                <a:latin typeface="Times New Roman" panose="02020603050405020304" pitchFamily="18" charset="0"/>
              </a:rPr>
              <a:t>”到达</a:t>
            </a:r>
            <a:r>
              <a:rPr lang="en-US" altLang="zh-CN" dirty="0">
                <a:latin typeface="Times New Roman" panose="02020603050405020304" pitchFamily="18" charset="0"/>
              </a:rPr>
              <a:t>S’</a:t>
            </a:r>
            <a:r>
              <a:rPr lang="zh-CN" altLang="en-US" dirty="0">
                <a:latin typeface="Times New Roman" panose="02020603050405020304" pitchFamily="18" charset="0"/>
              </a:rPr>
              <a:t>中一个点</a:t>
            </a:r>
            <a:r>
              <a:rPr lang="en-US" altLang="zh-CN" dirty="0">
                <a:latin typeface="Times New Roman" panose="02020603050405020304" pitchFamily="18" charset="0"/>
              </a:rPr>
              <a:t>v</a:t>
            </a:r>
            <a:r>
              <a:rPr lang="zh-CN" altLang="en-US" dirty="0">
                <a:latin typeface="Times New Roman" panose="02020603050405020304" pitchFamily="18" charset="0"/>
              </a:rPr>
              <a:t>；</a:t>
            </a:r>
          </a:p>
          <a:p>
            <a:pPr eaLnBrk="1" hangingPunct="1">
              <a:spcBef>
                <a:spcPct val="50000"/>
              </a:spcBef>
              <a:buClrTx/>
              <a:buFontTx/>
              <a:buNone/>
            </a:pPr>
            <a:r>
              <a:rPr lang="zh-CN" altLang="en-US" dirty="0">
                <a:latin typeface="Times New Roman" panose="02020603050405020304" pitchFamily="18" charset="0"/>
              </a:rPr>
              <a:t>  </a:t>
            </a:r>
            <a:r>
              <a:rPr lang="en-US" altLang="zh-CN" dirty="0">
                <a:latin typeface="Times New Roman" panose="02020603050405020304" pitchFamily="18" charset="0"/>
              </a:rPr>
              <a:t>3. </a:t>
            </a:r>
            <a:r>
              <a:rPr lang="zh-CN" altLang="en-US" dirty="0">
                <a:latin typeface="Times New Roman" panose="02020603050405020304" pitchFamily="18" charset="0"/>
              </a:rPr>
              <a:t>在到达</a:t>
            </a:r>
            <a:r>
              <a:rPr lang="en-US" altLang="zh-CN" dirty="0">
                <a:latin typeface="Times New Roman" panose="02020603050405020304" pitchFamily="18" charset="0"/>
              </a:rPr>
              <a:t>S’</a:t>
            </a:r>
            <a:r>
              <a:rPr lang="zh-CN" altLang="en-US" dirty="0">
                <a:latin typeface="Times New Roman" panose="02020603050405020304" pitchFamily="18" charset="0"/>
              </a:rPr>
              <a:t>中一点之前</a:t>
            </a:r>
            <a:r>
              <a:rPr lang="en-US" altLang="zh-CN" dirty="0">
                <a:latin typeface="Times New Roman" panose="02020603050405020304" pitchFamily="18" charset="0"/>
              </a:rPr>
              <a:t>,</a:t>
            </a:r>
            <a:r>
              <a:rPr lang="zh-CN" altLang="en-US" dirty="0">
                <a:latin typeface="Times New Roman" panose="02020603050405020304" pitchFamily="18" charset="0"/>
              </a:rPr>
              <a:t>都是</a:t>
            </a:r>
            <a:r>
              <a:rPr lang="zh-CN" altLang="en-US" dirty="0">
                <a:solidFill>
                  <a:schemeClr val="tx2"/>
                </a:solidFill>
                <a:latin typeface="Times New Roman" panose="02020603050405020304" pitchFamily="18" charset="0"/>
              </a:rPr>
              <a:t>在</a:t>
            </a:r>
            <a:r>
              <a:rPr lang="en-US" altLang="zh-CN" dirty="0">
                <a:solidFill>
                  <a:schemeClr val="tx2"/>
                </a:solidFill>
                <a:latin typeface="Times New Roman" panose="02020603050405020304" pitchFamily="18" charset="0"/>
              </a:rPr>
              <a:t>S</a:t>
            </a:r>
            <a:r>
              <a:rPr lang="zh-CN" altLang="en-US" dirty="0">
                <a:solidFill>
                  <a:schemeClr val="tx2"/>
                </a:solidFill>
                <a:latin typeface="Times New Roman" panose="02020603050405020304" pitchFamily="18" charset="0"/>
              </a:rPr>
              <a:t>点</a:t>
            </a:r>
            <a:r>
              <a:rPr lang="zh-CN" altLang="en-US" dirty="0" smtClean="0">
                <a:solidFill>
                  <a:schemeClr val="tx2"/>
                </a:solidFill>
                <a:latin typeface="Times New Roman" panose="02020603050405020304" pitchFamily="18" charset="0"/>
              </a:rPr>
              <a:t>集中</a:t>
            </a:r>
            <a:r>
              <a:rPr lang="zh-CN" altLang="en-US" dirty="0">
                <a:solidFill>
                  <a:schemeClr val="tx2"/>
                </a:solidFill>
                <a:latin typeface="Times New Roman" panose="02020603050405020304" pitchFamily="18" charset="0"/>
              </a:rPr>
              <a:t>“转悠”</a:t>
            </a:r>
            <a:r>
              <a:rPr lang="en-US" altLang="zh-CN" dirty="0">
                <a:latin typeface="Times New Roman" panose="02020603050405020304"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13005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9E5D2C4-13AC-4A63-969B-2AA15E559C3C}" type="slidenum">
              <a:rPr kumimoji="0" lang="zh-CN" altLang="en-US" sz="1400" b="0" smtClean="0"/>
              <a:pPr>
                <a:spcBef>
                  <a:spcPct val="0"/>
                </a:spcBef>
                <a:buClrTx/>
                <a:buFontTx/>
                <a:buNone/>
              </a:pPr>
              <a:t>69</a:t>
            </a:fld>
            <a:endParaRPr kumimoji="0" lang="en-US" altLang="zh-CN" sz="1400" b="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6"/>
          <p:cNvSpPr>
            <a:spLocks noGrp="1"/>
          </p:cNvSpPr>
          <p:nvPr>
            <p:ph idx="1"/>
          </p:nvPr>
        </p:nvSpPr>
        <p:spPr>
          <a:xfrm>
            <a:off x="381000" y="533400"/>
            <a:ext cx="8229600" cy="5791200"/>
          </a:xfrm>
        </p:spPr>
        <p:txBody>
          <a:bodyPr/>
          <a:lstStyle/>
          <a:p>
            <a:r>
              <a:rPr lang="zh-CN" altLang="en-US" sz="3300" smtClean="0"/>
              <a:t>图是由顶点和连接顶点的边构成的离散结构，运用图模型可以求解很多问题。</a:t>
            </a:r>
            <a:endParaRPr lang="en-US" altLang="zh-CN" sz="3300" smtClean="0"/>
          </a:p>
          <a:p>
            <a:r>
              <a:rPr lang="zh-CN" altLang="en-US" sz="3300" smtClean="0"/>
              <a:t>运用图模型，可以确定能不能遍历一个城市的所有街道而不在任意街道走两次。</a:t>
            </a:r>
            <a:endParaRPr lang="en-US" altLang="zh-CN" sz="3300" smtClean="0"/>
          </a:p>
          <a:p>
            <a:r>
              <a:rPr lang="zh-CN" altLang="en-US" sz="3300" smtClean="0"/>
              <a:t>可以用图来确定某一电路是否能够在平面电路板上实现。</a:t>
            </a:r>
            <a:endParaRPr lang="en-US" altLang="zh-CN" sz="3300" smtClean="0"/>
          </a:p>
          <a:p>
            <a:r>
              <a:rPr lang="zh-CN" altLang="en-US" sz="3300" smtClean="0"/>
              <a:t>用计算机网络图模型确定两台计算机是否由通信链路连接。</a:t>
            </a:r>
            <a:endParaRPr lang="en-US" altLang="zh-CN" sz="3300" smtClean="0"/>
          </a:p>
          <a:p>
            <a:r>
              <a:rPr lang="zh-CN" altLang="en-US" sz="3300" smtClean="0"/>
              <a:t>对边赋予权重的图可以求解在运输网络中寻求两城市间最短路经等问题。</a:t>
            </a:r>
            <a:endParaRPr lang="en-US" altLang="zh-CN" sz="3300" smtClean="0"/>
          </a:p>
          <a:p>
            <a:endParaRPr lang="zh-CN" altLang="en-US" smtClean="0"/>
          </a:p>
        </p:txBody>
      </p:sp>
      <p:sp>
        <p:nvSpPr>
          <p:cNvPr id="2" name="页脚占位符 1"/>
          <p:cNvSpPr>
            <a:spLocks noGrp="1"/>
          </p:cNvSpPr>
          <p:nvPr>
            <p:ph type="ftr" sz="quarter" idx="11"/>
          </p:nvPr>
        </p:nvSpPr>
        <p:spPr/>
        <p:txBody>
          <a:bodyPr/>
          <a:lstStyle/>
          <a:p>
            <a:pPr>
              <a:defRPr/>
            </a:pPr>
            <a:endParaRPr lang="en-US" altLang="zh-CN"/>
          </a:p>
        </p:txBody>
      </p:sp>
      <p:sp>
        <p:nvSpPr>
          <p:cNvPr id="7270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114019B-38ED-410E-B9FA-412FB4A3EF9B}" type="slidenum">
              <a:rPr kumimoji="0" lang="zh-CN" altLang="en-US" sz="1400" b="0" smtClean="0"/>
              <a:pPr>
                <a:spcBef>
                  <a:spcPct val="0"/>
                </a:spcBef>
                <a:buClrTx/>
                <a:buFontTx/>
                <a:buNone/>
              </a:pPr>
              <a:t>7</a:t>
            </a:fld>
            <a:endParaRPr kumimoji="0" lang="en-US" altLang="zh-CN" sz="1400" b="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0" y="0"/>
            <a:ext cx="8153400" cy="707886"/>
          </a:xfrm>
        </p:spPr>
        <p:txBody>
          <a:bodyPr/>
          <a:lstStyle/>
          <a:p>
            <a:pPr algn="l" eaLnBrk="1" hangingPunct="1">
              <a:defRPr/>
            </a:pPr>
            <a:r>
              <a:rPr lang="zh-CN" altLang="en-US" sz="4000" dirty="0" smtClean="0">
                <a:latin typeface="Times New Roman" pitchFamily="18" charset="0"/>
              </a:rPr>
              <a:t>例: </a:t>
            </a:r>
            <a:r>
              <a:rPr lang="en-US" altLang="zh-CN" sz="4000" dirty="0" smtClean="0">
                <a:latin typeface="Times New Roman" pitchFamily="18" charset="0"/>
                <a:ea typeface="宋体" pitchFamily="2" charset="-122"/>
              </a:rPr>
              <a:t> </a:t>
            </a:r>
          </a:p>
        </p:txBody>
      </p:sp>
      <p:sp>
        <p:nvSpPr>
          <p:cNvPr id="131075" name="Rectangle 3"/>
          <p:cNvSpPr>
            <a:spLocks noGrp="1" noChangeArrowheads="1"/>
          </p:cNvSpPr>
          <p:nvPr>
            <p:ph type="body" idx="1"/>
          </p:nvPr>
        </p:nvSpPr>
        <p:spPr>
          <a:xfrm>
            <a:off x="201083" y="639132"/>
            <a:ext cx="8686800" cy="542431"/>
          </a:xfrm>
        </p:spPr>
        <p:txBody>
          <a:bodyPr/>
          <a:lstStyle/>
          <a:p>
            <a:pPr marL="0" indent="0" eaLnBrk="1" hangingPunct="1">
              <a:buFont typeface="Wingdings" panose="05000000000000000000" pitchFamily="2" charset="2"/>
              <a:buNone/>
            </a:pPr>
            <a:r>
              <a:rPr lang="zh-CN" altLang="en-US" sz="3000" dirty="0" smtClean="0">
                <a:latin typeface="Times New Roman" panose="02020603050405020304" pitchFamily="18" charset="0"/>
              </a:rPr>
              <a:t>如图所示，令</a:t>
            </a:r>
            <a:r>
              <a:rPr lang="en-US" altLang="zh-CN" sz="3000" dirty="0" smtClean="0">
                <a:latin typeface="Times New Roman" panose="02020603050405020304" pitchFamily="18" charset="0"/>
              </a:rPr>
              <a:t>S={a}</a:t>
            </a:r>
            <a:r>
              <a:rPr lang="zh-CN" altLang="en-US" sz="3000" dirty="0" smtClean="0">
                <a:latin typeface="Times New Roman" panose="02020603050405020304" pitchFamily="18" charset="0"/>
              </a:rPr>
              <a:t>，则</a:t>
            </a:r>
            <a:r>
              <a:rPr lang="en-US" altLang="zh-CN" sz="3000" dirty="0" smtClean="0">
                <a:latin typeface="Times New Roman" panose="02020603050405020304" pitchFamily="18" charset="0"/>
              </a:rPr>
              <a:t>S’={b, c, d, e, f}</a:t>
            </a:r>
            <a:r>
              <a:rPr lang="zh-CN" altLang="en-US" sz="3000" dirty="0" smtClean="0">
                <a:latin typeface="Times New Roman" panose="02020603050405020304" pitchFamily="18" charset="0"/>
              </a:rPr>
              <a:t>，</a:t>
            </a:r>
            <a:r>
              <a:rPr lang="zh-CN" altLang="en-US" sz="3000" dirty="0" smtClean="0">
                <a:solidFill>
                  <a:schemeClr val="tx2"/>
                </a:solidFill>
                <a:latin typeface="Times New Roman" panose="02020603050405020304" pitchFamily="18" charset="0"/>
              </a:rPr>
              <a:t>求</a:t>
            </a:r>
            <a:r>
              <a:rPr lang="en-US" altLang="zh-CN" sz="3000" dirty="0" smtClean="0">
                <a:solidFill>
                  <a:schemeClr val="tx2"/>
                </a:solidFill>
                <a:latin typeface="Times New Roman" panose="02020603050405020304" pitchFamily="18" charset="0"/>
              </a:rPr>
              <a:t>d(a, S’)</a:t>
            </a:r>
            <a:r>
              <a:rPr lang="zh-CN" altLang="en-US" sz="3000" dirty="0" smtClean="0">
                <a:solidFill>
                  <a:schemeClr val="tx2"/>
                </a:solidFill>
                <a:latin typeface="Times New Roman" panose="02020603050405020304" pitchFamily="18" charset="0"/>
              </a:rPr>
              <a:t>？ </a:t>
            </a:r>
          </a:p>
        </p:txBody>
      </p:sp>
      <p:grpSp>
        <p:nvGrpSpPr>
          <p:cNvPr id="3" name="组合 2"/>
          <p:cNvGrpSpPr/>
          <p:nvPr/>
        </p:nvGrpSpPr>
        <p:grpSpPr>
          <a:xfrm>
            <a:off x="990600" y="1375593"/>
            <a:ext cx="6477000" cy="3276600"/>
            <a:chOff x="990600" y="2133600"/>
            <a:chExt cx="7467600" cy="4486275"/>
          </a:xfrm>
        </p:grpSpPr>
        <p:grpSp>
          <p:nvGrpSpPr>
            <p:cNvPr id="131076" name="Group 117"/>
            <p:cNvGrpSpPr>
              <a:grpSpLocks noChangeAspect="1"/>
            </p:cNvGrpSpPr>
            <p:nvPr/>
          </p:nvGrpSpPr>
          <p:grpSpPr bwMode="auto">
            <a:xfrm>
              <a:off x="1371600" y="2133600"/>
              <a:ext cx="6934200" cy="4486275"/>
              <a:chOff x="2357" y="11239"/>
              <a:chExt cx="8467" cy="5485"/>
            </a:xfrm>
          </p:grpSpPr>
          <p:sp>
            <p:nvSpPr>
              <p:cNvPr id="131082" name="AutoShape 118"/>
              <p:cNvSpPr>
                <a:spLocks noChangeAspect="1" noChangeArrowheads="1"/>
              </p:cNvSpPr>
              <p:nvPr/>
            </p:nvSpPr>
            <p:spPr bwMode="auto">
              <a:xfrm>
                <a:off x="2357" y="11239"/>
                <a:ext cx="8467" cy="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nvGrpSpPr>
              <p:cNvPr id="131083" name="Group 119"/>
              <p:cNvGrpSpPr>
                <a:grpSpLocks/>
              </p:cNvGrpSpPr>
              <p:nvPr/>
            </p:nvGrpSpPr>
            <p:grpSpPr bwMode="auto">
              <a:xfrm>
                <a:off x="2627" y="12000"/>
                <a:ext cx="7765" cy="4203"/>
                <a:chOff x="384" y="2084"/>
                <a:chExt cx="3572" cy="1856"/>
              </a:xfrm>
            </p:grpSpPr>
            <p:sp>
              <p:nvSpPr>
                <p:cNvPr id="131086" name="Text Box 120"/>
                <p:cNvSpPr txBox="1">
                  <a:spLocks noChangeArrowheads="1"/>
                </p:cNvSpPr>
                <p:nvPr/>
              </p:nvSpPr>
              <p:spPr bwMode="auto">
                <a:xfrm>
                  <a:off x="384" y="2784"/>
                  <a:ext cx="24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000" b="0">
                      <a:solidFill>
                        <a:srgbClr val="FFCC00"/>
                      </a:solidFill>
                      <a:latin typeface="Times New Roman" panose="02020603050405020304" pitchFamily="18" charset="0"/>
                    </a:rPr>
                    <a:t>a</a:t>
                  </a:r>
                  <a:endParaRPr lang="en-US" altLang="zh-CN" sz="2400" b="0">
                    <a:latin typeface="Times New Roman" panose="02020603050405020304" pitchFamily="18" charset="0"/>
                  </a:endParaRPr>
                </a:p>
              </p:txBody>
            </p:sp>
            <p:sp>
              <p:nvSpPr>
                <p:cNvPr id="131087" name="Text Box 121"/>
                <p:cNvSpPr txBox="1">
                  <a:spLocks noChangeArrowheads="1"/>
                </p:cNvSpPr>
                <p:nvPr/>
              </p:nvSpPr>
              <p:spPr bwMode="auto">
                <a:xfrm>
                  <a:off x="1248" y="3552"/>
                  <a:ext cx="260"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000" b="0">
                      <a:solidFill>
                        <a:srgbClr val="FFCC00"/>
                      </a:solidFill>
                      <a:latin typeface="Times New Roman" panose="02020603050405020304" pitchFamily="18" charset="0"/>
                    </a:rPr>
                    <a:t>b</a:t>
                  </a:r>
                  <a:endParaRPr lang="en-US" altLang="zh-CN" sz="2400" b="0">
                    <a:latin typeface="Times New Roman" panose="02020603050405020304" pitchFamily="18" charset="0"/>
                  </a:endParaRPr>
                </a:p>
              </p:txBody>
            </p:sp>
            <p:sp>
              <p:nvSpPr>
                <p:cNvPr id="131088" name="Text Box 122"/>
                <p:cNvSpPr txBox="1">
                  <a:spLocks noChangeArrowheads="1"/>
                </p:cNvSpPr>
                <p:nvPr/>
              </p:nvSpPr>
              <p:spPr bwMode="auto">
                <a:xfrm>
                  <a:off x="2674" y="3532"/>
                  <a:ext cx="244"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000" b="0">
                      <a:solidFill>
                        <a:srgbClr val="FFCC00"/>
                      </a:solidFill>
                      <a:latin typeface="Times New Roman" panose="02020603050405020304" pitchFamily="18" charset="0"/>
                    </a:rPr>
                    <a:t>c</a:t>
                  </a:r>
                  <a:endParaRPr lang="en-US" altLang="zh-CN" sz="2400" b="0">
                    <a:latin typeface="Times New Roman" panose="02020603050405020304" pitchFamily="18" charset="0"/>
                  </a:endParaRPr>
                </a:p>
              </p:txBody>
            </p:sp>
            <p:sp>
              <p:nvSpPr>
                <p:cNvPr id="131089" name="Text Box 123"/>
                <p:cNvSpPr txBox="1">
                  <a:spLocks noChangeArrowheads="1"/>
                </p:cNvSpPr>
                <p:nvPr/>
              </p:nvSpPr>
              <p:spPr bwMode="auto">
                <a:xfrm>
                  <a:off x="3696" y="2794"/>
                  <a:ext cx="260"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000" b="0">
                      <a:solidFill>
                        <a:srgbClr val="FFCC00"/>
                      </a:solidFill>
                      <a:latin typeface="Times New Roman" panose="02020603050405020304" pitchFamily="18" charset="0"/>
                    </a:rPr>
                    <a:t>d</a:t>
                  </a:r>
                  <a:endParaRPr lang="en-US" altLang="zh-CN" sz="2400" b="0">
                    <a:latin typeface="Times New Roman" panose="02020603050405020304" pitchFamily="18" charset="0"/>
                  </a:endParaRPr>
                </a:p>
              </p:txBody>
            </p:sp>
            <p:sp>
              <p:nvSpPr>
                <p:cNvPr id="131090" name="Text Box 124"/>
                <p:cNvSpPr txBox="1">
                  <a:spLocks noChangeArrowheads="1"/>
                </p:cNvSpPr>
                <p:nvPr/>
              </p:nvSpPr>
              <p:spPr bwMode="auto">
                <a:xfrm>
                  <a:off x="912" y="2419"/>
                  <a:ext cx="24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1091" name="Text Box 125"/>
                <p:cNvSpPr txBox="1">
                  <a:spLocks noChangeArrowheads="1"/>
                </p:cNvSpPr>
                <p:nvPr/>
              </p:nvSpPr>
              <p:spPr bwMode="auto">
                <a:xfrm>
                  <a:off x="1964" y="2131"/>
                  <a:ext cx="24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2</a:t>
                  </a:r>
                  <a:endParaRPr lang="en-US" altLang="zh-CN" sz="2400" b="0">
                    <a:latin typeface="Times New Roman" panose="02020603050405020304" pitchFamily="18" charset="0"/>
                  </a:endParaRPr>
                </a:p>
              </p:txBody>
            </p:sp>
            <p:sp>
              <p:nvSpPr>
                <p:cNvPr id="131092" name="Text Box 126"/>
                <p:cNvSpPr txBox="1">
                  <a:spLocks noChangeArrowheads="1"/>
                </p:cNvSpPr>
                <p:nvPr/>
              </p:nvSpPr>
              <p:spPr bwMode="auto">
                <a:xfrm>
                  <a:off x="1920" y="3552"/>
                  <a:ext cx="24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5</a:t>
                  </a:r>
                  <a:endParaRPr lang="en-US" altLang="zh-CN" sz="2400" b="0">
                    <a:latin typeface="Times New Roman" panose="02020603050405020304" pitchFamily="18" charset="0"/>
                  </a:endParaRPr>
                </a:p>
              </p:txBody>
            </p:sp>
            <p:sp>
              <p:nvSpPr>
                <p:cNvPr id="131093" name="Text Box 127"/>
                <p:cNvSpPr txBox="1">
                  <a:spLocks noChangeArrowheads="1"/>
                </p:cNvSpPr>
                <p:nvPr/>
              </p:nvSpPr>
              <p:spPr bwMode="auto">
                <a:xfrm>
                  <a:off x="816" y="3216"/>
                  <a:ext cx="24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6</a:t>
                  </a:r>
                  <a:endParaRPr lang="en-US" altLang="zh-CN" sz="2400" b="0">
                    <a:latin typeface="Times New Roman" panose="02020603050405020304" pitchFamily="18" charset="0"/>
                  </a:endParaRPr>
                </a:p>
              </p:txBody>
            </p:sp>
            <p:sp>
              <p:nvSpPr>
                <p:cNvPr id="131094" name="Text Box 128"/>
                <p:cNvSpPr txBox="1">
                  <a:spLocks noChangeArrowheads="1"/>
                </p:cNvSpPr>
                <p:nvPr/>
              </p:nvSpPr>
              <p:spPr bwMode="auto">
                <a:xfrm>
                  <a:off x="1200" y="2688"/>
                  <a:ext cx="372"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10</a:t>
                  </a:r>
                  <a:endParaRPr lang="en-US" altLang="zh-CN" sz="2400" b="0">
                    <a:latin typeface="Times New Roman" panose="02020603050405020304" pitchFamily="18" charset="0"/>
                  </a:endParaRPr>
                </a:p>
              </p:txBody>
            </p:sp>
            <p:grpSp>
              <p:nvGrpSpPr>
                <p:cNvPr id="131095" name="Group 129"/>
                <p:cNvGrpSpPr>
                  <a:grpSpLocks/>
                </p:cNvGrpSpPr>
                <p:nvPr/>
              </p:nvGrpSpPr>
              <p:grpSpPr bwMode="auto">
                <a:xfrm>
                  <a:off x="624" y="2400"/>
                  <a:ext cx="3072" cy="1276"/>
                  <a:chOff x="624" y="2400"/>
                  <a:chExt cx="3072" cy="1276"/>
                </a:xfrm>
              </p:grpSpPr>
              <p:sp>
                <p:nvSpPr>
                  <p:cNvPr id="131102" name="Line 130"/>
                  <p:cNvSpPr>
                    <a:spLocks noChangeShapeType="1"/>
                  </p:cNvSpPr>
                  <p:nvPr/>
                </p:nvSpPr>
                <p:spPr bwMode="auto">
                  <a:xfrm flipV="1">
                    <a:off x="1440" y="2448"/>
                    <a:ext cx="1296" cy="1152"/>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3" name="Line 131"/>
                  <p:cNvSpPr>
                    <a:spLocks noChangeShapeType="1"/>
                  </p:cNvSpPr>
                  <p:nvPr/>
                </p:nvSpPr>
                <p:spPr bwMode="auto">
                  <a:xfrm>
                    <a:off x="1440" y="2448"/>
                    <a:ext cx="1292" cy="1180"/>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4" name="Line 132"/>
                  <p:cNvSpPr>
                    <a:spLocks noChangeShapeType="1"/>
                  </p:cNvSpPr>
                  <p:nvPr/>
                </p:nvSpPr>
                <p:spPr bwMode="auto">
                  <a:xfrm>
                    <a:off x="672" y="3024"/>
                    <a:ext cx="768" cy="624"/>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5" name="Line 133"/>
                  <p:cNvSpPr>
                    <a:spLocks noChangeShapeType="1"/>
                  </p:cNvSpPr>
                  <p:nvPr/>
                </p:nvSpPr>
                <p:spPr bwMode="auto">
                  <a:xfrm>
                    <a:off x="1440" y="3620"/>
                    <a:ext cx="1296" cy="0"/>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6" name="Line 134"/>
                  <p:cNvSpPr>
                    <a:spLocks noChangeShapeType="1"/>
                  </p:cNvSpPr>
                  <p:nvPr/>
                </p:nvSpPr>
                <p:spPr bwMode="auto">
                  <a:xfrm flipV="1">
                    <a:off x="2736" y="3014"/>
                    <a:ext cx="912" cy="624"/>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7" name="Line 135"/>
                  <p:cNvSpPr>
                    <a:spLocks noChangeShapeType="1"/>
                  </p:cNvSpPr>
                  <p:nvPr/>
                </p:nvSpPr>
                <p:spPr bwMode="auto">
                  <a:xfrm>
                    <a:off x="672" y="3024"/>
                    <a:ext cx="2976" cy="0"/>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8" name="Line 136"/>
                  <p:cNvSpPr>
                    <a:spLocks noChangeShapeType="1"/>
                  </p:cNvSpPr>
                  <p:nvPr/>
                </p:nvSpPr>
                <p:spPr bwMode="auto">
                  <a:xfrm flipV="1">
                    <a:off x="672" y="2448"/>
                    <a:ext cx="768" cy="576"/>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9" name="Line 137"/>
                  <p:cNvSpPr>
                    <a:spLocks noChangeShapeType="1"/>
                  </p:cNvSpPr>
                  <p:nvPr/>
                </p:nvSpPr>
                <p:spPr bwMode="auto">
                  <a:xfrm>
                    <a:off x="1440" y="2448"/>
                    <a:ext cx="1296" cy="0"/>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0" name="Line 138"/>
                  <p:cNvSpPr>
                    <a:spLocks noChangeShapeType="1"/>
                  </p:cNvSpPr>
                  <p:nvPr/>
                </p:nvSpPr>
                <p:spPr bwMode="auto">
                  <a:xfrm>
                    <a:off x="2736" y="2448"/>
                    <a:ext cx="912" cy="576"/>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1" name="Oval 139"/>
                  <p:cNvSpPr>
                    <a:spLocks noChangeArrowheads="1"/>
                  </p:cNvSpPr>
                  <p:nvPr/>
                </p:nvSpPr>
                <p:spPr bwMode="auto">
                  <a:xfrm>
                    <a:off x="1392"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1112" name="Oval 140"/>
                  <p:cNvSpPr>
                    <a:spLocks noChangeArrowheads="1"/>
                  </p:cNvSpPr>
                  <p:nvPr/>
                </p:nvSpPr>
                <p:spPr bwMode="auto">
                  <a:xfrm>
                    <a:off x="1392" y="3572"/>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1113" name="Oval 141"/>
                  <p:cNvSpPr>
                    <a:spLocks noChangeArrowheads="1"/>
                  </p:cNvSpPr>
                  <p:nvPr/>
                </p:nvSpPr>
                <p:spPr bwMode="auto">
                  <a:xfrm>
                    <a:off x="2684"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1114" name="Oval 142"/>
                  <p:cNvSpPr>
                    <a:spLocks noChangeArrowheads="1"/>
                  </p:cNvSpPr>
                  <p:nvPr/>
                </p:nvSpPr>
                <p:spPr bwMode="auto">
                  <a:xfrm>
                    <a:off x="2684" y="358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1115" name="Oval 143"/>
                  <p:cNvSpPr>
                    <a:spLocks noChangeArrowheads="1"/>
                  </p:cNvSpPr>
                  <p:nvPr/>
                </p:nvSpPr>
                <p:spPr bwMode="auto">
                  <a:xfrm>
                    <a:off x="624" y="2968"/>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1116" name="Oval 144"/>
                  <p:cNvSpPr>
                    <a:spLocks noChangeArrowheads="1"/>
                  </p:cNvSpPr>
                  <p:nvPr/>
                </p:nvSpPr>
                <p:spPr bwMode="auto">
                  <a:xfrm>
                    <a:off x="3600" y="2976"/>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sp>
              <p:nvSpPr>
                <p:cNvPr id="131096" name="Text Box 145"/>
                <p:cNvSpPr txBox="1">
                  <a:spLocks noChangeArrowheads="1"/>
                </p:cNvSpPr>
                <p:nvPr/>
              </p:nvSpPr>
              <p:spPr bwMode="auto">
                <a:xfrm>
                  <a:off x="1262" y="2084"/>
                  <a:ext cx="21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000" b="0">
                      <a:solidFill>
                        <a:srgbClr val="FFCC00"/>
                      </a:solidFill>
                      <a:latin typeface="Times New Roman" panose="02020603050405020304" pitchFamily="18" charset="0"/>
                    </a:rPr>
                    <a:t>f</a:t>
                  </a:r>
                  <a:endParaRPr lang="en-US" altLang="zh-CN" sz="2400" b="0">
                    <a:latin typeface="Times New Roman" panose="02020603050405020304" pitchFamily="18" charset="0"/>
                  </a:endParaRPr>
                </a:p>
              </p:txBody>
            </p:sp>
            <p:sp>
              <p:nvSpPr>
                <p:cNvPr id="131097" name="Text Box 146"/>
                <p:cNvSpPr txBox="1">
                  <a:spLocks noChangeArrowheads="1"/>
                </p:cNvSpPr>
                <p:nvPr/>
              </p:nvSpPr>
              <p:spPr bwMode="auto">
                <a:xfrm>
                  <a:off x="2688" y="2092"/>
                  <a:ext cx="24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000" b="0">
                      <a:solidFill>
                        <a:srgbClr val="FFCC00"/>
                      </a:solidFill>
                      <a:latin typeface="Times New Roman" panose="02020603050405020304" pitchFamily="18" charset="0"/>
                    </a:rPr>
                    <a:t>e</a:t>
                  </a:r>
                  <a:endParaRPr lang="en-US" altLang="zh-CN" sz="2400" b="0">
                    <a:latin typeface="Times New Roman" panose="02020603050405020304" pitchFamily="18" charset="0"/>
                  </a:endParaRPr>
                </a:p>
              </p:txBody>
            </p:sp>
            <p:sp>
              <p:nvSpPr>
                <p:cNvPr id="131098" name="Text Box 147"/>
                <p:cNvSpPr txBox="1">
                  <a:spLocks noChangeArrowheads="1"/>
                </p:cNvSpPr>
                <p:nvPr/>
              </p:nvSpPr>
              <p:spPr bwMode="auto">
                <a:xfrm>
                  <a:off x="1772" y="2515"/>
                  <a:ext cx="24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1099" name="Text Box 148"/>
                <p:cNvSpPr txBox="1">
                  <a:spLocks noChangeArrowheads="1"/>
                </p:cNvSpPr>
                <p:nvPr/>
              </p:nvSpPr>
              <p:spPr bwMode="auto">
                <a:xfrm>
                  <a:off x="3120" y="3283"/>
                  <a:ext cx="24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1100" name="Text Box 149"/>
                <p:cNvSpPr txBox="1">
                  <a:spLocks noChangeArrowheads="1"/>
                </p:cNvSpPr>
                <p:nvPr/>
              </p:nvSpPr>
              <p:spPr bwMode="auto">
                <a:xfrm>
                  <a:off x="2396" y="2544"/>
                  <a:ext cx="24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4</a:t>
                  </a:r>
                  <a:endParaRPr lang="en-US" altLang="zh-CN" sz="2400" b="0">
                    <a:latin typeface="Times New Roman" panose="02020603050405020304" pitchFamily="18" charset="0"/>
                  </a:endParaRPr>
                </a:p>
              </p:txBody>
            </p:sp>
            <p:sp>
              <p:nvSpPr>
                <p:cNvPr id="131101" name="Text Box 150"/>
                <p:cNvSpPr txBox="1">
                  <a:spLocks noChangeArrowheads="1"/>
                </p:cNvSpPr>
                <p:nvPr/>
              </p:nvSpPr>
              <p:spPr bwMode="auto">
                <a:xfrm>
                  <a:off x="3168" y="2448"/>
                  <a:ext cx="24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3</a:t>
                  </a:r>
                  <a:endParaRPr lang="en-US" altLang="zh-CN" sz="2400" b="0">
                    <a:latin typeface="Times New Roman" panose="02020603050405020304" pitchFamily="18" charset="0"/>
                  </a:endParaRPr>
                </a:p>
              </p:txBody>
            </p:sp>
          </p:grpSp>
          <p:sp>
            <p:nvSpPr>
              <p:cNvPr id="131084" name="Rectangle 151"/>
              <p:cNvSpPr>
                <a:spLocks noChangeArrowheads="1"/>
              </p:cNvSpPr>
              <p:nvPr/>
            </p:nvSpPr>
            <p:spPr bwMode="auto">
              <a:xfrm>
                <a:off x="10079" y="11239"/>
                <a:ext cx="745"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S’</a:t>
                </a:r>
                <a:endParaRPr lang="en-US" altLang="zh-CN" sz="2400" b="0">
                  <a:latin typeface="Times New Roman" panose="02020603050405020304" pitchFamily="18" charset="0"/>
                </a:endParaRPr>
              </a:p>
            </p:txBody>
          </p:sp>
          <p:sp>
            <p:nvSpPr>
              <p:cNvPr id="131085" name="Rectangle 152"/>
              <p:cNvSpPr>
                <a:spLocks noChangeArrowheads="1"/>
              </p:cNvSpPr>
              <p:nvPr/>
            </p:nvSpPr>
            <p:spPr bwMode="auto">
              <a:xfrm>
                <a:off x="2357" y="11239"/>
                <a:ext cx="561"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S</a:t>
                </a:r>
                <a:endParaRPr lang="en-US" altLang="zh-CN" sz="2400" b="0">
                  <a:latin typeface="Times New Roman" panose="02020603050405020304" pitchFamily="18" charset="0"/>
                </a:endParaRPr>
              </a:p>
            </p:txBody>
          </p:sp>
        </p:grpSp>
        <p:sp>
          <p:nvSpPr>
            <p:cNvPr id="131077" name="Rectangle 153"/>
            <p:cNvSpPr>
              <a:spLocks noChangeArrowheads="1"/>
            </p:cNvSpPr>
            <p:nvPr/>
          </p:nvSpPr>
          <p:spPr bwMode="auto">
            <a:xfrm>
              <a:off x="990600" y="2133600"/>
              <a:ext cx="1371600" cy="3962400"/>
            </a:xfrm>
            <a:prstGeom prst="rect">
              <a:avLst/>
            </a:prstGeom>
            <a:noFill/>
            <a:ln w="50800">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1078" name="Rectangle 154"/>
            <p:cNvSpPr>
              <a:spLocks noChangeArrowheads="1"/>
            </p:cNvSpPr>
            <p:nvPr/>
          </p:nvSpPr>
          <p:spPr bwMode="auto">
            <a:xfrm>
              <a:off x="2971800" y="2133600"/>
              <a:ext cx="5486400" cy="3962400"/>
            </a:xfrm>
            <a:prstGeom prst="rect">
              <a:avLst/>
            </a:prstGeom>
            <a:noFill/>
            <a:ln w="50800">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sp>
        <p:nvSpPr>
          <p:cNvPr id="163995" name="Line 155"/>
          <p:cNvSpPr>
            <a:spLocks noChangeShapeType="1"/>
          </p:cNvSpPr>
          <p:nvPr/>
        </p:nvSpPr>
        <p:spPr bwMode="auto">
          <a:xfrm flipV="1">
            <a:off x="2041916" y="2394306"/>
            <a:ext cx="1027436" cy="661511"/>
          </a:xfrm>
          <a:prstGeom prst="line">
            <a:avLst/>
          </a:prstGeom>
          <a:noFill/>
          <a:ln w="60325">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 name="页脚占位符 1"/>
          <p:cNvSpPr>
            <a:spLocks noGrp="1"/>
          </p:cNvSpPr>
          <p:nvPr>
            <p:ph type="ftr" sz="quarter" idx="11"/>
          </p:nvPr>
        </p:nvSpPr>
        <p:spPr/>
        <p:txBody>
          <a:bodyPr/>
          <a:lstStyle/>
          <a:p>
            <a:pPr>
              <a:defRPr/>
            </a:pPr>
            <a:endParaRPr lang="en-US" altLang="zh-CN"/>
          </a:p>
        </p:txBody>
      </p:sp>
      <p:sp>
        <p:nvSpPr>
          <p:cNvPr id="13108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8B19D12-207C-4590-9B1C-B70FC0497D62}" type="slidenum">
              <a:rPr kumimoji="0" lang="zh-CN" altLang="en-US" sz="1400" b="0" smtClean="0"/>
              <a:pPr>
                <a:spcBef>
                  <a:spcPct val="0"/>
                </a:spcBef>
                <a:buClrTx/>
                <a:buFontTx/>
                <a:buNone/>
              </a:pPr>
              <a:t>70</a:t>
            </a:fld>
            <a:endParaRPr kumimoji="0" lang="en-US" altLang="zh-CN" sz="1400" b="0" smtClean="0"/>
          </a:p>
        </p:txBody>
      </p:sp>
      <mc:AlternateContent xmlns:mc="http://schemas.openxmlformats.org/markup-compatibility/2006" xmlns:a14="http://schemas.microsoft.com/office/drawing/2010/main">
        <mc:Choice Requires="a14">
          <p:sp>
            <p:nvSpPr>
              <p:cNvPr id="4" name="矩形 3"/>
              <p:cNvSpPr/>
              <p:nvPr/>
            </p:nvSpPr>
            <p:spPr>
              <a:xfrm>
                <a:off x="766130" y="4932991"/>
                <a:ext cx="6930069" cy="78200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zh-CN" altLang="en-US" sz="3000" b="1" i="1" smtClean="0">
                              <a:solidFill>
                                <a:srgbClr val="FFC000"/>
                              </a:solidFill>
                              <a:latin typeface="Cambria Math" panose="02040503050406030204" pitchFamily="18" charset="0"/>
                            </a:rPr>
                          </m:ctrlPr>
                        </m:limLowPr>
                        <m:e>
                          <m:r>
                            <m:rPr>
                              <m:nor/>
                            </m:rPr>
                            <a:rPr lang="zh-CN" altLang="en-US" sz="3000" b="1">
                              <a:solidFill>
                                <a:srgbClr val="FFC000"/>
                              </a:solidFill>
                              <a:latin typeface="+mn-lt"/>
                            </a:rPr>
                            <m:t>min</m:t>
                          </m:r>
                        </m:e>
                        <m:lim>
                          <m:r>
                            <m:rPr>
                              <m:nor/>
                            </m:rPr>
                            <a:rPr lang="zh-CN" altLang="en-US" sz="3000" b="1" i="1">
                              <a:solidFill>
                                <a:srgbClr val="FFC000"/>
                              </a:solidFill>
                              <a:latin typeface="+mn-lt"/>
                            </a:rPr>
                            <m:t>v</m:t>
                          </m:r>
                          <m:r>
                            <a:rPr lang="zh-CN" altLang="en-US" sz="3000" b="1" i="0">
                              <a:solidFill>
                                <a:srgbClr val="FFC000"/>
                              </a:solidFill>
                              <a:latin typeface="Cambria Math" panose="02040503050406030204" pitchFamily="18" charset="0"/>
                            </a:rPr>
                            <m:t>∈</m:t>
                          </m:r>
                          <m:r>
                            <m:rPr>
                              <m:nor/>
                            </m:rPr>
                            <a:rPr lang="zh-CN" altLang="en-US" sz="3000" b="1" i="1">
                              <a:solidFill>
                                <a:srgbClr val="FFC000"/>
                              </a:solidFill>
                              <a:latin typeface="+mn-lt"/>
                            </a:rPr>
                            <m:t>S</m:t>
                          </m:r>
                          <m:r>
                            <m:rPr>
                              <m:nor/>
                            </m:rPr>
                            <a:rPr lang="zh-CN" altLang="en-US" sz="3000" b="1" i="1">
                              <a:solidFill>
                                <a:srgbClr val="FFC000"/>
                              </a:solidFill>
                              <a:latin typeface="+mn-lt"/>
                            </a:rPr>
                            <m:t>′</m:t>
                          </m:r>
                        </m:lim>
                      </m:limLow>
                      <m:r>
                        <m:rPr>
                          <m:nor/>
                        </m:rPr>
                        <a:rPr lang="zh-CN" altLang="en-US" sz="3000" b="1">
                          <a:solidFill>
                            <a:srgbClr val="FFC000"/>
                          </a:solidFill>
                          <a:latin typeface="+mn-lt"/>
                        </a:rPr>
                        <m:t>{</m:t>
                      </m:r>
                      <m:r>
                        <m:rPr>
                          <m:nor/>
                        </m:rPr>
                        <a:rPr lang="zh-CN" altLang="en-US" sz="3000" b="1">
                          <a:solidFill>
                            <a:srgbClr val="FFC000"/>
                          </a:solidFill>
                          <a:latin typeface="+mn-lt"/>
                          <a:ea typeface="Yu Gothic UI Light" panose="020B0300000000000000" pitchFamily="34" charset="-128"/>
                        </a:rPr>
                        <m:t>d</m:t>
                      </m:r>
                      <m:r>
                        <m:rPr>
                          <m:nor/>
                        </m:rPr>
                        <a:rPr lang="zh-CN" altLang="en-US" sz="3000" b="1">
                          <a:solidFill>
                            <a:srgbClr val="FFC000"/>
                          </a:solidFill>
                          <a:latin typeface="+mn-lt"/>
                          <a:ea typeface="Yu Gothic UI Light" panose="020B0300000000000000" pitchFamily="34" charset="-128"/>
                        </a:rPr>
                        <m:t>(</m:t>
                      </m:r>
                      <m:r>
                        <m:rPr>
                          <m:nor/>
                        </m:rPr>
                        <a:rPr lang="zh-CN" altLang="en-US" sz="3000" b="1">
                          <a:solidFill>
                            <a:srgbClr val="FFC000"/>
                          </a:solidFill>
                          <a:latin typeface="+mn-lt"/>
                          <a:ea typeface="Yu Gothic UI Light" panose="020B0300000000000000" pitchFamily="34" charset="-128"/>
                        </a:rPr>
                        <m:t>a</m:t>
                      </m:r>
                      <m:r>
                        <m:rPr>
                          <m:nor/>
                        </m:rPr>
                        <a:rPr lang="zh-CN" altLang="en-US" sz="3000" b="1">
                          <a:solidFill>
                            <a:srgbClr val="FFC000"/>
                          </a:solidFill>
                          <a:latin typeface="+mn-lt"/>
                          <a:ea typeface="Yu Gothic UI Light" panose="020B0300000000000000" pitchFamily="34" charset="-128"/>
                        </a:rPr>
                        <m:t>,</m:t>
                      </m:r>
                      <m:r>
                        <m:rPr>
                          <m:nor/>
                        </m:rPr>
                        <a:rPr lang="zh-CN" altLang="en-US" sz="3000" b="1">
                          <a:solidFill>
                            <a:srgbClr val="FFC000"/>
                          </a:solidFill>
                          <a:latin typeface="+mn-lt"/>
                        </a:rPr>
                        <m:t>a</m:t>
                      </m:r>
                      <m:r>
                        <m:rPr>
                          <m:nor/>
                        </m:rPr>
                        <a:rPr lang="zh-CN" altLang="en-US" sz="3000" b="1">
                          <a:solidFill>
                            <a:srgbClr val="FFC000"/>
                          </a:solidFill>
                          <a:latin typeface="+mn-lt"/>
                        </a:rPr>
                        <m:t>)</m:t>
                      </m:r>
                      <m:r>
                        <a:rPr lang="zh-CN" altLang="en-US" sz="3000" b="1" i="0">
                          <a:solidFill>
                            <a:srgbClr val="FFC000"/>
                          </a:solidFill>
                          <a:latin typeface="Cambria Math" panose="02040503050406030204" pitchFamily="18" charset="0"/>
                        </a:rPr>
                        <m:t>+</m:t>
                      </m:r>
                      <m:r>
                        <a:rPr lang="zh-CN" altLang="en-US" sz="3000" b="1" i="0">
                          <a:solidFill>
                            <a:srgbClr val="FFC000"/>
                          </a:solidFill>
                          <a:latin typeface="Cambria Math" panose="02040503050406030204" pitchFamily="18" charset="0"/>
                        </a:rPr>
                        <m:t>𝐰</m:t>
                      </m:r>
                      <m:r>
                        <m:rPr>
                          <m:nor/>
                        </m:rPr>
                        <a:rPr lang="zh-CN" altLang="en-US" sz="3000" b="1">
                          <a:solidFill>
                            <a:srgbClr val="FFC000"/>
                          </a:solidFill>
                          <a:latin typeface="+mn-lt"/>
                        </a:rPr>
                        <m:t>(</m:t>
                      </m:r>
                      <m:r>
                        <m:rPr>
                          <m:nor/>
                        </m:rPr>
                        <a:rPr lang="zh-CN" altLang="en-US" sz="3000" b="1">
                          <a:solidFill>
                            <a:srgbClr val="FFC000"/>
                          </a:solidFill>
                          <a:latin typeface="+mn-lt"/>
                        </a:rPr>
                        <m:t>av</m:t>
                      </m:r>
                      <m:r>
                        <m:rPr>
                          <m:nor/>
                        </m:rPr>
                        <a:rPr lang="zh-CN" altLang="en-US" sz="3000" b="1">
                          <a:solidFill>
                            <a:srgbClr val="FFC000"/>
                          </a:solidFill>
                          <a:latin typeface="+mn-lt"/>
                        </a:rPr>
                        <m:t>)}</m:t>
                      </m:r>
                      <m:r>
                        <a:rPr lang="zh-CN" altLang="en-US" sz="3000" b="1" i="0">
                          <a:solidFill>
                            <a:srgbClr val="FFC000"/>
                          </a:solidFill>
                          <a:latin typeface="Cambria Math" panose="02040503050406030204" pitchFamily="18" charset="0"/>
                        </a:rPr>
                        <m:t>=</m:t>
                      </m:r>
                      <m:limLow>
                        <m:limLowPr>
                          <m:ctrlPr>
                            <a:rPr lang="zh-CN" altLang="en-US" sz="3000" b="1" i="1">
                              <a:solidFill>
                                <a:srgbClr val="FFC000"/>
                              </a:solidFill>
                              <a:latin typeface="Cambria Math" panose="02040503050406030204" pitchFamily="18" charset="0"/>
                            </a:rPr>
                          </m:ctrlPr>
                        </m:limLowPr>
                        <m:e>
                          <m:r>
                            <m:rPr>
                              <m:nor/>
                            </m:rPr>
                            <a:rPr lang="zh-CN" altLang="en-US" sz="3000" b="1">
                              <a:solidFill>
                                <a:srgbClr val="FFC000"/>
                              </a:solidFill>
                              <a:latin typeface="+mn-lt"/>
                            </a:rPr>
                            <m:t>min</m:t>
                          </m:r>
                        </m:e>
                        <m:lim>
                          <m:r>
                            <m:rPr>
                              <m:nor/>
                            </m:rPr>
                            <a:rPr lang="zh-CN" altLang="en-US" sz="3000" b="1">
                              <a:solidFill>
                                <a:srgbClr val="FFC000"/>
                              </a:solidFill>
                              <a:latin typeface="+mn-lt"/>
                            </a:rPr>
                            <m:t>v</m:t>
                          </m:r>
                          <m:r>
                            <a:rPr lang="zh-CN" altLang="en-US" sz="3000" b="1" i="0">
                              <a:solidFill>
                                <a:srgbClr val="FFC000"/>
                              </a:solidFill>
                              <a:latin typeface="Cambria Math" panose="02040503050406030204" pitchFamily="18" charset="0"/>
                            </a:rPr>
                            <m:t>∈</m:t>
                          </m:r>
                          <m:r>
                            <m:rPr>
                              <m:nor/>
                            </m:rPr>
                            <a:rPr lang="zh-CN" altLang="en-US" sz="3000" b="1">
                              <a:solidFill>
                                <a:srgbClr val="FFC000"/>
                              </a:solidFill>
                              <a:latin typeface="+mn-lt"/>
                            </a:rPr>
                            <m:t>S</m:t>
                          </m:r>
                          <m:r>
                            <m:rPr>
                              <m:nor/>
                            </m:rPr>
                            <a:rPr lang="zh-CN" altLang="en-US" sz="3000" b="1">
                              <a:solidFill>
                                <a:srgbClr val="FFC000"/>
                              </a:solidFill>
                              <a:latin typeface="+mn-lt"/>
                            </a:rPr>
                            <m:t>′</m:t>
                          </m:r>
                        </m:lim>
                      </m:limLow>
                      <m:r>
                        <m:rPr>
                          <m:nor/>
                        </m:rPr>
                        <a:rPr lang="zh-CN" altLang="en-US" sz="3000" b="1">
                          <a:solidFill>
                            <a:srgbClr val="FFC000"/>
                          </a:solidFill>
                          <a:latin typeface="+mn-lt"/>
                        </a:rPr>
                        <m:t>{</m:t>
                      </m:r>
                      <m:r>
                        <a:rPr lang="zh-CN" altLang="en-US" sz="3000" b="1" i="0">
                          <a:solidFill>
                            <a:srgbClr val="FFC000"/>
                          </a:solidFill>
                          <a:latin typeface="Cambria Math" panose="02040503050406030204" pitchFamily="18" charset="0"/>
                        </a:rPr>
                        <m:t>𝐰</m:t>
                      </m:r>
                      <m:r>
                        <m:rPr>
                          <m:nor/>
                        </m:rPr>
                        <a:rPr lang="zh-CN" altLang="en-US" sz="3000" b="1">
                          <a:solidFill>
                            <a:srgbClr val="FFC000"/>
                          </a:solidFill>
                          <a:latin typeface="+mn-lt"/>
                        </a:rPr>
                        <m:t>(</m:t>
                      </m:r>
                      <m:r>
                        <m:rPr>
                          <m:nor/>
                        </m:rPr>
                        <a:rPr lang="zh-CN" altLang="en-US" sz="3000" b="1">
                          <a:solidFill>
                            <a:srgbClr val="FFC000"/>
                          </a:solidFill>
                          <a:latin typeface="+mn-lt"/>
                        </a:rPr>
                        <m:t>av</m:t>
                      </m:r>
                      <m:r>
                        <m:rPr>
                          <m:nor/>
                        </m:rPr>
                        <a:rPr lang="zh-CN" altLang="en-US" sz="3000" b="1">
                          <a:solidFill>
                            <a:srgbClr val="FFC000"/>
                          </a:solidFill>
                          <a:latin typeface="+mn-lt"/>
                        </a:rPr>
                        <m:t>)}</m:t>
                      </m:r>
                      <m:r>
                        <a:rPr lang="zh-CN" altLang="en-US" sz="3000" b="1" i="0">
                          <a:solidFill>
                            <a:srgbClr val="FFC000"/>
                          </a:solidFill>
                          <a:latin typeface="Cambria Math" panose="02040503050406030204" pitchFamily="18" charset="0"/>
                        </a:rPr>
                        <m:t>=</m:t>
                      </m:r>
                      <m:r>
                        <m:rPr>
                          <m:nor/>
                        </m:rPr>
                        <a:rPr lang="zh-CN" altLang="en-US" sz="3000" b="1">
                          <a:solidFill>
                            <a:srgbClr val="FFC000"/>
                          </a:solidFill>
                          <a:latin typeface="+mn-lt"/>
                        </a:rPr>
                        <m:t>1</m:t>
                      </m:r>
                    </m:oMath>
                  </m:oMathPara>
                </a14:m>
                <a:endParaRPr lang="zh-CN" altLang="en-US" sz="3000" b="1" dirty="0">
                  <a:solidFill>
                    <a:srgbClr val="FFC000"/>
                  </a:solidFill>
                  <a:latin typeface="+mn-lt"/>
                </a:endParaRPr>
              </a:p>
            </p:txBody>
          </p:sp>
        </mc:Choice>
        <mc:Fallback xmlns="">
          <p:sp>
            <p:nvSpPr>
              <p:cNvPr id="4" name="矩形 3"/>
              <p:cNvSpPr>
                <a:spLocks noRot="1" noChangeAspect="1" noMove="1" noResize="1" noEditPoints="1" noAdjustHandles="1" noChangeArrowheads="1" noChangeShapeType="1" noTextEdit="1"/>
              </p:cNvSpPr>
              <p:nvPr/>
            </p:nvSpPr>
            <p:spPr>
              <a:xfrm>
                <a:off x="766130" y="4932991"/>
                <a:ext cx="6930069" cy="782009"/>
              </a:xfrm>
              <a:prstGeom prst="rect">
                <a:avLst/>
              </a:prstGeom>
              <a:blipFill rotWithShape="0">
                <a:blip r:embed="rId2"/>
                <a:stretch>
                  <a:fillRect/>
                </a:stretch>
              </a:blipFill>
            </p:spPr>
            <p:txBody>
              <a:bodyPr/>
              <a:lstStyle/>
              <a:p>
                <a:r>
                  <a:rPr lang="zh-CN" altLang="en-US">
                    <a:noFill/>
                  </a:rPr>
                  <a:t> </a:t>
                </a:r>
              </a:p>
            </p:txBody>
          </p:sp>
        </mc:Fallback>
      </mc:AlternateContent>
      <p:sp>
        <p:nvSpPr>
          <p:cNvPr id="5" name="矩形 4"/>
          <p:cNvSpPr/>
          <p:nvPr/>
        </p:nvSpPr>
        <p:spPr>
          <a:xfrm>
            <a:off x="766131" y="5846802"/>
            <a:ext cx="1885453" cy="553998"/>
          </a:xfrm>
          <a:prstGeom prst="rect">
            <a:avLst/>
          </a:prstGeom>
        </p:spPr>
        <p:txBody>
          <a:bodyPr wrap="none">
            <a:spAutoFit/>
          </a:bodyPr>
          <a:lstStyle/>
          <a:p>
            <a:r>
              <a:rPr lang="en-US" altLang="zh-CN" sz="3000" b="1" kern="0" dirty="0" smtClean="0">
                <a:solidFill>
                  <a:srgbClr val="FFCC00"/>
                </a:solidFill>
                <a:ea typeface="宋体"/>
              </a:rPr>
              <a:t>d(a</a:t>
            </a:r>
            <a:r>
              <a:rPr lang="en-US" altLang="zh-CN" sz="3000" b="1" kern="0" dirty="0">
                <a:solidFill>
                  <a:srgbClr val="FFCC00"/>
                </a:solidFill>
                <a:ea typeface="宋体"/>
              </a:rPr>
              <a:t>, S</a:t>
            </a:r>
            <a:r>
              <a:rPr lang="en-US" altLang="zh-CN" sz="3000" b="1" kern="0" dirty="0" smtClean="0">
                <a:solidFill>
                  <a:srgbClr val="FFCC00"/>
                </a:solidFill>
                <a:ea typeface="宋体"/>
              </a:rPr>
              <a:t>’</a:t>
            </a:r>
            <a:r>
              <a:rPr lang="en-US" altLang="zh-CN" sz="3000" dirty="0">
                <a:solidFill>
                  <a:schemeClr val="tx2"/>
                </a:solidFill>
              </a:rPr>
              <a:t> </a:t>
            </a:r>
            <a:r>
              <a:rPr lang="en-US" altLang="zh-CN" sz="3000" dirty="0" smtClean="0">
                <a:solidFill>
                  <a:schemeClr val="tx2"/>
                </a:solidFill>
              </a:rPr>
              <a:t>)=1</a:t>
            </a:r>
            <a:endParaRPr lang="zh-CN" altLang="en-US" dirty="0">
              <a:cs typeface="Times New Roman" panose="02020603050405020304" pitchFamily="18" charset="0"/>
            </a:endParaRPr>
          </a:p>
        </p:txBody>
      </p:sp>
      <p:sp>
        <p:nvSpPr>
          <p:cNvPr id="48" name="矩形 47"/>
          <p:cNvSpPr/>
          <p:nvPr/>
        </p:nvSpPr>
        <p:spPr>
          <a:xfrm>
            <a:off x="776827" y="4463605"/>
            <a:ext cx="1324402" cy="553998"/>
          </a:xfrm>
          <a:prstGeom prst="rect">
            <a:avLst/>
          </a:prstGeom>
        </p:spPr>
        <p:txBody>
          <a:bodyPr wrap="none">
            <a:spAutoFit/>
          </a:bodyPr>
          <a:lstStyle/>
          <a:p>
            <a:r>
              <a:rPr lang="zh-CN" altLang="en-US" sz="3000" b="1" kern="0" dirty="0" smtClean="0">
                <a:solidFill>
                  <a:srgbClr val="FFCC00"/>
                </a:solidFill>
                <a:ea typeface="宋体"/>
              </a:rPr>
              <a:t>设</a:t>
            </a:r>
            <a:r>
              <a:rPr lang="en-US" altLang="zh-CN" sz="3000" b="1" kern="0" dirty="0" smtClean="0">
                <a:solidFill>
                  <a:srgbClr val="FFCC00"/>
                </a:solidFill>
                <a:ea typeface="宋体"/>
              </a:rPr>
              <a:t>u</a:t>
            </a:r>
            <a:r>
              <a:rPr lang="en-US" altLang="zh-CN" sz="3000" b="1" kern="0" baseline="-25000" dirty="0" smtClean="0">
                <a:solidFill>
                  <a:srgbClr val="FFCC00"/>
                </a:solidFill>
                <a:ea typeface="宋体"/>
              </a:rPr>
              <a:t>0</a:t>
            </a:r>
            <a:r>
              <a:rPr lang="en-US" altLang="zh-CN" sz="3000" b="1" kern="0" dirty="0" smtClean="0">
                <a:solidFill>
                  <a:srgbClr val="FFCC00"/>
                </a:solidFill>
                <a:ea typeface="宋体"/>
              </a:rPr>
              <a:t>=a</a:t>
            </a:r>
            <a:endParaRPr lang="zh-CN" altLang="en-US" dirty="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48" grpId="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0" y="0"/>
            <a:ext cx="8153400" cy="707886"/>
          </a:xfrm>
        </p:spPr>
        <p:txBody>
          <a:bodyPr/>
          <a:lstStyle/>
          <a:p>
            <a:pPr algn="l" eaLnBrk="1" hangingPunct="1">
              <a:defRPr/>
            </a:pPr>
            <a:r>
              <a:rPr lang="zh-CN" altLang="en-US" sz="4000" dirty="0" smtClean="0">
                <a:latin typeface="Times New Roman" pitchFamily="18" charset="0"/>
              </a:rPr>
              <a:t>例: </a:t>
            </a:r>
            <a:r>
              <a:rPr lang="en-US" altLang="zh-CN" sz="4000" dirty="0" smtClean="0">
                <a:latin typeface="Times New Roman" pitchFamily="18" charset="0"/>
                <a:ea typeface="宋体" pitchFamily="2" charset="-122"/>
              </a:rPr>
              <a:t> </a:t>
            </a:r>
          </a:p>
        </p:txBody>
      </p:sp>
      <p:sp>
        <p:nvSpPr>
          <p:cNvPr id="132099" name="Rectangle 3"/>
          <p:cNvSpPr>
            <a:spLocks noGrp="1" noChangeArrowheads="1"/>
          </p:cNvSpPr>
          <p:nvPr>
            <p:ph type="body" idx="1"/>
          </p:nvPr>
        </p:nvSpPr>
        <p:spPr>
          <a:xfrm>
            <a:off x="273050" y="905669"/>
            <a:ext cx="8686800" cy="650875"/>
          </a:xfrm>
        </p:spPr>
        <p:txBody>
          <a:bodyPr/>
          <a:lstStyle/>
          <a:p>
            <a:pPr marL="0" indent="0" eaLnBrk="1" hangingPunct="1">
              <a:buFont typeface="Wingdings" panose="05000000000000000000" pitchFamily="2" charset="2"/>
              <a:buNone/>
            </a:pPr>
            <a:r>
              <a:rPr lang="zh-CN" altLang="en-US" dirty="0" smtClean="0">
                <a:latin typeface="Times New Roman" panose="02020603050405020304" pitchFamily="18" charset="0"/>
              </a:rPr>
              <a:t>再令</a:t>
            </a:r>
            <a:r>
              <a:rPr lang="en-US" altLang="zh-CN" dirty="0" smtClean="0">
                <a:latin typeface="Times New Roman" panose="02020603050405020304" pitchFamily="18" charset="0"/>
              </a:rPr>
              <a:t>S={a, b, f}</a:t>
            </a:r>
            <a:r>
              <a:rPr lang="zh-CN" altLang="en-US" dirty="0" smtClean="0">
                <a:latin typeface="Times New Roman" panose="02020603050405020304" pitchFamily="18" charset="0"/>
              </a:rPr>
              <a:t>，则</a:t>
            </a:r>
            <a:r>
              <a:rPr lang="en-US" altLang="zh-CN" dirty="0" smtClean="0">
                <a:latin typeface="Times New Roman" panose="02020603050405020304" pitchFamily="18" charset="0"/>
              </a:rPr>
              <a:t>S’={c, d, e}</a:t>
            </a:r>
            <a:r>
              <a:rPr lang="zh-CN" altLang="en-US" dirty="0" smtClean="0">
                <a:latin typeface="Times New Roman" panose="02020603050405020304" pitchFamily="18" charset="0"/>
              </a:rPr>
              <a:t>，求</a:t>
            </a:r>
            <a:r>
              <a:rPr lang="en-US" altLang="zh-CN" dirty="0" smtClean="0">
                <a:latin typeface="Times New Roman" panose="02020603050405020304" pitchFamily="18" charset="0"/>
              </a:rPr>
              <a:t>d(a, S’)</a:t>
            </a:r>
            <a:r>
              <a:rPr lang="zh-CN" altLang="en-US" dirty="0" smtClean="0">
                <a:latin typeface="Times New Roman" panose="02020603050405020304" pitchFamily="18" charset="0"/>
              </a:rPr>
              <a:t>？ </a:t>
            </a:r>
          </a:p>
        </p:txBody>
      </p:sp>
      <p:grpSp>
        <p:nvGrpSpPr>
          <p:cNvPr id="132100" name="Group 48"/>
          <p:cNvGrpSpPr>
            <a:grpSpLocks/>
          </p:cNvGrpSpPr>
          <p:nvPr/>
        </p:nvGrpSpPr>
        <p:grpSpPr bwMode="auto">
          <a:xfrm>
            <a:off x="1600200" y="2133600"/>
            <a:ext cx="6183313" cy="3810000"/>
            <a:chOff x="1008" y="1344"/>
            <a:chExt cx="3895" cy="2400"/>
          </a:xfrm>
        </p:grpSpPr>
        <p:grpSp>
          <p:nvGrpSpPr>
            <p:cNvPr id="132103" name="Group 39"/>
            <p:cNvGrpSpPr>
              <a:grpSpLocks/>
            </p:cNvGrpSpPr>
            <p:nvPr/>
          </p:nvGrpSpPr>
          <p:grpSpPr bwMode="auto">
            <a:xfrm>
              <a:off x="1132" y="1680"/>
              <a:ext cx="3572" cy="1872"/>
              <a:chOff x="384" y="2084"/>
              <a:chExt cx="3572" cy="1872"/>
            </a:xfrm>
          </p:grpSpPr>
          <p:sp>
            <p:nvSpPr>
              <p:cNvPr id="132108" name="Text Box 11"/>
              <p:cNvSpPr txBox="1">
                <a:spLocks noChangeArrowheads="1"/>
              </p:cNvSpPr>
              <p:nvPr/>
            </p:nvSpPr>
            <p:spPr bwMode="auto">
              <a:xfrm>
                <a:off x="384" y="2784"/>
                <a:ext cx="2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a</a:t>
                </a:r>
                <a:endParaRPr lang="en-US" altLang="zh-CN" sz="3600" b="0" baseline="-25000">
                  <a:solidFill>
                    <a:schemeClr val="tx2"/>
                  </a:solidFill>
                  <a:latin typeface="Times New Roman" panose="02020603050405020304" pitchFamily="18" charset="0"/>
                </a:endParaRPr>
              </a:p>
            </p:txBody>
          </p:sp>
          <p:sp>
            <p:nvSpPr>
              <p:cNvPr id="132109" name="Text Box 12"/>
              <p:cNvSpPr txBox="1">
                <a:spLocks noChangeArrowheads="1"/>
              </p:cNvSpPr>
              <p:nvPr/>
            </p:nvSpPr>
            <p:spPr bwMode="auto">
              <a:xfrm>
                <a:off x="1248" y="3552"/>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b</a:t>
                </a:r>
                <a:endParaRPr lang="en-US" altLang="zh-CN" sz="3600" b="0" baseline="-25000">
                  <a:solidFill>
                    <a:schemeClr val="tx2"/>
                  </a:solidFill>
                  <a:latin typeface="Times New Roman" panose="02020603050405020304" pitchFamily="18" charset="0"/>
                </a:endParaRPr>
              </a:p>
            </p:txBody>
          </p:sp>
          <p:sp>
            <p:nvSpPr>
              <p:cNvPr id="132110" name="Text Box 13"/>
              <p:cNvSpPr txBox="1">
                <a:spLocks noChangeArrowheads="1"/>
              </p:cNvSpPr>
              <p:nvPr/>
            </p:nvSpPr>
            <p:spPr bwMode="auto">
              <a:xfrm>
                <a:off x="2674" y="3532"/>
                <a:ext cx="2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c</a:t>
                </a:r>
                <a:endParaRPr lang="en-US" altLang="zh-CN" sz="3600" b="0" baseline="-25000">
                  <a:solidFill>
                    <a:schemeClr val="tx2"/>
                  </a:solidFill>
                  <a:latin typeface="Times New Roman" panose="02020603050405020304" pitchFamily="18" charset="0"/>
                </a:endParaRPr>
              </a:p>
            </p:txBody>
          </p:sp>
          <p:sp>
            <p:nvSpPr>
              <p:cNvPr id="132111" name="Text Box 14"/>
              <p:cNvSpPr txBox="1">
                <a:spLocks noChangeArrowheads="1"/>
              </p:cNvSpPr>
              <p:nvPr/>
            </p:nvSpPr>
            <p:spPr bwMode="auto">
              <a:xfrm>
                <a:off x="3696" y="2794"/>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d</a:t>
                </a:r>
                <a:endParaRPr lang="en-US" altLang="zh-CN" sz="3600" b="0" baseline="-25000">
                  <a:solidFill>
                    <a:schemeClr val="tx2"/>
                  </a:solidFill>
                  <a:latin typeface="Times New Roman" panose="02020603050405020304" pitchFamily="18" charset="0"/>
                </a:endParaRPr>
              </a:p>
            </p:txBody>
          </p:sp>
          <p:sp>
            <p:nvSpPr>
              <p:cNvPr id="132112" name="Text Box 15"/>
              <p:cNvSpPr txBox="1">
                <a:spLocks noChangeArrowheads="1"/>
              </p:cNvSpPr>
              <p:nvPr/>
            </p:nvSpPr>
            <p:spPr bwMode="auto">
              <a:xfrm>
                <a:off x="912" y="241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1</a:t>
                </a:r>
                <a:endParaRPr lang="en-US" altLang="zh-CN" b="0" baseline="-25000">
                  <a:latin typeface="Times New Roman" panose="02020603050405020304" pitchFamily="18" charset="0"/>
                </a:endParaRPr>
              </a:p>
            </p:txBody>
          </p:sp>
          <p:sp>
            <p:nvSpPr>
              <p:cNvPr id="132113" name="Text Box 16"/>
              <p:cNvSpPr txBox="1">
                <a:spLocks noChangeArrowheads="1"/>
              </p:cNvSpPr>
              <p:nvPr/>
            </p:nvSpPr>
            <p:spPr bwMode="auto">
              <a:xfrm>
                <a:off x="1964" y="213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2</a:t>
                </a:r>
                <a:endParaRPr lang="en-US" altLang="zh-CN" b="0" baseline="-25000">
                  <a:latin typeface="Times New Roman" panose="02020603050405020304" pitchFamily="18" charset="0"/>
                </a:endParaRPr>
              </a:p>
            </p:txBody>
          </p:sp>
          <p:sp>
            <p:nvSpPr>
              <p:cNvPr id="132114" name="Text Box 17"/>
              <p:cNvSpPr txBox="1">
                <a:spLocks noChangeArrowheads="1"/>
              </p:cNvSpPr>
              <p:nvPr/>
            </p:nvSpPr>
            <p:spPr bwMode="auto">
              <a:xfrm>
                <a:off x="1920" y="355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5</a:t>
                </a:r>
                <a:endParaRPr lang="en-US" altLang="zh-CN" b="0" baseline="-25000">
                  <a:latin typeface="Times New Roman" panose="02020603050405020304" pitchFamily="18" charset="0"/>
                </a:endParaRPr>
              </a:p>
            </p:txBody>
          </p:sp>
          <p:sp>
            <p:nvSpPr>
              <p:cNvPr id="132115" name="Text Box 18"/>
              <p:cNvSpPr txBox="1">
                <a:spLocks noChangeArrowheads="1"/>
              </p:cNvSpPr>
              <p:nvPr/>
            </p:nvSpPr>
            <p:spPr bwMode="auto">
              <a:xfrm>
                <a:off x="816" y="321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6</a:t>
                </a:r>
                <a:endParaRPr lang="en-US" altLang="zh-CN" b="0" baseline="-25000">
                  <a:latin typeface="Times New Roman" panose="02020603050405020304" pitchFamily="18" charset="0"/>
                </a:endParaRPr>
              </a:p>
            </p:txBody>
          </p:sp>
          <p:sp>
            <p:nvSpPr>
              <p:cNvPr id="132116" name="Text Box 19"/>
              <p:cNvSpPr txBox="1">
                <a:spLocks noChangeArrowheads="1"/>
              </p:cNvSpPr>
              <p:nvPr/>
            </p:nvSpPr>
            <p:spPr bwMode="auto">
              <a:xfrm>
                <a:off x="1200" y="2688"/>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10</a:t>
                </a:r>
                <a:endParaRPr lang="en-US" altLang="zh-CN" b="0" baseline="-25000">
                  <a:latin typeface="Times New Roman" panose="02020603050405020304" pitchFamily="18" charset="0"/>
                </a:endParaRPr>
              </a:p>
            </p:txBody>
          </p:sp>
          <p:grpSp>
            <p:nvGrpSpPr>
              <p:cNvPr id="132117" name="Group 32"/>
              <p:cNvGrpSpPr>
                <a:grpSpLocks/>
              </p:cNvGrpSpPr>
              <p:nvPr/>
            </p:nvGrpSpPr>
            <p:grpSpPr bwMode="auto">
              <a:xfrm>
                <a:off x="624" y="2400"/>
                <a:ext cx="3072" cy="1276"/>
                <a:chOff x="624" y="2400"/>
                <a:chExt cx="3072" cy="1276"/>
              </a:xfrm>
            </p:grpSpPr>
            <p:sp>
              <p:nvSpPr>
                <p:cNvPr id="132124" name="Line 30"/>
                <p:cNvSpPr>
                  <a:spLocks noChangeShapeType="1"/>
                </p:cNvSpPr>
                <p:nvPr/>
              </p:nvSpPr>
              <p:spPr bwMode="auto">
                <a:xfrm flipV="1">
                  <a:off x="1440" y="2448"/>
                  <a:ext cx="1296" cy="115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2125" name="Line 6"/>
                <p:cNvSpPr>
                  <a:spLocks noChangeShapeType="1"/>
                </p:cNvSpPr>
                <p:nvPr/>
              </p:nvSpPr>
              <p:spPr bwMode="auto">
                <a:xfrm>
                  <a:off x="1440" y="2448"/>
                  <a:ext cx="1292" cy="118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2126" name="Line 24"/>
                <p:cNvSpPr>
                  <a:spLocks noChangeShapeType="1"/>
                </p:cNvSpPr>
                <p:nvPr/>
              </p:nvSpPr>
              <p:spPr bwMode="auto">
                <a:xfrm>
                  <a:off x="672" y="3024"/>
                  <a:ext cx="768" cy="62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2127" name="Line 25"/>
                <p:cNvSpPr>
                  <a:spLocks noChangeShapeType="1"/>
                </p:cNvSpPr>
                <p:nvPr/>
              </p:nvSpPr>
              <p:spPr bwMode="auto">
                <a:xfrm>
                  <a:off x="1440" y="3620"/>
                  <a:ext cx="129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2128" name="Line 26"/>
                <p:cNvSpPr>
                  <a:spLocks noChangeShapeType="1"/>
                </p:cNvSpPr>
                <p:nvPr/>
              </p:nvSpPr>
              <p:spPr bwMode="auto">
                <a:xfrm flipV="1">
                  <a:off x="2736" y="3014"/>
                  <a:ext cx="912" cy="62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2129" name="Line 27"/>
                <p:cNvSpPr>
                  <a:spLocks noChangeShapeType="1"/>
                </p:cNvSpPr>
                <p:nvPr/>
              </p:nvSpPr>
              <p:spPr bwMode="auto">
                <a:xfrm>
                  <a:off x="672" y="3024"/>
                  <a:ext cx="297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2130" name="Line 28"/>
                <p:cNvSpPr>
                  <a:spLocks noChangeShapeType="1"/>
                </p:cNvSpPr>
                <p:nvPr/>
              </p:nvSpPr>
              <p:spPr bwMode="auto">
                <a:xfrm flipV="1">
                  <a:off x="672" y="2448"/>
                  <a:ext cx="768" cy="57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2131" name="Line 29"/>
                <p:cNvSpPr>
                  <a:spLocks noChangeShapeType="1"/>
                </p:cNvSpPr>
                <p:nvPr/>
              </p:nvSpPr>
              <p:spPr bwMode="auto">
                <a:xfrm>
                  <a:off x="1440" y="2448"/>
                  <a:ext cx="129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2132" name="Line 31"/>
                <p:cNvSpPr>
                  <a:spLocks noChangeShapeType="1"/>
                </p:cNvSpPr>
                <p:nvPr/>
              </p:nvSpPr>
              <p:spPr bwMode="auto">
                <a:xfrm>
                  <a:off x="2736" y="2448"/>
                  <a:ext cx="912" cy="57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2133" name="Oval 7"/>
                <p:cNvSpPr>
                  <a:spLocks noChangeArrowheads="1"/>
                </p:cNvSpPr>
                <p:nvPr/>
              </p:nvSpPr>
              <p:spPr bwMode="auto">
                <a:xfrm>
                  <a:off x="1392" y="2400"/>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2134" name="Oval 8"/>
                <p:cNvSpPr>
                  <a:spLocks noChangeArrowheads="1"/>
                </p:cNvSpPr>
                <p:nvPr/>
              </p:nvSpPr>
              <p:spPr bwMode="auto">
                <a:xfrm>
                  <a:off x="1392" y="3572"/>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2135" name="Oval 9"/>
                <p:cNvSpPr>
                  <a:spLocks noChangeArrowheads="1"/>
                </p:cNvSpPr>
                <p:nvPr/>
              </p:nvSpPr>
              <p:spPr bwMode="auto">
                <a:xfrm>
                  <a:off x="2684" y="2400"/>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2136" name="Oval 10"/>
                <p:cNvSpPr>
                  <a:spLocks noChangeArrowheads="1"/>
                </p:cNvSpPr>
                <p:nvPr/>
              </p:nvSpPr>
              <p:spPr bwMode="auto">
                <a:xfrm>
                  <a:off x="2684" y="3580"/>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2137" name="Oval 21"/>
                <p:cNvSpPr>
                  <a:spLocks noChangeArrowheads="1"/>
                </p:cNvSpPr>
                <p:nvPr/>
              </p:nvSpPr>
              <p:spPr bwMode="auto">
                <a:xfrm>
                  <a:off x="624" y="2968"/>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2138" name="Oval 22"/>
                <p:cNvSpPr>
                  <a:spLocks noChangeArrowheads="1"/>
                </p:cNvSpPr>
                <p:nvPr/>
              </p:nvSpPr>
              <p:spPr bwMode="auto">
                <a:xfrm>
                  <a:off x="3600" y="2976"/>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sp>
            <p:nvSpPr>
              <p:cNvPr id="132118" name="Text Box 33"/>
              <p:cNvSpPr txBox="1">
                <a:spLocks noChangeArrowheads="1"/>
              </p:cNvSpPr>
              <p:nvPr/>
            </p:nvSpPr>
            <p:spPr bwMode="auto">
              <a:xfrm>
                <a:off x="1262" y="2084"/>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f</a:t>
                </a:r>
                <a:endParaRPr lang="en-US" altLang="zh-CN" sz="3600" b="0" baseline="-25000">
                  <a:solidFill>
                    <a:schemeClr val="tx2"/>
                  </a:solidFill>
                  <a:latin typeface="Times New Roman" panose="02020603050405020304" pitchFamily="18" charset="0"/>
                </a:endParaRPr>
              </a:p>
            </p:txBody>
          </p:sp>
          <p:sp>
            <p:nvSpPr>
              <p:cNvPr id="132119" name="Text Box 34"/>
              <p:cNvSpPr txBox="1">
                <a:spLocks noChangeArrowheads="1"/>
              </p:cNvSpPr>
              <p:nvPr/>
            </p:nvSpPr>
            <p:spPr bwMode="auto">
              <a:xfrm>
                <a:off x="2688" y="2092"/>
                <a:ext cx="2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e</a:t>
                </a:r>
                <a:endParaRPr lang="en-US" altLang="zh-CN" sz="3600" b="0" baseline="-25000">
                  <a:solidFill>
                    <a:schemeClr val="tx2"/>
                  </a:solidFill>
                  <a:latin typeface="Times New Roman" panose="02020603050405020304" pitchFamily="18" charset="0"/>
                </a:endParaRPr>
              </a:p>
            </p:txBody>
          </p:sp>
          <p:sp>
            <p:nvSpPr>
              <p:cNvPr id="132120" name="Text Box 35"/>
              <p:cNvSpPr txBox="1">
                <a:spLocks noChangeArrowheads="1"/>
              </p:cNvSpPr>
              <p:nvPr/>
            </p:nvSpPr>
            <p:spPr bwMode="auto">
              <a:xfrm>
                <a:off x="1772" y="2515"/>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1</a:t>
                </a:r>
                <a:endParaRPr lang="en-US" altLang="zh-CN" b="0" baseline="-25000">
                  <a:latin typeface="Times New Roman" panose="02020603050405020304" pitchFamily="18" charset="0"/>
                </a:endParaRPr>
              </a:p>
            </p:txBody>
          </p:sp>
          <p:sp>
            <p:nvSpPr>
              <p:cNvPr id="132121" name="Text Box 36"/>
              <p:cNvSpPr txBox="1">
                <a:spLocks noChangeArrowheads="1"/>
              </p:cNvSpPr>
              <p:nvPr/>
            </p:nvSpPr>
            <p:spPr bwMode="auto">
              <a:xfrm>
                <a:off x="3120" y="3283"/>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1</a:t>
                </a:r>
                <a:endParaRPr lang="en-US" altLang="zh-CN" b="0" baseline="-25000">
                  <a:latin typeface="Times New Roman" panose="02020603050405020304" pitchFamily="18" charset="0"/>
                </a:endParaRPr>
              </a:p>
            </p:txBody>
          </p:sp>
          <p:sp>
            <p:nvSpPr>
              <p:cNvPr id="132122" name="Text Box 37"/>
              <p:cNvSpPr txBox="1">
                <a:spLocks noChangeArrowheads="1"/>
              </p:cNvSpPr>
              <p:nvPr/>
            </p:nvSpPr>
            <p:spPr bwMode="auto">
              <a:xfrm>
                <a:off x="2396" y="2544"/>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4</a:t>
                </a:r>
                <a:endParaRPr lang="en-US" altLang="zh-CN" b="0" baseline="-25000">
                  <a:latin typeface="Times New Roman" panose="02020603050405020304" pitchFamily="18" charset="0"/>
                </a:endParaRPr>
              </a:p>
            </p:txBody>
          </p:sp>
          <p:sp>
            <p:nvSpPr>
              <p:cNvPr id="132123" name="Text Box 38"/>
              <p:cNvSpPr txBox="1">
                <a:spLocks noChangeArrowheads="1"/>
              </p:cNvSpPr>
              <p:nvPr/>
            </p:nvSpPr>
            <p:spPr bwMode="auto">
              <a:xfrm>
                <a:off x="3168" y="244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3</a:t>
                </a:r>
                <a:endParaRPr lang="en-US" altLang="zh-CN" b="0" baseline="-25000">
                  <a:latin typeface="Times New Roman" panose="02020603050405020304" pitchFamily="18" charset="0"/>
                </a:endParaRPr>
              </a:p>
            </p:txBody>
          </p:sp>
        </p:grpSp>
        <p:sp>
          <p:nvSpPr>
            <p:cNvPr id="132104" name="Rectangle 41"/>
            <p:cNvSpPr>
              <a:spLocks noChangeArrowheads="1"/>
            </p:cNvSpPr>
            <p:nvPr/>
          </p:nvSpPr>
          <p:spPr bwMode="auto">
            <a:xfrm>
              <a:off x="3168" y="1392"/>
              <a:ext cx="1680" cy="2352"/>
            </a:xfrm>
            <a:prstGeom prst="rect">
              <a:avLst/>
            </a:prstGeom>
            <a:noFill/>
            <a:ln w="2857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2105" name="Rectangle 42"/>
            <p:cNvSpPr>
              <a:spLocks noChangeArrowheads="1"/>
            </p:cNvSpPr>
            <p:nvPr/>
          </p:nvSpPr>
          <p:spPr bwMode="auto">
            <a:xfrm>
              <a:off x="1008" y="1392"/>
              <a:ext cx="1680" cy="2352"/>
            </a:xfrm>
            <a:prstGeom prst="rect">
              <a:avLst/>
            </a:prstGeom>
            <a:noFill/>
            <a:ln w="2857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2106" name="Rectangle 45"/>
            <p:cNvSpPr>
              <a:spLocks noChangeArrowheads="1"/>
            </p:cNvSpPr>
            <p:nvPr/>
          </p:nvSpPr>
          <p:spPr bwMode="auto">
            <a:xfrm>
              <a:off x="4560" y="1344"/>
              <a:ext cx="34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S’</a:t>
              </a:r>
              <a:endParaRPr lang="zh-CN" altLang="en-US" b="0">
                <a:latin typeface="Times New Roman" panose="02020603050405020304" pitchFamily="18" charset="0"/>
              </a:endParaRPr>
            </a:p>
          </p:txBody>
        </p:sp>
        <p:sp>
          <p:nvSpPr>
            <p:cNvPr id="132107" name="Rectangle 46"/>
            <p:cNvSpPr>
              <a:spLocks noChangeArrowheads="1"/>
            </p:cNvSpPr>
            <p:nvPr/>
          </p:nvSpPr>
          <p:spPr bwMode="auto">
            <a:xfrm>
              <a:off x="1008" y="1344"/>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S</a:t>
              </a:r>
              <a:endParaRPr lang="zh-CN" altLang="en-US" b="0">
                <a:latin typeface="Times New Roman" panose="02020603050405020304" pitchFamily="18" charset="0"/>
              </a:endParaRPr>
            </a:p>
          </p:txBody>
        </p:sp>
      </p:grpSp>
      <p:sp>
        <p:nvSpPr>
          <p:cNvPr id="2" name="页脚占位符 1"/>
          <p:cNvSpPr>
            <a:spLocks noGrp="1"/>
          </p:cNvSpPr>
          <p:nvPr>
            <p:ph type="ftr" sz="quarter" idx="11"/>
          </p:nvPr>
        </p:nvSpPr>
        <p:spPr/>
        <p:txBody>
          <a:bodyPr/>
          <a:lstStyle/>
          <a:p>
            <a:pPr>
              <a:defRPr/>
            </a:pPr>
            <a:endParaRPr lang="en-US" altLang="zh-CN"/>
          </a:p>
        </p:txBody>
      </p:sp>
      <p:sp>
        <p:nvSpPr>
          <p:cNvPr id="13210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FAE6A86-0AEC-4EA9-9366-84BF524044A8}" type="slidenum">
              <a:rPr kumimoji="0" lang="zh-CN" altLang="en-US" sz="1400" b="0" smtClean="0"/>
              <a:pPr>
                <a:spcBef>
                  <a:spcPct val="0"/>
                </a:spcBef>
                <a:buClrTx/>
                <a:buFontTx/>
                <a:buNone/>
              </a:pPr>
              <a:t>71</a:t>
            </a:fld>
            <a:endParaRPr kumimoji="0" lang="en-US" altLang="zh-CN" sz="1400" b="0" smtClean="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Text Box 100"/>
          <p:cNvSpPr txBox="1">
            <a:spLocks noChangeArrowheads="1"/>
          </p:cNvSpPr>
          <p:nvPr/>
        </p:nvSpPr>
        <p:spPr bwMode="auto">
          <a:xfrm>
            <a:off x="228600" y="304800"/>
            <a:ext cx="8763000"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lvl="0" eaLnBrk="1" hangingPunct="1">
              <a:buClr>
                <a:srgbClr val="FFCC00"/>
              </a:buClr>
              <a:buNone/>
            </a:pPr>
            <a:r>
              <a:rPr lang="zh-CN" altLang="en-US" kern="0" dirty="0">
                <a:solidFill>
                  <a:schemeClr val="tx2"/>
                </a:solidFill>
                <a:latin typeface="Times New Roman" panose="02020603050405020304" pitchFamily="18" charset="0"/>
                <a:ea typeface="宋体"/>
              </a:rPr>
              <a:t>再令</a:t>
            </a:r>
            <a:r>
              <a:rPr lang="en-US" altLang="zh-CN" kern="0" dirty="0">
                <a:solidFill>
                  <a:schemeClr val="tx2"/>
                </a:solidFill>
                <a:latin typeface="Times New Roman" panose="02020603050405020304" pitchFamily="18" charset="0"/>
                <a:ea typeface="宋体"/>
              </a:rPr>
              <a:t>S={a, b, f}</a:t>
            </a:r>
            <a:r>
              <a:rPr lang="zh-CN" altLang="en-US" kern="0" dirty="0">
                <a:solidFill>
                  <a:schemeClr val="tx2"/>
                </a:solidFill>
                <a:latin typeface="Times New Roman" panose="02020603050405020304" pitchFamily="18" charset="0"/>
                <a:ea typeface="宋体"/>
              </a:rPr>
              <a:t>，则</a:t>
            </a:r>
            <a:r>
              <a:rPr lang="en-US" altLang="zh-CN" kern="0" dirty="0">
                <a:solidFill>
                  <a:schemeClr val="tx2"/>
                </a:solidFill>
                <a:latin typeface="Times New Roman" panose="02020603050405020304" pitchFamily="18" charset="0"/>
                <a:ea typeface="宋体"/>
              </a:rPr>
              <a:t>S’={c, d, e}</a:t>
            </a:r>
            <a:r>
              <a:rPr lang="zh-CN" altLang="en-US" kern="0" dirty="0">
                <a:solidFill>
                  <a:schemeClr val="tx2"/>
                </a:solidFill>
                <a:latin typeface="Times New Roman" panose="02020603050405020304" pitchFamily="18" charset="0"/>
                <a:ea typeface="宋体"/>
              </a:rPr>
              <a:t>，求</a:t>
            </a:r>
            <a:r>
              <a:rPr lang="en-US" altLang="zh-CN" kern="0" dirty="0">
                <a:solidFill>
                  <a:schemeClr val="tx2"/>
                </a:solidFill>
                <a:latin typeface="Times New Roman" panose="02020603050405020304" pitchFamily="18" charset="0"/>
                <a:ea typeface="宋体"/>
              </a:rPr>
              <a:t>d(a, S’)</a:t>
            </a:r>
            <a:r>
              <a:rPr lang="zh-CN" altLang="en-US" kern="0" dirty="0">
                <a:solidFill>
                  <a:schemeClr val="tx2"/>
                </a:solidFill>
                <a:latin typeface="Times New Roman" panose="02020603050405020304" pitchFamily="18" charset="0"/>
                <a:ea typeface="宋体"/>
              </a:rPr>
              <a:t>？</a:t>
            </a:r>
            <a:r>
              <a:rPr lang="zh-CN" altLang="en-US" kern="0" dirty="0">
                <a:solidFill>
                  <a:srgbClr val="FFFFFF"/>
                </a:solidFill>
                <a:latin typeface="Times New Roman" panose="02020603050405020304" pitchFamily="18" charset="0"/>
                <a:ea typeface="宋体"/>
              </a:rPr>
              <a:t> </a:t>
            </a:r>
          </a:p>
          <a:p>
            <a:pPr eaLnBrk="1" hangingPunct="1">
              <a:spcBef>
                <a:spcPts val="0"/>
              </a:spcBef>
              <a:buClrTx/>
              <a:buFontTx/>
              <a:buNone/>
            </a:pPr>
            <a:r>
              <a:rPr lang="zh-CN" altLang="en-US" sz="3000" dirty="0" smtClean="0">
                <a:latin typeface="Times New Roman" panose="02020603050405020304" pitchFamily="18" charset="0"/>
              </a:rPr>
              <a:t>设 </a:t>
            </a:r>
            <a:r>
              <a:rPr lang="en-US" altLang="zh-CN" sz="3000" dirty="0">
                <a:latin typeface="Times New Roman" panose="02020603050405020304" pitchFamily="18" charset="0"/>
              </a:rPr>
              <a:t>u</a:t>
            </a:r>
            <a:r>
              <a:rPr lang="en-US" altLang="zh-CN" sz="3000" baseline="-25000" dirty="0">
                <a:latin typeface="Times New Roman" panose="02020603050405020304" pitchFamily="18" charset="0"/>
              </a:rPr>
              <a:t>0</a:t>
            </a:r>
            <a:r>
              <a:rPr lang="en-US" altLang="zh-CN" sz="3000" dirty="0">
                <a:latin typeface="Times New Roman" panose="02020603050405020304" pitchFamily="18" charset="0"/>
              </a:rPr>
              <a:t>=a :</a:t>
            </a:r>
          </a:p>
          <a:p>
            <a:pPr eaLnBrk="1" hangingPunct="1">
              <a:spcBef>
                <a:spcPts val="0"/>
              </a:spcBef>
              <a:buClrTx/>
              <a:buFontTx/>
              <a:buNone/>
            </a:pPr>
            <a:r>
              <a:rPr lang="en-US" altLang="zh-CN" sz="3000" dirty="0">
                <a:solidFill>
                  <a:schemeClr val="tx2"/>
                </a:solidFill>
                <a:latin typeface="Times New Roman" panose="02020603050405020304" pitchFamily="18" charset="0"/>
              </a:rPr>
              <a:t>1)</a:t>
            </a:r>
            <a:r>
              <a:rPr lang="zh-CN" altLang="en-US" sz="3000" dirty="0">
                <a:latin typeface="Times New Roman" panose="02020603050405020304" pitchFamily="18" charset="0"/>
              </a:rPr>
              <a:t>取</a:t>
            </a:r>
            <a:r>
              <a:rPr lang="en-US" altLang="zh-CN" sz="3000" dirty="0">
                <a:latin typeface="Times New Roman" panose="02020603050405020304" pitchFamily="18" charset="0"/>
              </a:rPr>
              <a:t>u=a, </a:t>
            </a:r>
            <a:r>
              <a:rPr lang="zh-CN" altLang="en-US" sz="3000" dirty="0">
                <a:latin typeface="Times New Roman" panose="02020603050405020304" pitchFamily="18" charset="0"/>
              </a:rPr>
              <a:t>则</a:t>
            </a:r>
            <a:r>
              <a:rPr lang="en-US" altLang="zh-CN" sz="3000" dirty="0">
                <a:latin typeface="Times New Roman" panose="02020603050405020304" pitchFamily="18" charset="0"/>
              </a:rPr>
              <a:t>w(ac)=∞, w(ad)=10, w(ae)= ∞ :</a:t>
            </a:r>
          </a:p>
        </p:txBody>
      </p:sp>
      <p:graphicFrame>
        <p:nvGraphicFramePr>
          <p:cNvPr id="133123" name="Object 111"/>
          <p:cNvGraphicFramePr>
            <a:graphicFrameLocks noGrp="1" noChangeAspect="1"/>
          </p:cNvGraphicFramePr>
          <p:nvPr>
            <p:ph/>
            <p:extLst>
              <p:ext uri="{D42A27DB-BD31-4B8C-83A1-F6EECF244321}">
                <p14:modId xmlns:p14="http://schemas.microsoft.com/office/powerpoint/2010/main" val="1739092054"/>
              </p:ext>
            </p:extLst>
          </p:nvPr>
        </p:nvGraphicFramePr>
        <p:xfrm>
          <a:off x="457200" y="1985963"/>
          <a:ext cx="7848600" cy="871537"/>
        </p:xfrm>
        <a:graphic>
          <a:graphicData uri="http://schemas.openxmlformats.org/presentationml/2006/ole">
            <mc:AlternateContent xmlns:mc="http://schemas.openxmlformats.org/markup-compatibility/2006">
              <mc:Choice xmlns:v="urn:schemas-microsoft-com:vml" Requires="v">
                <p:oleObj spid="_x0000_s133225" name="Equation" r:id="rId3" imgW="2514600" imgH="279360" progId="Equation.DSMT4">
                  <p:embed/>
                </p:oleObj>
              </mc:Choice>
              <mc:Fallback>
                <p:oleObj name="Equation" r:id="rId3" imgW="2514600" imgH="279360" progId="Equation.DSMT4">
                  <p:embed/>
                  <p:pic>
                    <p:nvPicPr>
                      <p:cNvPr id="0" name="Object 111"/>
                      <p:cNvPicPr>
                        <a:picLocks noChangeAspect="1" noChangeArrowheads="1"/>
                      </p:cNvPicPr>
                      <p:nvPr/>
                    </p:nvPicPr>
                    <p:blipFill>
                      <a:blip r:embed="rId4"/>
                      <a:srcRect/>
                      <a:stretch>
                        <a:fillRect/>
                      </a:stretch>
                    </p:blipFill>
                    <p:spPr bwMode="auto">
                      <a:xfrm>
                        <a:off x="457200" y="1985963"/>
                        <a:ext cx="78486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3124" name="Group 113"/>
          <p:cNvGrpSpPr>
            <a:grpSpLocks noChangeAspect="1"/>
          </p:cNvGrpSpPr>
          <p:nvPr/>
        </p:nvGrpSpPr>
        <p:grpSpPr bwMode="auto">
          <a:xfrm>
            <a:off x="1219200" y="3124200"/>
            <a:ext cx="6019800" cy="2954338"/>
            <a:chOff x="2357" y="5560"/>
            <a:chExt cx="8145" cy="4002"/>
          </a:xfrm>
        </p:grpSpPr>
        <p:sp>
          <p:nvSpPr>
            <p:cNvPr id="133128" name="AutoShape 114"/>
            <p:cNvSpPr>
              <a:spLocks noChangeAspect="1" noChangeArrowheads="1"/>
            </p:cNvSpPr>
            <p:nvPr/>
          </p:nvSpPr>
          <p:spPr bwMode="auto">
            <a:xfrm>
              <a:off x="2357" y="5560"/>
              <a:ext cx="8145" cy="4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3129" name="Text Box 115"/>
            <p:cNvSpPr txBox="1">
              <a:spLocks noChangeArrowheads="1"/>
            </p:cNvSpPr>
            <p:nvPr/>
          </p:nvSpPr>
          <p:spPr bwMode="auto">
            <a:xfrm>
              <a:off x="2357" y="7051"/>
              <a:ext cx="531"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b="0">
                  <a:solidFill>
                    <a:srgbClr val="FFCC00"/>
                  </a:solidFill>
                  <a:latin typeface="Times New Roman" panose="02020603050405020304" pitchFamily="18" charset="0"/>
                </a:rPr>
                <a:t>a</a:t>
              </a:r>
              <a:endParaRPr lang="en-US" altLang="zh-CN" sz="2400" b="0">
                <a:latin typeface="Times New Roman" panose="02020603050405020304" pitchFamily="18" charset="0"/>
              </a:endParaRPr>
            </a:p>
          </p:txBody>
        </p:sp>
        <p:sp>
          <p:nvSpPr>
            <p:cNvPr id="133130" name="Text Box 116"/>
            <p:cNvSpPr txBox="1">
              <a:spLocks noChangeArrowheads="1"/>
            </p:cNvSpPr>
            <p:nvPr/>
          </p:nvSpPr>
          <p:spPr bwMode="auto">
            <a:xfrm>
              <a:off x="4334" y="8681"/>
              <a:ext cx="566"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b="0">
                  <a:solidFill>
                    <a:srgbClr val="FFCC00"/>
                  </a:solidFill>
                  <a:latin typeface="Times New Roman" panose="02020603050405020304" pitchFamily="18" charset="0"/>
                </a:rPr>
                <a:t>b</a:t>
              </a:r>
              <a:endParaRPr lang="en-US" altLang="zh-CN" sz="2400" b="0">
                <a:latin typeface="Times New Roman" panose="02020603050405020304" pitchFamily="18" charset="0"/>
              </a:endParaRPr>
            </a:p>
          </p:txBody>
        </p:sp>
        <p:sp>
          <p:nvSpPr>
            <p:cNvPr id="133131" name="Text Box 117"/>
            <p:cNvSpPr txBox="1">
              <a:spLocks noChangeArrowheads="1"/>
            </p:cNvSpPr>
            <p:nvPr/>
          </p:nvSpPr>
          <p:spPr bwMode="auto">
            <a:xfrm>
              <a:off x="7598" y="8639"/>
              <a:ext cx="531"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b="0">
                  <a:solidFill>
                    <a:srgbClr val="FFCC00"/>
                  </a:solidFill>
                  <a:latin typeface="Times New Roman" panose="02020603050405020304" pitchFamily="18" charset="0"/>
                </a:rPr>
                <a:t>c</a:t>
              </a:r>
              <a:endParaRPr lang="en-US" altLang="zh-CN" sz="2400" b="0">
                <a:latin typeface="Times New Roman" panose="02020603050405020304" pitchFamily="18" charset="0"/>
              </a:endParaRPr>
            </a:p>
          </p:txBody>
        </p:sp>
        <p:sp>
          <p:nvSpPr>
            <p:cNvPr id="133132" name="Text Box 118"/>
            <p:cNvSpPr txBox="1">
              <a:spLocks noChangeArrowheads="1"/>
            </p:cNvSpPr>
            <p:nvPr/>
          </p:nvSpPr>
          <p:spPr bwMode="auto">
            <a:xfrm>
              <a:off x="9937" y="7070"/>
              <a:ext cx="565"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b="0">
                  <a:solidFill>
                    <a:srgbClr val="FFCC00"/>
                  </a:solidFill>
                  <a:latin typeface="Times New Roman" panose="02020603050405020304" pitchFamily="18" charset="0"/>
                </a:rPr>
                <a:t>d</a:t>
              </a:r>
              <a:endParaRPr lang="en-US" altLang="zh-CN" sz="2400" b="0">
                <a:latin typeface="Times New Roman" panose="02020603050405020304" pitchFamily="18" charset="0"/>
              </a:endParaRPr>
            </a:p>
          </p:txBody>
        </p:sp>
        <p:sp>
          <p:nvSpPr>
            <p:cNvPr id="133133" name="Text Box 119"/>
            <p:cNvSpPr txBox="1">
              <a:spLocks noChangeArrowheads="1"/>
            </p:cNvSpPr>
            <p:nvPr/>
          </p:nvSpPr>
          <p:spPr bwMode="auto">
            <a:xfrm>
              <a:off x="3566" y="6272"/>
              <a:ext cx="530"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8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3134" name="Text Box 120"/>
            <p:cNvSpPr txBox="1">
              <a:spLocks noChangeArrowheads="1"/>
            </p:cNvSpPr>
            <p:nvPr/>
          </p:nvSpPr>
          <p:spPr bwMode="auto">
            <a:xfrm>
              <a:off x="5973" y="5660"/>
              <a:ext cx="528"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400" b="0">
                <a:latin typeface="Times New Roman" panose="02020603050405020304" pitchFamily="18" charset="0"/>
              </a:endParaRPr>
            </a:p>
          </p:txBody>
        </p:sp>
        <p:sp>
          <p:nvSpPr>
            <p:cNvPr id="133135" name="Text Box 121"/>
            <p:cNvSpPr txBox="1">
              <a:spLocks noChangeArrowheads="1"/>
            </p:cNvSpPr>
            <p:nvPr/>
          </p:nvSpPr>
          <p:spPr bwMode="auto">
            <a:xfrm>
              <a:off x="5873" y="8684"/>
              <a:ext cx="530"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800" b="0">
                  <a:solidFill>
                    <a:srgbClr val="FFFFFF"/>
                  </a:solidFill>
                  <a:latin typeface="Times New Roman" panose="02020603050405020304" pitchFamily="18" charset="0"/>
                </a:rPr>
                <a:t>5</a:t>
              </a:r>
              <a:endParaRPr lang="en-US" altLang="zh-CN" sz="2400" b="0">
                <a:latin typeface="Times New Roman" panose="02020603050405020304" pitchFamily="18" charset="0"/>
              </a:endParaRPr>
            </a:p>
          </p:txBody>
        </p:sp>
        <p:sp>
          <p:nvSpPr>
            <p:cNvPr id="133136" name="Text Box 122"/>
            <p:cNvSpPr txBox="1">
              <a:spLocks noChangeArrowheads="1"/>
            </p:cNvSpPr>
            <p:nvPr/>
          </p:nvSpPr>
          <p:spPr bwMode="auto">
            <a:xfrm>
              <a:off x="3346" y="7967"/>
              <a:ext cx="531"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800" b="0">
                  <a:solidFill>
                    <a:srgbClr val="FFFFFF"/>
                  </a:solidFill>
                  <a:latin typeface="Times New Roman" panose="02020603050405020304" pitchFamily="18" charset="0"/>
                </a:rPr>
                <a:t>6</a:t>
              </a:r>
              <a:endParaRPr lang="en-US" altLang="zh-CN" sz="2400" b="0">
                <a:latin typeface="Times New Roman" panose="02020603050405020304" pitchFamily="18" charset="0"/>
              </a:endParaRPr>
            </a:p>
          </p:txBody>
        </p:sp>
        <p:sp>
          <p:nvSpPr>
            <p:cNvPr id="133137" name="Text Box 123"/>
            <p:cNvSpPr txBox="1">
              <a:spLocks noChangeArrowheads="1"/>
            </p:cNvSpPr>
            <p:nvPr/>
          </p:nvSpPr>
          <p:spPr bwMode="auto">
            <a:xfrm>
              <a:off x="4225" y="6845"/>
              <a:ext cx="808"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800" b="0">
                  <a:solidFill>
                    <a:srgbClr val="FFFFFF"/>
                  </a:solidFill>
                  <a:latin typeface="Times New Roman" panose="02020603050405020304" pitchFamily="18" charset="0"/>
                </a:rPr>
                <a:t>10</a:t>
              </a:r>
              <a:endParaRPr lang="en-US" altLang="zh-CN" sz="2400" b="0">
                <a:latin typeface="Times New Roman" panose="02020603050405020304" pitchFamily="18" charset="0"/>
              </a:endParaRPr>
            </a:p>
          </p:txBody>
        </p:sp>
        <p:grpSp>
          <p:nvGrpSpPr>
            <p:cNvPr id="133138" name="Group 124"/>
            <p:cNvGrpSpPr>
              <a:grpSpLocks/>
            </p:cNvGrpSpPr>
            <p:nvPr/>
          </p:nvGrpSpPr>
          <p:grpSpPr bwMode="auto">
            <a:xfrm>
              <a:off x="2907" y="6232"/>
              <a:ext cx="7030" cy="2713"/>
              <a:chOff x="624" y="2400"/>
              <a:chExt cx="3072" cy="1276"/>
            </a:xfrm>
          </p:grpSpPr>
          <p:sp>
            <p:nvSpPr>
              <p:cNvPr id="133145" name="Line 125"/>
              <p:cNvSpPr>
                <a:spLocks noChangeShapeType="1"/>
              </p:cNvSpPr>
              <p:nvPr/>
            </p:nvSpPr>
            <p:spPr bwMode="auto">
              <a:xfrm flipV="1">
                <a:off x="1440" y="2448"/>
                <a:ext cx="1296" cy="1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46" name="Line 126"/>
              <p:cNvSpPr>
                <a:spLocks noChangeShapeType="1"/>
              </p:cNvSpPr>
              <p:nvPr/>
            </p:nvSpPr>
            <p:spPr bwMode="auto">
              <a:xfrm>
                <a:off x="1440" y="2448"/>
                <a:ext cx="1292" cy="11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47" name="Line 127"/>
              <p:cNvSpPr>
                <a:spLocks noChangeShapeType="1"/>
              </p:cNvSpPr>
              <p:nvPr/>
            </p:nvSpPr>
            <p:spPr bwMode="auto">
              <a:xfrm>
                <a:off x="672" y="3024"/>
                <a:ext cx="768"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48" name="Line 128"/>
              <p:cNvSpPr>
                <a:spLocks noChangeShapeType="1"/>
              </p:cNvSpPr>
              <p:nvPr/>
            </p:nvSpPr>
            <p:spPr bwMode="auto">
              <a:xfrm>
                <a:off x="1440" y="3620"/>
                <a:ext cx="12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49" name="Line 129"/>
              <p:cNvSpPr>
                <a:spLocks noChangeShapeType="1"/>
              </p:cNvSpPr>
              <p:nvPr/>
            </p:nvSpPr>
            <p:spPr bwMode="auto">
              <a:xfrm flipV="1">
                <a:off x="2736" y="3014"/>
                <a:ext cx="912"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50" name="Line 130"/>
              <p:cNvSpPr>
                <a:spLocks noChangeShapeType="1"/>
              </p:cNvSpPr>
              <p:nvPr/>
            </p:nvSpPr>
            <p:spPr bwMode="auto">
              <a:xfrm>
                <a:off x="672" y="3024"/>
                <a:ext cx="297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51" name="Line 131"/>
              <p:cNvSpPr>
                <a:spLocks noChangeShapeType="1"/>
              </p:cNvSpPr>
              <p:nvPr/>
            </p:nvSpPr>
            <p:spPr bwMode="auto">
              <a:xfrm flipV="1">
                <a:off x="672" y="2448"/>
                <a:ext cx="768"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52" name="Line 132"/>
              <p:cNvSpPr>
                <a:spLocks noChangeShapeType="1"/>
              </p:cNvSpPr>
              <p:nvPr/>
            </p:nvSpPr>
            <p:spPr bwMode="auto">
              <a:xfrm>
                <a:off x="1440" y="2448"/>
                <a:ext cx="12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53" name="Line 133"/>
              <p:cNvSpPr>
                <a:spLocks noChangeShapeType="1"/>
              </p:cNvSpPr>
              <p:nvPr/>
            </p:nvSpPr>
            <p:spPr bwMode="auto">
              <a:xfrm>
                <a:off x="2736" y="2448"/>
                <a:ext cx="912"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54" name="Oval 134"/>
              <p:cNvSpPr>
                <a:spLocks noChangeArrowheads="1"/>
              </p:cNvSpPr>
              <p:nvPr/>
            </p:nvSpPr>
            <p:spPr bwMode="auto">
              <a:xfrm>
                <a:off x="1392"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3155" name="Oval 135"/>
              <p:cNvSpPr>
                <a:spLocks noChangeArrowheads="1"/>
              </p:cNvSpPr>
              <p:nvPr/>
            </p:nvSpPr>
            <p:spPr bwMode="auto">
              <a:xfrm>
                <a:off x="1392" y="3572"/>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3156" name="Oval 136"/>
              <p:cNvSpPr>
                <a:spLocks noChangeArrowheads="1"/>
              </p:cNvSpPr>
              <p:nvPr/>
            </p:nvSpPr>
            <p:spPr bwMode="auto">
              <a:xfrm>
                <a:off x="2684"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3157" name="Oval 137"/>
              <p:cNvSpPr>
                <a:spLocks noChangeArrowheads="1"/>
              </p:cNvSpPr>
              <p:nvPr/>
            </p:nvSpPr>
            <p:spPr bwMode="auto">
              <a:xfrm>
                <a:off x="2684" y="358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3158" name="Oval 138"/>
              <p:cNvSpPr>
                <a:spLocks noChangeArrowheads="1"/>
              </p:cNvSpPr>
              <p:nvPr/>
            </p:nvSpPr>
            <p:spPr bwMode="auto">
              <a:xfrm>
                <a:off x="624" y="2968"/>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3159" name="Oval 139"/>
              <p:cNvSpPr>
                <a:spLocks noChangeArrowheads="1"/>
              </p:cNvSpPr>
              <p:nvPr/>
            </p:nvSpPr>
            <p:spPr bwMode="auto">
              <a:xfrm>
                <a:off x="3600" y="2976"/>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sp>
          <p:nvSpPr>
            <p:cNvPr id="133139" name="Text Box 140"/>
            <p:cNvSpPr txBox="1">
              <a:spLocks noChangeArrowheads="1"/>
            </p:cNvSpPr>
            <p:nvPr/>
          </p:nvSpPr>
          <p:spPr bwMode="auto">
            <a:xfrm>
              <a:off x="4367" y="5560"/>
              <a:ext cx="459"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b="0">
                  <a:solidFill>
                    <a:srgbClr val="FFCC00"/>
                  </a:solidFill>
                  <a:latin typeface="Times New Roman" panose="02020603050405020304" pitchFamily="18" charset="0"/>
                </a:rPr>
                <a:t>f</a:t>
              </a:r>
              <a:endParaRPr lang="en-US" altLang="zh-CN" sz="2400" b="0">
                <a:latin typeface="Times New Roman" panose="02020603050405020304" pitchFamily="18" charset="0"/>
              </a:endParaRPr>
            </a:p>
          </p:txBody>
        </p:sp>
        <p:sp>
          <p:nvSpPr>
            <p:cNvPr id="133140" name="Text Box 141"/>
            <p:cNvSpPr txBox="1">
              <a:spLocks noChangeArrowheads="1"/>
            </p:cNvSpPr>
            <p:nvPr/>
          </p:nvSpPr>
          <p:spPr bwMode="auto">
            <a:xfrm>
              <a:off x="7630" y="5575"/>
              <a:ext cx="531"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b="0">
                  <a:solidFill>
                    <a:srgbClr val="FFCC00"/>
                  </a:solidFill>
                  <a:latin typeface="Times New Roman" panose="02020603050405020304" pitchFamily="18" charset="0"/>
                </a:rPr>
                <a:t>e</a:t>
              </a:r>
              <a:endParaRPr lang="en-US" altLang="zh-CN" sz="2400" b="0">
                <a:latin typeface="Times New Roman" panose="02020603050405020304" pitchFamily="18" charset="0"/>
              </a:endParaRPr>
            </a:p>
          </p:txBody>
        </p:sp>
        <p:sp>
          <p:nvSpPr>
            <p:cNvPr id="133141" name="Text Box 142"/>
            <p:cNvSpPr txBox="1">
              <a:spLocks noChangeArrowheads="1"/>
            </p:cNvSpPr>
            <p:nvPr/>
          </p:nvSpPr>
          <p:spPr bwMode="auto">
            <a:xfrm>
              <a:off x="5533" y="6479"/>
              <a:ext cx="532"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8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3142" name="Text Box 143"/>
            <p:cNvSpPr txBox="1">
              <a:spLocks noChangeArrowheads="1"/>
            </p:cNvSpPr>
            <p:nvPr/>
          </p:nvSpPr>
          <p:spPr bwMode="auto">
            <a:xfrm>
              <a:off x="8619" y="8112"/>
              <a:ext cx="528"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8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3143" name="Text Box 144"/>
            <p:cNvSpPr txBox="1">
              <a:spLocks noChangeArrowheads="1"/>
            </p:cNvSpPr>
            <p:nvPr/>
          </p:nvSpPr>
          <p:spPr bwMode="auto">
            <a:xfrm>
              <a:off x="7083" y="6726"/>
              <a:ext cx="532"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800" b="0">
                  <a:solidFill>
                    <a:srgbClr val="FFFFFF"/>
                  </a:solidFill>
                  <a:latin typeface="Times New Roman" panose="02020603050405020304" pitchFamily="18" charset="0"/>
                </a:rPr>
                <a:t>4</a:t>
              </a:r>
              <a:endParaRPr lang="en-US" altLang="zh-CN" sz="2400" b="0">
                <a:latin typeface="Times New Roman" panose="02020603050405020304" pitchFamily="18" charset="0"/>
              </a:endParaRPr>
            </a:p>
          </p:txBody>
        </p:sp>
        <p:sp>
          <p:nvSpPr>
            <p:cNvPr id="133144" name="Text Box 145"/>
            <p:cNvSpPr txBox="1">
              <a:spLocks noChangeArrowheads="1"/>
            </p:cNvSpPr>
            <p:nvPr/>
          </p:nvSpPr>
          <p:spPr bwMode="auto">
            <a:xfrm>
              <a:off x="8728" y="6334"/>
              <a:ext cx="531" cy="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800" b="0">
                  <a:solidFill>
                    <a:srgbClr val="FFFFFF"/>
                  </a:solidFill>
                  <a:latin typeface="Times New Roman" panose="02020603050405020304" pitchFamily="18" charset="0"/>
                </a:rPr>
                <a:t>3</a:t>
              </a:r>
              <a:endParaRPr lang="en-US" altLang="zh-CN" sz="2400" b="0">
                <a:latin typeface="Times New Roman" panose="02020603050405020304" pitchFamily="18" charset="0"/>
              </a:endParaRPr>
            </a:p>
          </p:txBody>
        </p:sp>
      </p:grpSp>
      <p:sp>
        <p:nvSpPr>
          <p:cNvPr id="133125" name="Rectangle 146"/>
          <p:cNvSpPr>
            <a:spLocks noChangeArrowheads="1"/>
          </p:cNvSpPr>
          <p:nvPr/>
        </p:nvSpPr>
        <p:spPr bwMode="auto">
          <a:xfrm>
            <a:off x="4724400" y="2971800"/>
            <a:ext cx="2817813" cy="3124200"/>
          </a:xfrm>
          <a:prstGeom prst="rect">
            <a:avLst/>
          </a:prstGeom>
          <a:noFill/>
          <a:ln w="381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3312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0CD4F1A-3C28-40BF-844E-FEF60A6A9005}" type="slidenum">
              <a:rPr kumimoji="0" lang="zh-CN" altLang="en-US" sz="1400" b="0" smtClean="0"/>
              <a:pPr>
                <a:spcBef>
                  <a:spcPct val="0"/>
                </a:spcBef>
                <a:buClrTx/>
                <a:buFontTx/>
                <a:buNone/>
              </a:pPr>
              <a:t>72</a:t>
            </a:fld>
            <a:endParaRPr kumimoji="0" lang="en-US" altLang="zh-CN" sz="1400" b="0" smtClean="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Text Box 34"/>
          <p:cNvSpPr txBox="1">
            <a:spLocks noChangeArrowheads="1"/>
          </p:cNvSpPr>
          <p:nvPr/>
        </p:nvSpPr>
        <p:spPr bwMode="auto">
          <a:xfrm>
            <a:off x="228600" y="152400"/>
            <a:ext cx="85344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lvl="0" eaLnBrk="1" hangingPunct="1">
              <a:spcBef>
                <a:spcPct val="0"/>
              </a:spcBef>
              <a:buClr>
                <a:srgbClr val="FFCC00"/>
              </a:buClr>
              <a:buNone/>
            </a:pPr>
            <a:r>
              <a:rPr lang="zh-CN" altLang="en-US" sz="3000" kern="0" dirty="0">
                <a:solidFill>
                  <a:srgbClr val="FFCC00"/>
                </a:solidFill>
                <a:latin typeface="Times New Roman" panose="02020603050405020304" pitchFamily="18" charset="0"/>
                <a:ea typeface="宋体"/>
              </a:rPr>
              <a:t>再令</a:t>
            </a:r>
            <a:r>
              <a:rPr lang="en-US" altLang="zh-CN" sz="3000" kern="0" dirty="0">
                <a:solidFill>
                  <a:srgbClr val="FFCC00"/>
                </a:solidFill>
                <a:latin typeface="Times New Roman" panose="02020603050405020304" pitchFamily="18" charset="0"/>
                <a:ea typeface="宋体"/>
              </a:rPr>
              <a:t>S={a, b, f}</a:t>
            </a:r>
            <a:r>
              <a:rPr lang="zh-CN" altLang="en-US" sz="3000" kern="0" dirty="0">
                <a:solidFill>
                  <a:srgbClr val="FFCC00"/>
                </a:solidFill>
                <a:latin typeface="Times New Roman" panose="02020603050405020304" pitchFamily="18" charset="0"/>
                <a:ea typeface="宋体"/>
              </a:rPr>
              <a:t>，则</a:t>
            </a:r>
            <a:r>
              <a:rPr lang="en-US" altLang="zh-CN" sz="3000" kern="0" dirty="0">
                <a:solidFill>
                  <a:srgbClr val="FFCC00"/>
                </a:solidFill>
                <a:latin typeface="Times New Roman" panose="02020603050405020304" pitchFamily="18" charset="0"/>
                <a:ea typeface="宋体"/>
              </a:rPr>
              <a:t>S’={c, d, e}</a:t>
            </a:r>
            <a:r>
              <a:rPr lang="zh-CN" altLang="en-US" sz="3000" kern="0" dirty="0">
                <a:solidFill>
                  <a:srgbClr val="FFCC00"/>
                </a:solidFill>
                <a:latin typeface="Times New Roman" panose="02020603050405020304" pitchFamily="18" charset="0"/>
                <a:ea typeface="宋体"/>
              </a:rPr>
              <a:t>，求</a:t>
            </a:r>
            <a:r>
              <a:rPr lang="en-US" altLang="zh-CN" sz="3000" kern="0" dirty="0">
                <a:solidFill>
                  <a:srgbClr val="FFCC00"/>
                </a:solidFill>
                <a:latin typeface="Times New Roman" panose="02020603050405020304" pitchFamily="18" charset="0"/>
                <a:ea typeface="宋体"/>
              </a:rPr>
              <a:t>d(a, S’)</a:t>
            </a:r>
            <a:r>
              <a:rPr lang="zh-CN" altLang="en-US" sz="3000" kern="0" dirty="0" smtClean="0">
                <a:solidFill>
                  <a:srgbClr val="FFCC00"/>
                </a:solidFill>
                <a:latin typeface="Times New Roman" panose="02020603050405020304" pitchFamily="18" charset="0"/>
                <a:ea typeface="宋体"/>
              </a:rPr>
              <a:t>？</a:t>
            </a:r>
            <a:endParaRPr lang="en-US" altLang="zh-CN" sz="3000" kern="0" dirty="0" smtClean="0">
              <a:solidFill>
                <a:srgbClr val="FFCC00"/>
              </a:solidFill>
              <a:latin typeface="Times New Roman" panose="02020603050405020304" pitchFamily="18" charset="0"/>
              <a:ea typeface="宋体"/>
            </a:endParaRPr>
          </a:p>
          <a:p>
            <a:pPr lvl="0" eaLnBrk="1" hangingPunct="1">
              <a:spcBef>
                <a:spcPct val="0"/>
              </a:spcBef>
              <a:buClr>
                <a:srgbClr val="FFCC00"/>
              </a:buClr>
              <a:buNone/>
            </a:pPr>
            <a:r>
              <a:rPr lang="en-US" altLang="zh-CN" sz="3000" dirty="0" smtClean="0">
                <a:latin typeface="Times New Roman" panose="02020603050405020304" pitchFamily="18" charset="0"/>
              </a:rPr>
              <a:t>u</a:t>
            </a:r>
            <a:r>
              <a:rPr lang="en-US" altLang="zh-CN" sz="3000" baseline="-25000" dirty="0" smtClean="0">
                <a:latin typeface="Times New Roman" panose="02020603050405020304" pitchFamily="18" charset="0"/>
              </a:rPr>
              <a:t>0</a:t>
            </a:r>
            <a:r>
              <a:rPr lang="en-US" altLang="zh-CN" sz="3000" dirty="0" smtClean="0">
                <a:latin typeface="Times New Roman" panose="02020603050405020304" pitchFamily="18" charset="0"/>
              </a:rPr>
              <a:t>=a </a:t>
            </a:r>
            <a:r>
              <a:rPr lang="en-US" altLang="zh-CN" sz="3000" dirty="0">
                <a:latin typeface="Times New Roman" panose="02020603050405020304" pitchFamily="18" charset="0"/>
              </a:rPr>
              <a:t>:</a:t>
            </a:r>
          </a:p>
          <a:p>
            <a:pPr eaLnBrk="1" hangingPunct="1">
              <a:spcBef>
                <a:spcPct val="50000"/>
              </a:spcBef>
              <a:buClrTx/>
              <a:buFontTx/>
              <a:buNone/>
            </a:pPr>
            <a:r>
              <a:rPr lang="en-US" altLang="zh-CN" sz="3000" dirty="0">
                <a:solidFill>
                  <a:schemeClr val="tx2"/>
                </a:solidFill>
                <a:latin typeface="Times New Roman" panose="02020603050405020304" pitchFamily="18" charset="0"/>
              </a:rPr>
              <a:t>2)</a:t>
            </a:r>
            <a:r>
              <a:rPr lang="zh-CN" altLang="en-US" sz="3000" dirty="0">
                <a:latin typeface="Times New Roman" panose="02020603050405020304" pitchFamily="18" charset="0"/>
              </a:rPr>
              <a:t>取 </a:t>
            </a:r>
            <a:r>
              <a:rPr lang="en-US" altLang="zh-CN" sz="3000" dirty="0">
                <a:latin typeface="Times New Roman" panose="02020603050405020304" pitchFamily="18" charset="0"/>
              </a:rPr>
              <a:t>u=b, </a:t>
            </a:r>
            <a:r>
              <a:rPr lang="zh-CN" altLang="en-US" sz="3000" dirty="0">
                <a:latin typeface="Times New Roman" panose="02020603050405020304" pitchFamily="18" charset="0"/>
              </a:rPr>
              <a:t>则</a:t>
            </a:r>
            <a:r>
              <a:rPr lang="en-US" altLang="zh-CN" sz="3000" dirty="0">
                <a:latin typeface="Times New Roman" panose="02020603050405020304" pitchFamily="18" charset="0"/>
              </a:rPr>
              <a:t>d(</a:t>
            </a:r>
            <a:r>
              <a:rPr lang="en-US" altLang="zh-CN" sz="3000" dirty="0" err="1">
                <a:latin typeface="Times New Roman" panose="02020603050405020304" pitchFamily="18" charset="0"/>
              </a:rPr>
              <a:t>a,b</a:t>
            </a:r>
            <a:r>
              <a:rPr lang="en-US" altLang="zh-CN" sz="3000" dirty="0">
                <a:latin typeface="Times New Roman" panose="02020603050405020304" pitchFamily="18" charset="0"/>
              </a:rPr>
              <a:t>)=6</a:t>
            </a:r>
            <a:r>
              <a:rPr lang="zh-CN" altLang="en-US" sz="3000" dirty="0">
                <a:latin typeface="Times New Roman" panose="02020603050405020304" pitchFamily="18" charset="0"/>
              </a:rPr>
              <a:t>（预先计算出来的）</a:t>
            </a:r>
            <a:r>
              <a:rPr lang="en-US" altLang="zh-CN" sz="3000" dirty="0">
                <a:latin typeface="Times New Roman" panose="02020603050405020304" pitchFamily="18" charset="0"/>
              </a:rPr>
              <a:t>,  w(</a:t>
            </a:r>
            <a:r>
              <a:rPr lang="en-US" altLang="zh-CN" sz="3000" dirty="0" err="1">
                <a:latin typeface="Times New Roman" panose="02020603050405020304" pitchFamily="18" charset="0"/>
              </a:rPr>
              <a:t>bc</a:t>
            </a:r>
            <a:r>
              <a:rPr lang="en-US" altLang="zh-CN" sz="3000" dirty="0">
                <a:latin typeface="Times New Roman" panose="02020603050405020304" pitchFamily="18" charset="0"/>
              </a:rPr>
              <a:t>)=5, w(</a:t>
            </a:r>
            <a:r>
              <a:rPr lang="en-US" altLang="zh-CN" sz="3000" dirty="0" err="1">
                <a:latin typeface="Times New Roman" panose="02020603050405020304" pitchFamily="18" charset="0"/>
              </a:rPr>
              <a:t>bd</a:t>
            </a:r>
            <a:r>
              <a:rPr lang="en-US" altLang="zh-CN" sz="3000" dirty="0">
                <a:latin typeface="Times New Roman" panose="02020603050405020304" pitchFamily="18" charset="0"/>
              </a:rPr>
              <a:t>)=∞, w(be)=4</a:t>
            </a:r>
            <a:r>
              <a:rPr lang="en-US" altLang="zh-CN" sz="3000" b="0" dirty="0">
                <a:latin typeface="Times New Roman" panose="02020603050405020304" pitchFamily="18" charset="0"/>
              </a:rPr>
              <a:t> </a:t>
            </a:r>
            <a:r>
              <a:rPr lang="en-US" altLang="zh-CN" sz="3000" dirty="0">
                <a:latin typeface="Times New Roman" panose="02020603050405020304" pitchFamily="18" charset="0"/>
              </a:rPr>
              <a:t>:</a:t>
            </a:r>
          </a:p>
        </p:txBody>
      </p:sp>
      <p:graphicFrame>
        <p:nvGraphicFramePr>
          <p:cNvPr id="134147" name="Object 38"/>
          <p:cNvGraphicFramePr>
            <a:graphicFrameLocks noGrp="1" noChangeAspect="1"/>
          </p:cNvGraphicFramePr>
          <p:nvPr>
            <p:ph/>
            <p:extLst>
              <p:ext uri="{D42A27DB-BD31-4B8C-83A1-F6EECF244321}">
                <p14:modId xmlns:p14="http://schemas.microsoft.com/office/powerpoint/2010/main" val="1252053789"/>
              </p:ext>
            </p:extLst>
          </p:nvPr>
        </p:nvGraphicFramePr>
        <p:xfrm>
          <a:off x="609600" y="2743200"/>
          <a:ext cx="6629400" cy="896938"/>
        </p:xfrm>
        <a:graphic>
          <a:graphicData uri="http://schemas.openxmlformats.org/presentationml/2006/ole">
            <mc:AlternateContent xmlns:mc="http://schemas.openxmlformats.org/markup-compatibility/2006">
              <mc:Choice xmlns:v="urn:schemas-microsoft-com:vml" Requires="v">
                <p:oleObj spid="_x0000_s134247" name="Equation" r:id="rId3" imgW="2070000" imgH="279360" progId="Equation.DSMT4">
                  <p:embed/>
                </p:oleObj>
              </mc:Choice>
              <mc:Fallback>
                <p:oleObj name="Equation" r:id="rId3" imgW="2070000" imgH="279360" progId="Equation.DSMT4">
                  <p:embed/>
                  <p:pic>
                    <p:nvPicPr>
                      <p:cNvPr id="0" name="Object 38"/>
                      <p:cNvPicPr>
                        <a:picLocks noChangeAspect="1" noChangeArrowheads="1"/>
                      </p:cNvPicPr>
                      <p:nvPr/>
                    </p:nvPicPr>
                    <p:blipFill>
                      <a:blip r:embed="rId4"/>
                      <a:srcRect/>
                      <a:stretch>
                        <a:fillRect/>
                      </a:stretch>
                    </p:blipFill>
                    <p:spPr bwMode="auto">
                      <a:xfrm>
                        <a:off x="609600" y="2743200"/>
                        <a:ext cx="66294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4148" name="Group 40"/>
          <p:cNvGrpSpPr>
            <a:grpSpLocks noChangeAspect="1"/>
          </p:cNvGrpSpPr>
          <p:nvPr/>
        </p:nvGrpSpPr>
        <p:grpSpPr bwMode="auto">
          <a:xfrm>
            <a:off x="1676400" y="3581400"/>
            <a:ext cx="5562600" cy="2687638"/>
            <a:chOff x="2357" y="3359"/>
            <a:chExt cx="7952" cy="3850"/>
          </a:xfrm>
        </p:grpSpPr>
        <p:sp>
          <p:nvSpPr>
            <p:cNvPr id="134152" name="AutoShape 41"/>
            <p:cNvSpPr>
              <a:spLocks noChangeAspect="1" noChangeArrowheads="1"/>
            </p:cNvSpPr>
            <p:nvPr/>
          </p:nvSpPr>
          <p:spPr bwMode="auto">
            <a:xfrm>
              <a:off x="2357" y="3359"/>
              <a:ext cx="7952" cy="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4153" name="Text Box 42"/>
            <p:cNvSpPr txBox="1">
              <a:spLocks noChangeArrowheads="1"/>
            </p:cNvSpPr>
            <p:nvPr/>
          </p:nvSpPr>
          <p:spPr bwMode="auto">
            <a:xfrm>
              <a:off x="2357" y="4777"/>
              <a:ext cx="531"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300" b="0">
                  <a:solidFill>
                    <a:srgbClr val="FFCC00"/>
                  </a:solidFill>
                  <a:latin typeface="Times New Roman" panose="02020603050405020304" pitchFamily="18" charset="0"/>
                </a:rPr>
                <a:t>a</a:t>
              </a:r>
              <a:endParaRPr lang="en-US" altLang="zh-CN" sz="2400" b="0">
                <a:latin typeface="Times New Roman" panose="02020603050405020304" pitchFamily="18" charset="0"/>
              </a:endParaRPr>
            </a:p>
          </p:txBody>
        </p:sp>
        <p:sp>
          <p:nvSpPr>
            <p:cNvPr id="134154" name="Text Box 43"/>
            <p:cNvSpPr txBox="1">
              <a:spLocks noChangeArrowheads="1"/>
            </p:cNvSpPr>
            <p:nvPr/>
          </p:nvSpPr>
          <p:spPr bwMode="auto">
            <a:xfrm>
              <a:off x="4284" y="6329"/>
              <a:ext cx="567"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300" b="0">
                  <a:solidFill>
                    <a:srgbClr val="FFCC00"/>
                  </a:solidFill>
                  <a:latin typeface="Times New Roman" panose="02020603050405020304" pitchFamily="18" charset="0"/>
                </a:rPr>
                <a:t>b</a:t>
              </a:r>
              <a:endParaRPr lang="en-US" altLang="zh-CN" sz="2400" b="0">
                <a:latin typeface="Times New Roman" panose="02020603050405020304" pitchFamily="18" charset="0"/>
              </a:endParaRPr>
            </a:p>
          </p:txBody>
        </p:sp>
        <p:sp>
          <p:nvSpPr>
            <p:cNvPr id="134155" name="Text Box 44"/>
            <p:cNvSpPr txBox="1">
              <a:spLocks noChangeArrowheads="1"/>
            </p:cNvSpPr>
            <p:nvPr/>
          </p:nvSpPr>
          <p:spPr bwMode="auto">
            <a:xfrm>
              <a:off x="7465" y="6288"/>
              <a:ext cx="531"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300" b="0">
                  <a:solidFill>
                    <a:srgbClr val="FFCC00"/>
                  </a:solidFill>
                  <a:latin typeface="Times New Roman" panose="02020603050405020304" pitchFamily="18" charset="0"/>
                </a:rPr>
                <a:t>c</a:t>
              </a:r>
              <a:endParaRPr lang="en-US" altLang="zh-CN" sz="2400" b="0">
                <a:latin typeface="Times New Roman" panose="02020603050405020304" pitchFamily="18" charset="0"/>
              </a:endParaRPr>
            </a:p>
          </p:txBody>
        </p:sp>
        <p:sp>
          <p:nvSpPr>
            <p:cNvPr id="134156" name="Text Box 45"/>
            <p:cNvSpPr txBox="1">
              <a:spLocks noChangeArrowheads="1"/>
            </p:cNvSpPr>
            <p:nvPr/>
          </p:nvSpPr>
          <p:spPr bwMode="auto">
            <a:xfrm>
              <a:off x="9745" y="4797"/>
              <a:ext cx="564"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300" b="0">
                  <a:solidFill>
                    <a:srgbClr val="FFCC00"/>
                  </a:solidFill>
                  <a:latin typeface="Times New Roman" panose="02020603050405020304" pitchFamily="18" charset="0"/>
                </a:rPr>
                <a:t>d</a:t>
              </a:r>
              <a:endParaRPr lang="en-US" altLang="zh-CN" sz="2400" b="0">
                <a:latin typeface="Times New Roman" panose="02020603050405020304" pitchFamily="18" charset="0"/>
              </a:endParaRPr>
            </a:p>
          </p:txBody>
        </p:sp>
        <p:sp>
          <p:nvSpPr>
            <p:cNvPr id="134157" name="Text Box 46"/>
            <p:cNvSpPr txBox="1">
              <a:spLocks noChangeArrowheads="1"/>
            </p:cNvSpPr>
            <p:nvPr/>
          </p:nvSpPr>
          <p:spPr bwMode="auto">
            <a:xfrm>
              <a:off x="3534" y="4035"/>
              <a:ext cx="532"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4158" name="Text Box 47"/>
            <p:cNvSpPr txBox="1">
              <a:spLocks noChangeArrowheads="1"/>
            </p:cNvSpPr>
            <p:nvPr/>
          </p:nvSpPr>
          <p:spPr bwMode="auto">
            <a:xfrm>
              <a:off x="5881" y="3454"/>
              <a:ext cx="532"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FFFF"/>
                  </a:solidFill>
                  <a:latin typeface="Times New Roman" panose="02020603050405020304" pitchFamily="18" charset="0"/>
                </a:rPr>
                <a:t>2</a:t>
              </a:r>
              <a:endParaRPr lang="en-US" altLang="zh-CN" sz="2400" b="0">
                <a:latin typeface="Times New Roman" panose="02020603050405020304" pitchFamily="18" charset="0"/>
              </a:endParaRPr>
            </a:p>
          </p:txBody>
        </p:sp>
        <p:sp>
          <p:nvSpPr>
            <p:cNvPr id="134159" name="Text Box 48"/>
            <p:cNvSpPr txBox="1">
              <a:spLocks noChangeArrowheads="1"/>
            </p:cNvSpPr>
            <p:nvPr/>
          </p:nvSpPr>
          <p:spPr bwMode="auto">
            <a:xfrm>
              <a:off x="5783" y="6331"/>
              <a:ext cx="531"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FFFF"/>
                  </a:solidFill>
                  <a:latin typeface="Times New Roman" panose="02020603050405020304" pitchFamily="18" charset="0"/>
                </a:rPr>
                <a:t>5</a:t>
              </a:r>
              <a:endParaRPr lang="en-US" altLang="zh-CN" sz="2400" b="0">
                <a:latin typeface="Times New Roman" panose="02020603050405020304" pitchFamily="18" charset="0"/>
              </a:endParaRPr>
            </a:p>
          </p:txBody>
        </p:sp>
        <p:sp>
          <p:nvSpPr>
            <p:cNvPr id="134160" name="Text Box 49"/>
            <p:cNvSpPr txBox="1">
              <a:spLocks noChangeArrowheads="1"/>
            </p:cNvSpPr>
            <p:nvPr/>
          </p:nvSpPr>
          <p:spPr bwMode="auto">
            <a:xfrm>
              <a:off x="3320" y="5652"/>
              <a:ext cx="532"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FFFF"/>
                  </a:solidFill>
                  <a:latin typeface="Times New Roman" panose="02020603050405020304" pitchFamily="18" charset="0"/>
                </a:rPr>
                <a:t>6</a:t>
              </a:r>
              <a:endParaRPr lang="en-US" altLang="zh-CN" sz="2400" b="0">
                <a:latin typeface="Times New Roman" panose="02020603050405020304" pitchFamily="18" charset="0"/>
              </a:endParaRPr>
            </a:p>
          </p:txBody>
        </p:sp>
        <p:sp>
          <p:nvSpPr>
            <p:cNvPr id="134161" name="Text Box 50"/>
            <p:cNvSpPr txBox="1">
              <a:spLocks noChangeArrowheads="1"/>
            </p:cNvSpPr>
            <p:nvPr/>
          </p:nvSpPr>
          <p:spPr bwMode="auto">
            <a:xfrm>
              <a:off x="4177" y="4581"/>
              <a:ext cx="808"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FFFF"/>
                  </a:solidFill>
                  <a:latin typeface="Times New Roman" panose="02020603050405020304" pitchFamily="18" charset="0"/>
                </a:rPr>
                <a:t>10</a:t>
              </a:r>
              <a:endParaRPr lang="en-US" altLang="zh-CN" sz="2400" b="0">
                <a:latin typeface="Times New Roman" panose="02020603050405020304" pitchFamily="18" charset="0"/>
              </a:endParaRPr>
            </a:p>
          </p:txBody>
        </p:sp>
        <p:grpSp>
          <p:nvGrpSpPr>
            <p:cNvPr id="134162" name="Group 51"/>
            <p:cNvGrpSpPr>
              <a:grpSpLocks/>
            </p:cNvGrpSpPr>
            <p:nvPr/>
          </p:nvGrpSpPr>
          <p:grpSpPr bwMode="auto">
            <a:xfrm>
              <a:off x="2893" y="3998"/>
              <a:ext cx="6852" cy="2582"/>
              <a:chOff x="624" y="2400"/>
              <a:chExt cx="3072" cy="1276"/>
            </a:xfrm>
          </p:grpSpPr>
          <p:sp>
            <p:nvSpPr>
              <p:cNvPr id="134169" name="Line 52"/>
              <p:cNvSpPr>
                <a:spLocks noChangeShapeType="1"/>
              </p:cNvSpPr>
              <p:nvPr/>
            </p:nvSpPr>
            <p:spPr bwMode="auto">
              <a:xfrm flipV="1">
                <a:off x="1440" y="2448"/>
                <a:ext cx="1296" cy="115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0" name="Line 53"/>
              <p:cNvSpPr>
                <a:spLocks noChangeShapeType="1"/>
              </p:cNvSpPr>
              <p:nvPr/>
            </p:nvSpPr>
            <p:spPr bwMode="auto">
              <a:xfrm>
                <a:off x="1440" y="2448"/>
                <a:ext cx="1292" cy="11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1" name="Line 54"/>
              <p:cNvSpPr>
                <a:spLocks noChangeShapeType="1"/>
              </p:cNvSpPr>
              <p:nvPr/>
            </p:nvSpPr>
            <p:spPr bwMode="auto">
              <a:xfrm>
                <a:off x="672" y="3024"/>
                <a:ext cx="768" cy="62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2" name="Line 55"/>
              <p:cNvSpPr>
                <a:spLocks noChangeShapeType="1"/>
              </p:cNvSpPr>
              <p:nvPr/>
            </p:nvSpPr>
            <p:spPr bwMode="auto">
              <a:xfrm>
                <a:off x="1440" y="3620"/>
                <a:ext cx="12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3" name="Line 56"/>
              <p:cNvSpPr>
                <a:spLocks noChangeShapeType="1"/>
              </p:cNvSpPr>
              <p:nvPr/>
            </p:nvSpPr>
            <p:spPr bwMode="auto">
              <a:xfrm flipV="1">
                <a:off x="2736" y="3014"/>
                <a:ext cx="912"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4" name="Line 57"/>
              <p:cNvSpPr>
                <a:spLocks noChangeShapeType="1"/>
              </p:cNvSpPr>
              <p:nvPr/>
            </p:nvSpPr>
            <p:spPr bwMode="auto">
              <a:xfrm>
                <a:off x="672" y="3024"/>
                <a:ext cx="29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5" name="Line 58"/>
              <p:cNvSpPr>
                <a:spLocks noChangeShapeType="1"/>
              </p:cNvSpPr>
              <p:nvPr/>
            </p:nvSpPr>
            <p:spPr bwMode="auto">
              <a:xfrm flipV="1">
                <a:off x="672" y="2448"/>
                <a:ext cx="768"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6" name="Line 59"/>
              <p:cNvSpPr>
                <a:spLocks noChangeShapeType="1"/>
              </p:cNvSpPr>
              <p:nvPr/>
            </p:nvSpPr>
            <p:spPr bwMode="auto">
              <a:xfrm>
                <a:off x="1440" y="2448"/>
                <a:ext cx="12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7" name="Line 60"/>
              <p:cNvSpPr>
                <a:spLocks noChangeShapeType="1"/>
              </p:cNvSpPr>
              <p:nvPr/>
            </p:nvSpPr>
            <p:spPr bwMode="auto">
              <a:xfrm>
                <a:off x="2736" y="2448"/>
                <a:ext cx="912"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8" name="Oval 61"/>
              <p:cNvSpPr>
                <a:spLocks noChangeArrowheads="1"/>
              </p:cNvSpPr>
              <p:nvPr/>
            </p:nvSpPr>
            <p:spPr bwMode="auto">
              <a:xfrm>
                <a:off x="1392"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4179" name="Oval 62"/>
              <p:cNvSpPr>
                <a:spLocks noChangeArrowheads="1"/>
              </p:cNvSpPr>
              <p:nvPr/>
            </p:nvSpPr>
            <p:spPr bwMode="auto">
              <a:xfrm>
                <a:off x="1392" y="3572"/>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4180" name="Oval 63"/>
              <p:cNvSpPr>
                <a:spLocks noChangeArrowheads="1"/>
              </p:cNvSpPr>
              <p:nvPr/>
            </p:nvSpPr>
            <p:spPr bwMode="auto">
              <a:xfrm>
                <a:off x="2684"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4181" name="Oval 64"/>
              <p:cNvSpPr>
                <a:spLocks noChangeArrowheads="1"/>
              </p:cNvSpPr>
              <p:nvPr/>
            </p:nvSpPr>
            <p:spPr bwMode="auto">
              <a:xfrm>
                <a:off x="2684" y="358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4182" name="Oval 65"/>
              <p:cNvSpPr>
                <a:spLocks noChangeArrowheads="1"/>
              </p:cNvSpPr>
              <p:nvPr/>
            </p:nvSpPr>
            <p:spPr bwMode="auto">
              <a:xfrm>
                <a:off x="624" y="2968"/>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4183" name="Oval 66"/>
              <p:cNvSpPr>
                <a:spLocks noChangeArrowheads="1"/>
              </p:cNvSpPr>
              <p:nvPr/>
            </p:nvSpPr>
            <p:spPr bwMode="auto">
              <a:xfrm>
                <a:off x="3600" y="2976"/>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sp>
          <p:nvSpPr>
            <p:cNvPr id="134163" name="Text Box 67"/>
            <p:cNvSpPr txBox="1">
              <a:spLocks noChangeArrowheads="1"/>
            </p:cNvSpPr>
            <p:nvPr/>
          </p:nvSpPr>
          <p:spPr bwMode="auto">
            <a:xfrm>
              <a:off x="4315" y="3359"/>
              <a:ext cx="462"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300" b="0">
                  <a:solidFill>
                    <a:srgbClr val="FFCC00"/>
                  </a:solidFill>
                  <a:latin typeface="Times New Roman" panose="02020603050405020304" pitchFamily="18" charset="0"/>
                </a:rPr>
                <a:t>f</a:t>
              </a:r>
              <a:endParaRPr lang="en-US" altLang="zh-CN" sz="2400" b="0">
                <a:latin typeface="Times New Roman" panose="02020603050405020304" pitchFamily="18" charset="0"/>
              </a:endParaRPr>
            </a:p>
          </p:txBody>
        </p:sp>
        <p:sp>
          <p:nvSpPr>
            <p:cNvPr id="134164" name="Text Box 68"/>
            <p:cNvSpPr txBox="1">
              <a:spLocks noChangeArrowheads="1"/>
            </p:cNvSpPr>
            <p:nvPr/>
          </p:nvSpPr>
          <p:spPr bwMode="auto">
            <a:xfrm>
              <a:off x="7496" y="3376"/>
              <a:ext cx="531"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300" b="0">
                  <a:solidFill>
                    <a:srgbClr val="FFCC00"/>
                  </a:solidFill>
                  <a:latin typeface="Times New Roman" panose="02020603050405020304" pitchFamily="18" charset="0"/>
                </a:rPr>
                <a:t>e</a:t>
              </a:r>
              <a:endParaRPr lang="en-US" altLang="zh-CN" sz="2400" b="0">
                <a:latin typeface="Times New Roman" panose="02020603050405020304" pitchFamily="18" charset="0"/>
              </a:endParaRPr>
            </a:p>
          </p:txBody>
        </p:sp>
        <p:sp>
          <p:nvSpPr>
            <p:cNvPr id="134165" name="Text Box 69"/>
            <p:cNvSpPr txBox="1">
              <a:spLocks noChangeArrowheads="1"/>
            </p:cNvSpPr>
            <p:nvPr/>
          </p:nvSpPr>
          <p:spPr bwMode="auto">
            <a:xfrm>
              <a:off x="5453" y="4233"/>
              <a:ext cx="531"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4166" name="Text Box 70"/>
            <p:cNvSpPr txBox="1">
              <a:spLocks noChangeArrowheads="1"/>
            </p:cNvSpPr>
            <p:nvPr/>
          </p:nvSpPr>
          <p:spPr bwMode="auto">
            <a:xfrm>
              <a:off x="8459" y="5787"/>
              <a:ext cx="529"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4167" name="Text Box 71"/>
            <p:cNvSpPr txBox="1">
              <a:spLocks noChangeArrowheads="1"/>
            </p:cNvSpPr>
            <p:nvPr/>
          </p:nvSpPr>
          <p:spPr bwMode="auto">
            <a:xfrm>
              <a:off x="6845" y="4289"/>
              <a:ext cx="528"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FFFF"/>
                  </a:solidFill>
                  <a:latin typeface="Times New Roman" panose="02020603050405020304" pitchFamily="18" charset="0"/>
                </a:rPr>
                <a:t>4</a:t>
              </a:r>
              <a:endParaRPr lang="en-US" altLang="zh-CN" sz="2400" b="0">
                <a:latin typeface="Times New Roman" panose="02020603050405020304" pitchFamily="18" charset="0"/>
              </a:endParaRPr>
            </a:p>
          </p:txBody>
        </p:sp>
        <p:sp>
          <p:nvSpPr>
            <p:cNvPr id="134168" name="Text Box 72"/>
            <p:cNvSpPr txBox="1">
              <a:spLocks noChangeArrowheads="1"/>
            </p:cNvSpPr>
            <p:nvPr/>
          </p:nvSpPr>
          <p:spPr bwMode="auto">
            <a:xfrm>
              <a:off x="8567" y="4095"/>
              <a:ext cx="531"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FFFF"/>
                  </a:solidFill>
                  <a:latin typeface="Times New Roman" panose="02020603050405020304" pitchFamily="18" charset="0"/>
                </a:rPr>
                <a:t>3</a:t>
              </a:r>
              <a:endParaRPr lang="en-US" altLang="zh-CN" sz="2400" b="0">
                <a:latin typeface="Times New Roman" panose="02020603050405020304" pitchFamily="18" charset="0"/>
              </a:endParaRPr>
            </a:p>
          </p:txBody>
        </p:sp>
      </p:grpSp>
      <p:sp>
        <p:nvSpPr>
          <p:cNvPr id="134149" name="Rectangle 73"/>
          <p:cNvSpPr>
            <a:spLocks noChangeArrowheads="1"/>
          </p:cNvSpPr>
          <p:nvPr/>
        </p:nvSpPr>
        <p:spPr bwMode="auto">
          <a:xfrm>
            <a:off x="4876800" y="3581400"/>
            <a:ext cx="2667000" cy="2895600"/>
          </a:xfrm>
          <a:prstGeom prst="rect">
            <a:avLst/>
          </a:prstGeom>
          <a:noFill/>
          <a:ln w="381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3415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5CCD31F-A784-4AF0-A0DB-4FC1225E9A29}" type="slidenum">
              <a:rPr kumimoji="0" lang="zh-CN" altLang="en-US" sz="1400" b="0" smtClean="0"/>
              <a:pPr>
                <a:spcBef>
                  <a:spcPct val="0"/>
                </a:spcBef>
                <a:buClrTx/>
                <a:buFontTx/>
                <a:buNone/>
              </a:pPr>
              <a:t>73</a:t>
            </a:fld>
            <a:endParaRPr kumimoji="0" lang="en-US" altLang="zh-CN" sz="1400" b="0" smtClean="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Text Box 34"/>
          <p:cNvSpPr txBox="1">
            <a:spLocks noChangeArrowheads="1"/>
          </p:cNvSpPr>
          <p:nvPr/>
        </p:nvSpPr>
        <p:spPr bwMode="auto">
          <a:xfrm>
            <a:off x="228600" y="304800"/>
            <a:ext cx="8763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3000" kern="0" dirty="0">
                <a:solidFill>
                  <a:srgbClr val="FFCC00"/>
                </a:solidFill>
                <a:latin typeface="Times New Roman" panose="02020603050405020304" pitchFamily="18" charset="0"/>
                <a:ea typeface="宋体"/>
              </a:rPr>
              <a:t>再令</a:t>
            </a:r>
            <a:r>
              <a:rPr lang="en-US" altLang="zh-CN" sz="3000" kern="0" dirty="0">
                <a:solidFill>
                  <a:srgbClr val="FFCC00"/>
                </a:solidFill>
                <a:latin typeface="Times New Roman" panose="02020603050405020304" pitchFamily="18" charset="0"/>
                <a:ea typeface="宋体"/>
              </a:rPr>
              <a:t>S={a, b, f}</a:t>
            </a:r>
            <a:r>
              <a:rPr lang="zh-CN" altLang="en-US" sz="3000" kern="0" dirty="0">
                <a:solidFill>
                  <a:srgbClr val="FFCC00"/>
                </a:solidFill>
                <a:latin typeface="Times New Roman" panose="02020603050405020304" pitchFamily="18" charset="0"/>
                <a:ea typeface="宋体"/>
              </a:rPr>
              <a:t>，则</a:t>
            </a:r>
            <a:r>
              <a:rPr lang="en-US" altLang="zh-CN" sz="3000" kern="0" dirty="0">
                <a:solidFill>
                  <a:srgbClr val="FFCC00"/>
                </a:solidFill>
                <a:latin typeface="Times New Roman" panose="02020603050405020304" pitchFamily="18" charset="0"/>
                <a:ea typeface="宋体"/>
              </a:rPr>
              <a:t>S’={c, d, e}</a:t>
            </a:r>
            <a:r>
              <a:rPr lang="zh-CN" altLang="en-US" sz="3000" kern="0" dirty="0">
                <a:solidFill>
                  <a:srgbClr val="FFCC00"/>
                </a:solidFill>
                <a:latin typeface="Times New Roman" panose="02020603050405020304" pitchFamily="18" charset="0"/>
                <a:ea typeface="宋体"/>
              </a:rPr>
              <a:t>，求</a:t>
            </a:r>
            <a:r>
              <a:rPr lang="en-US" altLang="zh-CN" sz="3000" kern="0" dirty="0">
                <a:solidFill>
                  <a:srgbClr val="FFCC00"/>
                </a:solidFill>
                <a:latin typeface="Times New Roman" panose="02020603050405020304" pitchFamily="18" charset="0"/>
                <a:ea typeface="宋体"/>
              </a:rPr>
              <a:t>d(a, S’)</a:t>
            </a:r>
            <a:r>
              <a:rPr lang="zh-CN" altLang="en-US" sz="3000" kern="0" dirty="0" smtClean="0">
                <a:solidFill>
                  <a:srgbClr val="FFCC00"/>
                </a:solidFill>
                <a:latin typeface="Times New Roman" panose="02020603050405020304" pitchFamily="18" charset="0"/>
                <a:ea typeface="宋体"/>
              </a:rPr>
              <a:t>？</a:t>
            </a:r>
            <a:endParaRPr lang="en-US" altLang="zh-CN" sz="3000" kern="0" dirty="0" smtClean="0">
              <a:solidFill>
                <a:srgbClr val="FFCC00"/>
              </a:solidFill>
              <a:latin typeface="Times New Roman" panose="02020603050405020304" pitchFamily="18" charset="0"/>
              <a:ea typeface="宋体"/>
            </a:endParaRPr>
          </a:p>
          <a:p>
            <a:pPr eaLnBrk="1" hangingPunct="1">
              <a:spcBef>
                <a:spcPct val="50000"/>
              </a:spcBef>
              <a:buClrTx/>
              <a:buFontTx/>
              <a:buNone/>
            </a:pPr>
            <a:r>
              <a:rPr lang="en-US" altLang="zh-CN" sz="3000" dirty="0" smtClean="0">
                <a:latin typeface="Times New Roman" panose="02020603050405020304" pitchFamily="18" charset="0"/>
              </a:rPr>
              <a:t>u</a:t>
            </a:r>
            <a:r>
              <a:rPr lang="en-US" altLang="zh-CN" sz="3000" baseline="-25000" dirty="0" smtClean="0">
                <a:latin typeface="Times New Roman" panose="02020603050405020304" pitchFamily="18" charset="0"/>
              </a:rPr>
              <a:t>0</a:t>
            </a:r>
            <a:r>
              <a:rPr lang="en-US" altLang="zh-CN" sz="3000" dirty="0" smtClean="0">
                <a:latin typeface="Times New Roman" panose="02020603050405020304" pitchFamily="18" charset="0"/>
              </a:rPr>
              <a:t>=a </a:t>
            </a:r>
            <a:r>
              <a:rPr lang="en-US" altLang="zh-CN" sz="3000" dirty="0">
                <a:latin typeface="Times New Roman" panose="02020603050405020304" pitchFamily="18" charset="0"/>
              </a:rPr>
              <a:t>:</a:t>
            </a:r>
          </a:p>
          <a:p>
            <a:pPr eaLnBrk="1" hangingPunct="1">
              <a:spcBef>
                <a:spcPct val="50000"/>
              </a:spcBef>
              <a:buClrTx/>
              <a:buFontTx/>
              <a:buNone/>
            </a:pPr>
            <a:r>
              <a:rPr lang="en-US" altLang="zh-CN" sz="3000" dirty="0">
                <a:solidFill>
                  <a:schemeClr val="tx2"/>
                </a:solidFill>
                <a:latin typeface="Times New Roman" panose="02020603050405020304" pitchFamily="18" charset="0"/>
              </a:rPr>
              <a:t>3)</a:t>
            </a:r>
            <a:r>
              <a:rPr lang="zh-CN" altLang="en-US" sz="3000" dirty="0">
                <a:latin typeface="Times New Roman" panose="02020603050405020304" pitchFamily="18" charset="0"/>
              </a:rPr>
              <a:t> 取 </a:t>
            </a:r>
            <a:r>
              <a:rPr lang="en-US" altLang="zh-CN" sz="3000" dirty="0">
                <a:latin typeface="Times New Roman" panose="02020603050405020304" pitchFamily="18" charset="0"/>
              </a:rPr>
              <a:t>u=f</a:t>
            </a:r>
            <a:r>
              <a:rPr lang="zh-CN" altLang="en-US" sz="3000" dirty="0">
                <a:latin typeface="Times New Roman" panose="02020603050405020304" pitchFamily="18" charset="0"/>
              </a:rPr>
              <a:t>，则</a:t>
            </a:r>
            <a:r>
              <a:rPr lang="en-US" altLang="zh-CN" sz="3000" dirty="0">
                <a:latin typeface="Times New Roman" panose="02020603050405020304" pitchFamily="18" charset="0"/>
              </a:rPr>
              <a:t>d(</a:t>
            </a:r>
            <a:r>
              <a:rPr lang="en-US" altLang="zh-CN" sz="3000" dirty="0" err="1">
                <a:latin typeface="Times New Roman" panose="02020603050405020304" pitchFamily="18" charset="0"/>
              </a:rPr>
              <a:t>a,f</a:t>
            </a:r>
            <a:r>
              <a:rPr lang="en-US" altLang="zh-CN" sz="3000" dirty="0">
                <a:latin typeface="Times New Roman" panose="02020603050405020304" pitchFamily="18" charset="0"/>
              </a:rPr>
              <a:t>)=1</a:t>
            </a:r>
            <a:r>
              <a:rPr lang="zh-CN" altLang="en-US" sz="3000" dirty="0">
                <a:latin typeface="Times New Roman" panose="02020603050405020304" pitchFamily="18" charset="0"/>
              </a:rPr>
              <a:t>（预先计算出来的）</a:t>
            </a:r>
            <a:r>
              <a:rPr lang="en-US" altLang="zh-CN" sz="3000" dirty="0">
                <a:latin typeface="Times New Roman" panose="02020603050405020304" pitchFamily="18" charset="0"/>
              </a:rPr>
              <a:t>, w(fc)=1</a:t>
            </a:r>
            <a:r>
              <a:rPr lang="zh-CN" altLang="en-US" sz="3000" dirty="0">
                <a:latin typeface="Times New Roman" panose="02020603050405020304" pitchFamily="18" charset="0"/>
              </a:rPr>
              <a:t>，</a:t>
            </a:r>
            <a:r>
              <a:rPr lang="en-US" altLang="zh-CN" sz="3000" dirty="0">
                <a:latin typeface="Times New Roman" panose="02020603050405020304" pitchFamily="18" charset="0"/>
              </a:rPr>
              <a:t>w(</a:t>
            </a:r>
            <a:r>
              <a:rPr lang="en-US" altLang="zh-CN" sz="3000" dirty="0" err="1">
                <a:latin typeface="Times New Roman" panose="02020603050405020304" pitchFamily="18" charset="0"/>
              </a:rPr>
              <a:t>fd</a:t>
            </a:r>
            <a:r>
              <a:rPr lang="en-US" altLang="zh-CN" sz="3000" dirty="0">
                <a:latin typeface="Times New Roman" panose="02020603050405020304" pitchFamily="18" charset="0"/>
              </a:rPr>
              <a:t>)=∞</a:t>
            </a:r>
            <a:r>
              <a:rPr lang="zh-CN" altLang="en-US" sz="3000" dirty="0">
                <a:latin typeface="Times New Roman" panose="02020603050405020304" pitchFamily="18" charset="0"/>
              </a:rPr>
              <a:t>，</a:t>
            </a:r>
            <a:r>
              <a:rPr lang="en-US" altLang="zh-CN" sz="3000" dirty="0">
                <a:latin typeface="Times New Roman" panose="02020603050405020304" pitchFamily="18" charset="0"/>
              </a:rPr>
              <a:t>w(</a:t>
            </a:r>
            <a:r>
              <a:rPr lang="en-US" altLang="zh-CN" sz="3000" dirty="0" err="1">
                <a:latin typeface="Times New Roman" panose="02020603050405020304" pitchFamily="18" charset="0"/>
              </a:rPr>
              <a:t>fe</a:t>
            </a:r>
            <a:r>
              <a:rPr lang="en-US" altLang="zh-CN" sz="3000" dirty="0">
                <a:latin typeface="Times New Roman" panose="02020603050405020304" pitchFamily="18" charset="0"/>
              </a:rPr>
              <a:t>)=2 </a:t>
            </a:r>
          </a:p>
        </p:txBody>
      </p:sp>
      <p:graphicFrame>
        <p:nvGraphicFramePr>
          <p:cNvPr id="135171" name="Object 44"/>
          <p:cNvGraphicFramePr>
            <a:graphicFrameLocks noGrp="1" noChangeAspect="1"/>
          </p:cNvGraphicFramePr>
          <p:nvPr>
            <p:ph/>
            <p:extLst>
              <p:ext uri="{D42A27DB-BD31-4B8C-83A1-F6EECF244321}">
                <p14:modId xmlns:p14="http://schemas.microsoft.com/office/powerpoint/2010/main" val="850256953"/>
              </p:ext>
            </p:extLst>
          </p:nvPr>
        </p:nvGraphicFramePr>
        <p:xfrm>
          <a:off x="609600" y="2517775"/>
          <a:ext cx="6400800" cy="992188"/>
        </p:xfrm>
        <a:graphic>
          <a:graphicData uri="http://schemas.openxmlformats.org/presentationml/2006/ole">
            <mc:AlternateContent xmlns:mc="http://schemas.openxmlformats.org/markup-compatibility/2006">
              <mc:Choice xmlns:v="urn:schemas-microsoft-com:vml" Requires="v">
                <p:oleObj spid="_x0000_s135271" name="Equation" r:id="rId3" imgW="1803240" imgH="279360" progId="Equation.DSMT4">
                  <p:embed/>
                </p:oleObj>
              </mc:Choice>
              <mc:Fallback>
                <p:oleObj name="Equation" r:id="rId3" imgW="1803240" imgH="279360" progId="Equation.DSMT4">
                  <p:embed/>
                  <p:pic>
                    <p:nvPicPr>
                      <p:cNvPr id="0" name="Object 44"/>
                      <p:cNvPicPr>
                        <a:picLocks noChangeAspect="1" noChangeArrowheads="1"/>
                      </p:cNvPicPr>
                      <p:nvPr/>
                    </p:nvPicPr>
                    <p:blipFill>
                      <a:blip r:embed="rId4"/>
                      <a:srcRect/>
                      <a:stretch>
                        <a:fillRect/>
                      </a:stretch>
                    </p:blipFill>
                    <p:spPr bwMode="auto">
                      <a:xfrm>
                        <a:off x="609600" y="2517775"/>
                        <a:ext cx="6400800"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5172" name="Group 46"/>
          <p:cNvGrpSpPr>
            <a:grpSpLocks noChangeAspect="1"/>
          </p:cNvGrpSpPr>
          <p:nvPr/>
        </p:nvGrpSpPr>
        <p:grpSpPr bwMode="auto">
          <a:xfrm>
            <a:off x="1600200" y="3429000"/>
            <a:ext cx="5273675" cy="2733675"/>
            <a:chOff x="2357" y="8196"/>
            <a:chExt cx="8911" cy="4625"/>
          </a:xfrm>
        </p:grpSpPr>
        <p:sp>
          <p:nvSpPr>
            <p:cNvPr id="135176" name="AutoShape 47"/>
            <p:cNvSpPr>
              <a:spLocks noChangeAspect="1" noChangeArrowheads="1"/>
            </p:cNvSpPr>
            <p:nvPr/>
          </p:nvSpPr>
          <p:spPr bwMode="auto">
            <a:xfrm>
              <a:off x="2357" y="8196"/>
              <a:ext cx="8911" cy="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5177" name="Text Box 48"/>
            <p:cNvSpPr txBox="1">
              <a:spLocks noChangeArrowheads="1"/>
            </p:cNvSpPr>
            <p:nvPr/>
          </p:nvSpPr>
          <p:spPr bwMode="auto">
            <a:xfrm>
              <a:off x="2357" y="9985"/>
              <a:ext cx="530"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a</a:t>
              </a:r>
              <a:endParaRPr lang="en-US" altLang="zh-CN" sz="2400" b="0">
                <a:latin typeface="Times New Roman" panose="02020603050405020304" pitchFamily="18" charset="0"/>
              </a:endParaRPr>
            </a:p>
          </p:txBody>
        </p:sp>
        <p:sp>
          <p:nvSpPr>
            <p:cNvPr id="135178" name="Text Box 49"/>
            <p:cNvSpPr txBox="1">
              <a:spLocks noChangeArrowheads="1"/>
            </p:cNvSpPr>
            <p:nvPr/>
          </p:nvSpPr>
          <p:spPr bwMode="auto">
            <a:xfrm>
              <a:off x="4534" y="11943"/>
              <a:ext cx="567"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b</a:t>
              </a:r>
              <a:endParaRPr lang="en-US" altLang="zh-CN" sz="2400" b="0">
                <a:latin typeface="Times New Roman" panose="02020603050405020304" pitchFamily="18" charset="0"/>
              </a:endParaRPr>
            </a:p>
          </p:txBody>
        </p:sp>
        <p:sp>
          <p:nvSpPr>
            <p:cNvPr id="135179" name="Text Box 50"/>
            <p:cNvSpPr txBox="1">
              <a:spLocks noChangeArrowheads="1"/>
            </p:cNvSpPr>
            <p:nvPr/>
          </p:nvSpPr>
          <p:spPr bwMode="auto">
            <a:xfrm>
              <a:off x="8128" y="11892"/>
              <a:ext cx="531"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c</a:t>
              </a:r>
              <a:endParaRPr lang="en-US" altLang="zh-CN" sz="2400" b="0">
                <a:latin typeface="Times New Roman" panose="02020603050405020304" pitchFamily="18" charset="0"/>
              </a:endParaRPr>
            </a:p>
          </p:txBody>
        </p:sp>
        <p:sp>
          <p:nvSpPr>
            <p:cNvPr id="135180" name="Text Box 51"/>
            <p:cNvSpPr txBox="1">
              <a:spLocks noChangeArrowheads="1"/>
            </p:cNvSpPr>
            <p:nvPr/>
          </p:nvSpPr>
          <p:spPr bwMode="auto">
            <a:xfrm>
              <a:off x="10704" y="10009"/>
              <a:ext cx="56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d</a:t>
              </a:r>
              <a:endParaRPr lang="en-US" altLang="zh-CN" sz="2400" b="0">
                <a:latin typeface="Times New Roman" panose="02020603050405020304" pitchFamily="18" charset="0"/>
              </a:endParaRPr>
            </a:p>
          </p:txBody>
        </p:sp>
        <p:sp>
          <p:nvSpPr>
            <p:cNvPr id="135181" name="Text Box 52"/>
            <p:cNvSpPr txBox="1">
              <a:spLocks noChangeArrowheads="1"/>
            </p:cNvSpPr>
            <p:nvPr/>
          </p:nvSpPr>
          <p:spPr bwMode="auto">
            <a:xfrm>
              <a:off x="3687" y="9051"/>
              <a:ext cx="530"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5182" name="Text Box 53"/>
            <p:cNvSpPr txBox="1">
              <a:spLocks noChangeArrowheads="1"/>
            </p:cNvSpPr>
            <p:nvPr/>
          </p:nvSpPr>
          <p:spPr bwMode="auto">
            <a:xfrm>
              <a:off x="6339" y="8316"/>
              <a:ext cx="532"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2</a:t>
              </a:r>
              <a:endParaRPr lang="en-US" altLang="zh-CN" sz="2400" b="0">
                <a:latin typeface="Times New Roman" panose="02020603050405020304" pitchFamily="18" charset="0"/>
              </a:endParaRPr>
            </a:p>
          </p:txBody>
        </p:sp>
        <p:sp>
          <p:nvSpPr>
            <p:cNvPr id="135183" name="Text Box 54"/>
            <p:cNvSpPr txBox="1">
              <a:spLocks noChangeArrowheads="1"/>
            </p:cNvSpPr>
            <p:nvPr/>
          </p:nvSpPr>
          <p:spPr bwMode="auto">
            <a:xfrm>
              <a:off x="6228" y="11946"/>
              <a:ext cx="531"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5</a:t>
              </a:r>
              <a:endParaRPr lang="en-US" altLang="zh-CN" sz="2400" b="0">
                <a:latin typeface="Times New Roman" panose="02020603050405020304" pitchFamily="18" charset="0"/>
              </a:endParaRPr>
            </a:p>
          </p:txBody>
        </p:sp>
        <p:sp>
          <p:nvSpPr>
            <p:cNvPr id="135184" name="Text Box 55"/>
            <p:cNvSpPr txBox="1">
              <a:spLocks noChangeArrowheads="1"/>
            </p:cNvSpPr>
            <p:nvPr/>
          </p:nvSpPr>
          <p:spPr bwMode="auto">
            <a:xfrm>
              <a:off x="3446" y="11085"/>
              <a:ext cx="532" cy="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6</a:t>
              </a:r>
              <a:endParaRPr lang="en-US" altLang="zh-CN" sz="2400" b="0">
                <a:latin typeface="Times New Roman" panose="02020603050405020304" pitchFamily="18" charset="0"/>
              </a:endParaRPr>
            </a:p>
          </p:txBody>
        </p:sp>
        <p:sp>
          <p:nvSpPr>
            <p:cNvPr id="135185" name="Text Box 56"/>
            <p:cNvSpPr txBox="1">
              <a:spLocks noChangeArrowheads="1"/>
            </p:cNvSpPr>
            <p:nvPr/>
          </p:nvSpPr>
          <p:spPr bwMode="auto">
            <a:xfrm>
              <a:off x="4413" y="9738"/>
              <a:ext cx="809"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10</a:t>
              </a:r>
              <a:endParaRPr lang="en-US" altLang="zh-CN" sz="2400" b="0">
                <a:latin typeface="Times New Roman" panose="02020603050405020304" pitchFamily="18" charset="0"/>
              </a:endParaRPr>
            </a:p>
          </p:txBody>
        </p:sp>
        <p:grpSp>
          <p:nvGrpSpPr>
            <p:cNvPr id="135186" name="Group 57"/>
            <p:cNvGrpSpPr>
              <a:grpSpLocks/>
            </p:cNvGrpSpPr>
            <p:nvPr/>
          </p:nvGrpSpPr>
          <p:grpSpPr bwMode="auto">
            <a:xfrm>
              <a:off x="2962" y="9003"/>
              <a:ext cx="7742" cy="3256"/>
              <a:chOff x="624" y="2400"/>
              <a:chExt cx="3072" cy="1276"/>
            </a:xfrm>
          </p:grpSpPr>
          <p:sp>
            <p:nvSpPr>
              <p:cNvPr id="135193" name="Line 58"/>
              <p:cNvSpPr>
                <a:spLocks noChangeShapeType="1"/>
              </p:cNvSpPr>
              <p:nvPr/>
            </p:nvSpPr>
            <p:spPr bwMode="auto">
              <a:xfrm flipV="1">
                <a:off x="1440" y="2448"/>
                <a:ext cx="1296" cy="1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94" name="Line 59"/>
              <p:cNvSpPr>
                <a:spLocks noChangeShapeType="1"/>
              </p:cNvSpPr>
              <p:nvPr/>
            </p:nvSpPr>
            <p:spPr bwMode="auto">
              <a:xfrm>
                <a:off x="1440" y="2448"/>
                <a:ext cx="1292" cy="118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95" name="Line 60"/>
              <p:cNvSpPr>
                <a:spLocks noChangeShapeType="1"/>
              </p:cNvSpPr>
              <p:nvPr/>
            </p:nvSpPr>
            <p:spPr bwMode="auto">
              <a:xfrm>
                <a:off x="672" y="3024"/>
                <a:ext cx="768"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96" name="Line 61"/>
              <p:cNvSpPr>
                <a:spLocks noChangeShapeType="1"/>
              </p:cNvSpPr>
              <p:nvPr/>
            </p:nvSpPr>
            <p:spPr bwMode="auto">
              <a:xfrm>
                <a:off x="1440" y="3620"/>
                <a:ext cx="12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97" name="Line 62"/>
              <p:cNvSpPr>
                <a:spLocks noChangeShapeType="1"/>
              </p:cNvSpPr>
              <p:nvPr/>
            </p:nvSpPr>
            <p:spPr bwMode="auto">
              <a:xfrm flipV="1">
                <a:off x="2736" y="3014"/>
                <a:ext cx="912"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98" name="Line 63"/>
              <p:cNvSpPr>
                <a:spLocks noChangeShapeType="1"/>
              </p:cNvSpPr>
              <p:nvPr/>
            </p:nvSpPr>
            <p:spPr bwMode="auto">
              <a:xfrm>
                <a:off x="672" y="3024"/>
                <a:ext cx="29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99" name="Line 64"/>
              <p:cNvSpPr>
                <a:spLocks noChangeShapeType="1"/>
              </p:cNvSpPr>
              <p:nvPr/>
            </p:nvSpPr>
            <p:spPr bwMode="auto">
              <a:xfrm flipV="1">
                <a:off x="672" y="2448"/>
                <a:ext cx="768" cy="57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00" name="Line 65"/>
              <p:cNvSpPr>
                <a:spLocks noChangeShapeType="1"/>
              </p:cNvSpPr>
              <p:nvPr/>
            </p:nvSpPr>
            <p:spPr bwMode="auto">
              <a:xfrm>
                <a:off x="1440" y="2448"/>
                <a:ext cx="12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01" name="Line 66"/>
              <p:cNvSpPr>
                <a:spLocks noChangeShapeType="1"/>
              </p:cNvSpPr>
              <p:nvPr/>
            </p:nvSpPr>
            <p:spPr bwMode="auto">
              <a:xfrm>
                <a:off x="2736" y="2448"/>
                <a:ext cx="912"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02" name="Oval 67"/>
              <p:cNvSpPr>
                <a:spLocks noChangeArrowheads="1"/>
              </p:cNvSpPr>
              <p:nvPr/>
            </p:nvSpPr>
            <p:spPr bwMode="auto">
              <a:xfrm>
                <a:off x="1392"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5203" name="Oval 68"/>
              <p:cNvSpPr>
                <a:spLocks noChangeArrowheads="1"/>
              </p:cNvSpPr>
              <p:nvPr/>
            </p:nvSpPr>
            <p:spPr bwMode="auto">
              <a:xfrm>
                <a:off x="1392" y="3572"/>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5204" name="Oval 69"/>
              <p:cNvSpPr>
                <a:spLocks noChangeArrowheads="1"/>
              </p:cNvSpPr>
              <p:nvPr/>
            </p:nvSpPr>
            <p:spPr bwMode="auto">
              <a:xfrm>
                <a:off x="2684"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5205" name="Oval 70"/>
              <p:cNvSpPr>
                <a:spLocks noChangeArrowheads="1"/>
              </p:cNvSpPr>
              <p:nvPr/>
            </p:nvSpPr>
            <p:spPr bwMode="auto">
              <a:xfrm>
                <a:off x="2684" y="358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5206" name="Oval 71"/>
              <p:cNvSpPr>
                <a:spLocks noChangeArrowheads="1"/>
              </p:cNvSpPr>
              <p:nvPr/>
            </p:nvSpPr>
            <p:spPr bwMode="auto">
              <a:xfrm>
                <a:off x="624" y="2968"/>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5207" name="Oval 72"/>
              <p:cNvSpPr>
                <a:spLocks noChangeArrowheads="1"/>
              </p:cNvSpPr>
              <p:nvPr/>
            </p:nvSpPr>
            <p:spPr bwMode="auto">
              <a:xfrm>
                <a:off x="3600" y="2976"/>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sp>
          <p:nvSpPr>
            <p:cNvPr id="135187" name="Text Box 73"/>
            <p:cNvSpPr txBox="1">
              <a:spLocks noChangeArrowheads="1"/>
            </p:cNvSpPr>
            <p:nvPr/>
          </p:nvSpPr>
          <p:spPr bwMode="auto">
            <a:xfrm>
              <a:off x="4570" y="8196"/>
              <a:ext cx="461"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f</a:t>
              </a:r>
              <a:endParaRPr lang="en-US" altLang="zh-CN" sz="2400" b="0">
                <a:latin typeface="Times New Roman" panose="02020603050405020304" pitchFamily="18" charset="0"/>
              </a:endParaRPr>
            </a:p>
          </p:txBody>
        </p:sp>
        <p:sp>
          <p:nvSpPr>
            <p:cNvPr id="135188" name="Text Box 74"/>
            <p:cNvSpPr txBox="1">
              <a:spLocks noChangeArrowheads="1"/>
            </p:cNvSpPr>
            <p:nvPr/>
          </p:nvSpPr>
          <p:spPr bwMode="auto">
            <a:xfrm>
              <a:off x="8163" y="8214"/>
              <a:ext cx="529"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e</a:t>
              </a:r>
              <a:endParaRPr lang="en-US" altLang="zh-CN" sz="2400" b="0">
                <a:latin typeface="Times New Roman" panose="02020603050405020304" pitchFamily="18" charset="0"/>
              </a:endParaRPr>
            </a:p>
          </p:txBody>
        </p:sp>
        <p:sp>
          <p:nvSpPr>
            <p:cNvPr id="135189" name="Text Box 75"/>
            <p:cNvSpPr txBox="1">
              <a:spLocks noChangeArrowheads="1"/>
            </p:cNvSpPr>
            <p:nvPr/>
          </p:nvSpPr>
          <p:spPr bwMode="auto">
            <a:xfrm>
              <a:off x="5855" y="9299"/>
              <a:ext cx="529" cy="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5190" name="Text Box 76"/>
            <p:cNvSpPr txBox="1">
              <a:spLocks noChangeArrowheads="1"/>
            </p:cNvSpPr>
            <p:nvPr/>
          </p:nvSpPr>
          <p:spPr bwMode="auto">
            <a:xfrm>
              <a:off x="9252" y="11259"/>
              <a:ext cx="529"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5191" name="Text Box 77"/>
            <p:cNvSpPr txBox="1">
              <a:spLocks noChangeArrowheads="1"/>
            </p:cNvSpPr>
            <p:nvPr/>
          </p:nvSpPr>
          <p:spPr bwMode="auto">
            <a:xfrm>
              <a:off x="7490" y="9594"/>
              <a:ext cx="532"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4</a:t>
              </a:r>
              <a:endParaRPr lang="en-US" altLang="zh-CN" sz="2400" b="0">
                <a:latin typeface="Times New Roman" panose="02020603050405020304" pitchFamily="18" charset="0"/>
              </a:endParaRPr>
            </a:p>
          </p:txBody>
        </p:sp>
        <p:sp>
          <p:nvSpPr>
            <p:cNvPr id="135192" name="Text Box 78"/>
            <p:cNvSpPr txBox="1">
              <a:spLocks noChangeArrowheads="1"/>
            </p:cNvSpPr>
            <p:nvPr/>
          </p:nvSpPr>
          <p:spPr bwMode="auto">
            <a:xfrm>
              <a:off x="9373" y="9125"/>
              <a:ext cx="532"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3</a:t>
              </a:r>
              <a:endParaRPr lang="en-US" altLang="zh-CN" sz="2400" b="0">
                <a:latin typeface="Times New Roman" panose="02020603050405020304" pitchFamily="18" charset="0"/>
              </a:endParaRPr>
            </a:p>
          </p:txBody>
        </p:sp>
      </p:grpSp>
      <p:sp>
        <p:nvSpPr>
          <p:cNvPr id="135173" name="Rectangle 79"/>
          <p:cNvSpPr>
            <a:spLocks noChangeArrowheads="1"/>
          </p:cNvSpPr>
          <p:nvPr/>
        </p:nvSpPr>
        <p:spPr bwMode="auto">
          <a:xfrm>
            <a:off x="4648200" y="3429000"/>
            <a:ext cx="2667000" cy="3048000"/>
          </a:xfrm>
          <a:prstGeom prst="rect">
            <a:avLst/>
          </a:prstGeom>
          <a:noFill/>
          <a:ln w="381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3517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29A56AD-9330-41E6-989E-2E0E46A0BAB4}" type="slidenum">
              <a:rPr kumimoji="0" lang="zh-CN" altLang="en-US" sz="1400" b="0" smtClean="0"/>
              <a:pPr>
                <a:spcBef>
                  <a:spcPct val="0"/>
                </a:spcBef>
                <a:buClrTx/>
                <a:buFontTx/>
                <a:buNone/>
              </a:pPr>
              <a:t>74</a:t>
            </a:fld>
            <a:endParaRPr kumimoji="0" lang="en-US" altLang="zh-CN" sz="1400" b="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43"/>
          <p:cNvSpPr>
            <a:spLocks noChangeArrowheads="1"/>
          </p:cNvSpPr>
          <p:nvPr/>
        </p:nvSpPr>
        <p:spPr bwMode="auto">
          <a:xfrm>
            <a:off x="381000" y="738188"/>
            <a:ext cx="8458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4000">
                <a:latin typeface="Times New Roman" panose="02020603050405020304" pitchFamily="18" charset="0"/>
              </a:rPr>
              <a:t>因而</a:t>
            </a:r>
            <a:r>
              <a:rPr lang="en-US" altLang="zh-CN" sz="4000">
                <a:solidFill>
                  <a:schemeClr val="tx2"/>
                </a:solidFill>
                <a:latin typeface="Times New Roman" panose="02020603050405020304" pitchFamily="18" charset="0"/>
              </a:rPr>
              <a:t>d(a, S’)=2</a:t>
            </a:r>
            <a:r>
              <a:rPr lang="zh-CN" altLang="en-US" sz="4000">
                <a:latin typeface="Times New Roman" panose="02020603050405020304" pitchFamily="18" charset="0"/>
              </a:rPr>
              <a:t>，</a:t>
            </a:r>
            <a:r>
              <a:rPr lang="en-US" altLang="zh-CN" sz="4000">
                <a:latin typeface="Times New Roman" panose="02020603050405020304" pitchFamily="18" charset="0"/>
              </a:rPr>
              <a:t>a</a:t>
            </a:r>
            <a:r>
              <a:rPr lang="zh-CN" altLang="en-US" sz="4000">
                <a:latin typeface="Times New Roman" panose="02020603050405020304" pitchFamily="18" charset="0"/>
              </a:rPr>
              <a:t>到</a:t>
            </a:r>
            <a:r>
              <a:rPr lang="en-US" altLang="zh-CN" sz="4000">
                <a:latin typeface="Times New Roman" panose="02020603050405020304" pitchFamily="18" charset="0"/>
              </a:rPr>
              <a:t>S’</a:t>
            </a:r>
            <a:r>
              <a:rPr lang="zh-CN" altLang="en-US" sz="4000">
                <a:latin typeface="Times New Roman" panose="02020603050405020304" pitchFamily="18" charset="0"/>
              </a:rPr>
              <a:t>的最短路为</a:t>
            </a:r>
          </a:p>
          <a:p>
            <a:pPr eaLnBrk="1" hangingPunct="1">
              <a:spcBef>
                <a:spcPct val="0"/>
              </a:spcBef>
              <a:buClrTx/>
              <a:buFontTx/>
              <a:buNone/>
            </a:pPr>
            <a:r>
              <a:rPr lang="zh-CN" altLang="en-US" sz="4000">
                <a:solidFill>
                  <a:schemeClr val="tx2"/>
                </a:solidFill>
                <a:latin typeface="Times New Roman" panose="02020603050405020304" pitchFamily="18" charset="0"/>
              </a:rPr>
              <a:t>（</a:t>
            </a:r>
            <a:r>
              <a:rPr lang="en-US" altLang="zh-CN" sz="4000">
                <a:solidFill>
                  <a:schemeClr val="tx2"/>
                </a:solidFill>
                <a:latin typeface="Times New Roman" panose="02020603050405020304" pitchFamily="18" charset="0"/>
              </a:rPr>
              <a:t>a, f, c</a:t>
            </a:r>
            <a:r>
              <a:rPr lang="zh-CN" altLang="en-US" sz="4000">
                <a:solidFill>
                  <a:schemeClr val="tx2"/>
                </a:solidFill>
                <a:latin typeface="Times New Roman" panose="02020603050405020304" pitchFamily="18" charset="0"/>
              </a:rPr>
              <a:t>）</a:t>
            </a:r>
            <a:r>
              <a:rPr lang="zh-CN" altLang="en-US" sz="4000">
                <a:latin typeface="Times New Roman" panose="02020603050405020304" pitchFamily="18" charset="0"/>
              </a:rPr>
              <a:t>。</a:t>
            </a:r>
            <a:r>
              <a:rPr lang="zh-CN" altLang="en-US" sz="2800">
                <a:latin typeface="Times New Roman" panose="02020603050405020304" pitchFamily="18" charset="0"/>
              </a:rPr>
              <a:t> </a:t>
            </a:r>
          </a:p>
        </p:txBody>
      </p:sp>
      <p:grpSp>
        <p:nvGrpSpPr>
          <p:cNvPr id="136195" name="Group 77"/>
          <p:cNvGrpSpPr>
            <a:grpSpLocks noChangeAspect="1"/>
          </p:cNvGrpSpPr>
          <p:nvPr/>
        </p:nvGrpSpPr>
        <p:grpSpPr bwMode="auto">
          <a:xfrm>
            <a:off x="1066800" y="2209800"/>
            <a:ext cx="5791200" cy="3001963"/>
            <a:chOff x="2357" y="8196"/>
            <a:chExt cx="8911" cy="4625"/>
          </a:xfrm>
        </p:grpSpPr>
        <p:sp>
          <p:nvSpPr>
            <p:cNvPr id="136199" name="AutoShape 78"/>
            <p:cNvSpPr>
              <a:spLocks noChangeAspect="1" noChangeArrowheads="1"/>
            </p:cNvSpPr>
            <p:nvPr/>
          </p:nvSpPr>
          <p:spPr bwMode="auto">
            <a:xfrm>
              <a:off x="2357" y="8196"/>
              <a:ext cx="8911" cy="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6200" name="Text Box 79"/>
            <p:cNvSpPr txBox="1">
              <a:spLocks noChangeArrowheads="1"/>
            </p:cNvSpPr>
            <p:nvPr/>
          </p:nvSpPr>
          <p:spPr bwMode="auto">
            <a:xfrm>
              <a:off x="2357" y="9985"/>
              <a:ext cx="530"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a</a:t>
              </a:r>
              <a:endParaRPr lang="en-US" altLang="zh-CN" sz="2400" b="0">
                <a:latin typeface="Times New Roman" panose="02020603050405020304" pitchFamily="18" charset="0"/>
              </a:endParaRPr>
            </a:p>
          </p:txBody>
        </p:sp>
        <p:sp>
          <p:nvSpPr>
            <p:cNvPr id="136201" name="Text Box 80"/>
            <p:cNvSpPr txBox="1">
              <a:spLocks noChangeArrowheads="1"/>
            </p:cNvSpPr>
            <p:nvPr/>
          </p:nvSpPr>
          <p:spPr bwMode="auto">
            <a:xfrm>
              <a:off x="4534" y="11943"/>
              <a:ext cx="567"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b</a:t>
              </a:r>
              <a:endParaRPr lang="en-US" altLang="zh-CN" sz="2400" b="0">
                <a:latin typeface="Times New Roman" panose="02020603050405020304" pitchFamily="18" charset="0"/>
              </a:endParaRPr>
            </a:p>
          </p:txBody>
        </p:sp>
        <p:sp>
          <p:nvSpPr>
            <p:cNvPr id="136202" name="Text Box 81"/>
            <p:cNvSpPr txBox="1">
              <a:spLocks noChangeArrowheads="1"/>
            </p:cNvSpPr>
            <p:nvPr/>
          </p:nvSpPr>
          <p:spPr bwMode="auto">
            <a:xfrm>
              <a:off x="8128" y="11892"/>
              <a:ext cx="531"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c</a:t>
              </a:r>
              <a:endParaRPr lang="en-US" altLang="zh-CN" sz="2400" b="0">
                <a:latin typeface="Times New Roman" panose="02020603050405020304" pitchFamily="18" charset="0"/>
              </a:endParaRPr>
            </a:p>
          </p:txBody>
        </p:sp>
        <p:sp>
          <p:nvSpPr>
            <p:cNvPr id="136203" name="Text Box 82"/>
            <p:cNvSpPr txBox="1">
              <a:spLocks noChangeArrowheads="1"/>
            </p:cNvSpPr>
            <p:nvPr/>
          </p:nvSpPr>
          <p:spPr bwMode="auto">
            <a:xfrm>
              <a:off x="10704" y="10009"/>
              <a:ext cx="56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d</a:t>
              </a:r>
              <a:endParaRPr lang="en-US" altLang="zh-CN" sz="2400" b="0">
                <a:latin typeface="Times New Roman" panose="02020603050405020304" pitchFamily="18" charset="0"/>
              </a:endParaRPr>
            </a:p>
          </p:txBody>
        </p:sp>
        <p:sp>
          <p:nvSpPr>
            <p:cNvPr id="136204" name="Text Box 83"/>
            <p:cNvSpPr txBox="1">
              <a:spLocks noChangeArrowheads="1"/>
            </p:cNvSpPr>
            <p:nvPr/>
          </p:nvSpPr>
          <p:spPr bwMode="auto">
            <a:xfrm>
              <a:off x="3687" y="9051"/>
              <a:ext cx="530"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6205" name="Text Box 84"/>
            <p:cNvSpPr txBox="1">
              <a:spLocks noChangeArrowheads="1"/>
            </p:cNvSpPr>
            <p:nvPr/>
          </p:nvSpPr>
          <p:spPr bwMode="auto">
            <a:xfrm>
              <a:off x="6339" y="8316"/>
              <a:ext cx="532"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2</a:t>
              </a:r>
              <a:endParaRPr lang="en-US" altLang="zh-CN" sz="2400" b="0">
                <a:latin typeface="Times New Roman" panose="02020603050405020304" pitchFamily="18" charset="0"/>
              </a:endParaRPr>
            </a:p>
          </p:txBody>
        </p:sp>
        <p:sp>
          <p:nvSpPr>
            <p:cNvPr id="136206" name="Text Box 85"/>
            <p:cNvSpPr txBox="1">
              <a:spLocks noChangeArrowheads="1"/>
            </p:cNvSpPr>
            <p:nvPr/>
          </p:nvSpPr>
          <p:spPr bwMode="auto">
            <a:xfrm>
              <a:off x="6228" y="11946"/>
              <a:ext cx="531"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5</a:t>
              </a:r>
              <a:endParaRPr lang="en-US" altLang="zh-CN" sz="2400" b="0">
                <a:latin typeface="Times New Roman" panose="02020603050405020304" pitchFamily="18" charset="0"/>
              </a:endParaRPr>
            </a:p>
          </p:txBody>
        </p:sp>
        <p:sp>
          <p:nvSpPr>
            <p:cNvPr id="136207" name="Text Box 86"/>
            <p:cNvSpPr txBox="1">
              <a:spLocks noChangeArrowheads="1"/>
            </p:cNvSpPr>
            <p:nvPr/>
          </p:nvSpPr>
          <p:spPr bwMode="auto">
            <a:xfrm>
              <a:off x="3446" y="11085"/>
              <a:ext cx="532" cy="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6</a:t>
              </a:r>
              <a:endParaRPr lang="en-US" altLang="zh-CN" sz="2400" b="0">
                <a:latin typeface="Times New Roman" panose="02020603050405020304" pitchFamily="18" charset="0"/>
              </a:endParaRPr>
            </a:p>
          </p:txBody>
        </p:sp>
        <p:sp>
          <p:nvSpPr>
            <p:cNvPr id="136208" name="Text Box 87"/>
            <p:cNvSpPr txBox="1">
              <a:spLocks noChangeArrowheads="1"/>
            </p:cNvSpPr>
            <p:nvPr/>
          </p:nvSpPr>
          <p:spPr bwMode="auto">
            <a:xfrm>
              <a:off x="4413" y="9738"/>
              <a:ext cx="809"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10</a:t>
              </a:r>
              <a:endParaRPr lang="en-US" altLang="zh-CN" sz="2400" b="0">
                <a:latin typeface="Times New Roman" panose="02020603050405020304" pitchFamily="18" charset="0"/>
              </a:endParaRPr>
            </a:p>
          </p:txBody>
        </p:sp>
        <p:grpSp>
          <p:nvGrpSpPr>
            <p:cNvPr id="136209" name="Group 88"/>
            <p:cNvGrpSpPr>
              <a:grpSpLocks/>
            </p:cNvGrpSpPr>
            <p:nvPr/>
          </p:nvGrpSpPr>
          <p:grpSpPr bwMode="auto">
            <a:xfrm>
              <a:off x="2962" y="9003"/>
              <a:ext cx="7742" cy="3256"/>
              <a:chOff x="624" y="2400"/>
              <a:chExt cx="3072" cy="1276"/>
            </a:xfrm>
          </p:grpSpPr>
          <p:sp>
            <p:nvSpPr>
              <p:cNvPr id="136216" name="Line 89"/>
              <p:cNvSpPr>
                <a:spLocks noChangeShapeType="1"/>
              </p:cNvSpPr>
              <p:nvPr/>
            </p:nvSpPr>
            <p:spPr bwMode="auto">
              <a:xfrm flipV="1">
                <a:off x="1440" y="2448"/>
                <a:ext cx="1296" cy="1152"/>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17" name="Line 90"/>
              <p:cNvSpPr>
                <a:spLocks noChangeShapeType="1"/>
              </p:cNvSpPr>
              <p:nvPr/>
            </p:nvSpPr>
            <p:spPr bwMode="auto">
              <a:xfrm>
                <a:off x="1440" y="2448"/>
                <a:ext cx="1292" cy="1180"/>
              </a:xfrm>
              <a:prstGeom prst="line">
                <a:avLst/>
              </a:prstGeom>
              <a:noFill/>
              <a:ln w="476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18" name="Line 91"/>
              <p:cNvSpPr>
                <a:spLocks noChangeShapeType="1"/>
              </p:cNvSpPr>
              <p:nvPr/>
            </p:nvSpPr>
            <p:spPr bwMode="auto">
              <a:xfrm>
                <a:off x="672" y="3024"/>
                <a:ext cx="768" cy="624"/>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19" name="Line 92"/>
              <p:cNvSpPr>
                <a:spLocks noChangeShapeType="1"/>
              </p:cNvSpPr>
              <p:nvPr/>
            </p:nvSpPr>
            <p:spPr bwMode="auto">
              <a:xfrm>
                <a:off x="1440" y="3620"/>
                <a:ext cx="1296" cy="0"/>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20" name="Line 93"/>
              <p:cNvSpPr>
                <a:spLocks noChangeShapeType="1"/>
              </p:cNvSpPr>
              <p:nvPr/>
            </p:nvSpPr>
            <p:spPr bwMode="auto">
              <a:xfrm flipV="1">
                <a:off x="2736" y="3014"/>
                <a:ext cx="912" cy="624"/>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21" name="Line 94"/>
              <p:cNvSpPr>
                <a:spLocks noChangeShapeType="1"/>
              </p:cNvSpPr>
              <p:nvPr/>
            </p:nvSpPr>
            <p:spPr bwMode="auto">
              <a:xfrm>
                <a:off x="672" y="3024"/>
                <a:ext cx="2976" cy="0"/>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22" name="Line 95"/>
              <p:cNvSpPr>
                <a:spLocks noChangeShapeType="1"/>
              </p:cNvSpPr>
              <p:nvPr/>
            </p:nvSpPr>
            <p:spPr bwMode="auto">
              <a:xfrm flipV="1">
                <a:off x="672" y="2448"/>
                <a:ext cx="768" cy="576"/>
              </a:xfrm>
              <a:prstGeom prst="line">
                <a:avLst/>
              </a:prstGeom>
              <a:noFill/>
              <a:ln w="476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23" name="Line 96"/>
              <p:cNvSpPr>
                <a:spLocks noChangeShapeType="1"/>
              </p:cNvSpPr>
              <p:nvPr/>
            </p:nvSpPr>
            <p:spPr bwMode="auto">
              <a:xfrm>
                <a:off x="1440" y="2448"/>
                <a:ext cx="1296" cy="0"/>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24" name="Line 97"/>
              <p:cNvSpPr>
                <a:spLocks noChangeShapeType="1"/>
              </p:cNvSpPr>
              <p:nvPr/>
            </p:nvSpPr>
            <p:spPr bwMode="auto">
              <a:xfrm>
                <a:off x="2736" y="2448"/>
                <a:ext cx="912" cy="576"/>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25" name="Oval 98"/>
              <p:cNvSpPr>
                <a:spLocks noChangeArrowheads="1"/>
              </p:cNvSpPr>
              <p:nvPr/>
            </p:nvSpPr>
            <p:spPr bwMode="auto">
              <a:xfrm>
                <a:off x="1392"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6226" name="Oval 99"/>
              <p:cNvSpPr>
                <a:spLocks noChangeArrowheads="1"/>
              </p:cNvSpPr>
              <p:nvPr/>
            </p:nvSpPr>
            <p:spPr bwMode="auto">
              <a:xfrm>
                <a:off x="1392" y="3572"/>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6227" name="Oval 100"/>
              <p:cNvSpPr>
                <a:spLocks noChangeArrowheads="1"/>
              </p:cNvSpPr>
              <p:nvPr/>
            </p:nvSpPr>
            <p:spPr bwMode="auto">
              <a:xfrm>
                <a:off x="2684"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6228" name="Oval 101"/>
              <p:cNvSpPr>
                <a:spLocks noChangeArrowheads="1"/>
              </p:cNvSpPr>
              <p:nvPr/>
            </p:nvSpPr>
            <p:spPr bwMode="auto">
              <a:xfrm>
                <a:off x="2684" y="358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6229" name="Oval 102"/>
              <p:cNvSpPr>
                <a:spLocks noChangeArrowheads="1"/>
              </p:cNvSpPr>
              <p:nvPr/>
            </p:nvSpPr>
            <p:spPr bwMode="auto">
              <a:xfrm>
                <a:off x="624" y="2968"/>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6230" name="Oval 103"/>
              <p:cNvSpPr>
                <a:spLocks noChangeArrowheads="1"/>
              </p:cNvSpPr>
              <p:nvPr/>
            </p:nvSpPr>
            <p:spPr bwMode="auto">
              <a:xfrm>
                <a:off x="3600" y="2976"/>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sp>
          <p:nvSpPr>
            <p:cNvPr id="136210" name="Text Box 104"/>
            <p:cNvSpPr txBox="1">
              <a:spLocks noChangeArrowheads="1"/>
            </p:cNvSpPr>
            <p:nvPr/>
          </p:nvSpPr>
          <p:spPr bwMode="auto">
            <a:xfrm>
              <a:off x="4570" y="8196"/>
              <a:ext cx="461"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f</a:t>
              </a:r>
              <a:endParaRPr lang="en-US" altLang="zh-CN" sz="2400" b="0">
                <a:latin typeface="Times New Roman" panose="02020603050405020304" pitchFamily="18" charset="0"/>
              </a:endParaRPr>
            </a:p>
          </p:txBody>
        </p:sp>
        <p:sp>
          <p:nvSpPr>
            <p:cNvPr id="136211" name="Text Box 105"/>
            <p:cNvSpPr txBox="1">
              <a:spLocks noChangeArrowheads="1"/>
            </p:cNvSpPr>
            <p:nvPr/>
          </p:nvSpPr>
          <p:spPr bwMode="auto">
            <a:xfrm>
              <a:off x="8163" y="8214"/>
              <a:ext cx="529"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e</a:t>
              </a:r>
              <a:endParaRPr lang="en-US" altLang="zh-CN" sz="2400" b="0">
                <a:latin typeface="Times New Roman" panose="02020603050405020304" pitchFamily="18" charset="0"/>
              </a:endParaRPr>
            </a:p>
          </p:txBody>
        </p:sp>
        <p:sp>
          <p:nvSpPr>
            <p:cNvPr id="136212" name="Text Box 106"/>
            <p:cNvSpPr txBox="1">
              <a:spLocks noChangeArrowheads="1"/>
            </p:cNvSpPr>
            <p:nvPr/>
          </p:nvSpPr>
          <p:spPr bwMode="auto">
            <a:xfrm>
              <a:off x="5855" y="9299"/>
              <a:ext cx="529" cy="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6213" name="Text Box 107"/>
            <p:cNvSpPr txBox="1">
              <a:spLocks noChangeArrowheads="1"/>
            </p:cNvSpPr>
            <p:nvPr/>
          </p:nvSpPr>
          <p:spPr bwMode="auto">
            <a:xfrm>
              <a:off x="9252" y="11259"/>
              <a:ext cx="529"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6214" name="Text Box 108"/>
            <p:cNvSpPr txBox="1">
              <a:spLocks noChangeArrowheads="1"/>
            </p:cNvSpPr>
            <p:nvPr/>
          </p:nvSpPr>
          <p:spPr bwMode="auto">
            <a:xfrm>
              <a:off x="7427" y="9370"/>
              <a:ext cx="532"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4</a:t>
              </a:r>
              <a:endParaRPr lang="en-US" altLang="zh-CN" sz="2400" b="0">
                <a:latin typeface="Times New Roman" panose="02020603050405020304" pitchFamily="18" charset="0"/>
              </a:endParaRPr>
            </a:p>
          </p:txBody>
        </p:sp>
        <p:sp>
          <p:nvSpPr>
            <p:cNvPr id="136215" name="Text Box 109"/>
            <p:cNvSpPr txBox="1">
              <a:spLocks noChangeArrowheads="1"/>
            </p:cNvSpPr>
            <p:nvPr/>
          </p:nvSpPr>
          <p:spPr bwMode="auto">
            <a:xfrm>
              <a:off x="9373" y="9125"/>
              <a:ext cx="532"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3</a:t>
              </a:r>
              <a:endParaRPr lang="en-US" altLang="zh-CN" sz="2400" b="0">
                <a:latin typeface="Times New Roman" panose="02020603050405020304" pitchFamily="18" charset="0"/>
              </a:endParaRPr>
            </a:p>
          </p:txBody>
        </p:sp>
      </p:grpSp>
      <p:sp>
        <p:nvSpPr>
          <p:cNvPr id="136196" name="Rectangle 110"/>
          <p:cNvSpPr>
            <a:spLocks noChangeArrowheads="1"/>
          </p:cNvSpPr>
          <p:nvPr/>
        </p:nvSpPr>
        <p:spPr bwMode="auto">
          <a:xfrm>
            <a:off x="4114800" y="1981200"/>
            <a:ext cx="3429000" cy="3505200"/>
          </a:xfrm>
          <a:prstGeom prst="rect">
            <a:avLst/>
          </a:prstGeom>
          <a:noFill/>
          <a:ln w="381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3619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F276ED3-4164-4C7D-936B-EE6324DD58FB}" type="slidenum">
              <a:rPr kumimoji="0" lang="zh-CN" altLang="en-US" sz="1400" b="0" smtClean="0"/>
              <a:pPr>
                <a:spcBef>
                  <a:spcPct val="0"/>
                </a:spcBef>
                <a:buClrTx/>
                <a:buFontTx/>
                <a:buNone/>
              </a:pPr>
              <a:t>75</a:t>
            </a:fld>
            <a:endParaRPr kumimoji="0" lang="en-US" altLang="zh-CN" sz="1400" b="0" smtClean="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 y="30163"/>
            <a:ext cx="8153400" cy="647700"/>
          </a:xfrm>
        </p:spPr>
        <p:txBody>
          <a:bodyPr/>
          <a:lstStyle/>
          <a:p>
            <a:pPr algn="l" eaLnBrk="1" hangingPunct="1">
              <a:defRPr/>
            </a:pPr>
            <a:r>
              <a:rPr lang="en-US" altLang="zh-CN" sz="3600" dirty="0" smtClean="0">
                <a:latin typeface="+mj-ea"/>
              </a:rPr>
              <a:t>Dijkstra</a:t>
            </a:r>
            <a:r>
              <a:rPr lang="zh-CN" altLang="en-US" sz="3600" dirty="0" smtClean="0">
                <a:latin typeface="+mj-ea"/>
              </a:rPr>
              <a:t>算法</a:t>
            </a:r>
          </a:p>
        </p:txBody>
      </p:sp>
      <p:sp>
        <p:nvSpPr>
          <p:cNvPr id="67587" name="Rectangle 3"/>
          <p:cNvSpPr>
            <a:spLocks noGrp="1" noChangeArrowheads="1"/>
          </p:cNvSpPr>
          <p:nvPr>
            <p:ph type="body" idx="1"/>
          </p:nvPr>
        </p:nvSpPr>
        <p:spPr>
          <a:xfrm>
            <a:off x="38100" y="677863"/>
            <a:ext cx="8991600" cy="6027737"/>
          </a:xfrm>
        </p:spPr>
        <p:txBody>
          <a:bodyPr/>
          <a:lstStyle/>
          <a:p>
            <a:pPr eaLnBrk="1" hangingPunct="1">
              <a:lnSpc>
                <a:spcPct val="105000"/>
              </a:lnSpc>
              <a:spcBef>
                <a:spcPct val="0"/>
              </a:spcBef>
              <a:defRPr/>
            </a:pPr>
            <a:r>
              <a:rPr lang="zh-CN" altLang="en-US" sz="2900" dirty="0" smtClean="0">
                <a:solidFill>
                  <a:schemeClr val="tx2"/>
                </a:solidFill>
                <a:latin typeface="Times New Roman" pitchFamily="18" charset="0"/>
              </a:rPr>
              <a:t>问题</a:t>
            </a:r>
            <a:r>
              <a:rPr lang="en-US" altLang="zh-CN" sz="2900" dirty="0" smtClean="0">
                <a:solidFill>
                  <a:schemeClr val="tx2"/>
                </a:solidFill>
                <a:latin typeface="Times New Roman" pitchFamily="18" charset="0"/>
              </a:rPr>
              <a:t>:</a:t>
            </a:r>
            <a:r>
              <a:rPr lang="zh-CN" altLang="en-US" sz="2900" dirty="0" smtClean="0">
                <a:solidFill>
                  <a:schemeClr val="tx2"/>
                </a:solidFill>
                <a:latin typeface="Times New Roman" pitchFamily="18" charset="0"/>
              </a:rPr>
              <a:t>有限权图</a:t>
            </a:r>
            <a:r>
              <a:rPr lang="en-US" altLang="zh-CN" sz="2900" dirty="0" smtClean="0">
                <a:solidFill>
                  <a:schemeClr val="tx2"/>
                </a:solidFill>
                <a:latin typeface="Times New Roman" pitchFamily="18" charset="0"/>
              </a:rPr>
              <a:t>G</a:t>
            </a:r>
            <a:r>
              <a:rPr lang="zh-CN" altLang="en-US" sz="2900" dirty="0" smtClean="0">
                <a:solidFill>
                  <a:schemeClr val="tx2"/>
                </a:solidFill>
                <a:latin typeface="Times New Roman" pitchFamily="18" charset="0"/>
              </a:rPr>
              <a:t>，</a:t>
            </a:r>
            <a:r>
              <a:rPr lang="zh-CN" altLang="en-US" sz="2900" dirty="0" smtClean="0">
                <a:latin typeface="Times New Roman" pitchFamily="18" charset="0"/>
              </a:rPr>
              <a:t>设</a:t>
            </a:r>
            <a:r>
              <a:rPr lang="en-US" altLang="zh-CN" sz="2900" dirty="0" smtClean="0">
                <a:latin typeface="Times New Roman" pitchFamily="18" charset="0"/>
              </a:rPr>
              <a:t>u</a:t>
            </a:r>
            <a:r>
              <a:rPr lang="en-US" altLang="zh-CN" sz="2900" baseline="-25000" dirty="0" smtClean="0">
                <a:latin typeface="Times New Roman" pitchFamily="18" charset="0"/>
              </a:rPr>
              <a:t>0</a:t>
            </a:r>
            <a:r>
              <a:rPr lang="en-US" altLang="zh-CN" sz="2900" dirty="0" smtClean="0">
                <a:latin typeface="Times New Roman" pitchFamily="18" charset="0"/>
                <a:sym typeface="Symbol" pitchFamily="18" charset="2"/>
              </a:rPr>
              <a:t>, </a:t>
            </a:r>
            <a:r>
              <a:rPr lang="en-US" altLang="zh-CN" sz="2900" dirty="0" smtClean="0">
                <a:latin typeface="Times New Roman" pitchFamily="18" charset="0"/>
              </a:rPr>
              <a:t>v</a:t>
            </a:r>
            <a:r>
              <a:rPr lang="en-US" altLang="zh-CN" sz="2900" baseline="-25000" dirty="0" smtClean="0">
                <a:latin typeface="Times New Roman" pitchFamily="18" charset="0"/>
              </a:rPr>
              <a:t>0</a:t>
            </a:r>
            <a:r>
              <a:rPr lang="en-US" altLang="zh-CN" sz="2900" dirty="0" smtClean="0">
                <a:latin typeface="Times New Roman" pitchFamily="18" charset="0"/>
                <a:sym typeface="Symbol" pitchFamily="18" charset="2"/>
              </a:rPr>
              <a:t>P(G)</a:t>
            </a:r>
            <a:r>
              <a:rPr lang="en-US" altLang="zh-CN" sz="2900" dirty="0" smtClean="0">
                <a:latin typeface="Times New Roman" pitchFamily="18" charset="0"/>
              </a:rPr>
              <a:t> ,</a:t>
            </a:r>
            <a:r>
              <a:rPr lang="zh-CN" altLang="en-US" sz="2900" dirty="0" smtClean="0">
                <a:latin typeface="Times New Roman" pitchFamily="18" charset="0"/>
                <a:sym typeface="Symbol" pitchFamily="18" charset="2"/>
              </a:rPr>
              <a:t> 求</a:t>
            </a:r>
            <a:r>
              <a:rPr lang="en-US" altLang="zh-CN" sz="2900" dirty="0" smtClean="0">
                <a:latin typeface="Times New Roman" pitchFamily="18" charset="0"/>
              </a:rPr>
              <a:t>u</a:t>
            </a:r>
            <a:r>
              <a:rPr lang="en-US" altLang="zh-CN" sz="2900" baseline="-25000" dirty="0" smtClean="0">
                <a:latin typeface="Times New Roman" pitchFamily="18" charset="0"/>
              </a:rPr>
              <a:t>0</a:t>
            </a:r>
            <a:r>
              <a:rPr lang="zh-CN" altLang="en-US" sz="2900" dirty="0" smtClean="0">
                <a:latin typeface="Times New Roman" pitchFamily="18" charset="0"/>
              </a:rPr>
              <a:t>到</a:t>
            </a:r>
            <a:r>
              <a:rPr lang="en-US" altLang="zh-CN" sz="2900" dirty="0" smtClean="0">
                <a:latin typeface="Times New Roman" pitchFamily="18" charset="0"/>
              </a:rPr>
              <a:t>v</a:t>
            </a:r>
            <a:r>
              <a:rPr lang="en-US" altLang="zh-CN" sz="2900" baseline="-25000" dirty="0" smtClean="0">
                <a:latin typeface="Times New Roman" pitchFamily="18" charset="0"/>
              </a:rPr>
              <a:t>0</a:t>
            </a:r>
            <a:r>
              <a:rPr lang="zh-CN" altLang="en-US" sz="2900" dirty="0" smtClean="0">
                <a:latin typeface="Times New Roman" pitchFamily="18" charset="0"/>
              </a:rPr>
              <a:t>点的距离。</a:t>
            </a:r>
          </a:p>
          <a:p>
            <a:pPr eaLnBrk="1" hangingPunct="1">
              <a:lnSpc>
                <a:spcPct val="105000"/>
              </a:lnSpc>
              <a:spcBef>
                <a:spcPct val="0"/>
              </a:spcBef>
              <a:defRPr/>
            </a:pPr>
            <a:r>
              <a:rPr lang="zh-CN" altLang="en-US" sz="2900" dirty="0" smtClean="0">
                <a:solidFill>
                  <a:schemeClr val="tx2"/>
                </a:solidFill>
                <a:latin typeface="Times New Roman" pitchFamily="18" charset="0"/>
              </a:rPr>
              <a:t>指导思想：</a:t>
            </a:r>
            <a:endParaRPr lang="en-US" altLang="zh-CN" sz="2900" dirty="0" smtClean="0">
              <a:solidFill>
                <a:schemeClr val="tx2"/>
              </a:solidFill>
              <a:latin typeface="Times New Roman" pitchFamily="18" charset="0"/>
            </a:endParaRPr>
          </a:p>
          <a:p>
            <a:pPr marL="0" eaLnBrk="1" hangingPunct="1">
              <a:lnSpc>
                <a:spcPct val="105000"/>
              </a:lnSpc>
              <a:spcBef>
                <a:spcPct val="0"/>
              </a:spcBef>
              <a:buClr>
                <a:srgbClr val="FFCC00"/>
              </a:buClr>
              <a:buFont typeface="Wingdings" panose="05000000000000000000" pitchFamily="2" charset="2"/>
              <a:buNone/>
              <a:defRPr/>
            </a:pPr>
            <a:r>
              <a:rPr kumimoji="0" lang="zh-CN" altLang="en-US" sz="2900" kern="1200" dirty="0" smtClean="0">
                <a:solidFill>
                  <a:srgbClr val="FFFFFF"/>
                </a:solidFill>
                <a:latin typeface="Times New Roman" panose="02020603050405020304" pitchFamily="18" charset="0"/>
              </a:rPr>
              <a:t>算法</a:t>
            </a:r>
            <a:r>
              <a:rPr kumimoji="0" lang="zh-CN" altLang="en-US" sz="2900" kern="1200" dirty="0">
                <a:solidFill>
                  <a:srgbClr val="FFFFFF"/>
                </a:solidFill>
                <a:latin typeface="Times New Roman" panose="02020603050405020304" pitchFamily="18" charset="0"/>
              </a:rPr>
              <a:t>不是孤立地求有限权图中两点之间的距离与最短路，而是统筹考虑，算法终止时，一次性求出某一点到所有其余各点之间的距离与最短路。</a:t>
            </a:r>
          </a:p>
          <a:p>
            <a:pPr eaLnBrk="1" hangingPunct="1">
              <a:lnSpc>
                <a:spcPct val="105000"/>
              </a:lnSpc>
              <a:spcBef>
                <a:spcPct val="0"/>
              </a:spcBef>
              <a:defRPr/>
            </a:pPr>
            <a:r>
              <a:rPr lang="zh-CN" altLang="en-US" sz="2900" dirty="0">
                <a:solidFill>
                  <a:schemeClr val="tx2"/>
                </a:solidFill>
                <a:latin typeface="Times New Roman" pitchFamily="18" charset="0"/>
              </a:rPr>
              <a:t>具体实现</a:t>
            </a:r>
          </a:p>
          <a:p>
            <a:pPr marL="0" indent="-514350" eaLnBrk="1" hangingPunct="1">
              <a:lnSpc>
                <a:spcPct val="112000"/>
              </a:lnSpc>
              <a:spcBef>
                <a:spcPct val="0"/>
              </a:spcBef>
              <a:buFont typeface="Wingdings" panose="05000000000000000000" pitchFamily="2" charset="2"/>
              <a:buAutoNum type="arabicPeriod"/>
              <a:defRPr/>
            </a:pPr>
            <a:r>
              <a:rPr lang="zh-CN" altLang="en-US" sz="2900" dirty="0" smtClean="0">
                <a:latin typeface="Times New Roman" pitchFamily="18" charset="0"/>
              </a:rPr>
              <a:t>先把图</a:t>
            </a:r>
            <a:r>
              <a:rPr lang="en-US" altLang="zh-CN" sz="2900" dirty="0" smtClean="0">
                <a:latin typeface="Times New Roman" pitchFamily="18" charset="0"/>
              </a:rPr>
              <a:t>G</a:t>
            </a:r>
            <a:r>
              <a:rPr lang="zh-CN" altLang="en-US" sz="2900" dirty="0" smtClean="0">
                <a:latin typeface="Times New Roman" pitchFamily="18" charset="0"/>
              </a:rPr>
              <a:t>的点集</a:t>
            </a:r>
            <a:r>
              <a:rPr lang="en-US" altLang="zh-CN" sz="2900" dirty="0" smtClean="0">
                <a:latin typeface="Times New Roman" pitchFamily="18" charset="0"/>
              </a:rPr>
              <a:t>P</a:t>
            </a:r>
            <a:r>
              <a:rPr lang="zh-CN" altLang="en-US" sz="2900" dirty="0" smtClean="0">
                <a:latin typeface="Times New Roman" pitchFamily="18" charset="0"/>
              </a:rPr>
              <a:t>分成两个子集，一个设为</a:t>
            </a:r>
            <a:r>
              <a:rPr lang="en-US" altLang="zh-CN" sz="2900" dirty="0" smtClean="0">
                <a:solidFill>
                  <a:schemeClr val="tx2"/>
                </a:solidFill>
                <a:latin typeface="Times New Roman" pitchFamily="18" charset="0"/>
              </a:rPr>
              <a:t>S</a:t>
            </a:r>
            <a:r>
              <a:rPr lang="en-US" altLang="zh-CN" sz="2900" dirty="0" smtClean="0">
                <a:latin typeface="Times New Roman" pitchFamily="18" charset="0"/>
              </a:rPr>
              <a:t>, S={</a:t>
            </a:r>
            <a:r>
              <a:rPr lang="en-US" altLang="zh-CN" sz="2900" dirty="0" err="1" smtClean="0">
                <a:latin typeface="Times New Roman" pitchFamily="18" charset="0"/>
              </a:rPr>
              <a:t>v|v</a:t>
            </a:r>
            <a:r>
              <a:rPr lang="en-US" altLang="zh-CN" sz="2900" dirty="0" err="1" smtClean="0">
                <a:latin typeface="Times New Roman" pitchFamily="18" charset="0"/>
                <a:sym typeface="Symbol" pitchFamily="18" charset="2"/>
              </a:rPr>
              <a:t>P</a:t>
            </a:r>
            <a:r>
              <a:rPr lang="en-US" altLang="zh-CN" sz="2900" dirty="0" smtClean="0">
                <a:latin typeface="Times New Roman" pitchFamily="18" charset="0"/>
                <a:sym typeface="Symbol" pitchFamily="18" charset="2"/>
              </a:rPr>
              <a:t>,</a:t>
            </a:r>
            <a:r>
              <a:rPr lang="en-US" altLang="zh-CN" sz="2900" dirty="0" smtClean="0">
                <a:latin typeface="Times New Roman" pitchFamily="18" charset="0"/>
              </a:rPr>
              <a:t> u</a:t>
            </a:r>
            <a:r>
              <a:rPr lang="en-US" altLang="zh-CN" sz="2900" baseline="-25000" dirty="0" smtClean="0">
                <a:latin typeface="Times New Roman" pitchFamily="18" charset="0"/>
              </a:rPr>
              <a:t>0</a:t>
            </a:r>
            <a:r>
              <a:rPr lang="zh-CN" altLang="en-US" sz="2900" dirty="0" smtClean="0">
                <a:latin typeface="Times New Roman" pitchFamily="18" charset="0"/>
              </a:rPr>
              <a:t>到</a:t>
            </a:r>
            <a:r>
              <a:rPr lang="en-US" altLang="zh-CN" sz="2900" dirty="0" smtClean="0">
                <a:latin typeface="Times New Roman" pitchFamily="18" charset="0"/>
              </a:rPr>
              <a:t>v</a:t>
            </a:r>
            <a:r>
              <a:rPr lang="zh-CN" altLang="en-US" sz="2900" dirty="0" smtClean="0">
                <a:latin typeface="Times New Roman" pitchFamily="18" charset="0"/>
              </a:rPr>
              <a:t>的距离</a:t>
            </a:r>
            <a:r>
              <a:rPr lang="zh-CN" altLang="en-US" sz="2900" dirty="0" smtClean="0">
                <a:solidFill>
                  <a:schemeClr val="tx2"/>
                </a:solidFill>
                <a:latin typeface="Times New Roman" pitchFamily="18" charset="0"/>
              </a:rPr>
              <a:t>已求出</a:t>
            </a:r>
            <a:r>
              <a:rPr lang="zh-CN" altLang="en-US" sz="2900" dirty="0" smtClean="0">
                <a:latin typeface="Times New Roman" pitchFamily="18" charset="0"/>
              </a:rPr>
              <a:t>}，另一个是</a:t>
            </a:r>
            <a:r>
              <a:rPr lang="en-US" altLang="zh-CN" sz="2900" dirty="0" smtClean="0">
                <a:solidFill>
                  <a:schemeClr val="tx2"/>
                </a:solidFill>
                <a:latin typeface="Times New Roman" pitchFamily="18" charset="0"/>
              </a:rPr>
              <a:t>S’=P-S</a:t>
            </a:r>
            <a:r>
              <a:rPr lang="en-US" altLang="zh-CN" sz="2900" dirty="0" smtClean="0">
                <a:latin typeface="Times New Roman" pitchFamily="18" charset="0"/>
              </a:rPr>
              <a:t>。</a:t>
            </a:r>
            <a:r>
              <a:rPr lang="zh-CN" altLang="en-US" sz="2900" dirty="0" smtClean="0">
                <a:latin typeface="Times New Roman" pitchFamily="18" charset="0"/>
              </a:rPr>
              <a:t>显然，</a:t>
            </a:r>
            <a:r>
              <a:rPr lang="en-US" altLang="zh-CN" sz="2900" dirty="0" smtClean="0">
                <a:latin typeface="Times New Roman" pitchFamily="18" charset="0"/>
              </a:rPr>
              <a:t>S</a:t>
            </a:r>
            <a:r>
              <a:rPr lang="en-US" altLang="zh-CN" sz="2900" dirty="0" smtClean="0">
                <a:latin typeface="Times New Roman" pitchFamily="18" charset="0"/>
                <a:sym typeface="Symbol" pitchFamily="18" charset="2"/>
              </a:rPr>
              <a:t>，</a:t>
            </a:r>
            <a:r>
              <a:rPr lang="zh-CN" altLang="en-US" sz="2900" dirty="0" smtClean="0">
                <a:latin typeface="Times New Roman" pitchFamily="18" charset="0"/>
                <a:sym typeface="Symbol" pitchFamily="18" charset="2"/>
              </a:rPr>
              <a:t>因为至少</a:t>
            </a:r>
            <a:r>
              <a:rPr lang="en-US" altLang="zh-CN" sz="2900" dirty="0" smtClean="0">
                <a:latin typeface="Times New Roman" pitchFamily="18" charset="0"/>
              </a:rPr>
              <a:t>u</a:t>
            </a:r>
            <a:r>
              <a:rPr lang="en-US" altLang="zh-CN" sz="2900" baseline="-25000" dirty="0" smtClean="0">
                <a:latin typeface="Times New Roman" pitchFamily="18" charset="0"/>
              </a:rPr>
              <a:t>0</a:t>
            </a:r>
            <a:r>
              <a:rPr lang="en-US" altLang="zh-CN" sz="2900" dirty="0" smtClean="0">
                <a:latin typeface="Times New Roman" pitchFamily="18" charset="0"/>
                <a:sym typeface="Symbol" pitchFamily="18" charset="2"/>
              </a:rPr>
              <a:t></a:t>
            </a:r>
            <a:r>
              <a:rPr lang="en-US" altLang="zh-CN" sz="2900" dirty="0" smtClean="0">
                <a:latin typeface="Times New Roman" pitchFamily="18" charset="0"/>
              </a:rPr>
              <a:t>S，</a:t>
            </a:r>
            <a:r>
              <a:rPr lang="zh-CN" altLang="en-US" sz="2900" dirty="0" smtClean="0">
                <a:latin typeface="Times New Roman" pitchFamily="18" charset="0"/>
              </a:rPr>
              <a:t>算法一步步扩大</a:t>
            </a:r>
            <a:r>
              <a:rPr lang="en-US" altLang="zh-CN" sz="2900" dirty="0" smtClean="0">
                <a:latin typeface="Times New Roman" pitchFamily="18" charset="0"/>
              </a:rPr>
              <a:t>S，</a:t>
            </a:r>
            <a:r>
              <a:rPr lang="zh-CN" altLang="en-US" sz="2900" dirty="0" smtClean="0">
                <a:latin typeface="Times New Roman" pitchFamily="18" charset="0"/>
              </a:rPr>
              <a:t>减小</a:t>
            </a:r>
            <a:r>
              <a:rPr lang="en-US" altLang="zh-CN" sz="2900" dirty="0" smtClean="0">
                <a:latin typeface="Times New Roman" pitchFamily="18" charset="0"/>
              </a:rPr>
              <a:t>S’, </a:t>
            </a:r>
            <a:r>
              <a:rPr lang="zh-CN" altLang="en-US" sz="2900" dirty="0" smtClean="0">
                <a:latin typeface="Times New Roman" pitchFamily="18" charset="0"/>
              </a:rPr>
              <a:t>直到</a:t>
            </a:r>
            <a:r>
              <a:rPr lang="en-US" altLang="zh-CN" sz="2900" dirty="0" smtClean="0">
                <a:latin typeface="Times New Roman" pitchFamily="18" charset="0"/>
              </a:rPr>
              <a:t>S=P</a:t>
            </a:r>
            <a:r>
              <a:rPr lang="zh-CN" altLang="en-US" sz="2900" dirty="0" smtClean="0">
                <a:latin typeface="Times New Roman" pitchFamily="18" charset="0"/>
              </a:rPr>
              <a:t>（或</a:t>
            </a:r>
            <a:r>
              <a:rPr lang="en-US" altLang="zh-CN" sz="2900" dirty="0" smtClean="0">
                <a:latin typeface="Times New Roman" pitchFamily="18" charset="0"/>
              </a:rPr>
              <a:t>S’ = </a:t>
            </a:r>
            <a:r>
              <a:rPr lang="en-US" altLang="zh-CN" sz="2900" dirty="0" smtClean="0">
                <a:latin typeface="Times New Roman" pitchFamily="18" charset="0"/>
                <a:sym typeface="Symbol" pitchFamily="18" charset="2"/>
              </a:rPr>
              <a:t></a:t>
            </a:r>
            <a:r>
              <a:rPr lang="zh-CN" altLang="en-US" sz="2900" dirty="0" smtClean="0">
                <a:latin typeface="Times New Roman" pitchFamily="18" charset="0"/>
              </a:rPr>
              <a:t>）</a:t>
            </a:r>
            <a:r>
              <a:rPr lang="zh-CN" altLang="en-US" sz="2900" dirty="0" smtClean="0">
                <a:latin typeface="Times New Roman" pitchFamily="18" charset="0"/>
                <a:sym typeface="Symbol" pitchFamily="18" charset="2"/>
              </a:rPr>
              <a:t>。</a:t>
            </a:r>
            <a:endParaRPr lang="en-US" altLang="zh-CN" sz="2900" dirty="0" smtClean="0">
              <a:latin typeface="Times New Roman" pitchFamily="18" charset="0"/>
              <a:sym typeface="Symbol" pitchFamily="18" charset="2"/>
            </a:endParaRPr>
          </a:p>
          <a:p>
            <a:pPr marL="0" indent="-514350" eaLnBrk="1" hangingPunct="1">
              <a:lnSpc>
                <a:spcPct val="112000"/>
              </a:lnSpc>
              <a:spcBef>
                <a:spcPct val="0"/>
              </a:spcBef>
              <a:buFont typeface="Wingdings" panose="05000000000000000000" pitchFamily="2" charset="2"/>
              <a:buAutoNum type="arabicPeriod"/>
              <a:defRPr/>
            </a:pPr>
            <a:r>
              <a:rPr lang="zh-CN" altLang="en-US" sz="2900" dirty="0" smtClean="0">
                <a:latin typeface="Times New Roman" pitchFamily="18" charset="0"/>
                <a:sym typeface="Symbol" pitchFamily="18" charset="2"/>
              </a:rPr>
              <a:t>对任意的</a:t>
            </a:r>
            <a:r>
              <a:rPr lang="en-US" altLang="zh-CN" sz="2900" dirty="0" err="1" smtClean="0">
                <a:latin typeface="Times New Roman" pitchFamily="18" charset="0"/>
                <a:sym typeface="Symbol" pitchFamily="18" charset="2"/>
              </a:rPr>
              <a:t>vP</a:t>
            </a:r>
            <a:r>
              <a:rPr lang="en-US" altLang="zh-CN" sz="2900" dirty="0" smtClean="0">
                <a:latin typeface="Times New Roman" pitchFamily="18" charset="0"/>
                <a:sym typeface="Symbol" pitchFamily="18" charset="2"/>
              </a:rPr>
              <a:t>-{</a:t>
            </a:r>
            <a:r>
              <a:rPr lang="en-US" altLang="zh-CN" sz="2900" dirty="0" smtClean="0">
                <a:latin typeface="Times New Roman" pitchFamily="18" charset="0"/>
              </a:rPr>
              <a:t>u</a:t>
            </a:r>
            <a:r>
              <a:rPr lang="en-US" altLang="zh-CN" sz="2900" baseline="-25000" dirty="0" smtClean="0">
                <a:latin typeface="Times New Roman" pitchFamily="18" charset="0"/>
              </a:rPr>
              <a:t>0</a:t>
            </a:r>
            <a:r>
              <a:rPr lang="en-US" altLang="zh-CN" sz="2900" dirty="0" smtClean="0">
                <a:latin typeface="Times New Roman" pitchFamily="18" charset="0"/>
                <a:sym typeface="Symbol" pitchFamily="18" charset="2"/>
              </a:rPr>
              <a:t>}，</a:t>
            </a:r>
            <a:r>
              <a:rPr lang="zh-CN" altLang="en-US" sz="2900" dirty="0" smtClean="0">
                <a:latin typeface="Times New Roman" pitchFamily="18" charset="0"/>
                <a:sym typeface="Symbol" pitchFamily="18" charset="2"/>
              </a:rPr>
              <a:t>设</a:t>
            </a:r>
            <a:r>
              <a:rPr lang="en-US" altLang="zh-CN" sz="2900" dirty="0" smtClean="0">
                <a:latin typeface="Times New Roman" pitchFamily="18" charset="0"/>
                <a:sym typeface="Symbol" pitchFamily="18" charset="2"/>
              </a:rPr>
              <a:t>l(v)</a:t>
            </a:r>
            <a:r>
              <a:rPr lang="zh-CN" altLang="en-US" sz="2900" dirty="0" smtClean="0">
                <a:latin typeface="Times New Roman" pitchFamily="18" charset="0"/>
                <a:sym typeface="Symbol" pitchFamily="18" charset="2"/>
              </a:rPr>
              <a:t>表示从</a:t>
            </a:r>
            <a:r>
              <a:rPr lang="en-US" altLang="zh-CN" sz="2900" dirty="0" smtClean="0">
                <a:latin typeface="Times New Roman" pitchFamily="18" charset="0"/>
              </a:rPr>
              <a:t>u</a:t>
            </a:r>
            <a:r>
              <a:rPr lang="en-US" altLang="zh-CN" sz="2900" baseline="-25000" dirty="0" smtClean="0">
                <a:latin typeface="Times New Roman" pitchFamily="18" charset="0"/>
              </a:rPr>
              <a:t>0</a:t>
            </a:r>
            <a:r>
              <a:rPr lang="zh-CN" altLang="en-US" sz="2900" dirty="0" smtClean="0">
                <a:latin typeface="Times New Roman" pitchFamily="18" charset="0"/>
              </a:rPr>
              <a:t>仅经过</a:t>
            </a:r>
            <a:r>
              <a:rPr lang="en-US" altLang="zh-CN" sz="2900" dirty="0" smtClean="0">
                <a:latin typeface="Times New Roman" pitchFamily="18" charset="0"/>
              </a:rPr>
              <a:t>S</a:t>
            </a:r>
            <a:r>
              <a:rPr lang="zh-CN" altLang="en-US" sz="2900" dirty="0" smtClean="0">
                <a:latin typeface="Times New Roman" pitchFamily="18" charset="0"/>
              </a:rPr>
              <a:t>中点到</a:t>
            </a:r>
            <a:r>
              <a:rPr lang="en-US" altLang="zh-CN" sz="2900" dirty="0" smtClean="0">
                <a:latin typeface="Times New Roman" pitchFamily="18" charset="0"/>
              </a:rPr>
              <a:t>v</a:t>
            </a:r>
            <a:r>
              <a:rPr lang="zh-CN" altLang="en-US" sz="2900" dirty="0" smtClean="0">
                <a:latin typeface="Times New Roman" pitchFamily="18" charset="0"/>
              </a:rPr>
              <a:t>的最短路的带权长度。若不存在这样的路，置</a:t>
            </a:r>
            <a:r>
              <a:rPr lang="en-US" altLang="zh-CN" sz="2900" dirty="0" smtClean="0">
                <a:latin typeface="Times New Roman" pitchFamily="18" charset="0"/>
                <a:sym typeface="Symbol" pitchFamily="18" charset="2"/>
              </a:rPr>
              <a:t>l(v)= </a:t>
            </a:r>
            <a:r>
              <a:rPr lang="en-US" altLang="zh-CN" sz="2900" dirty="0" smtClean="0">
                <a:latin typeface="宋体" pitchFamily="2" charset="-122"/>
              </a:rPr>
              <a:t>∞。</a:t>
            </a:r>
            <a:endParaRPr lang="zh-CN" altLang="en-US" sz="2900" dirty="0" smtClean="0">
              <a:latin typeface="宋体" pitchFamily="2" charset="-122"/>
            </a:endParaRPr>
          </a:p>
          <a:p>
            <a:pPr marL="514350" indent="-514350" eaLnBrk="1" hangingPunct="1">
              <a:lnSpc>
                <a:spcPct val="105000"/>
              </a:lnSpc>
              <a:spcBef>
                <a:spcPct val="0"/>
              </a:spcBef>
              <a:buFont typeface="Wingdings" panose="05000000000000000000" pitchFamily="2" charset="2"/>
              <a:buAutoNum type="arabicPeriod"/>
              <a:defRPr/>
            </a:pPr>
            <a:endParaRPr lang="zh-CN" altLang="en-US" sz="2800" dirty="0" smtClean="0">
              <a:latin typeface="Times New Roman" pitchFamily="18" charset="0"/>
              <a:sym typeface="Symbol" pitchFamily="18" charset="2"/>
            </a:endParaRPr>
          </a:p>
        </p:txBody>
      </p:sp>
      <p:sp>
        <p:nvSpPr>
          <p:cNvPr id="2" name="页脚占位符 1"/>
          <p:cNvSpPr>
            <a:spLocks noGrp="1"/>
          </p:cNvSpPr>
          <p:nvPr>
            <p:ph type="ftr" sz="quarter" idx="11"/>
          </p:nvPr>
        </p:nvSpPr>
        <p:spPr/>
        <p:txBody>
          <a:bodyPr/>
          <a:lstStyle/>
          <a:p>
            <a:pPr>
              <a:defRPr/>
            </a:pPr>
            <a:endParaRPr lang="en-US" altLang="zh-CN"/>
          </a:p>
        </p:txBody>
      </p:sp>
      <p:sp>
        <p:nvSpPr>
          <p:cNvPr id="13722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630161D-5493-42B8-9527-93BF98184FCE}" type="slidenum">
              <a:rPr kumimoji="0" lang="zh-CN" altLang="en-US" sz="1400" b="0" smtClean="0"/>
              <a:pPr>
                <a:spcBef>
                  <a:spcPct val="0"/>
                </a:spcBef>
                <a:buClrTx/>
                <a:buFontTx/>
                <a:buNone/>
              </a:pPr>
              <a:t>76</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7587">
                                            <p:txEl>
                                              <p:pRg st="4" end="4"/>
                                            </p:txEl>
                                          </p:spTgt>
                                        </p:tgtEl>
                                        <p:attrNameLst>
                                          <p:attrName>style.visibility</p:attrName>
                                        </p:attrNameLst>
                                      </p:cBhvr>
                                      <p:to>
                                        <p:strVal val="visible"/>
                                      </p:to>
                                    </p:set>
                                    <p:anim calcmode="lin" valueType="num">
                                      <p:cBhvr additive="base">
                                        <p:cTn id="7" dur="500" fill="hold"/>
                                        <p:tgtEl>
                                          <p:spTgt spid="6758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7587">
                                            <p:txEl>
                                              <p:pRg st="5" end="5"/>
                                            </p:txEl>
                                          </p:spTgt>
                                        </p:tgtEl>
                                        <p:attrNameLst>
                                          <p:attrName>style.visibility</p:attrName>
                                        </p:attrNameLst>
                                      </p:cBhvr>
                                      <p:to>
                                        <p:strVal val="visible"/>
                                      </p:to>
                                    </p:set>
                                    <p:anim calcmode="lin" valueType="num">
                                      <p:cBhvr additive="base">
                                        <p:cTn id="13" dur="500" fill="hold"/>
                                        <p:tgtEl>
                                          <p:spTgt spid="6758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0" y="0"/>
            <a:ext cx="9115425" cy="707886"/>
          </a:xfrm>
        </p:spPr>
        <p:txBody>
          <a:bodyPr/>
          <a:lstStyle/>
          <a:p>
            <a:pPr algn="l">
              <a:defRPr/>
            </a:pPr>
            <a:r>
              <a:rPr lang="en-US" altLang="zh-CN" sz="3600" dirty="0">
                <a:latin typeface="+mj-ea"/>
              </a:rPr>
              <a:t>Dijkstra</a:t>
            </a:r>
            <a:r>
              <a:rPr lang="zh-CN" altLang="en-US" sz="4000" dirty="0" smtClean="0">
                <a:latin typeface="+mj-ea"/>
              </a:rPr>
              <a:t>算法</a:t>
            </a:r>
            <a:r>
              <a:rPr lang="en-US" altLang="zh-CN" sz="3600" dirty="0" smtClean="0">
                <a:latin typeface="Times New Roman" pitchFamily="18" charset="0"/>
                <a:ea typeface="宋体" pitchFamily="2" charset="-122"/>
              </a:rPr>
              <a:t>(</a:t>
            </a:r>
            <a:r>
              <a:rPr lang="zh-CN" altLang="en-US" sz="3200" dirty="0" smtClean="0">
                <a:latin typeface="Times New Roman" pitchFamily="18" charset="0"/>
                <a:ea typeface="宋体" pitchFamily="2" charset="-122"/>
              </a:rPr>
              <a:t>求</a:t>
            </a:r>
            <a:r>
              <a:rPr lang="en-US" altLang="zh-CN" sz="3200" dirty="0" smtClean="0">
                <a:latin typeface="Times New Roman" pitchFamily="18" charset="0"/>
                <a:ea typeface="宋体" pitchFamily="2" charset="-122"/>
              </a:rPr>
              <a:t>u0</a:t>
            </a:r>
            <a:r>
              <a:rPr lang="zh-CN" altLang="en-US" sz="3200" dirty="0" smtClean="0">
                <a:latin typeface="Times New Roman" pitchFamily="18" charset="0"/>
                <a:ea typeface="宋体" pitchFamily="2" charset="-122"/>
              </a:rPr>
              <a:t>到其它各点的最短路和距离</a:t>
            </a:r>
            <a:r>
              <a:rPr lang="en-US" altLang="zh-CN" sz="3600" dirty="0" smtClean="0">
                <a:latin typeface="Times New Roman" pitchFamily="18" charset="0"/>
                <a:ea typeface="宋体" pitchFamily="2" charset="-122"/>
              </a:rPr>
              <a:t>)</a:t>
            </a:r>
            <a:endParaRPr lang="zh-CN" altLang="en-US" sz="3600" dirty="0">
              <a:latin typeface="Times New Roman" pitchFamily="18" charset="0"/>
              <a:ea typeface="宋体" pitchFamily="2" charset="-122"/>
            </a:endParaRPr>
          </a:p>
        </p:txBody>
      </p:sp>
      <p:sp>
        <p:nvSpPr>
          <p:cNvPr id="75779" name="Rectangle 3"/>
          <p:cNvSpPr>
            <a:spLocks noGrp="1" noChangeArrowheads="1"/>
          </p:cNvSpPr>
          <p:nvPr>
            <p:ph type="body" idx="1"/>
          </p:nvPr>
        </p:nvSpPr>
        <p:spPr>
          <a:xfrm>
            <a:off x="228600" y="990600"/>
            <a:ext cx="8763000" cy="1143000"/>
          </a:xfrm>
        </p:spPr>
        <p:txBody>
          <a:bodyPr/>
          <a:lstStyle/>
          <a:p>
            <a:pPr>
              <a:buFont typeface="Wingdings" panose="05000000000000000000" pitchFamily="2" charset="2"/>
              <a:buNone/>
            </a:pPr>
            <a:r>
              <a:rPr lang="zh-CN" altLang="en-US" dirty="0" smtClean="0">
                <a:solidFill>
                  <a:schemeClr val="tx2"/>
                </a:solidFill>
                <a:latin typeface="Times New Roman" panose="02020603050405020304" pitchFamily="18" charset="0"/>
              </a:rPr>
              <a:t>(1)</a:t>
            </a:r>
            <a:r>
              <a:rPr lang="zh-CN" altLang="en-US" dirty="0" smtClean="0">
                <a:latin typeface="Times New Roman" panose="02020603050405020304" pitchFamily="18" charset="0"/>
              </a:rPr>
              <a:t>初始化，令</a:t>
            </a:r>
            <a:r>
              <a:rPr lang="en-US" altLang="zh-CN" dirty="0" smtClean="0">
                <a:latin typeface="Times New Roman" panose="02020603050405020304" pitchFamily="18" charset="0"/>
              </a:rPr>
              <a:t>S={u</a:t>
            </a:r>
            <a:r>
              <a:rPr lang="en-US" altLang="zh-CN" baseline="-30000" dirty="0" smtClean="0">
                <a:latin typeface="Times New Roman" panose="02020603050405020304" pitchFamily="18" charset="0"/>
              </a:rPr>
              <a:t>0</a:t>
            </a:r>
            <a:r>
              <a:rPr lang="en-US" altLang="zh-CN" dirty="0" smtClean="0">
                <a:latin typeface="Times New Roman" panose="02020603050405020304" pitchFamily="18" charset="0"/>
              </a:rPr>
              <a:t>}，S’=P-S，</a:t>
            </a:r>
            <a:r>
              <a:rPr lang="zh-CN" altLang="en-US" dirty="0" smtClean="0">
                <a:latin typeface="Times New Roman" panose="02020603050405020304" pitchFamily="18" charset="0"/>
              </a:rPr>
              <a:t>对 </a:t>
            </a:r>
            <a:r>
              <a:rPr lang="en-US" altLang="zh-CN" dirty="0" smtClean="0">
                <a:latin typeface="Times New Roman" panose="02020603050405020304" pitchFamily="18" charset="0"/>
              </a:rPr>
              <a:t>S’</a:t>
            </a:r>
            <a:r>
              <a:rPr lang="zh-CN" altLang="en-US" dirty="0" smtClean="0">
                <a:latin typeface="Times New Roman" panose="02020603050405020304" pitchFamily="18" charset="0"/>
              </a:rPr>
              <a:t>中每一个定点</a:t>
            </a:r>
            <a:r>
              <a:rPr lang="en-US" altLang="zh-CN" dirty="0" smtClean="0">
                <a:latin typeface="Times New Roman" panose="02020603050405020304" pitchFamily="18" charset="0"/>
              </a:rPr>
              <a:t>v, </a:t>
            </a:r>
            <a:r>
              <a:rPr lang="zh-CN" altLang="en-US" dirty="0" smtClean="0">
                <a:latin typeface="Times New Roman" panose="02020603050405020304" pitchFamily="18" charset="0"/>
              </a:rPr>
              <a:t>令</a:t>
            </a:r>
            <a:r>
              <a:rPr lang="en-US" altLang="zh-CN" dirty="0" smtClean="0">
                <a:latin typeface="Times New Roman" panose="02020603050405020304" pitchFamily="18" charset="0"/>
              </a:rPr>
              <a:t>l(v)=w(u</a:t>
            </a:r>
            <a:r>
              <a:rPr lang="en-US" altLang="zh-CN" baseline="-25000" dirty="0" smtClean="0">
                <a:latin typeface="Times New Roman" panose="02020603050405020304" pitchFamily="18" charset="0"/>
              </a:rPr>
              <a:t>0</a:t>
            </a:r>
            <a:r>
              <a:rPr lang="en-US" altLang="zh-CN" dirty="0" smtClean="0">
                <a:latin typeface="Times New Roman" panose="02020603050405020304" pitchFamily="18" charset="0"/>
              </a:rPr>
              <a:t>,v)；</a:t>
            </a:r>
          </a:p>
        </p:txBody>
      </p:sp>
      <p:sp>
        <p:nvSpPr>
          <p:cNvPr id="122889" name="Rectangle 8"/>
          <p:cNvSpPr>
            <a:spLocks noRot="1" noChangeAspect="1" noMove="1" noResize="1" noEditPoints="1" noAdjustHandles="1" noChangeArrowheads="1" noChangeShapeType="1" noTextEdit="1"/>
          </p:cNvSpPr>
          <p:nvPr/>
        </p:nvSpPr>
        <p:spPr bwMode="auto">
          <a:xfrm>
            <a:off x="214313" y="2133602"/>
            <a:ext cx="8929687" cy="636841"/>
          </a:xfrm>
          <a:prstGeom prst="rect">
            <a:avLst/>
          </a:prstGeom>
          <a:blipFill rotWithShape="0">
            <a:blip r:embed="rId3"/>
            <a:stretch>
              <a:fillRect l="-1706" t="-9615" b="-2980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rPr>
              <a:t> </a:t>
            </a:r>
          </a:p>
        </p:txBody>
      </p:sp>
      <p:grpSp>
        <p:nvGrpSpPr>
          <p:cNvPr id="139269" name="Group 16"/>
          <p:cNvGrpSpPr>
            <a:grpSpLocks/>
          </p:cNvGrpSpPr>
          <p:nvPr/>
        </p:nvGrpSpPr>
        <p:grpSpPr bwMode="auto">
          <a:xfrm>
            <a:off x="228600" y="2819400"/>
            <a:ext cx="8610600" cy="3563938"/>
            <a:chOff x="144" y="1776"/>
            <a:chExt cx="5424" cy="1881"/>
          </a:xfrm>
        </p:grpSpPr>
        <p:sp>
          <p:nvSpPr>
            <p:cNvPr id="139272" name="Rectangle 11"/>
            <p:cNvSpPr>
              <a:spLocks noChangeArrowheads="1"/>
            </p:cNvSpPr>
            <p:nvPr/>
          </p:nvSpPr>
          <p:spPr bwMode="auto">
            <a:xfrm>
              <a:off x="144" y="1776"/>
              <a:ext cx="542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65150" indent="-565150">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dirty="0">
                  <a:solidFill>
                    <a:schemeClr val="tx2"/>
                  </a:solidFill>
                  <a:latin typeface="Times New Roman" panose="02020603050405020304" pitchFamily="18" charset="0"/>
                </a:rPr>
                <a:t>(3)</a:t>
              </a:r>
              <a:r>
                <a:rPr lang="zh-CN" altLang="en-US" dirty="0">
                  <a:latin typeface="Times New Roman" panose="02020603050405020304" pitchFamily="18" charset="0"/>
                </a:rPr>
                <a:t> 若</a:t>
              </a:r>
              <a:r>
                <a:rPr lang="en-US" altLang="zh-CN" dirty="0">
                  <a:latin typeface="Times New Roman" panose="02020603050405020304" pitchFamily="18" charset="0"/>
                </a:rPr>
                <a:t>S=P，</a:t>
              </a:r>
              <a:r>
                <a:rPr lang="zh-CN" altLang="en-US" dirty="0">
                  <a:latin typeface="Times New Roman" panose="02020603050405020304" pitchFamily="18" charset="0"/>
                </a:rPr>
                <a:t>则终止；否则令</a:t>
              </a:r>
              <a:r>
                <a:rPr lang="en-US" altLang="zh-CN" dirty="0">
                  <a:latin typeface="Times New Roman" panose="02020603050405020304" pitchFamily="18" charset="0"/>
                </a:rPr>
                <a:t>S=S</a:t>
              </a:r>
              <a:r>
                <a:rPr lang="zh-CN" altLang="en-US" dirty="0">
                  <a:latin typeface="Times New Roman" panose="02020603050405020304" pitchFamily="18" charset="0"/>
                </a:rPr>
                <a:t>∪{</a:t>
              </a:r>
              <a:r>
                <a:rPr lang="en-US" altLang="zh-CN" dirty="0" err="1">
                  <a:latin typeface="Times New Roman" panose="02020603050405020304" pitchFamily="18" charset="0"/>
                </a:rPr>
                <a:t>u</a:t>
              </a:r>
              <a:r>
                <a:rPr lang="en-US" altLang="zh-CN" baseline="-25000" dirty="0" err="1">
                  <a:latin typeface="Times New Roman" panose="02020603050405020304" pitchFamily="18" charset="0"/>
                </a:rPr>
                <a:t>i</a:t>
              </a:r>
              <a:r>
                <a:rPr lang="en-US" altLang="zh-CN" dirty="0">
                  <a:latin typeface="Times New Roman" panose="02020603050405020304" pitchFamily="18" charset="0"/>
                </a:rPr>
                <a:t>}， S’=S’-</a:t>
              </a:r>
              <a:r>
                <a:rPr lang="zh-CN" altLang="en-US" dirty="0">
                  <a:latin typeface="Times New Roman" panose="02020603050405020304" pitchFamily="18" charset="0"/>
                </a:rPr>
                <a:t>{</a:t>
              </a:r>
              <a:r>
                <a:rPr lang="en-US" altLang="zh-CN" dirty="0" err="1">
                  <a:latin typeface="Times New Roman" panose="02020603050405020304" pitchFamily="18" charset="0"/>
                </a:rPr>
                <a:t>u</a:t>
              </a:r>
              <a:r>
                <a:rPr lang="en-US" altLang="zh-CN" baseline="-25000" dirty="0" err="1">
                  <a:latin typeface="Times New Roman" panose="02020603050405020304" pitchFamily="18" charset="0"/>
                </a:rPr>
                <a:t>i</a:t>
              </a:r>
              <a:r>
                <a:rPr lang="en-US" altLang="zh-CN" dirty="0">
                  <a:latin typeface="Times New Roman" panose="02020603050405020304" pitchFamily="18" charset="0"/>
                </a:rPr>
                <a:t>},</a:t>
              </a:r>
              <a:r>
                <a:rPr lang="zh-CN" altLang="en-US" dirty="0">
                  <a:latin typeface="Times New Roman" panose="02020603050405020304" pitchFamily="18" charset="0"/>
                </a:rPr>
                <a:t>对 </a:t>
              </a:r>
              <a:r>
                <a:rPr lang="en-US" altLang="zh-CN" dirty="0">
                  <a:latin typeface="Times New Roman" panose="02020603050405020304" pitchFamily="18" charset="0"/>
                </a:rPr>
                <a:t>S’</a:t>
              </a:r>
              <a:r>
                <a:rPr lang="zh-CN" altLang="en-US" dirty="0">
                  <a:latin typeface="Times New Roman" panose="02020603050405020304" pitchFamily="18" charset="0"/>
                </a:rPr>
                <a:t>中每一个定点</a:t>
              </a:r>
              <a:r>
                <a:rPr lang="en-US" altLang="zh-CN" dirty="0">
                  <a:latin typeface="Times New Roman" panose="02020603050405020304" pitchFamily="18" charset="0"/>
                </a:rPr>
                <a:t>v，</a:t>
              </a:r>
              <a:r>
                <a:rPr lang="zh-CN" altLang="en-US" dirty="0">
                  <a:latin typeface="Times New Roman" panose="02020603050405020304" pitchFamily="18" charset="0"/>
                </a:rPr>
                <a:t>计算</a:t>
              </a:r>
            </a:p>
          </p:txBody>
        </p:sp>
        <p:sp>
          <p:nvSpPr>
            <p:cNvPr id="122888" name="Rectangle 14"/>
            <p:cNvSpPr>
              <a:spLocks noRot="1" noChangeAspect="1" noMove="1" noResize="1" noEditPoints="1" noAdjustHandles="1" noChangeArrowheads="1" noChangeShapeType="1" noTextEdit="1"/>
            </p:cNvSpPr>
            <p:nvPr/>
          </p:nvSpPr>
          <p:spPr bwMode="auto">
            <a:xfrm>
              <a:off x="573" y="2540"/>
              <a:ext cx="4086" cy="1117"/>
            </a:xfrm>
            <a:prstGeom prst="rect">
              <a:avLst/>
            </a:prstGeom>
            <a:blipFill rotWithShape="0">
              <a:blip r:embed="rId4"/>
              <a:stretch>
                <a:fillRect l="-2538" t="-259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rPr>
                <a:t> </a:t>
              </a:r>
            </a:p>
          </p:txBody>
        </p:sp>
      </p:grpSp>
      <p:sp>
        <p:nvSpPr>
          <p:cNvPr id="2" name="页脚占位符 1"/>
          <p:cNvSpPr>
            <a:spLocks noGrp="1"/>
          </p:cNvSpPr>
          <p:nvPr>
            <p:ph type="ftr" sz="quarter" idx="11"/>
          </p:nvPr>
        </p:nvSpPr>
        <p:spPr/>
        <p:txBody>
          <a:bodyPr/>
          <a:lstStyle/>
          <a:p>
            <a:pPr>
              <a:defRPr/>
            </a:pPr>
            <a:endParaRPr lang="en-US" altLang="zh-CN"/>
          </a:p>
        </p:txBody>
      </p:sp>
      <p:sp>
        <p:nvSpPr>
          <p:cNvPr id="13927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5AC2963-C1B3-4B65-9134-13B53AA79DFA}" type="slidenum">
              <a:rPr kumimoji="0" lang="zh-CN" altLang="en-US" sz="1400" b="0" smtClean="0"/>
              <a:pPr>
                <a:spcBef>
                  <a:spcPct val="0"/>
                </a:spcBef>
                <a:buClrTx/>
                <a:buFontTx/>
                <a:buNone/>
              </a:pPr>
              <a:t>77</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wipe(left)">
                                      <p:cBhvr>
                                        <p:cTn id="7" dur="500"/>
                                        <p:tgtEl>
                                          <p:spTgt spid="757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0" y="684"/>
            <a:ext cx="8153400" cy="646331"/>
          </a:xfrm>
        </p:spPr>
        <p:txBody>
          <a:bodyPr/>
          <a:lstStyle/>
          <a:p>
            <a:pPr algn="l">
              <a:defRPr/>
            </a:pPr>
            <a:r>
              <a:rPr lang="en-US" altLang="zh-CN" sz="3600" dirty="0">
                <a:latin typeface="+mj-ea"/>
              </a:rPr>
              <a:t>Dijkstra</a:t>
            </a:r>
            <a:r>
              <a:rPr lang="zh-CN" altLang="en-US" sz="3600" dirty="0">
                <a:latin typeface="+mj-ea"/>
              </a:rPr>
              <a:t>算法</a:t>
            </a:r>
          </a:p>
        </p:txBody>
      </p:sp>
      <p:sp>
        <p:nvSpPr>
          <p:cNvPr id="141315" name="Rectangle 3"/>
          <p:cNvSpPr>
            <a:spLocks noGrp="1" noChangeArrowheads="1"/>
          </p:cNvSpPr>
          <p:nvPr>
            <p:ph type="body" idx="1"/>
          </p:nvPr>
        </p:nvSpPr>
        <p:spPr>
          <a:xfrm>
            <a:off x="192088" y="636588"/>
            <a:ext cx="8763000" cy="570039"/>
          </a:xfrm>
        </p:spPr>
        <p:txBody>
          <a:bodyPr/>
          <a:lstStyle/>
          <a:p>
            <a:r>
              <a:rPr lang="zh-CN" altLang="en-US" sz="3000" dirty="0" smtClean="0"/>
              <a:t>例：求</a:t>
            </a:r>
            <a:r>
              <a:rPr lang="en-US" altLang="zh-CN" sz="3000" dirty="0" smtClean="0"/>
              <a:t>u</a:t>
            </a:r>
            <a:r>
              <a:rPr lang="en-US" altLang="zh-CN" sz="3000" baseline="-25000" dirty="0" smtClean="0"/>
              <a:t>0</a:t>
            </a:r>
            <a:r>
              <a:rPr lang="zh-CN" altLang="en-US" sz="3000" dirty="0" smtClean="0"/>
              <a:t>到其余各点的最短路和距</a:t>
            </a:r>
            <a:r>
              <a:rPr lang="zh-CN" altLang="en-US" dirty="0" smtClean="0"/>
              <a:t>离</a:t>
            </a:r>
          </a:p>
        </p:txBody>
      </p:sp>
      <p:grpSp>
        <p:nvGrpSpPr>
          <p:cNvPr id="141316" name="Group 4"/>
          <p:cNvGrpSpPr>
            <a:grpSpLocks/>
          </p:cNvGrpSpPr>
          <p:nvPr/>
        </p:nvGrpSpPr>
        <p:grpSpPr bwMode="auto">
          <a:xfrm>
            <a:off x="838200" y="1270438"/>
            <a:ext cx="6705600" cy="3225362"/>
            <a:chOff x="576" y="1200"/>
            <a:chExt cx="4429" cy="2544"/>
          </a:xfrm>
        </p:grpSpPr>
        <p:sp>
          <p:nvSpPr>
            <p:cNvPr id="141320" name="Text Box 5"/>
            <p:cNvSpPr txBox="1">
              <a:spLocks noChangeArrowheads="1"/>
            </p:cNvSpPr>
            <p:nvPr/>
          </p:nvSpPr>
          <p:spPr bwMode="auto">
            <a:xfrm>
              <a:off x="1728" y="3340"/>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b</a:t>
              </a:r>
              <a:endParaRPr lang="en-US" altLang="zh-CN" sz="3600" b="0" baseline="-25000">
                <a:solidFill>
                  <a:schemeClr val="tx2"/>
                </a:solidFill>
                <a:latin typeface="Times New Roman" panose="02020603050405020304" pitchFamily="18" charset="0"/>
              </a:endParaRPr>
            </a:p>
          </p:txBody>
        </p:sp>
        <p:sp>
          <p:nvSpPr>
            <p:cNvPr id="141321" name="Line 6"/>
            <p:cNvSpPr>
              <a:spLocks noChangeShapeType="1"/>
            </p:cNvSpPr>
            <p:nvPr/>
          </p:nvSpPr>
          <p:spPr bwMode="auto">
            <a:xfrm flipV="1">
              <a:off x="1870" y="2427"/>
              <a:ext cx="1670"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22" name="Line 7"/>
            <p:cNvSpPr>
              <a:spLocks noChangeShapeType="1"/>
            </p:cNvSpPr>
            <p:nvPr/>
          </p:nvSpPr>
          <p:spPr bwMode="auto">
            <a:xfrm flipV="1">
              <a:off x="1870" y="1591"/>
              <a:ext cx="1670" cy="90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23" name="Line 8"/>
            <p:cNvSpPr>
              <a:spLocks noChangeShapeType="1"/>
            </p:cNvSpPr>
            <p:nvPr/>
          </p:nvSpPr>
          <p:spPr bwMode="auto">
            <a:xfrm flipH="1" flipV="1">
              <a:off x="939" y="2430"/>
              <a:ext cx="2563" cy="90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24" name="Line 9"/>
            <p:cNvSpPr>
              <a:spLocks noChangeShapeType="1"/>
            </p:cNvSpPr>
            <p:nvPr/>
          </p:nvSpPr>
          <p:spPr bwMode="auto">
            <a:xfrm flipH="1" flipV="1">
              <a:off x="1931" y="1635"/>
              <a:ext cx="2719" cy="79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25" name="Line 10"/>
            <p:cNvSpPr>
              <a:spLocks noChangeShapeType="1"/>
            </p:cNvSpPr>
            <p:nvPr/>
          </p:nvSpPr>
          <p:spPr bwMode="auto">
            <a:xfrm flipV="1">
              <a:off x="1905"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26" name="Line 11"/>
            <p:cNvSpPr>
              <a:spLocks noChangeShapeType="1"/>
            </p:cNvSpPr>
            <p:nvPr/>
          </p:nvSpPr>
          <p:spPr bwMode="auto">
            <a:xfrm flipV="1">
              <a:off x="3514"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27" name="Text Box 12"/>
            <p:cNvSpPr txBox="1">
              <a:spLocks noChangeArrowheads="1"/>
            </p:cNvSpPr>
            <p:nvPr/>
          </p:nvSpPr>
          <p:spPr bwMode="auto">
            <a:xfrm>
              <a:off x="576" y="2120"/>
              <a:ext cx="2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a</a:t>
              </a:r>
              <a:endParaRPr lang="en-US" altLang="zh-CN" sz="3600" b="0" baseline="-25000">
                <a:solidFill>
                  <a:schemeClr val="tx2"/>
                </a:solidFill>
                <a:latin typeface="Times New Roman" panose="02020603050405020304" pitchFamily="18" charset="0"/>
              </a:endParaRPr>
            </a:p>
          </p:txBody>
        </p:sp>
        <p:sp>
          <p:nvSpPr>
            <p:cNvPr id="141328" name="Text Box 13"/>
            <p:cNvSpPr txBox="1">
              <a:spLocks noChangeArrowheads="1"/>
            </p:cNvSpPr>
            <p:nvPr/>
          </p:nvSpPr>
          <p:spPr bwMode="auto">
            <a:xfrm>
              <a:off x="3408" y="3341"/>
              <a:ext cx="24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c</a:t>
              </a:r>
              <a:endParaRPr lang="en-US" altLang="zh-CN" sz="3600" b="0" baseline="-25000">
                <a:solidFill>
                  <a:schemeClr val="tx2"/>
                </a:solidFill>
                <a:latin typeface="Times New Roman" panose="02020603050405020304" pitchFamily="18" charset="0"/>
              </a:endParaRPr>
            </a:p>
          </p:txBody>
        </p:sp>
        <p:sp>
          <p:nvSpPr>
            <p:cNvPr id="141329" name="Text Box 14"/>
            <p:cNvSpPr txBox="1">
              <a:spLocks noChangeArrowheads="1"/>
            </p:cNvSpPr>
            <p:nvPr/>
          </p:nvSpPr>
          <p:spPr bwMode="auto">
            <a:xfrm>
              <a:off x="4746" y="2235"/>
              <a:ext cx="259"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d</a:t>
              </a:r>
              <a:endParaRPr lang="en-US" altLang="zh-CN" sz="3600" b="0" baseline="-25000">
                <a:solidFill>
                  <a:schemeClr val="tx2"/>
                </a:solidFill>
                <a:latin typeface="Times New Roman" panose="02020603050405020304" pitchFamily="18" charset="0"/>
              </a:endParaRPr>
            </a:p>
          </p:txBody>
        </p:sp>
        <p:sp>
          <p:nvSpPr>
            <p:cNvPr id="141330" name="Text Box 15"/>
            <p:cNvSpPr txBox="1">
              <a:spLocks noChangeArrowheads="1"/>
            </p:cNvSpPr>
            <p:nvPr/>
          </p:nvSpPr>
          <p:spPr bwMode="auto">
            <a:xfrm>
              <a:off x="1241" y="18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7</a:t>
              </a:r>
              <a:endParaRPr lang="en-US" altLang="zh-CN" sz="2800" b="0" baseline="-25000">
                <a:latin typeface="Times New Roman" panose="02020603050405020304" pitchFamily="18" charset="0"/>
              </a:endParaRPr>
            </a:p>
          </p:txBody>
        </p:sp>
        <p:sp>
          <p:nvSpPr>
            <p:cNvPr id="141331" name="Text Box 16"/>
            <p:cNvSpPr txBox="1">
              <a:spLocks noChangeArrowheads="1"/>
            </p:cNvSpPr>
            <p:nvPr/>
          </p:nvSpPr>
          <p:spPr bwMode="auto">
            <a:xfrm>
              <a:off x="2700" y="326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6</a:t>
              </a:r>
              <a:endParaRPr lang="en-US" altLang="zh-CN" sz="2800" b="0" baseline="-25000">
                <a:latin typeface="Times New Roman" panose="02020603050405020304" pitchFamily="18" charset="0"/>
              </a:endParaRPr>
            </a:p>
          </p:txBody>
        </p:sp>
        <p:sp>
          <p:nvSpPr>
            <p:cNvPr id="141332" name="Text Box 17"/>
            <p:cNvSpPr txBox="1">
              <a:spLocks noChangeArrowheads="1"/>
            </p:cNvSpPr>
            <p:nvPr/>
          </p:nvSpPr>
          <p:spPr bwMode="auto">
            <a:xfrm>
              <a:off x="1164" y="2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2</a:t>
              </a:r>
              <a:endParaRPr lang="en-US" altLang="zh-CN" sz="2800" b="0" baseline="-25000">
                <a:latin typeface="Times New Roman" panose="02020603050405020304" pitchFamily="18" charset="0"/>
              </a:endParaRPr>
            </a:p>
          </p:txBody>
        </p:sp>
        <p:sp>
          <p:nvSpPr>
            <p:cNvPr id="141333" name="Line 18"/>
            <p:cNvSpPr>
              <a:spLocks noChangeShapeType="1"/>
            </p:cNvSpPr>
            <p:nvPr/>
          </p:nvSpPr>
          <p:spPr bwMode="auto">
            <a:xfrm>
              <a:off x="939" y="2468"/>
              <a:ext cx="966"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34" name="Line 19"/>
            <p:cNvSpPr>
              <a:spLocks noChangeShapeType="1"/>
            </p:cNvSpPr>
            <p:nvPr/>
          </p:nvSpPr>
          <p:spPr bwMode="auto">
            <a:xfrm>
              <a:off x="1905" y="33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35" name="Line 20"/>
            <p:cNvSpPr>
              <a:spLocks noChangeShapeType="1"/>
            </p:cNvSpPr>
            <p:nvPr/>
          </p:nvSpPr>
          <p:spPr bwMode="auto">
            <a:xfrm flipV="1">
              <a:off x="3537" y="2453"/>
              <a:ext cx="1148"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36" name="Line 21"/>
            <p:cNvSpPr>
              <a:spLocks noChangeShapeType="1"/>
            </p:cNvSpPr>
            <p:nvPr/>
          </p:nvSpPr>
          <p:spPr bwMode="auto">
            <a:xfrm>
              <a:off x="939" y="2468"/>
              <a:ext cx="374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37" name="Line 22"/>
            <p:cNvSpPr>
              <a:spLocks noChangeShapeType="1"/>
            </p:cNvSpPr>
            <p:nvPr/>
          </p:nvSpPr>
          <p:spPr bwMode="auto">
            <a:xfrm flipV="1">
              <a:off x="939" y="1632"/>
              <a:ext cx="966"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38" name="Line 23"/>
            <p:cNvSpPr>
              <a:spLocks noChangeShapeType="1"/>
            </p:cNvSpPr>
            <p:nvPr/>
          </p:nvSpPr>
          <p:spPr bwMode="auto">
            <a:xfrm>
              <a:off x="1905" y="16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39" name="Line 24"/>
            <p:cNvSpPr>
              <a:spLocks noChangeShapeType="1"/>
            </p:cNvSpPr>
            <p:nvPr/>
          </p:nvSpPr>
          <p:spPr bwMode="auto">
            <a:xfrm>
              <a:off x="3537" y="1632"/>
              <a:ext cx="1148"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40" name="Oval 25"/>
            <p:cNvSpPr>
              <a:spLocks noChangeArrowheads="1"/>
            </p:cNvSpPr>
            <p:nvPr/>
          </p:nvSpPr>
          <p:spPr bwMode="auto">
            <a:xfrm>
              <a:off x="1845" y="1562"/>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41341" name="Oval 26"/>
            <p:cNvSpPr>
              <a:spLocks noChangeArrowheads="1"/>
            </p:cNvSpPr>
            <p:nvPr/>
          </p:nvSpPr>
          <p:spPr bwMode="auto">
            <a:xfrm>
              <a:off x="1845" y="3263"/>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41342" name="Oval 27"/>
            <p:cNvSpPr>
              <a:spLocks noChangeArrowheads="1"/>
            </p:cNvSpPr>
            <p:nvPr/>
          </p:nvSpPr>
          <p:spPr bwMode="auto">
            <a:xfrm>
              <a:off x="3472" y="1562"/>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41343" name="Oval 28"/>
            <p:cNvSpPr>
              <a:spLocks noChangeArrowheads="1"/>
            </p:cNvSpPr>
            <p:nvPr/>
          </p:nvSpPr>
          <p:spPr bwMode="auto">
            <a:xfrm>
              <a:off x="3472" y="3274"/>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41344" name="Oval 29"/>
            <p:cNvSpPr>
              <a:spLocks noChangeArrowheads="1"/>
            </p:cNvSpPr>
            <p:nvPr/>
          </p:nvSpPr>
          <p:spPr bwMode="auto">
            <a:xfrm>
              <a:off x="878" y="2386"/>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41345" name="Oval 30"/>
            <p:cNvSpPr>
              <a:spLocks noChangeArrowheads="1"/>
            </p:cNvSpPr>
            <p:nvPr/>
          </p:nvSpPr>
          <p:spPr bwMode="auto">
            <a:xfrm>
              <a:off x="462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41346" name="Text Box 31"/>
            <p:cNvSpPr txBox="1">
              <a:spLocks noChangeArrowheads="1"/>
            </p:cNvSpPr>
            <p:nvPr/>
          </p:nvSpPr>
          <p:spPr bwMode="auto">
            <a:xfrm>
              <a:off x="1824" y="1200"/>
              <a:ext cx="212"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f</a:t>
              </a:r>
              <a:endParaRPr lang="en-US" altLang="zh-CN" sz="3600" b="0" baseline="-25000">
                <a:solidFill>
                  <a:schemeClr val="tx2"/>
                </a:solidFill>
                <a:latin typeface="Times New Roman" panose="02020603050405020304" pitchFamily="18" charset="0"/>
              </a:endParaRPr>
            </a:p>
          </p:txBody>
        </p:sp>
        <p:sp>
          <p:nvSpPr>
            <p:cNvPr id="141347" name="Text Box 32"/>
            <p:cNvSpPr txBox="1">
              <a:spLocks noChangeArrowheads="1"/>
            </p:cNvSpPr>
            <p:nvPr/>
          </p:nvSpPr>
          <p:spPr bwMode="auto">
            <a:xfrm>
              <a:off x="3477" y="1200"/>
              <a:ext cx="2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e</a:t>
              </a:r>
              <a:endParaRPr lang="en-US" altLang="zh-CN" sz="3600" b="0" baseline="-25000">
                <a:solidFill>
                  <a:schemeClr val="tx2"/>
                </a:solidFill>
                <a:latin typeface="Times New Roman" panose="02020603050405020304" pitchFamily="18" charset="0"/>
              </a:endParaRPr>
            </a:p>
          </p:txBody>
        </p:sp>
        <p:sp>
          <p:nvSpPr>
            <p:cNvPr id="141348" name="Oval 33"/>
            <p:cNvSpPr>
              <a:spLocks noChangeArrowheads="1"/>
            </p:cNvSpPr>
            <p:nvPr/>
          </p:nvSpPr>
          <p:spPr bwMode="auto">
            <a:xfrm>
              <a:off x="3451"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41349" name="Oval 34"/>
            <p:cNvSpPr>
              <a:spLocks noChangeArrowheads="1"/>
            </p:cNvSpPr>
            <p:nvPr/>
          </p:nvSpPr>
          <p:spPr bwMode="auto">
            <a:xfrm>
              <a:off x="184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41350" name="Text Box 35"/>
            <p:cNvSpPr txBox="1">
              <a:spLocks noChangeArrowheads="1"/>
            </p:cNvSpPr>
            <p:nvPr/>
          </p:nvSpPr>
          <p:spPr bwMode="auto">
            <a:xfrm>
              <a:off x="1414" y="217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8</a:t>
              </a:r>
              <a:endParaRPr lang="en-US" altLang="zh-CN" sz="2800" b="0" baseline="-25000">
                <a:latin typeface="Times New Roman" panose="02020603050405020304" pitchFamily="18" charset="0"/>
              </a:endParaRPr>
            </a:p>
          </p:txBody>
        </p:sp>
        <p:sp>
          <p:nvSpPr>
            <p:cNvPr id="141351" name="Text Box 36"/>
            <p:cNvSpPr txBox="1">
              <a:spLocks noChangeArrowheads="1"/>
            </p:cNvSpPr>
            <p:nvPr/>
          </p:nvSpPr>
          <p:spPr bwMode="auto">
            <a:xfrm>
              <a:off x="1740"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1</a:t>
              </a:r>
              <a:endParaRPr lang="en-US" altLang="zh-CN" sz="2800" b="0" baseline="-25000">
                <a:latin typeface="Times New Roman" panose="02020603050405020304" pitchFamily="18" charset="0"/>
              </a:endParaRPr>
            </a:p>
          </p:txBody>
        </p:sp>
        <p:sp>
          <p:nvSpPr>
            <p:cNvPr id="141352" name="Text Box 37"/>
            <p:cNvSpPr txBox="1">
              <a:spLocks noChangeArrowheads="1"/>
            </p:cNvSpPr>
            <p:nvPr/>
          </p:nvSpPr>
          <p:spPr bwMode="auto">
            <a:xfrm>
              <a:off x="1734" y="284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latin typeface="Times New Roman" panose="02020603050405020304" pitchFamily="18" charset="0"/>
                </a:rPr>
                <a:t>4</a:t>
              </a:r>
              <a:endParaRPr lang="en-US" altLang="zh-CN" sz="2800" b="0" baseline="-25000" dirty="0">
                <a:latin typeface="Times New Roman" panose="02020603050405020304" pitchFamily="18" charset="0"/>
              </a:endParaRPr>
            </a:p>
          </p:txBody>
        </p:sp>
        <p:sp>
          <p:nvSpPr>
            <p:cNvPr id="141353" name="Text Box 38"/>
            <p:cNvSpPr txBox="1">
              <a:spLocks noChangeArrowheads="1"/>
            </p:cNvSpPr>
            <p:nvPr/>
          </p:nvSpPr>
          <p:spPr bwMode="auto">
            <a:xfrm>
              <a:off x="2125" y="26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4</a:t>
              </a:r>
              <a:endParaRPr lang="en-US" altLang="zh-CN" sz="2800" b="0" baseline="-25000">
                <a:latin typeface="Times New Roman" panose="02020603050405020304" pitchFamily="18" charset="0"/>
              </a:endParaRPr>
            </a:p>
          </p:txBody>
        </p:sp>
        <p:sp>
          <p:nvSpPr>
            <p:cNvPr id="141354" name="Text Box 39"/>
            <p:cNvSpPr txBox="1">
              <a:spLocks noChangeArrowheads="1"/>
            </p:cNvSpPr>
            <p:nvPr/>
          </p:nvSpPr>
          <p:spPr bwMode="auto">
            <a:xfrm>
              <a:off x="2832" y="26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3</a:t>
              </a:r>
              <a:endParaRPr lang="en-US" altLang="zh-CN" sz="2800" b="0" baseline="-25000">
                <a:latin typeface="Times New Roman" panose="02020603050405020304" pitchFamily="18" charset="0"/>
              </a:endParaRPr>
            </a:p>
          </p:txBody>
        </p:sp>
        <p:sp>
          <p:nvSpPr>
            <p:cNvPr id="141355" name="Text Box 40"/>
            <p:cNvSpPr txBox="1">
              <a:spLocks noChangeArrowheads="1"/>
            </p:cNvSpPr>
            <p:nvPr/>
          </p:nvSpPr>
          <p:spPr bwMode="auto">
            <a:xfrm>
              <a:off x="3506" y="273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4</a:t>
              </a:r>
              <a:endParaRPr lang="en-US" altLang="zh-CN" sz="2800" b="0" baseline="-25000">
                <a:latin typeface="Times New Roman" panose="02020603050405020304" pitchFamily="18" charset="0"/>
              </a:endParaRPr>
            </a:p>
          </p:txBody>
        </p:sp>
        <p:sp>
          <p:nvSpPr>
            <p:cNvPr id="141356" name="Text Box 41"/>
            <p:cNvSpPr txBox="1">
              <a:spLocks noChangeArrowheads="1"/>
            </p:cNvSpPr>
            <p:nvPr/>
          </p:nvSpPr>
          <p:spPr bwMode="auto">
            <a:xfrm>
              <a:off x="2688" y="21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7</a:t>
              </a:r>
              <a:endParaRPr lang="en-US" altLang="zh-CN" sz="2800" b="0" baseline="-25000">
                <a:latin typeface="Times New Roman" panose="02020603050405020304" pitchFamily="18" charset="0"/>
              </a:endParaRPr>
            </a:p>
          </p:txBody>
        </p:sp>
        <p:sp>
          <p:nvSpPr>
            <p:cNvPr id="141357" name="Text Box 42"/>
            <p:cNvSpPr txBox="1">
              <a:spLocks noChangeArrowheads="1"/>
            </p:cNvSpPr>
            <p:nvPr/>
          </p:nvSpPr>
          <p:spPr bwMode="auto">
            <a:xfrm>
              <a:off x="2256"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2</a:t>
              </a:r>
              <a:endParaRPr lang="en-US" altLang="zh-CN" sz="2800" b="0" baseline="-25000">
                <a:latin typeface="Times New Roman" panose="02020603050405020304" pitchFamily="18" charset="0"/>
              </a:endParaRPr>
            </a:p>
          </p:txBody>
        </p:sp>
        <p:sp>
          <p:nvSpPr>
            <p:cNvPr id="141358" name="Text Box 43"/>
            <p:cNvSpPr txBox="1">
              <a:spLocks noChangeArrowheads="1"/>
            </p:cNvSpPr>
            <p:nvPr/>
          </p:nvSpPr>
          <p:spPr bwMode="auto">
            <a:xfrm>
              <a:off x="2989"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3</a:t>
              </a:r>
              <a:endParaRPr lang="en-US" altLang="zh-CN" sz="2800" b="0" baseline="-25000">
                <a:latin typeface="Times New Roman" panose="02020603050405020304" pitchFamily="18" charset="0"/>
              </a:endParaRPr>
            </a:p>
          </p:txBody>
        </p:sp>
        <p:sp>
          <p:nvSpPr>
            <p:cNvPr id="141359" name="Text Box 44"/>
            <p:cNvSpPr txBox="1">
              <a:spLocks noChangeArrowheads="1"/>
            </p:cNvSpPr>
            <p:nvPr/>
          </p:nvSpPr>
          <p:spPr bwMode="auto">
            <a:xfrm>
              <a:off x="3469" y="172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5</a:t>
              </a:r>
              <a:endParaRPr lang="en-US" altLang="zh-CN" sz="2800" b="0" baseline="-25000">
                <a:latin typeface="Times New Roman" panose="02020603050405020304" pitchFamily="18" charset="0"/>
              </a:endParaRPr>
            </a:p>
          </p:txBody>
        </p:sp>
        <p:sp>
          <p:nvSpPr>
            <p:cNvPr id="141360" name="Text Box 45"/>
            <p:cNvSpPr txBox="1">
              <a:spLocks noChangeArrowheads="1"/>
            </p:cNvSpPr>
            <p:nvPr/>
          </p:nvSpPr>
          <p:spPr bwMode="auto">
            <a:xfrm>
              <a:off x="4044" y="28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6</a:t>
              </a:r>
              <a:endParaRPr lang="en-US" altLang="zh-CN" sz="2800" b="0" baseline="-25000">
                <a:latin typeface="Times New Roman" panose="02020603050405020304" pitchFamily="18" charset="0"/>
              </a:endParaRPr>
            </a:p>
          </p:txBody>
        </p:sp>
        <p:sp>
          <p:nvSpPr>
            <p:cNvPr id="141361" name="Text Box 46"/>
            <p:cNvSpPr txBox="1">
              <a:spLocks noChangeArrowheads="1"/>
            </p:cNvSpPr>
            <p:nvPr/>
          </p:nvSpPr>
          <p:spPr bwMode="auto">
            <a:xfrm>
              <a:off x="3948" y="240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3</a:t>
              </a:r>
              <a:endParaRPr lang="en-US" altLang="zh-CN" sz="2800" b="0" baseline="-25000">
                <a:latin typeface="Times New Roman" panose="02020603050405020304" pitchFamily="18" charset="0"/>
              </a:endParaRPr>
            </a:p>
          </p:txBody>
        </p:sp>
        <p:sp>
          <p:nvSpPr>
            <p:cNvPr id="141362" name="Text Box 47"/>
            <p:cNvSpPr txBox="1">
              <a:spLocks noChangeArrowheads="1"/>
            </p:cNvSpPr>
            <p:nvPr/>
          </p:nvSpPr>
          <p:spPr bwMode="auto">
            <a:xfrm>
              <a:off x="2640" y="12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latin typeface="Times New Roman" panose="02020603050405020304" pitchFamily="18" charset="0"/>
                </a:rPr>
                <a:t>2</a:t>
              </a:r>
              <a:endParaRPr lang="en-US" altLang="zh-CN" sz="2800" b="0" baseline="-25000" dirty="0">
                <a:latin typeface="Times New Roman" panose="02020603050405020304" pitchFamily="18" charset="0"/>
              </a:endParaRPr>
            </a:p>
          </p:txBody>
        </p:sp>
        <p:sp>
          <p:nvSpPr>
            <p:cNvPr id="141363" name="Text Box 48"/>
            <p:cNvSpPr txBox="1">
              <a:spLocks noChangeArrowheads="1"/>
            </p:cNvSpPr>
            <p:nvPr/>
          </p:nvSpPr>
          <p:spPr bwMode="auto">
            <a:xfrm>
              <a:off x="4032" y="1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1</a:t>
              </a:r>
              <a:endParaRPr lang="en-US" altLang="zh-CN" sz="2800" b="0" baseline="-25000">
                <a:latin typeface="Times New Roman" panose="02020603050405020304" pitchFamily="18" charset="0"/>
              </a:endParaRPr>
            </a:p>
          </p:txBody>
        </p:sp>
        <p:sp>
          <p:nvSpPr>
            <p:cNvPr id="141364" name="Text Box 49"/>
            <p:cNvSpPr txBox="1">
              <a:spLocks noChangeArrowheads="1"/>
            </p:cNvSpPr>
            <p:nvPr/>
          </p:nvSpPr>
          <p:spPr bwMode="auto">
            <a:xfrm>
              <a:off x="1900" y="2380"/>
              <a:ext cx="3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u</a:t>
              </a:r>
              <a:r>
                <a:rPr lang="en-US" altLang="zh-CN" sz="3600" b="0" baseline="-25000">
                  <a:solidFill>
                    <a:schemeClr val="tx2"/>
                  </a:solidFill>
                  <a:latin typeface="Times New Roman" panose="02020603050405020304" pitchFamily="18" charset="0"/>
                </a:rPr>
                <a:t>0</a:t>
              </a:r>
            </a:p>
          </p:txBody>
        </p:sp>
        <p:sp>
          <p:nvSpPr>
            <p:cNvPr id="141365" name="Text Box 50"/>
            <p:cNvSpPr txBox="1">
              <a:spLocks noChangeArrowheads="1"/>
            </p:cNvSpPr>
            <p:nvPr/>
          </p:nvSpPr>
          <p:spPr bwMode="auto">
            <a:xfrm>
              <a:off x="3504" y="2331"/>
              <a:ext cx="259"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g</a:t>
              </a:r>
              <a:endParaRPr lang="en-US" altLang="zh-CN" sz="3600" b="0" baseline="-25000">
                <a:solidFill>
                  <a:schemeClr val="tx2"/>
                </a:solidFill>
                <a:latin typeface="Times New Roman" panose="02020603050405020304" pitchFamily="18" charset="0"/>
              </a:endParaRPr>
            </a:p>
          </p:txBody>
        </p:sp>
      </p:grpSp>
      <p:sp>
        <p:nvSpPr>
          <p:cNvPr id="2" name="页脚占位符 1"/>
          <p:cNvSpPr>
            <a:spLocks noGrp="1"/>
          </p:cNvSpPr>
          <p:nvPr>
            <p:ph type="ftr" sz="quarter" idx="11"/>
          </p:nvPr>
        </p:nvSpPr>
        <p:spPr/>
        <p:txBody>
          <a:bodyPr/>
          <a:lstStyle/>
          <a:p>
            <a:pPr>
              <a:defRPr/>
            </a:pPr>
            <a:endParaRPr lang="en-US" altLang="zh-CN"/>
          </a:p>
        </p:txBody>
      </p:sp>
      <p:sp>
        <p:nvSpPr>
          <p:cNvPr id="14131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A4D52E4-09EB-413F-9287-8DEBEDACEA87}" type="slidenum">
              <a:rPr kumimoji="0" lang="zh-CN" altLang="en-US" sz="1400" b="0" smtClean="0"/>
              <a:pPr>
                <a:spcBef>
                  <a:spcPct val="0"/>
                </a:spcBef>
                <a:buClrTx/>
                <a:buFontTx/>
                <a:buNone/>
              </a:pPr>
              <a:t>78</a:t>
            </a:fld>
            <a:endParaRPr kumimoji="0" lang="en-US" altLang="zh-CN" sz="1400" b="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 y="76200"/>
            <a:ext cx="8915400" cy="6172200"/>
          </a:xfrm>
        </p:spPr>
        <p:txBody>
          <a:bodyPr/>
          <a:lstStyle/>
          <a:p>
            <a:r>
              <a:rPr lang="en-US" altLang="zh-CN" sz="3000" dirty="0" smtClean="0"/>
              <a:t>1</a:t>
            </a:r>
            <a:r>
              <a:rPr lang="zh-CN" altLang="en-US" sz="3000" dirty="0" smtClean="0"/>
              <a:t>：</a:t>
            </a:r>
            <a:endParaRPr lang="en-US" altLang="zh-CN" sz="3000" dirty="0" smtClean="0"/>
          </a:p>
          <a:p>
            <a:pPr marL="0" indent="0">
              <a:buNone/>
              <a:defRPr/>
            </a:pPr>
            <a:r>
              <a:rPr lang="en-US" altLang="zh-CN" sz="3000" b="0" dirty="0" smtClean="0">
                <a:latin typeface="Times New Roman" panose="02020603050405020304" pitchFamily="18" charset="0"/>
                <a:cs typeface="Times New Roman" panose="02020603050405020304" pitchFamily="18" charset="0"/>
              </a:rPr>
              <a:t>l(a)=w(u</a:t>
            </a:r>
            <a:r>
              <a:rPr lang="en-US" altLang="zh-CN" sz="3000" b="0" baseline="-25000" dirty="0" smtClean="0">
                <a:latin typeface="Times New Roman" panose="02020603050405020304" pitchFamily="18" charset="0"/>
                <a:cs typeface="Times New Roman" panose="02020603050405020304" pitchFamily="18" charset="0"/>
              </a:rPr>
              <a:t>0</a:t>
            </a:r>
            <a:r>
              <a:rPr lang="en-US" altLang="zh-CN" sz="3000" b="0" dirty="0" smtClean="0">
                <a:latin typeface="Times New Roman" panose="02020603050405020304" pitchFamily="18" charset="0"/>
                <a:cs typeface="Times New Roman" panose="02020603050405020304" pitchFamily="18" charset="0"/>
              </a:rPr>
              <a:t>a)= 8</a:t>
            </a:r>
            <a:endParaRPr lang="en-US" altLang="zh-CN" sz="3000" b="0" dirty="0">
              <a:latin typeface="Times New Roman" panose="02020603050405020304" pitchFamily="18" charset="0"/>
              <a:cs typeface="Times New Roman" panose="02020603050405020304" pitchFamily="18" charset="0"/>
            </a:endParaRPr>
          </a:p>
          <a:p>
            <a:pPr marL="0" indent="0" eaLnBrk="1" fontAlgn="auto" hangingPunct="1">
              <a:spcBef>
                <a:spcPts val="0"/>
              </a:spcBef>
              <a:spcAft>
                <a:spcPts val="0"/>
              </a:spcAft>
              <a:buClrTx/>
              <a:buNone/>
              <a:defRPr/>
            </a:pPr>
            <a:r>
              <a:rPr lang="en-US" altLang="zh-CN" sz="3000" b="0" dirty="0" smtClean="0">
                <a:latin typeface="Times New Roman" panose="02020603050405020304" pitchFamily="18" charset="0"/>
                <a:cs typeface="Times New Roman" panose="02020603050405020304" pitchFamily="18" charset="0"/>
              </a:rPr>
              <a:t>l(b)=w(u</a:t>
            </a:r>
            <a:r>
              <a:rPr lang="en-US" altLang="zh-CN" sz="3000" b="0" baseline="-25000" dirty="0" smtClean="0">
                <a:latin typeface="Times New Roman" panose="02020603050405020304" pitchFamily="18" charset="0"/>
                <a:cs typeface="Times New Roman" panose="02020603050405020304" pitchFamily="18" charset="0"/>
              </a:rPr>
              <a:t>0</a:t>
            </a:r>
            <a:r>
              <a:rPr lang="en-US" altLang="zh-CN" sz="3000" b="0" dirty="0" smtClean="0">
                <a:latin typeface="Times New Roman" panose="02020603050405020304" pitchFamily="18" charset="0"/>
                <a:cs typeface="Times New Roman" panose="02020603050405020304" pitchFamily="18" charset="0"/>
              </a:rPr>
              <a:t>b)=</a:t>
            </a:r>
            <a:r>
              <a:rPr kumimoji="0" lang="en-US" altLang="zh-CN" sz="3000" b="0" kern="1200" dirty="0" smtClean="0">
                <a:latin typeface="Times New Roman" panose="02020603050405020304" pitchFamily="18" charset="0"/>
                <a:cs typeface="Times New Roman" panose="02020603050405020304" pitchFamily="18" charset="0"/>
              </a:rPr>
              <a:t>4</a:t>
            </a:r>
            <a:endParaRPr kumimoji="0" lang="zh-CN" altLang="en-US" sz="3000" b="0" kern="1200" dirty="0">
              <a:latin typeface="Times New Roman" panose="02020603050405020304" pitchFamily="18" charset="0"/>
              <a:cs typeface="Times New Roman" panose="02020603050405020304" pitchFamily="18" charset="0"/>
            </a:endParaRPr>
          </a:p>
          <a:p>
            <a:pPr marL="0" indent="0">
              <a:buNone/>
              <a:defRPr/>
            </a:pPr>
            <a:r>
              <a:rPr lang="en-US" altLang="zh-CN" sz="3000" b="0" dirty="0" smtClean="0">
                <a:latin typeface="Times New Roman" panose="02020603050405020304" pitchFamily="18" charset="0"/>
                <a:cs typeface="Times New Roman" panose="02020603050405020304" pitchFamily="18" charset="0"/>
              </a:rPr>
              <a:t>l(c)=w(u</a:t>
            </a:r>
            <a:r>
              <a:rPr lang="en-US" altLang="zh-CN" sz="3000" b="0" baseline="-25000" dirty="0" smtClean="0">
                <a:latin typeface="Times New Roman" panose="02020603050405020304" pitchFamily="18" charset="0"/>
                <a:cs typeface="Times New Roman" panose="02020603050405020304" pitchFamily="18" charset="0"/>
              </a:rPr>
              <a:t>0</a:t>
            </a:r>
            <a:r>
              <a:rPr lang="en-US" altLang="zh-CN" sz="3000" b="0" dirty="0" smtClean="0">
                <a:latin typeface="Times New Roman" panose="02020603050405020304" pitchFamily="18" charset="0"/>
                <a:cs typeface="Times New Roman" panose="02020603050405020304" pitchFamily="18" charset="0"/>
              </a:rPr>
              <a:t>c) =</a:t>
            </a:r>
            <a:r>
              <a:rPr lang="en-US" altLang="zh-CN" sz="2800" b="0" dirty="0">
                <a:latin typeface="Times New Roman" panose="02020603050405020304" pitchFamily="18" charset="0"/>
                <a:cs typeface="Times New Roman" panose="02020603050405020304" pitchFamily="18" charset="0"/>
              </a:rPr>
              <a:t> ∞ </a:t>
            </a:r>
            <a:endParaRPr lang="zh-CN" altLang="en-US" sz="3000" b="0" dirty="0">
              <a:latin typeface="Times New Roman" panose="02020603050405020304" pitchFamily="18" charset="0"/>
              <a:cs typeface="Times New Roman" panose="02020603050405020304" pitchFamily="18" charset="0"/>
            </a:endParaRPr>
          </a:p>
          <a:p>
            <a:pPr marL="0" indent="0">
              <a:buNone/>
              <a:defRPr/>
            </a:pPr>
            <a:r>
              <a:rPr lang="en-US" altLang="zh-CN" sz="3000" b="0" dirty="0" smtClean="0">
                <a:latin typeface="Times New Roman" panose="02020603050405020304" pitchFamily="18" charset="0"/>
                <a:cs typeface="Times New Roman" panose="02020603050405020304" pitchFamily="18" charset="0"/>
              </a:rPr>
              <a:t>l(d)= w(u</a:t>
            </a:r>
            <a:r>
              <a:rPr lang="en-US" altLang="zh-CN" sz="3000" b="0" baseline="-25000" dirty="0" smtClean="0">
                <a:latin typeface="Times New Roman" panose="02020603050405020304" pitchFamily="18" charset="0"/>
                <a:cs typeface="Times New Roman" panose="02020603050405020304" pitchFamily="18" charset="0"/>
              </a:rPr>
              <a:t>0</a:t>
            </a:r>
            <a:r>
              <a:rPr lang="en-US" altLang="zh-CN" sz="3000" b="0" dirty="0" smtClean="0">
                <a:latin typeface="Times New Roman" panose="02020603050405020304" pitchFamily="18" charset="0"/>
                <a:cs typeface="Times New Roman" panose="02020603050405020304" pitchFamily="18" charset="0"/>
              </a:rPr>
              <a:t>d)=</a:t>
            </a:r>
            <a:r>
              <a:rPr lang="en-US" altLang="zh-CN" sz="2800" b="0" dirty="0">
                <a:latin typeface="Times New Roman" panose="02020603050405020304" pitchFamily="18" charset="0"/>
                <a:cs typeface="Times New Roman" panose="02020603050405020304" pitchFamily="18" charset="0"/>
              </a:rPr>
              <a:t> ∞</a:t>
            </a:r>
            <a:endParaRPr lang="en-US" altLang="zh-CN" sz="3000" b="0" dirty="0" smtClean="0">
              <a:latin typeface="Times New Roman" panose="02020603050405020304" pitchFamily="18" charset="0"/>
              <a:cs typeface="Times New Roman" panose="02020603050405020304" pitchFamily="18" charset="0"/>
            </a:endParaRPr>
          </a:p>
          <a:p>
            <a:pPr marL="0" indent="0">
              <a:buNone/>
              <a:defRPr/>
            </a:pPr>
            <a:r>
              <a:rPr lang="en-US" altLang="zh-CN" sz="3000" b="0" dirty="0" smtClean="0">
                <a:latin typeface="Times New Roman" panose="02020603050405020304" pitchFamily="18" charset="0"/>
                <a:cs typeface="Times New Roman" panose="02020603050405020304" pitchFamily="18" charset="0"/>
              </a:rPr>
              <a:t>l(e)=w(u</a:t>
            </a:r>
            <a:r>
              <a:rPr lang="en-US" altLang="zh-CN" sz="3000" b="0" baseline="-25000" dirty="0" smtClean="0">
                <a:latin typeface="Times New Roman" panose="02020603050405020304" pitchFamily="18" charset="0"/>
                <a:cs typeface="Times New Roman" panose="02020603050405020304" pitchFamily="18" charset="0"/>
              </a:rPr>
              <a:t>0</a:t>
            </a:r>
            <a:r>
              <a:rPr lang="en-US" altLang="zh-CN" sz="3000" b="0" dirty="0" smtClean="0">
                <a:latin typeface="Times New Roman" panose="02020603050405020304" pitchFamily="18" charset="0"/>
                <a:cs typeface="Times New Roman" panose="02020603050405020304" pitchFamily="18" charset="0"/>
              </a:rPr>
              <a:t>e) = 2</a:t>
            </a:r>
          </a:p>
          <a:p>
            <a:pPr marL="0" indent="0">
              <a:buNone/>
              <a:defRPr/>
            </a:pPr>
            <a:r>
              <a:rPr lang="en-US" altLang="zh-CN" sz="3000" b="0" dirty="0" smtClean="0">
                <a:latin typeface="Times New Roman" panose="02020603050405020304" pitchFamily="18" charset="0"/>
                <a:cs typeface="Times New Roman" panose="02020603050405020304" pitchFamily="18" charset="0"/>
              </a:rPr>
              <a:t>l(f)=w(u</a:t>
            </a:r>
            <a:r>
              <a:rPr lang="en-US" altLang="zh-CN" sz="3000" b="0" baseline="-25000" dirty="0" smtClean="0">
                <a:latin typeface="Times New Roman" panose="02020603050405020304" pitchFamily="18" charset="0"/>
                <a:cs typeface="Times New Roman" panose="02020603050405020304" pitchFamily="18" charset="0"/>
              </a:rPr>
              <a:t>0</a:t>
            </a:r>
            <a:r>
              <a:rPr lang="en-US" altLang="zh-CN" sz="3000" b="0" dirty="0" smtClean="0">
                <a:latin typeface="Times New Roman" panose="02020603050405020304" pitchFamily="18" charset="0"/>
                <a:cs typeface="Times New Roman" panose="02020603050405020304" pitchFamily="18" charset="0"/>
              </a:rPr>
              <a:t>f) =  </a:t>
            </a:r>
            <a:r>
              <a:rPr lang="en-US" altLang="zh-CN" sz="3000" dirty="0" smtClean="0">
                <a:solidFill>
                  <a:srgbClr val="FFFF00"/>
                </a:solidFill>
                <a:latin typeface="Times New Roman" panose="02020603050405020304" pitchFamily="18" charset="0"/>
                <a:cs typeface="Times New Roman" panose="02020603050405020304" pitchFamily="18" charset="0"/>
              </a:rPr>
              <a:t>1</a:t>
            </a:r>
            <a:endParaRPr lang="en-US" altLang="zh-CN" sz="3000" dirty="0">
              <a:solidFill>
                <a:srgbClr val="FFFF00"/>
              </a:solidFill>
              <a:latin typeface="Times New Roman" panose="02020603050405020304" pitchFamily="18" charset="0"/>
              <a:cs typeface="Times New Roman" panose="02020603050405020304" pitchFamily="18" charset="0"/>
            </a:endParaRPr>
          </a:p>
          <a:p>
            <a:pPr marL="0" lvl="0" indent="0">
              <a:buClr>
                <a:srgbClr val="FFCC00"/>
              </a:buClr>
              <a:buNone/>
            </a:pPr>
            <a:r>
              <a:rPr lang="en-US" altLang="zh-CN" sz="3000" b="0" dirty="0" smtClean="0">
                <a:latin typeface="Times New Roman" panose="02020603050405020304" pitchFamily="18" charset="0"/>
                <a:cs typeface="Times New Roman" panose="02020603050405020304" pitchFamily="18" charset="0"/>
              </a:rPr>
              <a:t>l(g)=w(u</a:t>
            </a:r>
            <a:r>
              <a:rPr lang="en-US" altLang="zh-CN" sz="3000" b="0" baseline="-25000" dirty="0" smtClean="0">
                <a:latin typeface="Times New Roman" panose="02020603050405020304" pitchFamily="18" charset="0"/>
                <a:cs typeface="Times New Roman" panose="02020603050405020304" pitchFamily="18" charset="0"/>
              </a:rPr>
              <a:t>0</a:t>
            </a:r>
            <a:r>
              <a:rPr lang="en-US" altLang="zh-CN" sz="3000" b="0" dirty="0" smtClean="0">
                <a:latin typeface="Times New Roman" panose="02020603050405020304" pitchFamily="18" charset="0"/>
                <a:cs typeface="Times New Roman" panose="02020603050405020304" pitchFamily="18" charset="0"/>
              </a:rPr>
              <a:t>g) = 7   </a:t>
            </a:r>
            <a:r>
              <a:rPr lang="zh-CN" altLang="en-US" sz="3000" b="0" dirty="0" smtClean="0">
                <a:latin typeface="Times New Roman" panose="02020603050405020304" pitchFamily="18" charset="0"/>
                <a:cs typeface="Times New Roman" panose="02020603050405020304" pitchFamily="18" charset="0"/>
              </a:rPr>
              <a:t>，</a:t>
            </a:r>
            <a:r>
              <a:rPr lang="en-US" altLang="zh-CN" sz="3000" b="0" dirty="0" smtClean="0">
                <a:latin typeface="Times New Roman" panose="02020603050405020304" pitchFamily="18" charset="0"/>
                <a:cs typeface="Times New Roman" panose="02020603050405020304" pitchFamily="18" charset="0"/>
              </a:rPr>
              <a:t>   </a:t>
            </a:r>
            <a:r>
              <a:rPr lang="en-US" altLang="zh-CN" sz="2500" dirty="0">
                <a:solidFill>
                  <a:srgbClr val="FFFF00"/>
                </a:solidFill>
              </a:rPr>
              <a:t>u</a:t>
            </a:r>
            <a:r>
              <a:rPr lang="en-US" altLang="zh-CN" sz="2500" baseline="-25000" dirty="0">
                <a:solidFill>
                  <a:srgbClr val="FFFF00"/>
                </a:solidFill>
              </a:rPr>
              <a:t>0</a:t>
            </a:r>
            <a:r>
              <a:rPr lang="zh-CN" altLang="en-US" sz="2500" dirty="0">
                <a:solidFill>
                  <a:srgbClr val="FFFF00"/>
                </a:solidFill>
              </a:rPr>
              <a:t>到</a:t>
            </a:r>
            <a:r>
              <a:rPr lang="en-US" altLang="zh-CN" sz="2500" dirty="0">
                <a:solidFill>
                  <a:srgbClr val="FFFF00"/>
                </a:solidFill>
              </a:rPr>
              <a:t>f</a:t>
            </a:r>
            <a:r>
              <a:rPr lang="zh-CN" altLang="en-US" sz="2500" dirty="0">
                <a:solidFill>
                  <a:srgbClr val="FFFF00"/>
                </a:solidFill>
              </a:rPr>
              <a:t>的最短路</a:t>
            </a:r>
            <a:r>
              <a:rPr lang="en-US" altLang="zh-CN" sz="2500" dirty="0">
                <a:solidFill>
                  <a:srgbClr val="FFFF00"/>
                </a:solidFill>
                <a:sym typeface="Wingdings" panose="05000000000000000000" pitchFamily="2" charset="2"/>
              </a:rPr>
              <a:t>(u</a:t>
            </a:r>
            <a:r>
              <a:rPr lang="en-US" altLang="zh-CN" sz="2500" baseline="-25000" dirty="0">
                <a:solidFill>
                  <a:srgbClr val="FFFF00"/>
                </a:solidFill>
                <a:sym typeface="Wingdings" panose="05000000000000000000" pitchFamily="2" charset="2"/>
              </a:rPr>
              <a:t>0</a:t>
            </a:r>
            <a:r>
              <a:rPr lang="en-US" altLang="zh-CN" sz="2500" dirty="0">
                <a:solidFill>
                  <a:srgbClr val="FFFF00"/>
                </a:solidFill>
                <a:sym typeface="Wingdings" panose="05000000000000000000" pitchFamily="2" charset="2"/>
              </a:rPr>
              <a:t>, f )</a:t>
            </a:r>
          </a:p>
          <a:p>
            <a:pPr marL="0" indent="0">
              <a:buNone/>
              <a:defRPr/>
            </a:pPr>
            <a:r>
              <a:rPr lang="en-US" altLang="zh-CN" sz="3000" b="0" dirty="0" smtClean="0">
                <a:latin typeface="Times New Roman" panose="02020603050405020304" pitchFamily="18" charset="0"/>
                <a:cs typeface="Times New Roman" panose="02020603050405020304" pitchFamily="18" charset="0"/>
              </a:rPr>
              <a:t> </a:t>
            </a:r>
          </a:p>
          <a:p>
            <a:pPr marL="0" indent="0">
              <a:buNone/>
              <a:defRPr/>
            </a:pPr>
            <a:endParaRPr lang="en-US" altLang="zh-CN" sz="3000" b="0" dirty="0" smtClean="0">
              <a:latin typeface="Times New Roman" panose="02020603050405020304" pitchFamily="18" charset="0"/>
              <a:cs typeface="Times New Roman" panose="02020603050405020304" pitchFamily="18" charset="0"/>
            </a:endParaRPr>
          </a:p>
          <a:p>
            <a:pPr marL="0" indent="0">
              <a:buNone/>
              <a:defRPr/>
            </a:pPr>
            <a:endParaRPr lang="en-US" altLang="zh-CN" b="0" dirty="0">
              <a:solidFill>
                <a:schemeClr val="tx2"/>
              </a:solidFill>
              <a:latin typeface="Times New Roman" panose="02020603050405020304" pitchFamily="18" charset="0"/>
              <a:cs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47863175-BD95-43CB-BC1E-2E394BFDF1CC}" type="slidenum">
              <a:rPr lang="zh-CN" altLang="en-US" smtClean="0"/>
              <a:pPr>
                <a:defRPr/>
              </a:pPr>
              <a:t>79</a:t>
            </a:fld>
            <a:endParaRPr lang="en-US" altLang="zh-CN"/>
          </a:p>
        </p:txBody>
      </p:sp>
      <p:grpSp>
        <p:nvGrpSpPr>
          <p:cNvPr id="7" name="Group 4"/>
          <p:cNvGrpSpPr>
            <a:grpSpLocks/>
          </p:cNvGrpSpPr>
          <p:nvPr/>
        </p:nvGrpSpPr>
        <p:grpSpPr bwMode="auto">
          <a:xfrm>
            <a:off x="2895600" y="457200"/>
            <a:ext cx="5992812" cy="3048000"/>
            <a:chOff x="576" y="1200"/>
            <a:chExt cx="4429" cy="2544"/>
          </a:xfrm>
        </p:grpSpPr>
        <p:sp>
          <p:nvSpPr>
            <p:cNvPr id="8" name="Text Box 5"/>
            <p:cNvSpPr txBox="1">
              <a:spLocks noChangeArrowheads="1"/>
            </p:cNvSpPr>
            <p:nvPr/>
          </p:nvSpPr>
          <p:spPr bwMode="auto">
            <a:xfrm>
              <a:off x="1728" y="3340"/>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b</a:t>
              </a:r>
              <a:endParaRPr lang="en-US" altLang="zh-CN" sz="3600" b="0" baseline="-25000">
                <a:solidFill>
                  <a:schemeClr val="tx2"/>
                </a:solidFill>
                <a:latin typeface="Times New Roman" panose="02020603050405020304" pitchFamily="18" charset="0"/>
              </a:endParaRPr>
            </a:p>
          </p:txBody>
        </p:sp>
        <p:sp>
          <p:nvSpPr>
            <p:cNvPr id="9" name="Line 6"/>
            <p:cNvSpPr>
              <a:spLocks noChangeShapeType="1"/>
            </p:cNvSpPr>
            <p:nvPr/>
          </p:nvSpPr>
          <p:spPr bwMode="auto">
            <a:xfrm flipV="1">
              <a:off x="1870" y="2427"/>
              <a:ext cx="1670"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 name="Line 7"/>
            <p:cNvSpPr>
              <a:spLocks noChangeShapeType="1"/>
            </p:cNvSpPr>
            <p:nvPr/>
          </p:nvSpPr>
          <p:spPr bwMode="auto">
            <a:xfrm flipV="1">
              <a:off x="1870" y="1591"/>
              <a:ext cx="1670" cy="90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1" name="Line 8"/>
            <p:cNvSpPr>
              <a:spLocks noChangeShapeType="1"/>
            </p:cNvSpPr>
            <p:nvPr/>
          </p:nvSpPr>
          <p:spPr bwMode="auto">
            <a:xfrm flipH="1" flipV="1">
              <a:off x="939" y="2430"/>
              <a:ext cx="2563" cy="90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 name="Line 9"/>
            <p:cNvSpPr>
              <a:spLocks noChangeShapeType="1"/>
            </p:cNvSpPr>
            <p:nvPr/>
          </p:nvSpPr>
          <p:spPr bwMode="auto">
            <a:xfrm flipH="1" flipV="1">
              <a:off x="1931" y="1635"/>
              <a:ext cx="2719" cy="79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 name="Line 10"/>
            <p:cNvSpPr>
              <a:spLocks noChangeShapeType="1"/>
            </p:cNvSpPr>
            <p:nvPr/>
          </p:nvSpPr>
          <p:spPr bwMode="auto">
            <a:xfrm flipV="1">
              <a:off x="1905"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 name="Line 11"/>
            <p:cNvSpPr>
              <a:spLocks noChangeShapeType="1"/>
            </p:cNvSpPr>
            <p:nvPr/>
          </p:nvSpPr>
          <p:spPr bwMode="auto">
            <a:xfrm flipV="1">
              <a:off x="3514"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 name="Text Box 12"/>
            <p:cNvSpPr txBox="1">
              <a:spLocks noChangeArrowheads="1"/>
            </p:cNvSpPr>
            <p:nvPr/>
          </p:nvSpPr>
          <p:spPr bwMode="auto">
            <a:xfrm>
              <a:off x="576" y="2120"/>
              <a:ext cx="2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a</a:t>
              </a:r>
              <a:endParaRPr lang="en-US" altLang="zh-CN" sz="3600" b="0" baseline="-25000">
                <a:solidFill>
                  <a:schemeClr val="tx2"/>
                </a:solidFill>
                <a:latin typeface="Times New Roman" panose="02020603050405020304" pitchFamily="18" charset="0"/>
              </a:endParaRPr>
            </a:p>
          </p:txBody>
        </p:sp>
        <p:sp>
          <p:nvSpPr>
            <p:cNvPr id="16" name="Text Box 13"/>
            <p:cNvSpPr txBox="1">
              <a:spLocks noChangeArrowheads="1"/>
            </p:cNvSpPr>
            <p:nvPr/>
          </p:nvSpPr>
          <p:spPr bwMode="auto">
            <a:xfrm>
              <a:off x="3408" y="3341"/>
              <a:ext cx="24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c</a:t>
              </a:r>
              <a:endParaRPr lang="en-US" altLang="zh-CN" sz="3600" b="0" baseline="-25000">
                <a:solidFill>
                  <a:schemeClr val="tx2"/>
                </a:solidFill>
                <a:latin typeface="Times New Roman" panose="02020603050405020304" pitchFamily="18" charset="0"/>
              </a:endParaRPr>
            </a:p>
          </p:txBody>
        </p:sp>
        <p:sp>
          <p:nvSpPr>
            <p:cNvPr id="17" name="Text Box 14"/>
            <p:cNvSpPr txBox="1">
              <a:spLocks noChangeArrowheads="1"/>
            </p:cNvSpPr>
            <p:nvPr/>
          </p:nvSpPr>
          <p:spPr bwMode="auto">
            <a:xfrm>
              <a:off x="4746" y="2235"/>
              <a:ext cx="259"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d</a:t>
              </a:r>
              <a:endParaRPr lang="en-US" altLang="zh-CN" sz="3600" b="0" baseline="-25000">
                <a:solidFill>
                  <a:schemeClr val="tx2"/>
                </a:solidFill>
                <a:latin typeface="Times New Roman" panose="02020603050405020304" pitchFamily="18" charset="0"/>
              </a:endParaRPr>
            </a:p>
          </p:txBody>
        </p:sp>
        <p:sp>
          <p:nvSpPr>
            <p:cNvPr id="18" name="Text Box 15"/>
            <p:cNvSpPr txBox="1">
              <a:spLocks noChangeArrowheads="1"/>
            </p:cNvSpPr>
            <p:nvPr/>
          </p:nvSpPr>
          <p:spPr bwMode="auto">
            <a:xfrm>
              <a:off x="1241" y="18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7</a:t>
              </a:r>
              <a:endParaRPr lang="en-US" altLang="zh-CN" sz="2800" b="0" baseline="-25000">
                <a:latin typeface="Times New Roman" panose="02020603050405020304" pitchFamily="18" charset="0"/>
              </a:endParaRPr>
            </a:p>
          </p:txBody>
        </p:sp>
        <p:sp>
          <p:nvSpPr>
            <p:cNvPr id="19" name="Text Box 16"/>
            <p:cNvSpPr txBox="1">
              <a:spLocks noChangeArrowheads="1"/>
            </p:cNvSpPr>
            <p:nvPr/>
          </p:nvSpPr>
          <p:spPr bwMode="auto">
            <a:xfrm>
              <a:off x="2700" y="326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6</a:t>
              </a:r>
              <a:endParaRPr lang="en-US" altLang="zh-CN" sz="2800" b="0" baseline="-25000">
                <a:latin typeface="Times New Roman" panose="02020603050405020304" pitchFamily="18" charset="0"/>
              </a:endParaRPr>
            </a:p>
          </p:txBody>
        </p:sp>
        <p:sp>
          <p:nvSpPr>
            <p:cNvPr id="20" name="Text Box 17"/>
            <p:cNvSpPr txBox="1">
              <a:spLocks noChangeArrowheads="1"/>
            </p:cNvSpPr>
            <p:nvPr/>
          </p:nvSpPr>
          <p:spPr bwMode="auto">
            <a:xfrm>
              <a:off x="1164" y="2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2</a:t>
              </a:r>
              <a:endParaRPr lang="en-US" altLang="zh-CN" sz="2800" b="0" baseline="-25000">
                <a:latin typeface="Times New Roman" panose="02020603050405020304" pitchFamily="18" charset="0"/>
              </a:endParaRPr>
            </a:p>
          </p:txBody>
        </p:sp>
        <p:sp>
          <p:nvSpPr>
            <p:cNvPr id="21" name="Line 18"/>
            <p:cNvSpPr>
              <a:spLocks noChangeShapeType="1"/>
            </p:cNvSpPr>
            <p:nvPr/>
          </p:nvSpPr>
          <p:spPr bwMode="auto">
            <a:xfrm>
              <a:off x="939" y="2468"/>
              <a:ext cx="966"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 name="Line 19"/>
            <p:cNvSpPr>
              <a:spLocks noChangeShapeType="1"/>
            </p:cNvSpPr>
            <p:nvPr/>
          </p:nvSpPr>
          <p:spPr bwMode="auto">
            <a:xfrm>
              <a:off x="1905" y="33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 name="Line 20"/>
            <p:cNvSpPr>
              <a:spLocks noChangeShapeType="1"/>
            </p:cNvSpPr>
            <p:nvPr/>
          </p:nvSpPr>
          <p:spPr bwMode="auto">
            <a:xfrm flipV="1">
              <a:off x="3537" y="2453"/>
              <a:ext cx="1148"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 name="Line 21"/>
            <p:cNvSpPr>
              <a:spLocks noChangeShapeType="1"/>
            </p:cNvSpPr>
            <p:nvPr/>
          </p:nvSpPr>
          <p:spPr bwMode="auto">
            <a:xfrm>
              <a:off x="939" y="2468"/>
              <a:ext cx="374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 name="Line 22"/>
            <p:cNvSpPr>
              <a:spLocks noChangeShapeType="1"/>
            </p:cNvSpPr>
            <p:nvPr/>
          </p:nvSpPr>
          <p:spPr bwMode="auto">
            <a:xfrm flipV="1">
              <a:off x="939" y="1632"/>
              <a:ext cx="966"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 name="Line 23"/>
            <p:cNvSpPr>
              <a:spLocks noChangeShapeType="1"/>
            </p:cNvSpPr>
            <p:nvPr/>
          </p:nvSpPr>
          <p:spPr bwMode="auto">
            <a:xfrm>
              <a:off x="1905" y="16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24"/>
            <p:cNvSpPr>
              <a:spLocks noChangeShapeType="1"/>
            </p:cNvSpPr>
            <p:nvPr/>
          </p:nvSpPr>
          <p:spPr bwMode="auto">
            <a:xfrm>
              <a:off x="3537" y="1632"/>
              <a:ext cx="1148"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 name="Oval 25"/>
            <p:cNvSpPr>
              <a:spLocks noChangeArrowheads="1"/>
            </p:cNvSpPr>
            <p:nvPr/>
          </p:nvSpPr>
          <p:spPr bwMode="auto">
            <a:xfrm>
              <a:off x="1845" y="1562"/>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9" name="Oval 26"/>
            <p:cNvSpPr>
              <a:spLocks noChangeArrowheads="1"/>
            </p:cNvSpPr>
            <p:nvPr/>
          </p:nvSpPr>
          <p:spPr bwMode="auto">
            <a:xfrm>
              <a:off x="1845" y="3263"/>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0" name="Oval 27"/>
            <p:cNvSpPr>
              <a:spLocks noChangeArrowheads="1"/>
            </p:cNvSpPr>
            <p:nvPr/>
          </p:nvSpPr>
          <p:spPr bwMode="auto">
            <a:xfrm>
              <a:off x="3472" y="1562"/>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1" name="Oval 28"/>
            <p:cNvSpPr>
              <a:spLocks noChangeArrowheads="1"/>
            </p:cNvSpPr>
            <p:nvPr/>
          </p:nvSpPr>
          <p:spPr bwMode="auto">
            <a:xfrm>
              <a:off x="3472" y="3274"/>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2" name="Oval 29"/>
            <p:cNvSpPr>
              <a:spLocks noChangeArrowheads="1"/>
            </p:cNvSpPr>
            <p:nvPr/>
          </p:nvSpPr>
          <p:spPr bwMode="auto">
            <a:xfrm>
              <a:off x="878" y="2386"/>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3" name="Oval 30"/>
            <p:cNvSpPr>
              <a:spLocks noChangeArrowheads="1"/>
            </p:cNvSpPr>
            <p:nvPr/>
          </p:nvSpPr>
          <p:spPr bwMode="auto">
            <a:xfrm>
              <a:off x="462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4" name="Text Box 31"/>
            <p:cNvSpPr txBox="1">
              <a:spLocks noChangeArrowheads="1"/>
            </p:cNvSpPr>
            <p:nvPr/>
          </p:nvSpPr>
          <p:spPr bwMode="auto">
            <a:xfrm>
              <a:off x="1824" y="1200"/>
              <a:ext cx="212"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f</a:t>
              </a:r>
              <a:endParaRPr lang="en-US" altLang="zh-CN" sz="3600" b="0" baseline="-25000">
                <a:solidFill>
                  <a:schemeClr val="tx2"/>
                </a:solidFill>
                <a:latin typeface="Times New Roman" panose="02020603050405020304" pitchFamily="18" charset="0"/>
              </a:endParaRPr>
            </a:p>
          </p:txBody>
        </p:sp>
        <p:sp>
          <p:nvSpPr>
            <p:cNvPr id="35" name="Text Box 32"/>
            <p:cNvSpPr txBox="1">
              <a:spLocks noChangeArrowheads="1"/>
            </p:cNvSpPr>
            <p:nvPr/>
          </p:nvSpPr>
          <p:spPr bwMode="auto">
            <a:xfrm>
              <a:off x="3477" y="1200"/>
              <a:ext cx="2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e</a:t>
              </a:r>
              <a:endParaRPr lang="en-US" altLang="zh-CN" sz="3600" b="0" baseline="-25000">
                <a:solidFill>
                  <a:schemeClr val="tx2"/>
                </a:solidFill>
                <a:latin typeface="Times New Roman" panose="02020603050405020304" pitchFamily="18" charset="0"/>
              </a:endParaRPr>
            </a:p>
          </p:txBody>
        </p:sp>
        <p:sp>
          <p:nvSpPr>
            <p:cNvPr id="36" name="Oval 33"/>
            <p:cNvSpPr>
              <a:spLocks noChangeArrowheads="1"/>
            </p:cNvSpPr>
            <p:nvPr/>
          </p:nvSpPr>
          <p:spPr bwMode="auto">
            <a:xfrm>
              <a:off x="3451"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7" name="Oval 34"/>
            <p:cNvSpPr>
              <a:spLocks noChangeArrowheads="1"/>
            </p:cNvSpPr>
            <p:nvPr/>
          </p:nvSpPr>
          <p:spPr bwMode="auto">
            <a:xfrm>
              <a:off x="184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38" name="Text Box 35"/>
            <p:cNvSpPr txBox="1">
              <a:spLocks noChangeArrowheads="1"/>
            </p:cNvSpPr>
            <p:nvPr/>
          </p:nvSpPr>
          <p:spPr bwMode="auto">
            <a:xfrm>
              <a:off x="1414" y="217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8</a:t>
              </a:r>
              <a:endParaRPr lang="en-US" altLang="zh-CN" sz="2800" b="0" baseline="-25000">
                <a:latin typeface="Times New Roman" panose="02020603050405020304" pitchFamily="18" charset="0"/>
              </a:endParaRPr>
            </a:p>
          </p:txBody>
        </p:sp>
        <p:sp>
          <p:nvSpPr>
            <p:cNvPr id="39" name="Text Box 36"/>
            <p:cNvSpPr txBox="1">
              <a:spLocks noChangeArrowheads="1"/>
            </p:cNvSpPr>
            <p:nvPr/>
          </p:nvSpPr>
          <p:spPr bwMode="auto">
            <a:xfrm>
              <a:off x="1740"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1</a:t>
              </a:r>
              <a:endParaRPr lang="en-US" altLang="zh-CN" sz="2800" b="0" baseline="-25000">
                <a:latin typeface="Times New Roman" panose="02020603050405020304" pitchFamily="18" charset="0"/>
              </a:endParaRPr>
            </a:p>
          </p:txBody>
        </p:sp>
        <p:sp>
          <p:nvSpPr>
            <p:cNvPr id="40" name="Text Box 37"/>
            <p:cNvSpPr txBox="1">
              <a:spLocks noChangeArrowheads="1"/>
            </p:cNvSpPr>
            <p:nvPr/>
          </p:nvSpPr>
          <p:spPr bwMode="auto">
            <a:xfrm>
              <a:off x="1702" y="284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latin typeface="Times New Roman" panose="02020603050405020304" pitchFamily="18" charset="0"/>
                </a:rPr>
                <a:t>4</a:t>
              </a:r>
              <a:endParaRPr lang="en-US" altLang="zh-CN" sz="2800" b="0" baseline="-25000" dirty="0">
                <a:latin typeface="Times New Roman" panose="02020603050405020304" pitchFamily="18" charset="0"/>
              </a:endParaRPr>
            </a:p>
          </p:txBody>
        </p:sp>
        <p:sp>
          <p:nvSpPr>
            <p:cNvPr id="41" name="Text Box 38"/>
            <p:cNvSpPr txBox="1">
              <a:spLocks noChangeArrowheads="1"/>
            </p:cNvSpPr>
            <p:nvPr/>
          </p:nvSpPr>
          <p:spPr bwMode="auto">
            <a:xfrm>
              <a:off x="2125" y="26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4</a:t>
              </a:r>
              <a:endParaRPr lang="en-US" altLang="zh-CN" sz="2800" b="0" baseline="-25000">
                <a:latin typeface="Times New Roman" panose="02020603050405020304" pitchFamily="18" charset="0"/>
              </a:endParaRPr>
            </a:p>
          </p:txBody>
        </p:sp>
        <p:sp>
          <p:nvSpPr>
            <p:cNvPr id="42" name="Text Box 39"/>
            <p:cNvSpPr txBox="1">
              <a:spLocks noChangeArrowheads="1"/>
            </p:cNvSpPr>
            <p:nvPr/>
          </p:nvSpPr>
          <p:spPr bwMode="auto">
            <a:xfrm>
              <a:off x="2832" y="26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3</a:t>
              </a:r>
              <a:endParaRPr lang="en-US" altLang="zh-CN" sz="2800" b="0" baseline="-25000">
                <a:latin typeface="Times New Roman" panose="02020603050405020304" pitchFamily="18" charset="0"/>
              </a:endParaRPr>
            </a:p>
          </p:txBody>
        </p:sp>
        <p:sp>
          <p:nvSpPr>
            <p:cNvPr id="43" name="Text Box 40"/>
            <p:cNvSpPr txBox="1">
              <a:spLocks noChangeArrowheads="1"/>
            </p:cNvSpPr>
            <p:nvPr/>
          </p:nvSpPr>
          <p:spPr bwMode="auto">
            <a:xfrm>
              <a:off x="3448" y="273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latin typeface="Times New Roman" panose="02020603050405020304" pitchFamily="18" charset="0"/>
                </a:rPr>
                <a:t>4</a:t>
              </a:r>
              <a:endParaRPr lang="en-US" altLang="zh-CN" sz="2800" b="0" baseline="-25000" dirty="0">
                <a:latin typeface="Times New Roman" panose="02020603050405020304" pitchFamily="18" charset="0"/>
              </a:endParaRPr>
            </a:p>
          </p:txBody>
        </p:sp>
        <p:sp>
          <p:nvSpPr>
            <p:cNvPr id="44" name="Text Box 41"/>
            <p:cNvSpPr txBox="1">
              <a:spLocks noChangeArrowheads="1"/>
            </p:cNvSpPr>
            <p:nvPr/>
          </p:nvSpPr>
          <p:spPr bwMode="auto">
            <a:xfrm>
              <a:off x="2688" y="21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7</a:t>
              </a:r>
              <a:endParaRPr lang="en-US" altLang="zh-CN" sz="2800" b="0" baseline="-25000">
                <a:latin typeface="Times New Roman" panose="02020603050405020304" pitchFamily="18" charset="0"/>
              </a:endParaRPr>
            </a:p>
          </p:txBody>
        </p:sp>
        <p:sp>
          <p:nvSpPr>
            <p:cNvPr id="45" name="Text Box 42"/>
            <p:cNvSpPr txBox="1">
              <a:spLocks noChangeArrowheads="1"/>
            </p:cNvSpPr>
            <p:nvPr/>
          </p:nvSpPr>
          <p:spPr bwMode="auto">
            <a:xfrm>
              <a:off x="2256"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2</a:t>
              </a:r>
              <a:endParaRPr lang="en-US" altLang="zh-CN" sz="2800" b="0" baseline="-25000">
                <a:latin typeface="Times New Roman" panose="02020603050405020304" pitchFamily="18" charset="0"/>
              </a:endParaRPr>
            </a:p>
          </p:txBody>
        </p:sp>
        <p:sp>
          <p:nvSpPr>
            <p:cNvPr id="46" name="Text Box 43"/>
            <p:cNvSpPr txBox="1">
              <a:spLocks noChangeArrowheads="1"/>
            </p:cNvSpPr>
            <p:nvPr/>
          </p:nvSpPr>
          <p:spPr bwMode="auto">
            <a:xfrm>
              <a:off x="2989"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3</a:t>
              </a:r>
              <a:endParaRPr lang="en-US" altLang="zh-CN" sz="2800" b="0" baseline="-25000">
                <a:latin typeface="Times New Roman" panose="02020603050405020304" pitchFamily="18" charset="0"/>
              </a:endParaRPr>
            </a:p>
          </p:txBody>
        </p:sp>
        <p:sp>
          <p:nvSpPr>
            <p:cNvPr id="47" name="Text Box 44"/>
            <p:cNvSpPr txBox="1">
              <a:spLocks noChangeArrowheads="1"/>
            </p:cNvSpPr>
            <p:nvPr/>
          </p:nvSpPr>
          <p:spPr bwMode="auto">
            <a:xfrm>
              <a:off x="3469" y="172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5</a:t>
              </a:r>
              <a:endParaRPr lang="en-US" altLang="zh-CN" sz="2800" b="0" baseline="-25000">
                <a:latin typeface="Times New Roman" panose="02020603050405020304" pitchFamily="18" charset="0"/>
              </a:endParaRPr>
            </a:p>
          </p:txBody>
        </p:sp>
        <p:sp>
          <p:nvSpPr>
            <p:cNvPr id="48" name="Text Box 45"/>
            <p:cNvSpPr txBox="1">
              <a:spLocks noChangeArrowheads="1"/>
            </p:cNvSpPr>
            <p:nvPr/>
          </p:nvSpPr>
          <p:spPr bwMode="auto">
            <a:xfrm>
              <a:off x="4044" y="28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6</a:t>
              </a:r>
              <a:endParaRPr lang="en-US" altLang="zh-CN" sz="2800" b="0" baseline="-25000">
                <a:latin typeface="Times New Roman" panose="02020603050405020304" pitchFamily="18" charset="0"/>
              </a:endParaRPr>
            </a:p>
          </p:txBody>
        </p:sp>
        <p:sp>
          <p:nvSpPr>
            <p:cNvPr id="49" name="Text Box 46"/>
            <p:cNvSpPr txBox="1">
              <a:spLocks noChangeArrowheads="1"/>
            </p:cNvSpPr>
            <p:nvPr/>
          </p:nvSpPr>
          <p:spPr bwMode="auto">
            <a:xfrm>
              <a:off x="3948" y="234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latin typeface="Times New Roman" panose="02020603050405020304" pitchFamily="18" charset="0"/>
                </a:rPr>
                <a:t>3</a:t>
              </a:r>
              <a:endParaRPr lang="en-US" altLang="zh-CN" sz="2800" b="0" baseline="-25000" dirty="0">
                <a:latin typeface="Times New Roman" panose="02020603050405020304" pitchFamily="18" charset="0"/>
              </a:endParaRPr>
            </a:p>
          </p:txBody>
        </p:sp>
        <p:sp>
          <p:nvSpPr>
            <p:cNvPr id="50" name="Text Box 47"/>
            <p:cNvSpPr txBox="1">
              <a:spLocks noChangeArrowheads="1"/>
            </p:cNvSpPr>
            <p:nvPr/>
          </p:nvSpPr>
          <p:spPr bwMode="auto">
            <a:xfrm>
              <a:off x="2640"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2</a:t>
              </a:r>
              <a:endParaRPr lang="en-US" altLang="zh-CN" sz="2800" b="0" baseline="-25000">
                <a:latin typeface="Times New Roman" panose="02020603050405020304" pitchFamily="18" charset="0"/>
              </a:endParaRPr>
            </a:p>
          </p:txBody>
        </p:sp>
        <p:sp>
          <p:nvSpPr>
            <p:cNvPr id="51" name="Text Box 48"/>
            <p:cNvSpPr txBox="1">
              <a:spLocks noChangeArrowheads="1"/>
            </p:cNvSpPr>
            <p:nvPr/>
          </p:nvSpPr>
          <p:spPr bwMode="auto">
            <a:xfrm>
              <a:off x="4032" y="1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1</a:t>
              </a:r>
              <a:endParaRPr lang="en-US" altLang="zh-CN" sz="2800" b="0" baseline="-25000">
                <a:latin typeface="Times New Roman" panose="02020603050405020304" pitchFamily="18" charset="0"/>
              </a:endParaRPr>
            </a:p>
          </p:txBody>
        </p:sp>
        <p:sp>
          <p:nvSpPr>
            <p:cNvPr id="52" name="Text Box 49"/>
            <p:cNvSpPr txBox="1">
              <a:spLocks noChangeArrowheads="1"/>
            </p:cNvSpPr>
            <p:nvPr/>
          </p:nvSpPr>
          <p:spPr bwMode="auto">
            <a:xfrm>
              <a:off x="1900" y="2380"/>
              <a:ext cx="3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u</a:t>
              </a:r>
              <a:r>
                <a:rPr lang="en-US" altLang="zh-CN" sz="3600" b="0" baseline="-25000">
                  <a:solidFill>
                    <a:schemeClr val="tx2"/>
                  </a:solidFill>
                  <a:latin typeface="Times New Roman" panose="02020603050405020304" pitchFamily="18" charset="0"/>
                </a:rPr>
                <a:t>0</a:t>
              </a:r>
            </a:p>
          </p:txBody>
        </p:sp>
        <p:sp>
          <p:nvSpPr>
            <p:cNvPr id="53" name="Text Box 50"/>
            <p:cNvSpPr txBox="1">
              <a:spLocks noChangeArrowheads="1"/>
            </p:cNvSpPr>
            <p:nvPr/>
          </p:nvSpPr>
          <p:spPr bwMode="auto">
            <a:xfrm>
              <a:off x="3504" y="2331"/>
              <a:ext cx="259"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g</a:t>
              </a:r>
              <a:endParaRPr lang="en-US" altLang="zh-CN" sz="3600" b="0" baseline="-25000">
                <a:solidFill>
                  <a:schemeClr val="tx2"/>
                </a:solidFill>
                <a:latin typeface="Times New Roman" panose="02020603050405020304" pitchFamily="18" charset="0"/>
              </a:endParaRPr>
            </a:p>
          </p:txBody>
        </p:sp>
      </p:grpSp>
      <p:graphicFrame>
        <p:nvGraphicFramePr>
          <p:cNvPr id="55" name="表格 54"/>
          <p:cNvGraphicFramePr>
            <a:graphicFrameLocks noGrp="1"/>
          </p:cNvGraphicFramePr>
          <p:nvPr>
            <p:extLst>
              <p:ext uri="{D42A27DB-BD31-4B8C-83A1-F6EECF244321}">
                <p14:modId xmlns:p14="http://schemas.microsoft.com/office/powerpoint/2010/main" val="3767092625"/>
              </p:ext>
            </p:extLst>
          </p:nvPr>
        </p:nvGraphicFramePr>
        <p:xfrm>
          <a:off x="228596" y="4780088"/>
          <a:ext cx="8763003" cy="1036320"/>
        </p:xfrm>
        <a:graphic>
          <a:graphicData uri="http://schemas.openxmlformats.org/drawingml/2006/table">
            <a:tbl>
              <a:tblPr firstRow="1" bandRow="1">
                <a:tableStyleId>{C4B1156A-380E-4F78-BDF5-A606A8083BF9}</a:tableStyleId>
              </a:tblPr>
              <a:tblGrid>
                <a:gridCol w="508122"/>
                <a:gridCol w="1930282"/>
                <a:gridCol w="1828800"/>
                <a:gridCol w="609600"/>
                <a:gridCol w="685800"/>
                <a:gridCol w="609600"/>
                <a:gridCol w="685800"/>
                <a:gridCol w="609600"/>
                <a:gridCol w="609600"/>
                <a:gridCol w="685799"/>
              </a:tblGrid>
              <a:tr h="370840">
                <a:tc>
                  <a:txBody>
                    <a:bodyPr/>
                    <a:lstStyle/>
                    <a:p>
                      <a:endParaRPr lang="zh-CN" altLang="en-US" sz="2800" dirty="0"/>
                    </a:p>
                  </a:txBody>
                  <a:tcPr/>
                </a:tc>
                <a:tc>
                  <a:txBody>
                    <a:bodyPr/>
                    <a:lstStyle/>
                    <a:p>
                      <a:r>
                        <a:rPr lang="en-US" altLang="zh-CN" sz="2800" dirty="0" smtClean="0"/>
                        <a:t>S</a:t>
                      </a:r>
                      <a:endParaRPr lang="zh-CN" altLang="en-US" sz="2800" dirty="0"/>
                    </a:p>
                  </a:txBody>
                  <a:tcPr/>
                </a:tc>
                <a:tc>
                  <a:txBody>
                    <a:bodyPr/>
                    <a:lstStyle/>
                    <a:p>
                      <a:r>
                        <a:rPr lang="en-US" altLang="zh-CN" sz="2800" dirty="0" smtClean="0"/>
                        <a:t>S’</a:t>
                      </a:r>
                      <a:endParaRPr lang="zh-CN" altLang="en-US" sz="2800" dirty="0"/>
                    </a:p>
                  </a:txBody>
                  <a:tcPr/>
                </a:tc>
                <a:tc>
                  <a:txBody>
                    <a:bodyPr/>
                    <a:lstStyle/>
                    <a:p>
                      <a:r>
                        <a:rPr lang="en-US" altLang="zh-CN" sz="2800" dirty="0" smtClean="0"/>
                        <a:t>l(a)</a:t>
                      </a:r>
                      <a:endParaRPr lang="zh-CN" altLang="en-US" sz="2800" dirty="0"/>
                    </a:p>
                  </a:txBody>
                  <a:tcPr/>
                </a:tc>
                <a:tc>
                  <a:txBody>
                    <a:bodyPr/>
                    <a:lstStyle/>
                    <a:p>
                      <a:r>
                        <a:rPr lang="en-US" altLang="zh-CN" sz="2800" dirty="0" smtClean="0"/>
                        <a:t>l(b)</a:t>
                      </a:r>
                      <a:endParaRPr lang="zh-CN" altLang="en-US" sz="2800" dirty="0"/>
                    </a:p>
                  </a:txBody>
                  <a:tcPr/>
                </a:tc>
                <a:tc>
                  <a:txBody>
                    <a:bodyPr/>
                    <a:lstStyle/>
                    <a:p>
                      <a:r>
                        <a:rPr lang="en-US" altLang="zh-CN" sz="2800" dirty="0" smtClean="0"/>
                        <a:t>l(c)</a:t>
                      </a:r>
                      <a:endParaRPr lang="zh-CN" altLang="en-US" sz="2800" dirty="0"/>
                    </a:p>
                  </a:txBody>
                  <a:tcPr/>
                </a:tc>
                <a:tc>
                  <a:txBody>
                    <a:bodyPr/>
                    <a:lstStyle/>
                    <a:p>
                      <a:r>
                        <a:rPr lang="en-US" altLang="zh-CN" sz="2800" dirty="0" smtClean="0"/>
                        <a:t>l(d)</a:t>
                      </a:r>
                      <a:endParaRPr lang="zh-CN" altLang="en-US" sz="2800" dirty="0"/>
                    </a:p>
                  </a:txBody>
                  <a:tcPr/>
                </a:tc>
                <a:tc>
                  <a:txBody>
                    <a:bodyPr/>
                    <a:lstStyle/>
                    <a:p>
                      <a:r>
                        <a:rPr lang="en-US" altLang="zh-CN" sz="2800" dirty="0" smtClean="0"/>
                        <a:t>l(e)</a:t>
                      </a:r>
                      <a:endParaRPr lang="zh-CN" altLang="en-US" sz="2800" dirty="0"/>
                    </a:p>
                  </a:txBody>
                  <a:tcPr/>
                </a:tc>
                <a:tc>
                  <a:txBody>
                    <a:bodyPr/>
                    <a:lstStyle/>
                    <a:p>
                      <a:r>
                        <a:rPr lang="en-US" altLang="zh-CN" sz="2800" dirty="0" smtClean="0"/>
                        <a:t>l(f)</a:t>
                      </a:r>
                      <a:endParaRPr lang="zh-CN" altLang="en-US"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smtClean="0">
                          <a:ln>
                            <a:noFill/>
                          </a:ln>
                          <a:solidFill>
                            <a:srgbClr val="000044"/>
                          </a:solidFill>
                          <a:effectLst/>
                          <a:uLnTx/>
                          <a:uFillTx/>
                          <a:latin typeface="+mn-lt"/>
                          <a:ea typeface="+mn-ea"/>
                          <a:cs typeface="+mn-cs"/>
                        </a:rPr>
                        <a:t>l(g)</a:t>
                      </a:r>
                      <a:endParaRPr kumimoji="0" lang="zh-CN" altLang="en-US" sz="2800" b="1" i="0" u="none" strike="noStrike" kern="1200" cap="none" spc="0" normalizeH="0" baseline="0" noProof="0" dirty="0">
                        <a:ln>
                          <a:noFill/>
                        </a:ln>
                        <a:solidFill>
                          <a:srgbClr val="000044"/>
                        </a:solidFill>
                        <a:effectLst/>
                        <a:uLnTx/>
                        <a:uFillTx/>
                        <a:latin typeface="+mn-lt"/>
                        <a:ea typeface="+mn-ea"/>
                        <a:cs typeface="+mn-cs"/>
                      </a:endParaRPr>
                    </a:p>
                  </a:txBody>
                  <a:tcPr/>
                </a:tc>
              </a:tr>
              <a:tr h="370840">
                <a:tc>
                  <a:txBody>
                    <a:bodyPr/>
                    <a:lstStyle/>
                    <a:p>
                      <a:r>
                        <a:rPr lang="en-US" altLang="zh-CN" sz="2800" b="1" dirty="0" smtClean="0"/>
                        <a:t>1</a:t>
                      </a:r>
                      <a:endParaRPr lang="zh-CN" altLang="en-US" sz="2800" b="1" dirty="0"/>
                    </a:p>
                  </a:txBody>
                  <a:tcPr/>
                </a:tc>
                <a:tc>
                  <a:txBody>
                    <a:bodyPr/>
                    <a:lstStyle/>
                    <a:p>
                      <a:r>
                        <a:rPr lang="en-US" altLang="zh-CN" sz="2800" b="1" dirty="0" smtClean="0"/>
                        <a:t>u</a:t>
                      </a:r>
                      <a:r>
                        <a:rPr lang="en-US" altLang="zh-CN" sz="2800" b="1" baseline="-25000" dirty="0" smtClean="0"/>
                        <a:t>0</a:t>
                      </a:r>
                      <a:endParaRPr lang="zh-CN" altLang="en-US" sz="2800" b="1" baseline="-25000" dirty="0"/>
                    </a:p>
                  </a:txBody>
                  <a:tcPr/>
                </a:tc>
                <a:tc>
                  <a:txBody>
                    <a:bodyPr/>
                    <a:lstStyle/>
                    <a:p>
                      <a:r>
                        <a:rPr lang="en-US" altLang="zh-CN" sz="2800" b="1" dirty="0" smtClean="0"/>
                        <a:t>abcdefg</a:t>
                      </a:r>
                      <a:endParaRPr lang="zh-CN" altLang="en-US" sz="2800" b="1" dirty="0"/>
                    </a:p>
                  </a:txBody>
                  <a:tcPr/>
                </a:tc>
                <a:tc>
                  <a:txBody>
                    <a:bodyPr/>
                    <a:lstStyle/>
                    <a:p>
                      <a:r>
                        <a:rPr lang="en-US" altLang="zh-CN" sz="2800" dirty="0" smtClean="0"/>
                        <a:t>8</a:t>
                      </a:r>
                      <a:endParaRPr lang="zh-CN" altLang="en-US" sz="2800" dirty="0"/>
                    </a:p>
                  </a:txBody>
                  <a:tcPr/>
                </a:tc>
                <a:tc>
                  <a:txBody>
                    <a:bodyPr/>
                    <a:lstStyle/>
                    <a:p>
                      <a:r>
                        <a:rPr lang="en-US" altLang="zh-CN" sz="2800" dirty="0" smtClean="0"/>
                        <a:t>4</a:t>
                      </a:r>
                      <a:endParaRPr lang="zh-CN" altLang="en-US" sz="2800" dirty="0"/>
                    </a:p>
                  </a:txBody>
                  <a:tcPr/>
                </a:tc>
                <a:tc>
                  <a:txBody>
                    <a:bodyPr/>
                    <a:lstStyle/>
                    <a:p>
                      <a:r>
                        <a:rPr kumimoji="1" lang="en-US" altLang="zh-CN" sz="28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8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800" b="0" i="0" u="none" strike="noStrike" kern="0" cap="none" spc="0" normalizeH="0" baseline="0" noProof="0" dirty="0" smtClean="0">
                          <a:ln>
                            <a:noFill/>
                          </a:ln>
                          <a:solidFill>
                            <a:srgbClr val="000044"/>
                          </a:solidFill>
                          <a:effectLst/>
                          <a:uLnTx/>
                          <a:uFillTx/>
                          <a:latin typeface="Times New Roman" panose="02020603050405020304" pitchFamily="18" charset="0"/>
                          <a:ea typeface="+mn-ea"/>
                          <a:cs typeface="Times New Roman" panose="02020603050405020304" pitchFamily="18" charset="0"/>
                        </a:rPr>
                        <a:t>∞</a:t>
                      </a:r>
                      <a:endParaRPr lang="zh-CN" altLang="en-US" sz="2800" dirty="0"/>
                    </a:p>
                  </a:txBody>
                  <a:tcPr/>
                </a:tc>
                <a:tc>
                  <a:txBody>
                    <a:bodyPr/>
                    <a:lstStyle/>
                    <a:p>
                      <a:r>
                        <a:rPr lang="en-US" altLang="zh-CN" sz="2800" dirty="0" smtClean="0"/>
                        <a:t>2</a:t>
                      </a:r>
                      <a:endParaRPr lang="zh-CN" altLang="en-US" sz="2800" dirty="0"/>
                    </a:p>
                  </a:txBody>
                  <a:tcPr/>
                </a:tc>
                <a:tc>
                  <a:txBody>
                    <a:bodyPr/>
                    <a:lstStyle/>
                    <a:p>
                      <a:r>
                        <a:rPr lang="en-US" altLang="zh-CN" sz="2800" b="1" dirty="0" smtClean="0">
                          <a:solidFill>
                            <a:schemeClr val="tx2"/>
                          </a:solidFill>
                        </a:rPr>
                        <a:t>1</a:t>
                      </a:r>
                      <a:endParaRPr lang="zh-CN" altLang="en-US" sz="2800" b="1" dirty="0">
                        <a:solidFill>
                          <a:schemeClr val="tx2"/>
                        </a:solidFill>
                      </a:endParaRPr>
                    </a:p>
                  </a:txBody>
                  <a:tcPr/>
                </a:tc>
                <a:tc>
                  <a:txBody>
                    <a:bodyPr/>
                    <a:lstStyle/>
                    <a:p>
                      <a:r>
                        <a:rPr lang="en-US" altLang="zh-CN" sz="2800" dirty="0" smtClean="0"/>
                        <a:t>7</a:t>
                      </a:r>
                      <a:endParaRPr lang="zh-CN" altLang="en-US" sz="2800" dirty="0"/>
                    </a:p>
                  </a:txBody>
                  <a:tcPr/>
                </a:tc>
              </a:tr>
            </a:tbl>
          </a:graphicData>
        </a:graphic>
      </p:graphicFrame>
    </p:spTree>
    <p:extLst>
      <p:ext uri="{BB962C8B-B14F-4D97-AF65-F5344CB8AC3E}">
        <p14:creationId xmlns:p14="http://schemas.microsoft.com/office/powerpoint/2010/main" val="42588363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1027"/>
          <p:cNvSpPr>
            <a:spLocks noGrp="1" noChangeArrowheads="1"/>
          </p:cNvSpPr>
          <p:nvPr>
            <p:ph type="body" idx="1"/>
          </p:nvPr>
        </p:nvSpPr>
        <p:spPr>
          <a:xfrm>
            <a:off x="217488" y="1066800"/>
            <a:ext cx="8763000" cy="3810000"/>
          </a:xfrm>
          <a:noFill/>
        </p:spPr>
        <p:txBody>
          <a:bodyPr/>
          <a:lstStyle/>
          <a:p>
            <a:pPr marL="0" indent="0" eaLnBrk="1" hangingPunct="1">
              <a:lnSpc>
                <a:spcPct val="120000"/>
              </a:lnSpc>
              <a:buNone/>
            </a:pPr>
            <a:r>
              <a:rPr lang="en-US" altLang="zh-CN" sz="3300" dirty="0" smtClean="0">
                <a:solidFill>
                  <a:schemeClr val="tx2"/>
                </a:solidFill>
                <a:latin typeface="Times New Roman" panose="02020603050405020304" pitchFamily="18" charset="0"/>
              </a:rPr>
              <a:t>1. </a:t>
            </a:r>
            <a:r>
              <a:rPr lang="zh-CN" altLang="en-US" sz="3300" dirty="0" smtClean="0">
                <a:solidFill>
                  <a:schemeClr val="tx2"/>
                </a:solidFill>
                <a:latin typeface="Times New Roman" panose="02020603050405020304" pitchFamily="18" charset="0"/>
              </a:rPr>
              <a:t>图</a:t>
            </a:r>
            <a:endParaRPr lang="en-US" altLang="zh-CN" sz="3300" dirty="0" smtClean="0">
              <a:solidFill>
                <a:schemeClr val="tx2"/>
              </a:solidFill>
              <a:latin typeface="Times New Roman" panose="02020603050405020304" pitchFamily="18" charset="0"/>
            </a:endParaRPr>
          </a:p>
          <a:p>
            <a:pPr eaLnBrk="1" hangingPunct="1">
              <a:lnSpc>
                <a:spcPct val="120000"/>
              </a:lnSpc>
            </a:pPr>
            <a:r>
              <a:rPr lang="zh-CN" altLang="en-US" sz="3300" dirty="0" smtClean="0">
                <a:solidFill>
                  <a:schemeClr val="tx2"/>
                </a:solidFill>
                <a:latin typeface="Times New Roman" panose="02020603050405020304" pitchFamily="18" charset="0"/>
              </a:rPr>
              <a:t>定义4.1.1</a:t>
            </a:r>
            <a:r>
              <a:rPr lang="zh-CN" altLang="en-US" sz="3300" dirty="0" smtClean="0">
                <a:latin typeface="Times New Roman" panose="02020603050405020304" pitchFamily="18" charset="0"/>
              </a:rPr>
              <a:t>  </a:t>
            </a:r>
            <a:r>
              <a:rPr lang="en-US" altLang="zh-CN" sz="3300" dirty="0" smtClean="0">
                <a:solidFill>
                  <a:schemeClr val="tx2"/>
                </a:solidFill>
                <a:latin typeface="Times New Roman" panose="02020603050405020304" pitchFamily="18" charset="0"/>
              </a:rPr>
              <a:t>G＝(P, L)</a:t>
            </a:r>
            <a:r>
              <a:rPr lang="zh-CN" altLang="en-US" sz="3300" dirty="0" smtClean="0">
                <a:latin typeface="Times New Roman" panose="02020603050405020304" pitchFamily="18" charset="0"/>
              </a:rPr>
              <a:t>称为（简单）图。如果</a:t>
            </a:r>
            <a:r>
              <a:rPr lang="en-US" altLang="zh-CN" sz="3300" dirty="0" smtClean="0">
                <a:latin typeface="Times New Roman" panose="02020603050405020304" pitchFamily="18" charset="0"/>
              </a:rPr>
              <a:t>P</a:t>
            </a:r>
            <a:r>
              <a:rPr lang="zh-CN" altLang="en-US" sz="3300" dirty="0" smtClean="0">
                <a:latin typeface="Times New Roman" panose="02020603050405020304" pitchFamily="18" charset="0"/>
              </a:rPr>
              <a:t>是</a:t>
            </a:r>
            <a:r>
              <a:rPr lang="zh-CN" altLang="en-US" sz="3300" dirty="0" smtClean="0">
                <a:solidFill>
                  <a:schemeClr val="tx2"/>
                </a:solidFill>
                <a:latin typeface="Times New Roman" panose="02020603050405020304" pitchFamily="18" charset="0"/>
              </a:rPr>
              <a:t>点</a:t>
            </a:r>
            <a:r>
              <a:rPr lang="zh-CN" altLang="en-US" sz="3300" dirty="0" smtClean="0">
                <a:latin typeface="Times New Roman" panose="02020603050405020304" pitchFamily="18" charset="0"/>
              </a:rPr>
              <a:t>的非空集合，</a:t>
            </a:r>
            <a:r>
              <a:rPr lang="en-US" altLang="zh-CN" sz="3300" dirty="0" smtClean="0">
                <a:latin typeface="Times New Roman" panose="02020603050405020304" pitchFamily="18" charset="0"/>
              </a:rPr>
              <a:t>L</a:t>
            </a:r>
            <a:r>
              <a:rPr lang="zh-CN" altLang="en-US" sz="3300" dirty="0" smtClean="0">
                <a:latin typeface="Times New Roman" panose="02020603050405020304" pitchFamily="18" charset="0"/>
              </a:rPr>
              <a:t>是连接某些</a:t>
            </a:r>
            <a:r>
              <a:rPr lang="zh-CN" altLang="en-US" sz="3300" dirty="0" smtClean="0">
                <a:solidFill>
                  <a:schemeClr val="tx2"/>
                </a:solidFill>
                <a:latin typeface="Times New Roman" panose="02020603050405020304" pitchFamily="18" charset="0"/>
              </a:rPr>
              <a:t>不同点对</a:t>
            </a:r>
            <a:r>
              <a:rPr lang="zh-CN" altLang="en-US" sz="3300" dirty="0" smtClean="0">
                <a:latin typeface="Times New Roman" panose="02020603050405020304" pitchFamily="18" charset="0"/>
              </a:rPr>
              <a:t>的</a:t>
            </a:r>
            <a:r>
              <a:rPr lang="zh-CN" altLang="en-US" sz="3300" dirty="0" smtClean="0">
                <a:solidFill>
                  <a:schemeClr val="tx2"/>
                </a:solidFill>
                <a:latin typeface="Times New Roman" panose="02020603050405020304" pitchFamily="18" charset="0"/>
              </a:rPr>
              <a:t>边</a:t>
            </a:r>
            <a:r>
              <a:rPr lang="zh-CN" altLang="en-US" sz="3300" dirty="0" smtClean="0">
                <a:latin typeface="Times New Roman" panose="02020603050405020304" pitchFamily="18" charset="0"/>
              </a:rPr>
              <a:t>集合，并且任意一对不同点之间</a:t>
            </a:r>
            <a:r>
              <a:rPr lang="zh-CN" altLang="en-US" sz="3300" dirty="0" smtClean="0">
                <a:solidFill>
                  <a:schemeClr val="tx2"/>
                </a:solidFill>
                <a:latin typeface="Times New Roman" panose="02020603050405020304" pitchFamily="18" charset="0"/>
              </a:rPr>
              <a:t>最多有一条</a:t>
            </a:r>
            <a:r>
              <a:rPr lang="zh-CN" altLang="en-US" sz="3300" dirty="0" smtClean="0">
                <a:latin typeface="Times New Roman" panose="02020603050405020304" pitchFamily="18" charset="0"/>
              </a:rPr>
              <a:t>边。</a:t>
            </a:r>
          </a:p>
          <a:p>
            <a:pPr eaLnBrk="1" hangingPunct="1">
              <a:lnSpc>
                <a:spcPct val="120000"/>
              </a:lnSpc>
            </a:pPr>
            <a:r>
              <a:rPr lang="zh-CN" altLang="en-US" sz="3300" dirty="0" smtClean="0">
                <a:latin typeface="Times New Roman" panose="02020603050405020304" pitchFamily="18" charset="0"/>
              </a:rPr>
              <a:t>当</a:t>
            </a:r>
            <a:r>
              <a:rPr lang="en-US" altLang="zh-CN" sz="3300" dirty="0" smtClean="0">
                <a:latin typeface="Times New Roman" panose="02020603050405020304" pitchFamily="18" charset="0"/>
              </a:rPr>
              <a:t>P</a:t>
            </a:r>
            <a:r>
              <a:rPr lang="zh-CN" altLang="en-US" sz="3300" dirty="0" smtClean="0">
                <a:latin typeface="Times New Roman" panose="02020603050405020304" pitchFamily="18" charset="0"/>
              </a:rPr>
              <a:t>为有限集时，</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称为</a:t>
            </a:r>
            <a:r>
              <a:rPr lang="zh-CN" altLang="en-US" sz="3300" dirty="0" smtClean="0">
                <a:solidFill>
                  <a:schemeClr val="tx2"/>
                </a:solidFill>
                <a:latin typeface="Times New Roman" panose="02020603050405020304" pitchFamily="18" charset="0"/>
              </a:rPr>
              <a:t>有限图</a:t>
            </a:r>
            <a:r>
              <a:rPr lang="zh-CN" altLang="en-US" sz="3300" dirty="0" smtClean="0">
                <a:latin typeface="Times New Roman" panose="02020603050405020304" pitchFamily="18" charset="0"/>
              </a:rPr>
              <a:t>。</a:t>
            </a:r>
            <a:endParaRPr lang="zh-CN" altLang="en-US" dirty="0" smtClean="0">
              <a:solidFill>
                <a:srgbClr val="FFFF00"/>
              </a:solidFill>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7373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CDB54FB-E130-46F2-9853-1C022E6437C2}" type="slidenum">
              <a:rPr kumimoji="0" lang="zh-CN" altLang="en-US" sz="1400" b="0" smtClean="0"/>
              <a:pPr>
                <a:spcBef>
                  <a:spcPct val="0"/>
                </a:spcBef>
                <a:buClrTx/>
                <a:buFontTx/>
                <a:buNone/>
              </a:pPr>
              <a:t>8</a:t>
            </a:fld>
            <a:endParaRPr kumimoji="0" lang="en-US" altLang="zh-CN" sz="1400" b="0" smtClean="0"/>
          </a:p>
        </p:txBody>
      </p:sp>
      <p:sp>
        <p:nvSpPr>
          <p:cNvPr id="3" name="标题 2"/>
          <p:cNvSpPr>
            <a:spLocks noGrp="1"/>
          </p:cNvSpPr>
          <p:nvPr>
            <p:ph type="title"/>
          </p:nvPr>
        </p:nvSpPr>
        <p:spPr>
          <a:xfrm>
            <a:off x="0" y="27057"/>
            <a:ext cx="7772400" cy="707886"/>
          </a:xfrm>
        </p:spPr>
        <p:txBody>
          <a:bodyPr/>
          <a:lstStyle/>
          <a:p>
            <a:pPr algn="l"/>
            <a:r>
              <a:rPr lang="zh-CN" altLang="en-US" sz="4000" dirty="0" smtClean="0">
                <a:solidFill>
                  <a:srgbClr val="FFCC00"/>
                </a:solidFill>
                <a:latin typeface="Times New Roman" pitchFamily="18" charset="0"/>
                <a:cs typeface="+mn-cs"/>
              </a:rPr>
              <a:t>§</a:t>
            </a:r>
            <a:r>
              <a:rPr lang="en-US" altLang="zh-CN" sz="4000" dirty="0" smtClean="0">
                <a:solidFill>
                  <a:srgbClr val="FFCC00"/>
                </a:solidFill>
                <a:latin typeface="+mj-ea"/>
                <a:cs typeface="+mn-cs"/>
              </a:rPr>
              <a:t>4.1 </a:t>
            </a:r>
            <a:r>
              <a:rPr lang="zh-CN" altLang="en-US" sz="4000" dirty="0" smtClean="0">
                <a:solidFill>
                  <a:srgbClr val="FFCC00"/>
                </a:solidFill>
                <a:latin typeface="Times New Roman" pitchFamily="18" charset="0"/>
                <a:cs typeface="+mn-cs"/>
              </a:rPr>
              <a:t>图</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 calcmode="lin" valueType="num">
                                      <p:cBhvr additive="base">
                                        <p:cTn id="7"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200"/>
            <a:ext cx="9144000" cy="6629400"/>
          </a:xfrm>
        </p:spPr>
        <p:txBody>
          <a:bodyPr/>
          <a:lstStyle/>
          <a:p>
            <a:pPr marL="0" lvl="0" indent="0">
              <a:lnSpc>
                <a:spcPct val="110000"/>
              </a:lnSpc>
              <a:buClr>
                <a:srgbClr val="FFCC00"/>
              </a:buClr>
              <a:buNone/>
            </a:pPr>
            <a:r>
              <a:rPr lang="en-US" altLang="zh-CN" sz="2500" dirty="0" smtClean="0"/>
              <a:t>2:</a:t>
            </a:r>
            <a:r>
              <a:rPr lang="zh-CN" altLang="en-US" sz="2500" dirty="0" smtClean="0"/>
              <a:t> </a:t>
            </a:r>
            <a:r>
              <a:rPr lang="en-US" altLang="zh-CN" sz="2500" dirty="0" smtClean="0">
                <a:solidFill>
                  <a:schemeClr val="tx2"/>
                </a:solidFill>
              </a:rPr>
              <a:t>l(v</a:t>
            </a:r>
            <a:r>
              <a:rPr lang="en-US" altLang="zh-CN" sz="2500" dirty="0">
                <a:solidFill>
                  <a:schemeClr val="tx2"/>
                </a:solidFill>
              </a:rPr>
              <a:t>) = min{ l(v), l(</a:t>
            </a:r>
            <a:r>
              <a:rPr lang="en-US" altLang="zh-CN" sz="2500" dirty="0" err="1">
                <a:solidFill>
                  <a:schemeClr val="tx2"/>
                </a:solidFill>
              </a:rPr>
              <a:t>ui</a:t>
            </a:r>
            <a:r>
              <a:rPr lang="en-US" altLang="zh-CN" sz="2500" dirty="0">
                <a:solidFill>
                  <a:schemeClr val="tx2"/>
                </a:solidFill>
              </a:rPr>
              <a:t>)+w(</a:t>
            </a:r>
            <a:r>
              <a:rPr lang="en-US" altLang="zh-CN" sz="2500" dirty="0" err="1">
                <a:solidFill>
                  <a:schemeClr val="tx2"/>
                </a:solidFill>
              </a:rPr>
              <a:t>ui</a:t>
            </a:r>
            <a:r>
              <a:rPr lang="en-US" altLang="zh-CN" sz="2500" dirty="0">
                <a:solidFill>
                  <a:schemeClr val="tx2"/>
                </a:solidFill>
              </a:rPr>
              <a:t>, v) }</a:t>
            </a:r>
          </a:p>
          <a:p>
            <a:pPr lvl="0">
              <a:lnSpc>
                <a:spcPct val="110000"/>
              </a:lnSpc>
              <a:buClr>
                <a:srgbClr val="FFCC00"/>
              </a:buClr>
              <a:buNone/>
            </a:pPr>
            <a:endParaRPr lang="en-US" altLang="zh-CN" sz="2500" dirty="0" smtClean="0">
              <a:solidFill>
                <a:srgbClr val="FFFFFF"/>
              </a:solidFill>
            </a:endParaRPr>
          </a:p>
          <a:p>
            <a:pPr lvl="0">
              <a:lnSpc>
                <a:spcPct val="110000"/>
              </a:lnSpc>
              <a:buClr>
                <a:srgbClr val="FFCC00"/>
              </a:buClr>
              <a:buNone/>
            </a:pPr>
            <a:endParaRPr lang="en-US" altLang="zh-CN" sz="2500" dirty="0">
              <a:solidFill>
                <a:srgbClr val="FFFFFF"/>
              </a:solidFill>
            </a:endParaRPr>
          </a:p>
          <a:p>
            <a:pPr lvl="0">
              <a:lnSpc>
                <a:spcPct val="110000"/>
              </a:lnSpc>
              <a:buClr>
                <a:srgbClr val="FFCC00"/>
              </a:buClr>
              <a:buNone/>
            </a:pPr>
            <a:endParaRPr lang="en-US" altLang="zh-CN" sz="1000" dirty="0" smtClean="0">
              <a:solidFill>
                <a:srgbClr val="FFFFFF"/>
              </a:solidFill>
            </a:endParaRPr>
          </a:p>
          <a:p>
            <a:pPr lvl="0">
              <a:lnSpc>
                <a:spcPct val="110000"/>
              </a:lnSpc>
              <a:buClr>
                <a:srgbClr val="FFCC00"/>
              </a:buClr>
              <a:buNone/>
            </a:pPr>
            <a:endParaRPr lang="en-US" altLang="zh-CN" sz="1000" dirty="0">
              <a:solidFill>
                <a:srgbClr val="FFFFFF"/>
              </a:solidFill>
            </a:endParaRPr>
          </a:p>
          <a:p>
            <a:pPr lvl="0">
              <a:lnSpc>
                <a:spcPct val="110000"/>
              </a:lnSpc>
              <a:buClr>
                <a:srgbClr val="FFCC00"/>
              </a:buClr>
              <a:buNone/>
            </a:pPr>
            <a:endParaRPr lang="en-US" altLang="zh-CN" sz="1000" dirty="0" smtClean="0">
              <a:solidFill>
                <a:srgbClr val="FFFFFF"/>
              </a:solidFill>
            </a:endParaRPr>
          </a:p>
          <a:p>
            <a:pPr lvl="0">
              <a:lnSpc>
                <a:spcPct val="110000"/>
              </a:lnSpc>
              <a:buClr>
                <a:srgbClr val="FFCC00"/>
              </a:buClr>
              <a:buNone/>
            </a:pPr>
            <a:r>
              <a:rPr lang="en-US" altLang="zh-CN" sz="2500" dirty="0" smtClean="0">
                <a:solidFill>
                  <a:srgbClr val="FFFFFF"/>
                </a:solidFill>
              </a:rPr>
              <a:t>l(a</a:t>
            </a:r>
            <a:r>
              <a:rPr lang="en-US" altLang="zh-CN" sz="2500" dirty="0">
                <a:solidFill>
                  <a:srgbClr val="FFFFFF"/>
                </a:solidFill>
              </a:rPr>
              <a:t>)=min{l(a), l(f)+w(</a:t>
            </a:r>
            <a:r>
              <a:rPr lang="en-US" altLang="zh-CN" sz="2500" dirty="0" err="1">
                <a:solidFill>
                  <a:srgbClr val="FFFFFF"/>
                </a:solidFill>
              </a:rPr>
              <a:t>f,a</a:t>
            </a:r>
            <a:r>
              <a:rPr lang="en-US" altLang="zh-CN" sz="2500" dirty="0">
                <a:solidFill>
                  <a:srgbClr val="FFFFFF"/>
                </a:solidFill>
              </a:rPr>
              <a:t>)}=min{8, 1+7}=8</a:t>
            </a:r>
          </a:p>
          <a:p>
            <a:pPr lvl="0">
              <a:lnSpc>
                <a:spcPct val="110000"/>
              </a:lnSpc>
              <a:buClr>
                <a:srgbClr val="FFCC00"/>
              </a:buClr>
              <a:buNone/>
            </a:pPr>
            <a:r>
              <a:rPr lang="en-US" altLang="zh-CN" sz="2500" dirty="0" smtClean="0">
                <a:solidFill>
                  <a:srgbClr val="FFFFFF"/>
                </a:solidFill>
              </a:rPr>
              <a:t>l(b</a:t>
            </a:r>
            <a:r>
              <a:rPr lang="en-US" altLang="zh-CN" sz="2500" dirty="0">
                <a:solidFill>
                  <a:srgbClr val="FFFFFF"/>
                </a:solidFill>
              </a:rPr>
              <a:t>)=min{l(b), l(f)+w(</a:t>
            </a:r>
            <a:r>
              <a:rPr lang="en-US" altLang="zh-CN" sz="2500" dirty="0" err="1">
                <a:solidFill>
                  <a:srgbClr val="FFFFFF"/>
                </a:solidFill>
              </a:rPr>
              <a:t>f,b</a:t>
            </a:r>
            <a:r>
              <a:rPr lang="en-US" altLang="zh-CN" sz="2500" dirty="0">
                <a:solidFill>
                  <a:srgbClr val="FFFFFF"/>
                </a:solidFill>
              </a:rPr>
              <a:t>)}=min{4, 1+∞}=4</a:t>
            </a:r>
          </a:p>
          <a:p>
            <a:pPr lvl="0">
              <a:lnSpc>
                <a:spcPct val="110000"/>
              </a:lnSpc>
              <a:buClr>
                <a:srgbClr val="FFCC00"/>
              </a:buClr>
              <a:buNone/>
            </a:pPr>
            <a:r>
              <a:rPr lang="en-US" altLang="zh-CN" sz="2500" dirty="0" smtClean="0">
                <a:solidFill>
                  <a:srgbClr val="FFFFFF"/>
                </a:solidFill>
              </a:rPr>
              <a:t>l(c</a:t>
            </a:r>
            <a:r>
              <a:rPr lang="en-US" altLang="zh-CN" sz="2500" dirty="0">
                <a:solidFill>
                  <a:srgbClr val="FFFFFF"/>
                </a:solidFill>
              </a:rPr>
              <a:t>)=min{l(c), l(f)+w(</a:t>
            </a:r>
            <a:r>
              <a:rPr lang="en-US" altLang="zh-CN" sz="2500" dirty="0" err="1">
                <a:solidFill>
                  <a:srgbClr val="FFFFFF"/>
                </a:solidFill>
              </a:rPr>
              <a:t>f,c</a:t>
            </a:r>
            <a:r>
              <a:rPr lang="en-US" altLang="zh-CN" sz="2500" dirty="0">
                <a:solidFill>
                  <a:srgbClr val="FFFFFF"/>
                </a:solidFill>
              </a:rPr>
              <a:t>)}=min{∞, 1+∞}=</a:t>
            </a:r>
            <a:r>
              <a:rPr lang="en-US" altLang="zh-CN" sz="2500" dirty="0" smtClean="0">
                <a:solidFill>
                  <a:srgbClr val="FFFFFF"/>
                </a:solidFill>
              </a:rPr>
              <a:t>∞ </a:t>
            </a:r>
            <a:endParaRPr lang="en-US" altLang="zh-CN" sz="2500" dirty="0">
              <a:solidFill>
                <a:srgbClr val="FFFFFF"/>
              </a:solidFill>
            </a:endParaRPr>
          </a:p>
          <a:p>
            <a:pPr lvl="0">
              <a:lnSpc>
                <a:spcPct val="110000"/>
              </a:lnSpc>
              <a:buClr>
                <a:srgbClr val="FFCC00"/>
              </a:buClr>
              <a:buNone/>
            </a:pPr>
            <a:r>
              <a:rPr lang="en-US" altLang="zh-CN" sz="2500" dirty="0" smtClean="0">
                <a:solidFill>
                  <a:srgbClr val="FFFFFF"/>
                </a:solidFill>
              </a:rPr>
              <a:t>l(d</a:t>
            </a:r>
            <a:r>
              <a:rPr lang="en-US" altLang="zh-CN" sz="2500" dirty="0">
                <a:solidFill>
                  <a:srgbClr val="FFFFFF"/>
                </a:solidFill>
              </a:rPr>
              <a:t>)=min{l(d), l(f)+w(</a:t>
            </a:r>
            <a:r>
              <a:rPr lang="en-US" altLang="zh-CN" sz="2500" dirty="0" err="1">
                <a:solidFill>
                  <a:srgbClr val="FFFFFF"/>
                </a:solidFill>
              </a:rPr>
              <a:t>f,d</a:t>
            </a:r>
            <a:r>
              <a:rPr lang="en-US" altLang="zh-CN" sz="2500" dirty="0">
                <a:solidFill>
                  <a:srgbClr val="FFFFFF"/>
                </a:solidFill>
              </a:rPr>
              <a:t>)}=min{∞, 1+3}=4</a:t>
            </a:r>
          </a:p>
          <a:p>
            <a:pPr lvl="0">
              <a:lnSpc>
                <a:spcPct val="110000"/>
              </a:lnSpc>
              <a:buClr>
                <a:srgbClr val="FFCC00"/>
              </a:buClr>
              <a:buNone/>
            </a:pPr>
            <a:r>
              <a:rPr lang="en-US" altLang="zh-CN" sz="2500" dirty="0" smtClean="0">
                <a:solidFill>
                  <a:srgbClr val="FFFFFF"/>
                </a:solidFill>
              </a:rPr>
              <a:t>l(e)=min{l(e), l(f)+w(</a:t>
            </a:r>
            <a:r>
              <a:rPr lang="en-US" altLang="zh-CN" sz="2500" dirty="0" err="1" smtClean="0">
                <a:solidFill>
                  <a:srgbClr val="FFFFFF"/>
                </a:solidFill>
              </a:rPr>
              <a:t>f,e</a:t>
            </a:r>
            <a:r>
              <a:rPr lang="en-US" altLang="zh-CN" sz="2500" dirty="0" smtClean="0">
                <a:solidFill>
                  <a:srgbClr val="FFFFFF"/>
                </a:solidFill>
              </a:rPr>
              <a:t>)}=min{2, 1+2}=</a:t>
            </a:r>
            <a:r>
              <a:rPr lang="en-US" altLang="zh-CN" sz="2500" dirty="0" smtClean="0">
                <a:solidFill>
                  <a:srgbClr val="FFFF00"/>
                </a:solidFill>
              </a:rPr>
              <a:t>2</a:t>
            </a:r>
            <a:r>
              <a:rPr lang="zh-CN" altLang="en-US" sz="2500" dirty="0" smtClean="0">
                <a:solidFill>
                  <a:srgbClr val="FFFF00"/>
                </a:solidFill>
              </a:rPr>
              <a:t>，</a:t>
            </a:r>
            <a:r>
              <a:rPr lang="en-US" altLang="zh-CN" sz="2500" dirty="0" smtClean="0">
                <a:solidFill>
                  <a:srgbClr val="FFFF00"/>
                </a:solidFill>
              </a:rPr>
              <a:t>u</a:t>
            </a:r>
            <a:r>
              <a:rPr lang="en-US" altLang="zh-CN" sz="2500" baseline="-25000" dirty="0" smtClean="0">
                <a:solidFill>
                  <a:srgbClr val="FFFF00"/>
                </a:solidFill>
              </a:rPr>
              <a:t>0</a:t>
            </a:r>
            <a:r>
              <a:rPr lang="zh-CN" altLang="en-US" sz="2500" dirty="0" smtClean="0">
                <a:solidFill>
                  <a:srgbClr val="FFFF00"/>
                </a:solidFill>
              </a:rPr>
              <a:t>到</a:t>
            </a:r>
            <a:r>
              <a:rPr lang="en-US" altLang="zh-CN" sz="2500" dirty="0" smtClean="0">
                <a:solidFill>
                  <a:srgbClr val="FFFF00"/>
                </a:solidFill>
              </a:rPr>
              <a:t>e</a:t>
            </a:r>
            <a:r>
              <a:rPr lang="zh-CN" altLang="en-US" sz="2500" dirty="0" smtClean="0">
                <a:solidFill>
                  <a:srgbClr val="FFFF00"/>
                </a:solidFill>
              </a:rPr>
              <a:t>最短路</a:t>
            </a:r>
            <a:r>
              <a:rPr lang="en-US" altLang="zh-CN" sz="2500" dirty="0" smtClean="0">
                <a:solidFill>
                  <a:srgbClr val="FFFF00"/>
                </a:solidFill>
              </a:rPr>
              <a:t>(u</a:t>
            </a:r>
            <a:r>
              <a:rPr lang="en-US" altLang="zh-CN" sz="2500" baseline="-25000" dirty="0" smtClean="0">
                <a:solidFill>
                  <a:srgbClr val="FFFF00"/>
                </a:solidFill>
              </a:rPr>
              <a:t>0</a:t>
            </a:r>
            <a:r>
              <a:rPr lang="en-US" altLang="zh-CN" sz="2500" dirty="0" smtClean="0">
                <a:solidFill>
                  <a:srgbClr val="FFFF00"/>
                </a:solidFill>
              </a:rPr>
              <a:t>,e)</a:t>
            </a:r>
          </a:p>
          <a:p>
            <a:pPr lvl="0">
              <a:lnSpc>
                <a:spcPct val="110000"/>
              </a:lnSpc>
              <a:buClr>
                <a:srgbClr val="FFCC00"/>
              </a:buClr>
              <a:buNone/>
            </a:pPr>
            <a:r>
              <a:rPr lang="en-US" altLang="zh-CN" sz="2500" dirty="0" smtClean="0">
                <a:solidFill>
                  <a:srgbClr val="FFFFFF"/>
                </a:solidFill>
              </a:rPr>
              <a:t>l(g)=min{l(g), l(f)+w(</a:t>
            </a:r>
            <a:r>
              <a:rPr lang="en-US" altLang="zh-CN" sz="2500" dirty="0" err="1" smtClean="0">
                <a:solidFill>
                  <a:srgbClr val="FFFFFF"/>
                </a:solidFill>
              </a:rPr>
              <a:t>f,g</a:t>
            </a:r>
            <a:r>
              <a:rPr lang="en-US" altLang="zh-CN" sz="2500" dirty="0" smtClean="0">
                <a:solidFill>
                  <a:srgbClr val="FFFFFF"/>
                </a:solidFill>
              </a:rPr>
              <a:t>)}=min{7, 1+∞}=7</a:t>
            </a:r>
            <a:endParaRPr lang="en-US" altLang="zh-CN" sz="3000" b="0" dirty="0" smtClean="0">
              <a:latin typeface="Times New Roman" panose="02020603050405020304" pitchFamily="18" charset="0"/>
              <a:cs typeface="Times New Roman" panose="02020603050405020304" pitchFamily="18" charset="0"/>
            </a:endParaRPr>
          </a:p>
          <a:p>
            <a:pPr marL="0" indent="0">
              <a:buNone/>
              <a:defRPr/>
            </a:pPr>
            <a:endParaRPr lang="en-US" altLang="zh-CN" b="0" dirty="0">
              <a:solidFill>
                <a:schemeClr val="tx2"/>
              </a:solidFill>
              <a:latin typeface="Times New Roman" panose="02020603050405020304" pitchFamily="18" charset="0"/>
              <a:cs typeface="Times New Roman" panose="02020603050405020304" pitchFamily="18" charset="0"/>
            </a:endParaRPr>
          </a:p>
          <a:p>
            <a:endParaRPr lang="zh-CN" altLang="en-US" dirty="0"/>
          </a:p>
        </p:txBody>
      </p:sp>
      <p:sp>
        <p:nvSpPr>
          <p:cNvPr id="4" name="页脚占位符 3"/>
          <p:cNvSpPr>
            <a:spLocks noGrp="1"/>
          </p:cNvSpPr>
          <p:nvPr>
            <p:ph type="ftr" sz="quarter" idx="11"/>
          </p:nvPr>
        </p:nvSpPr>
        <p:spPr/>
        <p:txBody>
          <a:bodyPr/>
          <a:lstStyle/>
          <a:p>
            <a:pPr>
              <a:defRPr/>
            </a:pPr>
            <a:endParaRPr lang="en-US" altLang="zh-CN">
              <a:solidFill>
                <a:srgbClr val="FFFFFF"/>
              </a:solidFill>
            </a:endParaRPr>
          </a:p>
        </p:txBody>
      </p:sp>
      <p:sp>
        <p:nvSpPr>
          <p:cNvPr id="5" name="灯片编号占位符 4"/>
          <p:cNvSpPr>
            <a:spLocks noGrp="1"/>
          </p:cNvSpPr>
          <p:nvPr>
            <p:ph type="sldNum" sz="quarter" idx="12"/>
          </p:nvPr>
        </p:nvSpPr>
        <p:spPr/>
        <p:txBody>
          <a:bodyPr/>
          <a:lstStyle/>
          <a:p>
            <a:pPr>
              <a:defRPr/>
            </a:pPr>
            <a:fld id="{47863175-BD95-43CB-BC1E-2E394BFDF1CC}" type="slidenum">
              <a:rPr lang="zh-CN" altLang="en-US" smtClean="0">
                <a:solidFill>
                  <a:srgbClr val="FFFFFF"/>
                </a:solidFill>
              </a:rPr>
              <a:pPr>
                <a:defRPr/>
              </a:pPr>
              <a:t>80</a:t>
            </a:fld>
            <a:endParaRPr lang="en-US" altLang="zh-CN">
              <a:solidFill>
                <a:srgbClr val="FFFFFF"/>
              </a:solidFill>
            </a:endParaRPr>
          </a:p>
        </p:txBody>
      </p:sp>
      <p:grpSp>
        <p:nvGrpSpPr>
          <p:cNvPr id="7" name="Group 4"/>
          <p:cNvGrpSpPr>
            <a:grpSpLocks/>
          </p:cNvGrpSpPr>
          <p:nvPr/>
        </p:nvGrpSpPr>
        <p:grpSpPr bwMode="auto">
          <a:xfrm>
            <a:off x="4141788" y="-12131"/>
            <a:ext cx="5086919" cy="2669785"/>
            <a:chOff x="576" y="1200"/>
            <a:chExt cx="4504" cy="2701"/>
          </a:xfrm>
        </p:grpSpPr>
        <p:sp>
          <p:nvSpPr>
            <p:cNvPr id="8" name="Text Box 5"/>
            <p:cNvSpPr txBox="1">
              <a:spLocks noChangeArrowheads="1"/>
            </p:cNvSpPr>
            <p:nvPr/>
          </p:nvSpPr>
          <p:spPr bwMode="auto">
            <a:xfrm>
              <a:off x="1564" y="3062"/>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b</a:t>
              </a:r>
              <a:endParaRPr lang="en-US" altLang="zh-CN" sz="3000" b="0" baseline="-25000" dirty="0">
                <a:solidFill>
                  <a:srgbClr val="FFCC00"/>
                </a:solidFill>
                <a:latin typeface="Times New Roman" panose="02020603050405020304" pitchFamily="18" charset="0"/>
              </a:endParaRPr>
            </a:p>
          </p:txBody>
        </p:sp>
        <p:sp>
          <p:nvSpPr>
            <p:cNvPr id="9" name="Line 6"/>
            <p:cNvSpPr>
              <a:spLocks noChangeShapeType="1"/>
            </p:cNvSpPr>
            <p:nvPr/>
          </p:nvSpPr>
          <p:spPr bwMode="auto">
            <a:xfrm flipV="1">
              <a:off x="1870" y="2427"/>
              <a:ext cx="1670"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0" name="Line 7"/>
            <p:cNvSpPr>
              <a:spLocks noChangeShapeType="1"/>
            </p:cNvSpPr>
            <p:nvPr/>
          </p:nvSpPr>
          <p:spPr bwMode="auto">
            <a:xfrm flipV="1">
              <a:off x="1870" y="1591"/>
              <a:ext cx="1670" cy="90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1" name="Line 8"/>
            <p:cNvSpPr>
              <a:spLocks noChangeShapeType="1"/>
            </p:cNvSpPr>
            <p:nvPr/>
          </p:nvSpPr>
          <p:spPr bwMode="auto">
            <a:xfrm flipH="1" flipV="1">
              <a:off x="939" y="2430"/>
              <a:ext cx="2563" cy="90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2" name="Line 9"/>
            <p:cNvSpPr>
              <a:spLocks noChangeShapeType="1"/>
            </p:cNvSpPr>
            <p:nvPr/>
          </p:nvSpPr>
          <p:spPr bwMode="auto">
            <a:xfrm flipH="1" flipV="1">
              <a:off x="1931" y="1635"/>
              <a:ext cx="2719" cy="79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3" name="Line 10"/>
            <p:cNvSpPr>
              <a:spLocks noChangeShapeType="1"/>
            </p:cNvSpPr>
            <p:nvPr/>
          </p:nvSpPr>
          <p:spPr bwMode="auto">
            <a:xfrm flipV="1">
              <a:off x="1905"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4" name="Line 11"/>
            <p:cNvSpPr>
              <a:spLocks noChangeShapeType="1"/>
            </p:cNvSpPr>
            <p:nvPr/>
          </p:nvSpPr>
          <p:spPr bwMode="auto">
            <a:xfrm flipV="1">
              <a:off x="3514"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5" name="Text Box 12"/>
            <p:cNvSpPr txBox="1">
              <a:spLocks noChangeArrowheads="1"/>
            </p:cNvSpPr>
            <p:nvPr/>
          </p:nvSpPr>
          <p:spPr bwMode="auto">
            <a:xfrm>
              <a:off x="576" y="2120"/>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a</a:t>
              </a:r>
              <a:endParaRPr lang="en-US" altLang="zh-CN" sz="3000" b="0" baseline="-25000">
                <a:solidFill>
                  <a:srgbClr val="FFCC00"/>
                </a:solidFill>
                <a:latin typeface="Times New Roman" panose="02020603050405020304" pitchFamily="18" charset="0"/>
              </a:endParaRPr>
            </a:p>
          </p:txBody>
        </p:sp>
        <p:sp>
          <p:nvSpPr>
            <p:cNvPr id="16" name="Text Box 13"/>
            <p:cNvSpPr txBox="1">
              <a:spLocks noChangeArrowheads="1"/>
            </p:cNvSpPr>
            <p:nvPr/>
          </p:nvSpPr>
          <p:spPr bwMode="auto">
            <a:xfrm>
              <a:off x="3408" y="3341"/>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c</a:t>
              </a:r>
              <a:endParaRPr lang="en-US" altLang="zh-CN" sz="3000" b="0" baseline="-25000" dirty="0">
                <a:solidFill>
                  <a:srgbClr val="FFCC00"/>
                </a:solidFill>
                <a:latin typeface="Times New Roman" panose="02020603050405020304" pitchFamily="18" charset="0"/>
              </a:endParaRPr>
            </a:p>
          </p:txBody>
        </p:sp>
        <p:sp>
          <p:nvSpPr>
            <p:cNvPr id="17" name="Text Box 14"/>
            <p:cNvSpPr txBox="1">
              <a:spLocks noChangeArrowheads="1"/>
            </p:cNvSpPr>
            <p:nvPr/>
          </p:nvSpPr>
          <p:spPr bwMode="auto">
            <a:xfrm>
              <a:off x="4746" y="2235"/>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d</a:t>
              </a:r>
              <a:endParaRPr lang="en-US" altLang="zh-CN" sz="3000" b="0" baseline="-25000">
                <a:solidFill>
                  <a:srgbClr val="FFCC00"/>
                </a:solidFill>
                <a:latin typeface="Times New Roman" panose="02020603050405020304" pitchFamily="18" charset="0"/>
              </a:endParaRPr>
            </a:p>
          </p:txBody>
        </p:sp>
        <p:sp>
          <p:nvSpPr>
            <p:cNvPr id="18" name="Text Box 15"/>
            <p:cNvSpPr txBox="1">
              <a:spLocks noChangeArrowheads="1"/>
            </p:cNvSpPr>
            <p:nvPr/>
          </p:nvSpPr>
          <p:spPr bwMode="auto">
            <a:xfrm>
              <a:off x="1241" y="18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7</a:t>
              </a:r>
              <a:endParaRPr lang="en-US" altLang="zh-CN" sz="2800" b="0" baseline="-25000">
                <a:solidFill>
                  <a:srgbClr val="FFFFFF"/>
                </a:solidFill>
                <a:latin typeface="Times New Roman" panose="02020603050405020304" pitchFamily="18" charset="0"/>
              </a:endParaRPr>
            </a:p>
          </p:txBody>
        </p:sp>
        <p:sp>
          <p:nvSpPr>
            <p:cNvPr id="19" name="Text Box 16"/>
            <p:cNvSpPr txBox="1">
              <a:spLocks noChangeArrowheads="1"/>
            </p:cNvSpPr>
            <p:nvPr/>
          </p:nvSpPr>
          <p:spPr bwMode="auto">
            <a:xfrm>
              <a:off x="2700" y="326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6</a:t>
              </a:r>
              <a:endParaRPr lang="en-US" altLang="zh-CN" sz="2800" b="0" baseline="-25000">
                <a:solidFill>
                  <a:srgbClr val="FFFFFF"/>
                </a:solidFill>
                <a:latin typeface="Times New Roman" panose="02020603050405020304" pitchFamily="18" charset="0"/>
              </a:endParaRPr>
            </a:p>
          </p:txBody>
        </p:sp>
        <p:sp>
          <p:nvSpPr>
            <p:cNvPr id="20" name="Text Box 17"/>
            <p:cNvSpPr txBox="1">
              <a:spLocks noChangeArrowheads="1"/>
            </p:cNvSpPr>
            <p:nvPr/>
          </p:nvSpPr>
          <p:spPr bwMode="auto">
            <a:xfrm>
              <a:off x="1164" y="2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21" name="Line 18"/>
            <p:cNvSpPr>
              <a:spLocks noChangeShapeType="1"/>
            </p:cNvSpPr>
            <p:nvPr/>
          </p:nvSpPr>
          <p:spPr bwMode="auto">
            <a:xfrm>
              <a:off x="939" y="2468"/>
              <a:ext cx="966"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2" name="Line 19"/>
            <p:cNvSpPr>
              <a:spLocks noChangeShapeType="1"/>
            </p:cNvSpPr>
            <p:nvPr/>
          </p:nvSpPr>
          <p:spPr bwMode="auto">
            <a:xfrm>
              <a:off x="1905" y="33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3" name="Line 20"/>
            <p:cNvSpPr>
              <a:spLocks noChangeShapeType="1"/>
            </p:cNvSpPr>
            <p:nvPr/>
          </p:nvSpPr>
          <p:spPr bwMode="auto">
            <a:xfrm flipV="1">
              <a:off x="3537" y="2453"/>
              <a:ext cx="1148"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4" name="Line 21"/>
            <p:cNvSpPr>
              <a:spLocks noChangeShapeType="1"/>
            </p:cNvSpPr>
            <p:nvPr/>
          </p:nvSpPr>
          <p:spPr bwMode="auto">
            <a:xfrm>
              <a:off x="939" y="2468"/>
              <a:ext cx="374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5" name="Line 22"/>
            <p:cNvSpPr>
              <a:spLocks noChangeShapeType="1"/>
            </p:cNvSpPr>
            <p:nvPr/>
          </p:nvSpPr>
          <p:spPr bwMode="auto">
            <a:xfrm flipV="1">
              <a:off x="939" y="1632"/>
              <a:ext cx="966"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6" name="Line 23"/>
            <p:cNvSpPr>
              <a:spLocks noChangeShapeType="1"/>
            </p:cNvSpPr>
            <p:nvPr/>
          </p:nvSpPr>
          <p:spPr bwMode="auto">
            <a:xfrm>
              <a:off x="1905" y="16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7" name="Line 24"/>
            <p:cNvSpPr>
              <a:spLocks noChangeShapeType="1"/>
            </p:cNvSpPr>
            <p:nvPr/>
          </p:nvSpPr>
          <p:spPr bwMode="auto">
            <a:xfrm>
              <a:off x="3537" y="1632"/>
              <a:ext cx="1148"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8" name="Oval 25"/>
            <p:cNvSpPr>
              <a:spLocks noChangeArrowheads="1"/>
            </p:cNvSpPr>
            <p:nvPr/>
          </p:nvSpPr>
          <p:spPr bwMode="auto">
            <a:xfrm>
              <a:off x="1845" y="1562"/>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29" name="Oval 26"/>
            <p:cNvSpPr>
              <a:spLocks noChangeArrowheads="1"/>
            </p:cNvSpPr>
            <p:nvPr/>
          </p:nvSpPr>
          <p:spPr bwMode="auto">
            <a:xfrm>
              <a:off x="1845" y="3263"/>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0" name="Oval 27"/>
            <p:cNvSpPr>
              <a:spLocks noChangeArrowheads="1"/>
            </p:cNvSpPr>
            <p:nvPr/>
          </p:nvSpPr>
          <p:spPr bwMode="auto">
            <a:xfrm>
              <a:off x="3472" y="1562"/>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1" name="Oval 28"/>
            <p:cNvSpPr>
              <a:spLocks noChangeArrowheads="1"/>
            </p:cNvSpPr>
            <p:nvPr/>
          </p:nvSpPr>
          <p:spPr bwMode="auto">
            <a:xfrm>
              <a:off x="3472" y="3274"/>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2" name="Oval 29"/>
            <p:cNvSpPr>
              <a:spLocks noChangeArrowheads="1"/>
            </p:cNvSpPr>
            <p:nvPr/>
          </p:nvSpPr>
          <p:spPr bwMode="auto">
            <a:xfrm>
              <a:off x="878" y="2386"/>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3" name="Oval 30"/>
            <p:cNvSpPr>
              <a:spLocks noChangeArrowheads="1"/>
            </p:cNvSpPr>
            <p:nvPr/>
          </p:nvSpPr>
          <p:spPr bwMode="auto">
            <a:xfrm>
              <a:off x="462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4" name="Text Box 31"/>
            <p:cNvSpPr txBox="1">
              <a:spLocks noChangeArrowheads="1"/>
            </p:cNvSpPr>
            <p:nvPr/>
          </p:nvSpPr>
          <p:spPr bwMode="auto">
            <a:xfrm>
              <a:off x="1824" y="1200"/>
              <a:ext cx="277"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f</a:t>
              </a:r>
              <a:endParaRPr lang="en-US" altLang="zh-CN" sz="3000" b="0" baseline="-25000">
                <a:solidFill>
                  <a:srgbClr val="FFCC00"/>
                </a:solidFill>
                <a:latin typeface="Times New Roman" panose="02020603050405020304" pitchFamily="18" charset="0"/>
              </a:endParaRPr>
            </a:p>
          </p:txBody>
        </p:sp>
        <p:sp>
          <p:nvSpPr>
            <p:cNvPr id="35" name="Text Box 32"/>
            <p:cNvSpPr txBox="1">
              <a:spLocks noChangeArrowheads="1"/>
            </p:cNvSpPr>
            <p:nvPr/>
          </p:nvSpPr>
          <p:spPr bwMode="auto">
            <a:xfrm>
              <a:off x="3477" y="1200"/>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e</a:t>
              </a:r>
              <a:endParaRPr lang="en-US" altLang="zh-CN" sz="3000" b="0" baseline="-25000">
                <a:solidFill>
                  <a:srgbClr val="FFCC00"/>
                </a:solidFill>
                <a:latin typeface="Times New Roman" panose="02020603050405020304" pitchFamily="18" charset="0"/>
              </a:endParaRPr>
            </a:p>
          </p:txBody>
        </p:sp>
        <p:sp>
          <p:nvSpPr>
            <p:cNvPr id="36" name="Oval 33"/>
            <p:cNvSpPr>
              <a:spLocks noChangeArrowheads="1"/>
            </p:cNvSpPr>
            <p:nvPr/>
          </p:nvSpPr>
          <p:spPr bwMode="auto">
            <a:xfrm>
              <a:off x="3451"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7" name="Oval 34"/>
            <p:cNvSpPr>
              <a:spLocks noChangeArrowheads="1"/>
            </p:cNvSpPr>
            <p:nvPr/>
          </p:nvSpPr>
          <p:spPr bwMode="auto">
            <a:xfrm>
              <a:off x="184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8" name="Text Box 35"/>
            <p:cNvSpPr txBox="1">
              <a:spLocks noChangeArrowheads="1"/>
            </p:cNvSpPr>
            <p:nvPr/>
          </p:nvSpPr>
          <p:spPr bwMode="auto">
            <a:xfrm>
              <a:off x="1414" y="217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8</a:t>
              </a:r>
              <a:endParaRPr lang="en-US" altLang="zh-CN" sz="2800" b="0" baseline="-25000">
                <a:solidFill>
                  <a:srgbClr val="FFFFFF"/>
                </a:solidFill>
                <a:latin typeface="Times New Roman" panose="02020603050405020304" pitchFamily="18" charset="0"/>
              </a:endParaRPr>
            </a:p>
          </p:txBody>
        </p:sp>
        <p:sp>
          <p:nvSpPr>
            <p:cNvPr id="39" name="Text Box 36"/>
            <p:cNvSpPr txBox="1">
              <a:spLocks noChangeArrowheads="1"/>
            </p:cNvSpPr>
            <p:nvPr/>
          </p:nvSpPr>
          <p:spPr bwMode="auto">
            <a:xfrm>
              <a:off x="1673" y="17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1</a:t>
              </a:r>
              <a:endParaRPr lang="en-US" altLang="zh-CN" sz="2800" b="0" baseline="-25000" dirty="0">
                <a:solidFill>
                  <a:srgbClr val="FFFFFF"/>
                </a:solidFill>
                <a:latin typeface="Times New Roman" panose="02020603050405020304" pitchFamily="18" charset="0"/>
              </a:endParaRPr>
            </a:p>
          </p:txBody>
        </p:sp>
        <p:sp>
          <p:nvSpPr>
            <p:cNvPr id="40" name="Text Box 37"/>
            <p:cNvSpPr txBox="1">
              <a:spLocks noChangeArrowheads="1"/>
            </p:cNvSpPr>
            <p:nvPr/>
          </p:nvSpPr>
          <p:spPr bwMode="auto">
            <a:xfrm>
              <a:off x="1741" y="273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4</a:t>
              </a:r>
              <a:endParaRPr lang="en-US" altLang="zh-CN" sz="2800" b="0" baseline="-25000" dirty="0">
                <a:solidFill>
                  <a:srgbClr val="FFFFFF"/>
                </a:solidFill>
                <a:latin typeface="Times New Roman" panose="02020603050405020304" pitchFamily="18" charset="0"/>
              </a:endParaRPr>
            </a:p>
          </p:txBody>
        </p:sp>
        <p:sp>
          <p:nvSpPr>
            <p:cNvPr id="41" name="Text Box 38"/>
            <p:cNvSpPr txBox="1">
              <a:spLocks noChangeArrowheads="1"/>
            </p:cNvSpPr>
            <p:nvPr/>
          </p:nvSpPr>
          <p:spPr bwMode="auto">
            <a:xfrm>
              <a:off x="2125" y="26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4</a:t>
              </a:r>
              <a:endParaRPr lang="en-US" altLang="zh-CN" sz="2800" b="0" baseline="-25000">
                <a:solidFill>
                  <a:srgbClr val="FFFFFF"/>
                </a:solidFill>
                <a:latin typeface="Times New Roman" panose="02020603050405020304" pitchFamily="18" charset="0"/>
              </a:endParaRPr>
            </a:p>
          </p:txBody>
        </p:sp>
        <p:sp>
          <p:nvSpPr>
            <p:cNvPr id="42" name="Text Box 39"/>
            <p:cNvSpPr txBox="1">
              <a:spLocks noChangeArrowheads="1"/>
            </p:cNvSpPr>
            <p:nvPr/>
          </p:nvSpPr>
          <p:spPr bwMode="auto">
            <a:xfrm>
              <a:off x="2832" y="26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3</a:t>
              </a:r>
              <a:endParaRPr lang="en-US" altLang="zh-CN" sz="2800" b="0" baseline="-25000">
                <a:solidFill>
                  <a:srgbClr val="FFFFFF"/>
                </a:solidFill>
                <a:latin typeface="Times New Roman" panose="02020603050405020304" pitchFamily="18" charset="0"/>
              </a:endParaRPr>
            </a:p>
          </p:txBody>
        </p:sp>
        <p:sp>
          <p:nvSpPr>
            <p:cNvPr id="43" name="Text Box 40"/>
            <p:cNvSpPr txBox="1">
              <a:spLocks noChangeArrowheads="1"/>
            </p:cNvSpPr>
            <p:nvPr/>
          </p:nvSpPr>
          <p:spPr bwMode="auto">
            <a:xfrm>
              <a:off x="3386" y="273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4</a:t>
              </a:r>
              <a:endParaRPr lang="en-US" altLang="zh-CN" sz="2800" b="0" baseline="-25000" dirty="0">
                <a:solidFill>
                  <a:srgbClr val="FFFFFF"/>
                </a:solidFill>
                <a:latin typeface="Times New Roman" panose="02020603050405020304" pitchFamily="18" charset="0"/>
              </a:endParaRPr>
            </a:p>
          </p:txBody>
        </p:sp>
        <p:sp>
          <p:nvSpPr>
            <p:cNvPr id="44" name="Text Box 41"/>
            <p:cNvSpPr txBox="1">
              <a:spLocks noChangeArrowheads="1"/>
            </p:cNvSpPr>
            <p:nvPr/>
          </p:nvSpPr>
          <p:spPr bwMode="auto">
            <a:xfrm>
              <a:off x="2688" y="21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7</a:t>
              </a:r>
              <a:endParaRPr lang="en-US" altLang="zh-CN" sz="2800" b="0" baseline="-25000">
                <a:solidFill>
                  <a:srgbClr val="FFFFFF"/>
                </a:solidFill>
                <a:latin typeface="Times New Roman" panose="02020603050405020304" pitchFamily="18" charset="0"/>
              </a:endParaRPr>
            </a:p>
          </p:txBody>
        </p:sp>
        <p:sp>
          <p:nvSpPr>
            <p:cNvPr id="45" name="Text Box 42"/>
            <p:cNvSpPr txBox="1">
              <a:spLocks noChangeArrowheads="1"/>
            </p:cNvSpPr>
            <p:nvPr/>
          </p:nvSpPr>
          <p:spPr bwMode="auto">
            <a:xfrm>
              <a:off x="2256"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46" name="Text Box 43"/>
            <p:cNvSpPr txBox="1">
              <a:spLocks noChangeArrowheads="1"/>
            </p:cNvSpPr>
            <p:nvPr/>
          </p:nvSpPr>
          <p:spPr bwMode="auto">
            <a:xfrm>
              <a:off x="2989" y="17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3</a:t>
              </a:r>
              <a:endParaRPr lang="en-US" altLang="zh-CN" sz="2800" b="0" baseline="-25000" dirty="0">
                <a:solidFill>
                  <a:srgbClr val="FFFFFF"/>
                </a:solidFill>
                <a:latin typeface="Times New Roman" panose="02020603050405020304" pitchFamily="18" charset="0"/>
              </a:endParaRPr>
            </a:p>
          </p:txBody>
        </p:sp>
        <p:sp>
          <p:nvSpPr>
            <p:cNvPr id="47" name="Text Box 44"/>
            <p:cNvSpPr txBox="1">
              <a:spLocks noChangeArrowheads="1"/>
            </p:cNvSpPr>
            <p:nvPr/>
          </p:nvSpPr>
          <p:spPr bwMode="auto">
            <a:xfrm>
              <a:off x="3386" y="167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5</a:t>
              </a:r>
              <a:endParaRPr lang="en-US" altLang="zh-CN" sz="2800" b="0" baseline="-25000" dirty="0">
                <a:solidFill>
                  <a:srgbClr val="FFFFFF"/>
                </a:solidFill>
                <a:latin typeface="Times New Roman" panose="02020603050405020304" pitchFamily="18" charset="0"/>
              </a:endParaRPr>
            </a:p>
          </p:txBody>
        </p:sp>
        <p:sp>
          <p:nvSpPr>
            <p:cNvPr id="48" name="Text Box 45"/>
            <p:cNvSpPr txBox="1">
              <a:spLocks noChangeArrowheads="1"/>
            </p:cNvSpPr>
            <p:nvPr/>
          </p:nvSpPr>
          <p:spPr bwMode="auto">
            <a:xfrm>
              <a:off x="4044" y="28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6</a:t>
              </a:r>
              <a:endParaRPr lang="en-US" altLang="zh-CN" sz="2800" b="0" baseline="-25000" dirty="0">
                <a:solidFill>
                  <a:srgbClr val="FFFFFF"/>
                </a:solidFill>
                <a:latin typeface="Times New Roman" panose="02020603050405020304" pitchFamily="18" charset="0"/>
              </a:endParaRPr>
            </a:p>
          </p:txBody>
        </p:sp>
        <p:sp>
          <p:nvSpPr>
            <p:cNvPr id="49" name="Text Box 46"/>
            <p:cNvSpPr txBox="1">
              <a:spLocks noChangeArrowheads="1"/>
            </p:cNvSpPr>
            <p:nvPr/>
          </p:nvSpPr>
          <p:spPr bwMode="auto">
            <a:xfrm>
              <a:off x="3948" y="229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3</a:t>
              </a:r>
              <a:endParaRPr lang="en-US" altLang="zh-CN" sz="2800" b="0" baseline="-25000" dirty="0">
                <a:solidFill>
                  <a:srgbClr val="FFFFFF"/>
                </a:solidFill>
                <a:latin typeface="Times New Roman" panose="02020603050405020304" pitchFamily="18" charset="0"/>
              </a:endParaRPr>
            </a:p>
          </p:txBody>
        </p:sp>
        <p:sp>
          <p:nvSpPr>
            <p:cNvPr id="50" name="Text Box 47"/>
            <p:cNvSpPr txBox="1">
              <a:spLocks noChangeArrowheads="1"/>
            </p:cNvSpPr>
            <p:nvPr/>
          </p:nvSpPr>
          <p:spPr bwMode="auto">
            <a:xfrm>
              <a:off x="2640"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51" name="Text Box 48"/>
            <p:cNvSpPr txBox="1">
              <a:spLocks noChangeArrowheads="1"/>
            </p:cNvSpPr>
            <p:nvPr/>
          </p:nvSpPr>
          <p:spPr bwMode="auto">
            <a:xfrm>
              <a:off x="4032" y="1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1</a:t>
              </a:r>
              <a:endParaRPr lang="en-US" altLang="zh-CN" sz="2800" b="0" baseline="-25000">
                <a:solidFill>
                  <a:srgbClr val="FFFFFF"/>
                </a:solidFill>
                <a:latin typeface="Times New Roman" panose="02020603050405020304" pitchFamily="18" charset="0"/>
              </a:endParaRPr>
            </a:p>
          </p:txBody>
        </p:sp>
        <p:sp>
          <p:nvSpPr>
            <p:cNvPr id="52" name="Text Box 49"/>
            <p:cNvSpPr txBox="1">
              <a:spLocks noChangeArrowheads="1"/>
            </p:cNvSpPr>
            <p:nvPr/>
          </p:nvSpPr>
          <p:spPr bwMode="auto">
            <a:xfrm>
              <a:off x="1900" y="2214"/>
              <a:ext cx="447"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u</a:t>
              </a:r>
              <a:r>
                <a:rPr lang="en-US" altLang="zh-CN" sz="3000" b="0" baseline="-25000" dirty="0">
                  <a:solidFill>
                    <a:srgbClr val="FFCC00"/>
                  </a:solidFill>
                  <a:latin typeface="Times New Roman" panose="02020603050405020304" pitchFamily="18" charset="0"/>
                </a:rPr>
                <a:t>0</a:t>
              </a:r>
            </a:p>
          </p:txBody>
        </p:sp>
        <p:sp>
          <p:nvSpPr>
            <p:cNvPr id="53" name="Text Box 50"/>
            <p:cNvSpPr txBox="1">
              <a:spLocks noChangeArrowheads="1"/>
            </p:cNvSpPr>
            <p:nvPr/>
          </p:nvSpPr>
          <p:spPr bwMode="auto">
            <a:xfrm>
              <a:off x="3504" y="2331"/>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g</a:t>
              </a:r>
              <a:endParaRPr lang="en-US" altLang="zh-CN" sz="3000" b="0" baseline="-25000">
                <a:solidFill>
                  <a:srgbClr val="FFCC00"/>
                </a:solidFill>
                <a:latin typeface="Times New Roman" panose="02020603050405020304" pitchFamily="18" charset="0"/>
              </a:endParaRPr>
            </a:p>
          </p:txBody>
        </p:sp>
      </p:grpSp>
      <p:graphicFrame>
        <p:nvGraphicFramePr>
          <p:cNvPr id="55" name="表格 54"/>
          <p:cNvGraphicFramePr>
            <a:graphicFrameLocks noGrp="1"/>
          </p:cNvGraphicFramePr>
          <p:nvPr>
            <p:extLst>
              <p:ext uri="{D42A27DB-BD31-4B8C-83A1-F6EECF244321}">
                <p14:modId xmlns:p14="http://schemas.microsoft.com/office/powerpoint/2010/main" val="823430789"/>
              </p:ext>
            </p:extLst>
          </p:nvPr>
        </p:nvGraphicFramePr>
        <p:xfrm>
          <a:off x="104775" y="5105400"/>
          <a:ext cx="8763003" cy="1417320"/>
        </p:xfrm>
        <a:graphic>
          <a:graphicData uri="http://schemas.openxmlformats.org/drawingml/2006/table">
            <a:tbl>
              <a:tblPr firstRow="1" bandRow="1">
                <a:tableStyleId>{C4B1156A-380E-4F78-BDF5-A606A8083BF9}</a:tableStyleId>
              </a:tblPr>
              <a:tblGrid>
                <a:gridCol w="508122"/>
                <a:gridCol w="1930282"/>
                <a:gridCol w="1828800"/>
                <a:gridCol w="609600"/>
                <a:gridCol w="685800"/>
                <a:gridCol w="609600"/>
                <a:gridCol w="685800"/>
                <a:gridCol w="609600"/>
                <a:gridCol w="609600"/>
                <a:gridCol w="685799"/>
              </a:tblGrid>
              <a:tr h="370840">
                <a:tc>
                  <a:txBody>
                    <a:bodyPr/>
                    <a:lstStyle/>
                    <a:p>
                      <a:endParaRPr lang="zh-CN" altLang="en-US" sz="2500" dirty="0"/>
                    </a:p>
                  </a:txBody>
                  <a:tcPr/>
                </a:tc>
                <a:tc>
                  <a:txBody>
                    <a:bodyPr/>
                    <a:lstStyle/>
                    <a:p>
                      <a:r>
                        <a:rPr lang="en-US" altLang="zh-CN" sz="2500" dirty="0" smtClean="0"/>
                        <a:t>S</a:t>
                      </a:r>
                      <a:endParaRPr lang="zh-CN" altLang="en-US" sz="2500" dirty="0"/>
                    </a:p>
                  </a:txBody>
                  <a:tcPr/>
                </a:tc>
                <a:tc>
                  <a:txBody>
                    <a:bodyPr/>
                    <a:lstStyle/>
                    <a:p>
                      <a:r>
                        <a:rPr lang="en-US" altLang="zh-CN" sz="2500" dirty="0" smtClean="0"/>
                        <a:t>S’</a:t>
                      </a:r>
                      <a:endParaRPr lang="zh-CN" altLang="en-US" sz="2500" dirty="0"/>
                    </a:p>
                  </a:txBody>
                  <a:tcPr/>
                </a:tc>
                <a:tc>
                  <a:txBody>
                    <a:bodyPr/>
                    <a:lstStyle/>
                    <a:p>
                      <a:r>
                        <a:rPr lang="en-US" altLang="zh-CN" sz="2500" dirty="0" smtClean="0"/>
                        <a:t>l(a)</a:t>
                      </a:r>
                      <a:endParaRPr lang="zh-CN" altLang="en-US" sz="2500" dirty="0"/>
                    </a:p>
                  </a:txBody>
                  <a:tcPr/>
                </a:tc>
                <a:tc>
                  <a:txBody>
                    <a:bodyPr/>
                    <a:lstStyle/>
                    <a:p>
                      <a:r>
                        <a:rPr lang="en-US" altLang="zh-CN" sz="2500" dirty="0" smtClean="0"/>
                        <a:t>l(b)</a:t>
                      </a:r>
                      <a:endParaRPr lang="zh-CN" altLang="en-US" sz="2500" dirty="0"/>
                    </a:p>
                  </a:txBody>
                  <a:tcPr/>
                </a:tc>
                <a:tc>
                  <a:txBody>
                    <a:bodyPr/>
                    <a:lstStyle/>
                    <a:p>
                      <a:r>
                        <a:rPr lang="en-US" altLang="zh-CN" sz="2500" dirty="0" smtClean="0"/>
                        <a:t>l(c)</a:t>
                      </a:r>
                      <a:endParaRPr lang="zh-CN" altLang="en-US" sz="2500" dirty="0"/>
                    </a:p>
                  </a:txBody>
                  <a:tcPr/>
                </a:tc>
                <a:tc>
                  <a:txBody>
                    <a:bodyPr/>
                    <a:lstStyle/>
                    <a:p>
                      <a:r>
                        <a:rPr lang="en-US" altLang="zh-CN" sz="2500" dirty="0" smtClean="0"/>
                        <a:t>l(d)</a:t>
                      </a:r>
                      <a:endParaRPr lang="zh-CN" altLang="en-US" sz="2500" dirty="0"/>
                    </a:p>
                  </a:txBody>
                  <a:tcPr/>
                </a:tc>
                <a:tc>
                  <a:txBody>
                    <a:bodyPr/>
                    <a:lstStyle/>
                    <a:p>
                      <a:r>
                        <a:rPr lang="en-US" altLang="zh-CN" sz="2500" dirty="0" smtClean="0"/>
                        <a:t>l(e)</a:t>
                      </a:r>
                      <a:endParaRPr lang="zh-CN" altLang="en-US" sz="2500" dirty="0"/>
                    </a:p>
                  </a:txBody>
                  <a:tcPr/>
                </a:tc>
                <a:tc>
                  <a:txBody>
                    <a:bodyPr/>
                    <a:lstStyle/>
                    <a:p>
                      <a:r>
                        <a:rPr lang="en-US" altLang="zh-CN" sz="2500" dirty="0" smtClean="0"/>
                        <a:t>l(f)</a:t>
                      </a:r>
                      <a:endParaRPr lang="zh-CN" altLang="en-US" sz="2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l(g)</a:t>
                      </a:r>
                      <a:endParaRPr kumimoji="0" lang="zh-CN" altLang="en-US" sz="2500" b="1" i="0" u="none" strike="noStrike" kern="1200" cap="none" spc="0" normalizeH="0" baseline="0" noProof="0" dirty="0">
                        <a:ln>
                          <a:noFill/>
                        </a:ln>
                        <a:solidFill>
                          <a:srgbClr val="000044"/>
                        </a:solidFill>
                        <a:effectLst/>
                        <a:uLnTx/>
                        <a:uFillTx/>
                        <a:latin typeface="+mn-lt"/>
                        <a:ea typeface="+mn-ea"/>
                        <a:cs typeface="+mn-cs"/>
                      </a:endParaRPr>
                    </a:p>
                  </a:txBody>
                  <a:tcPr/>
                </a:tc>
              </a:tr>
              <a:tr h="236220">
                <a:tc>
                  <a:txBody>
                    <a:bodyPr/>
                    <a:lstStyle/>
                    <a:p>
                      <a:r>
                        <a:rPr lang="en-US" altLang="zh-CN" sz="2500" b="1" dirty="0" smtClean="0"/>
                        <a:t>1</a:t>
                      </a:r>
                      <a:endParaRPr lang="zh-CN" altLang="en-US" sz="2500" b="1" dirty="0"/>
                    </a:p>
                  </a:txBody>
                  <a:tcPr/>
                </a:tc>
                <a:tc>
                  <a:txBody>
                    <a:bodyPr/>
                    <a:lstStyle/>
                    <a:p>
                      <a:r>
                        <a:rPr lang="en-US" altLang="zh-CN" sz="2500" b="1" dirty="0" smtClean="0"/>
                        <a:t>u</a:t>
                      </a:r>
                      <a:r>
                        <a:rPr lang="en-US" altLang="zh-CN" sz="2500" b="1" baseline="-25000" dirty="0" smtClean="0"/>
                        <a:t>0</a:t>
                      </a:r>
                      <a:endParaRPr lang="zh-CN" altLang="en-US" sz="2500" b="1" baseline="-25000" dirty="0"/>
                    </a:p>
                  </a:txBody>
                  <a:tcPr/>
                </a:tc>
                <a:tc>
                  <a:txBody>
                    <a:bodyPr/>
                    <a:lstStyle/>
                    <a:p>
                      <a:r>
                        <a:rPr lang="en-US" altLang="zh-CN" sz="2500" b="1" dirty="0" smtClean="0"/>
                        <a:t>abcdefg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500" b="0" i="0" u="none" strike="noStrike" kern="0" cap="none" spc="0" normalizeH="0" baseline="0" noProof="0" dirty="0" smtClean="0">
                          <a:ln>
                            <a:noFill/>
                          </a:ln>
                          <a:solidFill>
                            <a:srgbClr val="000044"/>
                          </a:solidFill>
                          <a:effectLst/>
                          <a:uLnTx/>
                          <a:uFillTx/>
                          <a:latin typeface="Times New Roman" panose="02020603050405020304" pitchFamily="18" charset="0"/>
                          <a:ea typeface="+mn-ea"/>
                          <a:cs typeface="Times New Roman" panose="02020603050405020304" pitchFamily="18" charset="0"/>
                        </a:rPr>
                        <a:t>∞</a:t>
                      </a:r>
                      <a:endParaRPr lang="zh-CN" altLang="en-US" sz="2500" dirty="0"/>
                    </a:p>
                  </a:txBody>
                  <a:tcPr/>
                </a:tc>
                <a:tc>
                  <a:txBody>
                    <a:bodyPr/>
                    <a:lstStyle/>
                    <a:p>
                      <a:r>
                        <a:rPr lang="en-US" altLang="zh-CN" sz="2500" dirty="0" smtClean="0"/>
                        <a:t>2</a:t>
                      </a:r>
                      <a:endParaRPr lang="zh-CN" altLang="en-US" sz="2500" dirty="0"/>
                    </a:p>
                  </a:txBody>
                  <a:tcPr/>
                </a:tc>
                <a:tc>
                  <a:txBody>
                    <a:bodyPr/>
                    <a:lstStyle/>
                    <a:p>
                      <a:r>
                        <a:rPr lang="en-US" altLang="zh-CN" sz="2500" b="1" dirty="0" smtClean="0">
                          <a:solidFill>
                            <a:schemeClr val="tx2"/>
                          </a:solidFill>
                        </a:rPr>
                        <a:t>1</a:t>
                      </a:r>
                      <a:endParaRPr lang="zh-CN" altLang="en-US" sz="2500" b="1" dirty="0">
                        <a:solidFill>
                          <a:schemeClr val="tx2"/>
                        </a:solidFill>
                      </a:endParaRPr>
                    </a:p>
                  </a:txBody>
                  <a:tcPr/>
                </a:tc>
                <a:tc>
                  <a:txBody>
                    <a:bodyPr/>
                    <a:lstStyle/>
                    <a:p>
                      <a:r>
                        <a:rPr lang="en-US" altLang="zh-CN" sz="2500" dirty="0" smtClean="0"/>
                        <a:t>7</a:t>
                      </a:r>
                      <a:endParaRPr lang="zh-CN" altLang="en-US" sz="2500" dirty="0"/>
                    </a:p>
                  </a:txBody>
                  <a:tcPr/>
                </a:tc>
              </a:tr>
              <a:tr h="236220">
                <a:tc>
                  <a:txBody>
                    <a:bodyPr/>
                    <a:lstStyle/>
                    <a:p>
                      <a:r>
                        <a:rPr lang="en-US" altLang="zh-CN" sz="2500" b="1" dirty="0" smtClean="0"/>
                        <a:t>2</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f</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abcdeg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500" dirty="0" smtClean="0"/>
                        <a:t>4</a:t>
                      </a:r>
                      <a:endParaRPr lang="zh-CN" altLang="en-US" sz="2500" dirty="0"/>
                    </a:p>
                  </a:txBody>
                  <a:tcPr/>
                </a:tc>
                <a:tc>
                  <a:txBody>
                    <a:bodyPr/>
                    <a:lstStyle/>
                    <a:p>
                      <a:r>
                        <a:rPr lang="en-US" altLang="zh-CN" sz="2500" b="1" dirty="0" smtClean="0">
                          <a:solidFill>
                            <a:schemeClr val="tx2"/>
                          </a:solidFill>
                        </a:rPr>
                        <a:t>2</a:t>
                      </a: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7</a:t>
                      </a:r>
                      <a:endParaRPr lang="zh-CN" altLang="en-US" sz="2500" dirty="0"/>
                    </a:p>
                  </a:txBody>
                  <a:tcPr/>
                </a:tc>
              </a:tr>
            </a:tbl>
          </a:graphicData>
        </a:graphic>
      </p:graphicFrame>
    </p:spTree>
    <p:extLst>
      <p:ext uri="{BB962C8B-B14F-4D97-AF65-F5344CB8AC3E}">
        <p14:creationId xmlns:p14="http://schemas.microsoft.com/office/powerpoint/2010/main" val="425445565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200"/>
            <a:ext cx="9144000" cy="6553200"/>
          </a:xfrm>
        </p:spPr>
        <p:txBody>
          <a:bodyPr/>
          <a:lstStyle/>
          <a:p>
            <a:pPr marL="0" lvl="0" indent="0">
              <a:lnSpc>
                <a:spcPct val="110000"/>
              </a:lnSpc>
              <a:buClr>
                <a:srgbClr val="FFCC00"/>
              </a:buClr>
              <a:buNone/>
            </a:pPr>
            <a:r>
              <a:rPr lang="en-US" altLang="zh-CN" sz="2500" dirty="0" smtClean="0"/>
              <a:t>3:</a:t>
            </a:r>
            <a:r>
              <a:rPr lang="zh-CN" altLang="en-US" sz="2500" dirty="0" smtClean="0"/>
              <a:t> </a:t>
            </a:r>
            <a:r>
              <a:rPr lang="en-US" altLang="zh-CN" sz="2500" dirty="0" smtClean="0">
                <a:solidFill>
                  <a:schemeClr val="tx2"/>
                </a:solidFill>
              </a:rPr>
              <a:t>l(v</a:t>
            </a:r>
            <a:r>
              <a:rPr lang="en-US" altLang="zh-CN" sz="2500" dirty="0">
                <a:solidFill>
                  <a:schemeClr val="tx2"/>
                </a:solidFill>
              </a:rPr>
              <a:t>) = min{ l(v), l(</a:t>
            </a:r>
            <a:r>
              <a:rPr lang="en-US" altLang="zh-CN" sz="2500" dirty="0" err="1">
                <a:solidFill>
                  <a:schemeClr val="tx2"/>
                </a:solidFill>
              </a:rPr>
              <a:t>ui</a:t>
            </a:r>
            <a:r>
              <a:rPr lang="en-US" altLang="zh-CN" sz="2500" dirty="0">
                <a:solidFill>
                  <a:schemeClr val="tx2"/>
                </a:solidFill>
              </a:rPr>
              <a:t>)+w(</a:t>
            </a:r>
            <a:r>
              <a:rPr lang="en-US" altLang="zh-CN" sz="2500" dirty="0" err="1">
                <a:solidFill>
                  <a:schemeClr val="tx2"/>
                </a:solidFill>
              </a:rPr>
              <a:t>ui</a:t>
            </a:r>
            <a:r>
              <a:rPr lang="en-US" altLang="zh-CN" sz="2500" dirty="0">
                <a:solidFill>
                  <a:schemeClr val="tx2"/>
                </a:solidFill>
              </a:rPr>
              <a:t>, v) }</a:t>
            </a:r>
          </a:p>
          <a:p>
            <a:pPr lvl="0">
              <a:lnSpc>
                <a:spcPct val="110000"/>
              </a:lnSpc>
              <a:buClr>
                <a:srgbClr val="FFCC00"/>
              </a:buClr>
              <a:buNone/>
            </a:pPr>
            <a:endParaRPr lang="en-US" altLang="zh-CN" sz="2500" dirty="0" smtClean="0">
              <a:solidFill>
                <a:srgbClr val="FFFFFF"/>
              </a:solidFill>
            </a:endParaRPr>
          </a:p>
          <a:p>
            <a:pPr lvl="0">
              <a:lnSpc>
                <a:spcPct val="110000"/>
              </a:lnSpc>
              <a:buClr>
                <a:srgbClr val="FFCC00"/>
              </a:buClr>
              <a:buNone/>
            </a:pPr>
            <a:endParaRPr lang="en-US" altLang="zh-CN" sz="1500" dirty="0" smtClean="0">
              <a:solidFill>
                <a:srgbClr val="FFFFFF"/>
              </a:solidFill>
            </a:endParaRPr>
          </a:p>
          <a:p>
            <a:pPr lvl="0">
              <a:lnSpc>
                <a:spcPct val="110000"/>
              </a:lnSpc>
              <a:buClr>
                <a:srgbClr val="FFCC00"/>
              </a:buClr>
              <a:buNone/>
            </a:pPr>
            <a:endParaRPr lang="en-US" altLang="zh-CN" sz="1500" dirty="0">
              <a:solidFill>
                <a:srgbClr val="FFFFFF"/>
              </a:solidFill>
            </a:endParaRPr>
          </a:p>
          <a:p>
            <a:pPr lvl="0">
              <a:lnSpc>
                <a:spcPct val="110000"/>
              </a:lnSpc>
              <a:buClr>
                <a:srgbClr val="FFCC00"/>
              </a:buClr>
              <a:buNone/>
            </a:pPr>
            <a:endParaRPr lang="en-US" altLang="zh-CN" sz="1500" dirty="0" smtClean="0">
              <a:solidFill>
                <a:srgbClr val="FFFFFF"/>
              </a:solidFill>
            </a:endParaRPr>
          </a:p>
          <a:p>
            <a:pPr lvl="0">
              <a:lnSpc>
                <a:spcPct val="110000"/>
              </a:lnSpc>
              <a:buClr>
                <a:srgbClr val="FFCC00"/>
              </a:buClr>
              <a:buNone/>
            </a:pPr>
            <a:endParaRPr lang="en-US" altLang="zh-CN" sz="1500" dirty="0" smtClean="0">
              <a:solidFill>
                <a:srgbClr val="FFFFFF"/>
              </a:solidFill>
            </a:endParaRPr>
          </a:p>
          <a:p>
            <a:pPr lvl="0">
              <a:buClr>
                <a:srgbClr val="FFCC00"/>
              </a:buClr>
              <a:buNone/>
              <a:defRPr/>
            </a:pPr>
            <a:r>
              <a:rPr lang="en-US" altLang="zh-CN" sz="2500" dirty="0">
                <a:solidFill>
                  <a:srgbClr val="FFFFFF"/>
                </a:solidFill>
              </a:rPr>
              <a:t>l(a)=min{l(a), l(e)+w(</a:t>
            </a:r>
            <a:r>
              <a:rPr lang="en-US" altLang="zh-CN" sz="2500" dirty="0" err="1">
                <a:solidFill>
                  <a:srgbClr val="FFFFFF"/>
                </a:solidFill>
              </a:rPr>
              <a:t>e,a</a:t>
            </a:r>
            <a:r>
              <a:rPr lang="en-US" altLang="zh-CN" sz="2500" dirty="0">
                <a:solidFill>
                  <a:srgbClr val="FFFFFF"/>
                </a:solidFill>
              </a:rPr>
              <a:t>)}=min{8, 2+∞}=8</a:t>
            </a:r>
          </a:p>
          <a:p>
            <a:pPr marL="93663" lvl="0" indent="-93663">
              <a:buClr>
                <a:srgbClr val="FFCC00"/>
              </a:buClr>
              <a:buNone/>
              <a:defRPr/>
            </a:pPr>
            <a:r>
              <a:rPr lang="en-US" altLang="zh-CN" sz="2500" dirty="0" smtClean="0">
                <a:solidFill>
                  <a:srgbClr val="FFFFFF"/>
                </a:solidFill>
              </a:rPr>
              <a:t>l(b</a:t>
            </a:r>
            <a:r>
              <a:rPr lang="en-US" altLang="zh-CN" sz="2500" dirty="0">
                <a:solidFill>
                  <a:srgbClr val="FFFFFF"/>
                </a:solidFill>
              </a:rPr>
              <a:t>)=min{l(b), l(e)+w(</a:t>
            </a:r>
            <a:r>
              <a:rPr lang="en-US" altLang="zh-CN" sz="2500" dirty="0" err="1">
                <a:solidFill>
                  <a:srgbClr val="FFFFFF"/>
                </a:solidFill>
              </a:rPr>
              <a:t>e,b</a:t>
            </a:r>
            <a:r>
              <a:rPr lang="en-US" altLang="zh-CN" sz="2500" dirty="0">
                <a:solidFill>
                  <a:srgbClr val="FFFFFF"/>
                </a:solidFill>
              </a:rPr>
              <a:t>)}=min{4, 2+∞}=4</a:t>
            </a:r>
          </a:p>
          <a:p>
            <a:pPr lvl="0">
              <a:buClr>
                <a:srgbClr val="FFCC00"/>
              </a:buClr>
              <a:buNone/>
              <a:defRPr/>
            </a:pPr>
            <a:r>
              <a:rPr lang="en-US" altLang="zh-CN" sz="2500" dirty="0">
                <a:solidFill>
                  <a:srgbClr val="FFFFFF"/>
                </a:solidFill>
              </a:rPr>
              <a:t>l(c)=min{l(c), l(e)+w(</a:t>
            </a:r>
            <a:r>
              <a:rPr lang="en-US" altLang="zh-CN" sz="2500" dirty="0" err="1">
                <a:solidFill>
                  <a:srgbClr val="FFFFFF"/>
                </a:solidFill>
              </a:rPr>
              <a:t>e,c</a:t>
            </a:r>
            <a:r>
              <a:rPr lang="en-US" altLang="zh-CN" sz="2500" dirty="0">
                <a:solidFill>
                  <a:srgbClr val="FFFFFF"/>
                </a:solidFill>
              </a:rPr>
              <a:t>)}=min{∞, 2+∞}=∞</a:t>
            </a:r>
          </a:p>
          <a:p>
            <a:pPr lvl="0">
              <a:buClr>
                <a:srgbClr val="FFCC00"/>
              </a:buClr>
              <a:buNone/>
            </a:pPr>
            <a:r>
              <a:rPr lang="en-US" altLang="zh-CN" sz="2500" dirty="0">
                <a:solidFill>
                  <a:srgbClr val="FFFFFF"/>
                </a:solidFill>
              </a:rPr>
              <a:t>l(d)=min{l(d), l(e)+w(</a:t>
            </a:r>
            <a:r>
              <a:rPr lang="en-US" altLang="zh-CN" sz="2500" dirty="0" err="1">
                <a:solidFill>
                  <a:srgbClr val="FFFFFF"/>
                </a:solidFill>
              </a:rPr>
              <a:t>e,d</a:t>
            </a:r>
            <a:r>
              <a:rPr lang="en-US" altLang="zh-CN" sz="2500" dirty="0">
                <a:solidFill>
                  <a:srgbClr val="FFFFFF"/>
                </a:solidFill>
              </a:rPr>
              <a:t>)}=min{4, 2+1}=</a:t>
            </a:r>
            <a:r>
              <a:rPr lang="en-US" altLang="zh-CN" sz="2500" dirty="0" smtClean="0">
                <a:solidFill>
                  <a:srgbClr val="FFFF00"/>
                </a:solidFill>
              </a:rPr>
              <a:t>3,</a:t>
            </a:r>
            <a:r>
              <a:rPr lang="en-US" altLang="zh-CN" sz="2300" dirty="0">
                <a:solidFill>
                  <a:srgbClr val="FFFF00"/>
                </a:solidFill>
              </a:rPr>
              <a:t> </a:t>
            </a:r>
            <a:r>
              <a:rPr lang="en-US" altLang="zh-CN" sz="2300" dirty="0" smtClean="0">
                <a:solidFill>
                  <a:srgbClr val="FFFF00"/>
                </a:solidFill>
              </a:rPr>
              <a:t>u</a:t>
            </a:r>
            <a:r>
              <a:rPr lang="en-US" altLang="zh-CN" sz="2300" baseline="-25000" dirty="0" smtClean="0">
                <a:solidFill>
                  <a:srgbClr val="FFFF00"/>
                </a:solidFill>
              </a:rPr>
              <a:t>0</a:t>
            </a:r>
            <a:r>
              <a:rPr lang="zh-CN" altLang="en-US" sz="2300" dirty="0" smtClean="0">
                <a:solidFill>
                  <a:srgbClr val="FFFF00"/>
                </a:solidFill>
              </a:rPr>
              <a:t>到</a:t>
            </a:r>
            <a:r>
              <a:rPr lang="en-US" altLang="zh-CN" sz="2300" dirty="0" smtClean="0">
                <a:solidFill>
                  <a:srgbClr val="FFFF00"/>
                </a:solidFill>
              </a:rPr>
              <a:t>d</a:t>
            </a:r>
            <a:r>
              <a:rPr lang="zh-CN" altLang="en-US" sz="2300" dirty="0" smtClean="0">
                <a:solidFill>
                  <a:srgbClr val="FFFF00"/>
                </a:solidFill>
              </a:rPr>
              <a:t>最短路</a:t>
            </a:r>
            <a:r>
              <a:rPr lang="en-US" altLang="zh-CN" sz="2300" dirty="0" smtClean="0">
                <a:solidFill>
                  <a:srgbClr val="FFFF00"/>
                </a:solidFill>
                <a:sym typeface="Wingdings" panose="05000000000000000000" pitchFamily="2" charset="2"/>
              </a:rPr>
              <a:t>(u</a:t>
            </a:r>
            <a:r>
              <a:rPr lang="en-US" altLang="zh-CN" sz="2300" baseline="-25000" dirty="0" smtClean="0">
                <a:solidFill>
                  <a:srgbClr val="FFFF00"/>
                </a:solidFill>
                <a:sym typeface="Wingdings" panose="05000000000000000000" pitchFamily="2" charset="2"/>
              </a:rPr>
              <a:t>0</a:t>
            </a:r>
            <a:r>
              <a:rPr lang="en-US" altLang="zh-CN" sz="2300" dirty="0" smtClean="0">
                <a:solidFill>
                  <a:srgbClr val="FFFF00"/>
                </a:solidFill>
                <a:sym typeface="Wingdings" panose="05000000000000000000" pitchFamily="2" charset="2"/>
              </a:rPr>
              <a:t>,e, d )</a:t>
            </a:r>
          </a:p>
          <a:p>
            <a:pPr lvl="0">
              <a:buClr>
                <a:srgbClr val="FFCC00"/>
              </a:buClr>
              <a:buNone/>
              <a:defRPr/>
            </a:pPr>
            <a:r>
              <a:rPr lang="en-US" altLang="zh-CN" sz="2500" dirty="0" smtClean="0">
                <a:solidFill>
                  <a:srgbClr val="FFFFFF"/>
                </a:solidFill>
              </a:rPr>
              <a:t>l(g)=min{l(g), l(e)+w(</a:t>
            </a:r>
            <a:r>
              <a:rPr lang="en-US" altLang="zh-CN" sz="2500" dirty="0" err="1" smtClean="0">
                <a:solidFill>
                  <a:srgbClr val="FFFFFF"/>
                </a:solidFill>
              </a:rPr>
              <a:t>e,g</a:t>
            </a:r>
            <a:r>
              <a:rPr lang="en-US" altLang="zh-CN" sz="2500" dirty="0" smtClean="0">
                <a:solidFill>
                  <a:srgbClr val="FFFFFF"/>
                </a:solidFill>
              </a:rPr>
              <a:t>)}=min{7, 2+5}=7</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endParaRPr lang="en-US" altLang="zh-CN">
              <a:solidFill>
                <a:srgbClr val="FFFFFF"/>
              </a:solidFill>
            </a:endParaRPr>
          </a:p>
        </p:txBody>
      </p:sp>
      <p:sp>
        <p:nvSpPr>
          <p:cNvPr id="5" name="灯片编号占位符 4"/>
          <p:cNvSpPr>
            <a:spLocks noGrp="1"/>
          </p:cNvSpPr>
          <p:nvPr>
            <p:ph type="sldNum" sz="quarter" idx="12"/>
          </p:nvPr>
        </p:nvSpPr>
        <p:spPr/>
        <p:txBody>
          <a:bodyPr/>
          <a:lstStyle/>
          <a:p>
            <a:pPr>
              <a:defRPr/>
            </a:pPr>
            <a:fld id="{47863175-BD95-43CB-BC1E-2E394BFDF1CC}" type="slidenum">
              <a:rPr lang="zh-CN" altLang="en-US" smtClean="0">
                <a:solidFill>
                  <a:srgbClr val="FFFFFF"/>
                </a:solidFill>
              </a:rPr>
              <a:pPr>
                <a:defRPr/>
              </a:pPr>
              <a:t>81</a:t>
            </a:fld>
            <a:endParaRPr lang="en-US" altLang="zh-CN">
              <a:solidFill>
                <a:srgbClr val="FFFFFF"/>
              </a:solidFill>
            </a:endParaRPr>
          </a:p>
        </p:txBody>
      </p:sp>
      <p:grpSp>
        <p:nvGrpSpPr>
          <p:cNvPr id="7" name="Group 4"/>
          <p:cNvGrpSpPr>
            <a:grpSpLocks/>
          </p:cNvGrpSpPr>
          <p:nvPr/>
        </p:nvGrpSpPr>
        <p:grpSpPr bwMode="auto">
          <a:xfrm>
            <a:off x="4141788" y="-12131"/>
            <a:ext cx="5086919" cy="2526461"/>
            <a:chOff x="576" y="1200"/>
            <a:chExt cx="4504" cy="2556"/>
          </a:xfrm>
        </p:grpSpPr>
        <p:sp>
          <p:nvSpPr>
            <p:cNvPr id="8" name="Text Box 5"/>
            <p:cNvSpPr txBox="1">
              <a:spLocks noChangeArrowheads="1"/>
            </p:cNvSpPr>
            <p:nvPr/>
          </p:nvSpPr>
          <p:spPr bwMode="auto">
            <a:xfrm>
              <a:off x="1564" y="3062"/>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b</a:t>
              </a:r>
              <a:endParaRPr lang="en-US" altLang="zh-CN" sz="3000" b="0" baseline="-25000" dirty="0">
                <a:solidFill>
                  <a:srgbClr val="FFCC00"/>
                </a:solidFill>
                <a:latin typeface="Times New Roman" panose="02020603050405020304" pitchFamily="18" charset="0"/>
              </a:endParaRPr>
            </a:p>
          </p:txBody>
        </p:sp>
        <p:sp>
          <p:nvSpPr>
            <p:cNvPr id="9" name="Line 6"/>
            <p:cNvSpPr>
              <a:spLocks noChangeShapeType="1"/>
            </p:cNvSpPr>
            <p:nvPr/>
          </p:nvSpPr>
          <p:spPr bwMode="auto">
            <a:xfrm flipV="1">
              <a:off x="1870" y="2427"/>
              <a:ext cx="1670"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0" name="Line 7"/>
            <p:cNvSpPr>
              <a:spLocks noChangeShapeType="1"/>
            </p:cNvSpPr>
            <p:nvPr/>
          </p:nvSpPr>
          <p:spPr bwMode="auto">
            <a:xfrm flipV="1">
              <a:off x="1870" y="1591"/>
              <a:ext cx="1670" cy="90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1" name="Line 8"/>
            <p:cNvSpPr>
              <a:spLocks noChangeShapeType="1"/>
            </p:cNvSpPr>
            <p:nvPr/>
          </p:nvSpPr>
          <p:spPr bwMode="auto">
            <a:xfrm flipH="1" flipV="1">
              <a:off x="939" y="2430"/>
              <a:ext cx="2563" cy="90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2" name="Line 9"/>
            <p:cNvSpPr>
              <a:spLocks noChangeShapeType="1"/>
            </p:cNvSpPr>
            <p:nvPr/>
          </p:nvSpPr>
          <p:spPr bwMode="auto">
            <a:xfrm flipH="1" flipV="1">
              <a:off x="1931" y="1635"/>
              <a:ext cx="2719" cy="79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3" name="Line 10"/>
            <p:cNvSpPr>
              <a:spLocks noChangeShapeType="1"/>
            </p:cNvSpPr>
            <p:nvPr/>
          </p:nvSpPr>
          <p:spPr bwMode="auto">
            <a:xfrm flipV="1">
              <a:off x="1905"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4" name="Line 11"/>
            <p:cNvSpPr>
              <a:spLocks noChangeShapeType="1"/>
            </p:cNvSpPr>
            <p:nvPr/>
          </p:nvSpPr>
          <p:spPr bwMode="auto">
            <a:xfrm flipV="1">
              <a:off x="3514"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5" name="Text Box 12"/>
            <p:cNvSpPr txBox="1">
              <a:spLocks noChangeArrowheads="1"/>
            </p:cNvSpPr>
            <p:nvPr/>
          </p:nvSpPr>
          <p:spPr bwMode="auto">
            <a:xfrm>
              <a:off x="576" y="2120"/>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a</a:t>
              </a:r>
              <a:endParaRPr lang="en-US" altLang="zh-CN" sz="3000" b="0" baseline="-25000">
                <a:solidFill>
                  <a:srgbClr val="FFCC00"/>
                </a:solidFill>
                <a:latin typeface="Times New Roman" panose="02020603050405020304" pitchFamily="18" charset="0"/>
              </a:endParaRPr>
            </a:p>
          </p:txBody>
        </p:sp>
        <p:sp>
          <p:nvSpPr>
            <p:cNvPr id="16" name="Text Box 13"/>
            <p:cNvSpPr txBox="1">
              <a:spLocks noChangeArrowheads="1"/>
            </p:cNvSpPr>
            <p:nvPr/>
          </p:nvSpPr>
          <p:spPr bwMode="auto">
            <a:xfrm>
              <a:off x="3408" y="3196"/>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c</a:t>
              </a:r>
              <a:endParaRPr lang="en-US" altLang="zh-CN" sz="3000" b="0" baseline="-25000" dirty="0">
                <a:solidFill>
                  <a:srgbClr val="FFCC00"/>
                </a:solidFill>
                <a:latin typeface="Times New Roman" panose="02020603050405020304" pitchFamily="18" charset="0"/>
              </a:endParaRPr>
            </a:p>
          </p:txBody>
        </p:sp>
        <p:sp>
          <p:nvSpPr>
            <p:cNvPr id="17" name="Text Box 14"/>
            <p:cNvSpPr txBox="1">
              <a:spLocks noChangeArrowheads="1"/>
            </p:cNvSpPr>
            <p:nvPr/>
          </p:nvSpPr>
          <p:spPr bwMode="auto">
            <a:xfrm>
              <a:off x="4746" y="2235"/>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d</a:t>
              </a:r>
              <a:endParaRPr lang="en-US" altLang="zh-CN" sz="3000" b="0" baseline="-25000">
                <a:solidFill>
                  <a:srgbClr val="FFCC00"/>
                </a:solidFill>
                <a:latin typeface="Times New Roman" panose="02020603050405020304" pitchFamily="18" charset="0"/>
              </a:endParaRPr>
            </a:p>
          </p:txBody>
        </p:sp>
        <p:sp>
          <p:nvSpPr>
            <p:cNvPr id="18" name="Text Box 15"/>
            <p:cNvSpPr txBox="1">
              <a:spLocks noChangeArrowheads="1"/>
            </p:cNvSpPr>
            <p:nvPr/>
          </p:nvSpPr>
          <p:spPr bwMode="auto">
            <a:xfrm>
              <a:off x="1241" y="18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7</a:t>
              </a:r>
              <a:endParaRPr lang="en-US" altLang="zh-CN" sz="2800" b="0" baseline="-25000">
                <a:solidFill>
                  <a:srgbClr val="FFFFFF"/>
                </a:solidFill>
                <a:latin typeface="Times New Roman" panose="02020603050405020304" pitchFamily="18" charset="0"/>
              </a:endParaRPr>
            </a:p>
          </p:txBody>
        </p:sp>
        <p:sp>
          <p:nvSpPr>
            <p:cNvPr id="19" name="Text Box 16"/>
            <p:cNvSpPr txBox="1">
              <a:spLocks noChangeArrowheads="1"/>
            </p:cNvSpPr>
            <p:nvPr/>
          </p:nvSpPr>
          <p:spPr bwMode="auto">
            <a:xfrm>
              <a:off x="2700" y="326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6</a:t>
              </a:r>
              <a:endParaRPr lang="en-US" altLang="zh-CN" sz="2800" b="0" baseline="-25000">
                <a:solidFill>
                  <a:srgbClr val="FFFFFF"/>
                </a:solidFill>
                <a:latin typeface="Times New Roman" panose="02020603050405020304" pitchFamily="18" charset="0"/>
              </a:endParaRPr>
            </a:p>
          </p:txBody>
        </p:sp>
        <p:sp>
          <p:nvSpPr>
            <p:cNvPr id="20" name="Text Box 17"/>
            <p:cNvSpPr txBox="1">
              <a:spLocks noChangeArrowheads="1"/>
            </p:cNvSpPr>
            <p:nvPr/>
          </p:nvSpPr>
          <p:spPr bwMode="auto">
            <a:xfrm>
              <a:off x="1164" y="2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21" name="Line 18"/>
            <p:cNvSpPr>
              <a:spLocks noChangeShapeType="1"/>
            </p:cNvSpPr>
            <p:nvPr/>
          </p:nvSpPr>
          <p:spPr bwMode="auto">
            <a:xfrm>
              <a:off x="939" y="2468"/>
              <a:ext cx="966"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2" name="Line 19"/>
            <p:cNvSpPr>
              <a:spLocks noChangeShapeType="1"/>
            </p:cNvSpPr>
            <p:nvPr/>
          </p:nvSpPr>
          <p:spPr bwMode="auto">
            <a:xfrm>
              <a:off x="1905" y="33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3" name="Line 20"/>
            <p:cNvSpPr>
              <a:spLocks noChangeShapeType="1"/>
            </p:cNvSpPr>
            <p:nvPr/>
          </p:nvSpPr>
          <p:spPr bwMode="auto">
            <a:xfrm flipV="1">
              <a:off x="3537" y="2453"/>
              <a:ext cx="1148"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4" name="Line 21"/>
            <p:cNvSpPr>
              <a:spLocks noChangeShapeType="1"/>
            </p:cNvSpPr>
            <p:nvPr/>
          </p:nvSpPr>
          <p:spPr bwMode="auto">
            <a:xfrm>
              <a:off x="939" y="2468"/>
              <a:ext cx="374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5" name="Line 22"/>
            <p:cNvSpPr>
              <a:spLocks noChangeShapeType="1"/>
            </p:cNvSpPr>
            <p:nvPr/>
          </p:nvSpPr>
          <p:spPr bwMode="auto">
            <a:xfrm flipV="1">
              <a:off x="939" y="1632"/>
              <a:ext cx="966"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6" name="Line 23"/>
            <p:cNvSpPr>
              <a:spLocks noChangeShapeType="1"/>
            </p:cNvSpPr>
            <p:nvPr/>
          </p:nvSpPr>
          <p:spPr bwMode="auto">
            <a:xfrm>
              <a:off x="1905" y="16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7" name="Line 24"/>
            <p:cNvSpPr>
              <a:spLocks noChangeShapeType="1"/>
            </p:cNvSpPr>
            <p:nvPr/>
          </p:nvSpPr>
          <p:spPr bwMode="auto">
            <a:xfrm>
              <a:off x="3537" y="1632"/>
              <a:ext cx="1148"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8" name="Oval 25"/>
            <p:cNvSpPr>
              <a:spLocks noChangeArrowheads="1"/>
            </p:cNvSpPr>
            <p:nvPr/>
          </p:nvSpPr>
          <p:spPr bwMode="auto">
            <a:xfrm>
              <a:off x="1845" y="1562"/>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29" name="Oval 26"/>
            <p:cNvSpPr>
              <a:spLocks noChangeArrowheads="1"/>
            </p:cNvSpPr>
            <p:nvPr/>
          </p:nvSpPr>
          <p:spPr bwMode="auto">
            <a:xfrm>
              <a:off x="1845" y="3263"/>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0" name="Oval 27"/>
            <p:cNvSpPr>
              <a:spLocks noChangeArrowheads="1"/>
            </p:cNvSpPr>
            <p:nvPr/>
          </p:nvSpPr>
          <p:spPr bwMode="auto">
            <a:xfrm>
              <a:off x="3472" y="1562"/>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1" name="Oval 28"/>
            <p:cNvSpPr>
              <a:spLocks noChangeArrowheads="1"/>
            </p:cNvSpPr>
            <p:nvPr/>
          </p:nvSpPr>
          <p:spPr bwMode="auto">
            <a:xfrm>
              <a:off x="3472" y="3274"/>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2" name="Oval 29"/>
            <p:cNvSpPr>
              <a:spLocks noChangeArrowheads="1"/>
            </p:cNvSpPr>
            <p:nvPr/>
          </p:nvSpPr>
          <p:spPr bwMode="auto">
            <a:xfrm>
              <a:off x="878" y="2386"/>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3" name="Oval 30"/>
            <p:cNvSpPr>
              <a:spLocks noChangeArrowheads="1"/>
            </p:cNvSpPr>
            <p:nvPr/>
          </p:nvSpPr>
          <p:spPr bwMode="auto">
            <a:xfrm>
              <a:off x="462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4" name="Text Box 31"/>
            <p:cNvSpPr txBox="1">
              <a:spLocks noChangeArrowheads="1"/>
            </p:cNvSpPr>
            <p:nvPr/>
          </p:nvSpPr>
          <p:spPr bwMode="auto">
            <a:xfrm>
              <a:off x="1824" y="1200"/>
              <a:ext cx="277"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f</a:t>
              </a:r>
              <a:endParaRPr lang="en-US" altLang="zh-CN" sz="3000" b="0" baseline="-25000">
                <a:solidFill>
                  <a:srgbClr val="FFCC00"/>
                </a:solidFill>
                <a:latin typeface="Times New Roman" panose="02020603050405020304" pitchFamily="18" charset="0"/>
              </a:endParaRPr>
            </a:p>
          </p:txBody>
        </p:sp>
        <p:sp>
          <p:nvSpPr>
            <p:cNvPr id="35" name="Text Box 32"/>
            <p:cNvSpPr txBox="1">
              <a:spLocks noChangeArrowheads="1"/>
            </p:cNvSpPr>
            <p:nvPr/>
          </p:nvSpPr>
          <p:spPr bwMode="auto">
            <a:xfrm>
              <a:off x="3477" y="1200"/>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e</a:t>
              </a:r>
              <a:endParaRPr lang="en-US" altLang="zh-CN" sz="3000" b="0" baseline="-25000">
                <a:solidFill>
                  <a:srgbClr val="FFCC00"/>
                </a:solidFill>
                <a:latin typeface="Times New Roman" panose="02020603050405020304" pitchFamily="18" charset="0"/>
              </a:endParaRPr>
            </a:p>
          </p:txBody>
        </p:sp>
        <p:sp>
          <p:nvSpPr>
            <p:cNvPr id="36" name="Oval 33"/>
            <p:cNvSpPr>
              <a:spLocks noChangeArrowheads="1"/>
            </p:cNvSpPr>
            <p:nvPr/>
          </p:nvSpPr>
          <p:spPr bwMode="auto">
            <a:xfrm>
              <a:off x="3451"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7" name="Oval 34"/>
            <p:cNvSpPr>
              <a:spLocks noChangeArrowheads="1"/>
            </p:cNvSpPr>
            <p:nvPr/>
          </p:nvSpPr>
          <p:spPr bwMode="auto">
            <a:xfrm>
              <a:off x="184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8" name="Text Box 35"/>
            <p:cNvSpPr txBox="1">
              <a:spLocks noChangeArrowheads="1"/>
            </p:cNvSpPr>
            <p:nvPr/>
          </p:nvSpPr>
          <p:spPr bwMode="auto">
            <a:xfrm>
              <a:off x="1414" y="217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8</a:t>
              </a:r>
              <a:endParaRPr lang="en-US" altLang="zh-CN" sz="2800" b="0" baseline="-25000">
                <a:solidFill>
                  <a:srgbClr val="FFFFFF"/>
                </a:solidFill>
                <a:latin typeface="Times New Roman" panose="02020603050405020304" pitchFamily="18" charset="0"/>
              </a:endParaRPr>
            </a:p>
          </p:txBody>
        </p:sp>
        <p:sp>
          <p:nvSpPr>
            <p:cNvPr id="39" name="Text Box 36"/>
            <p:cNvSpPr txBox="1">
              <a:spLocks noChangeArrowheads="1"/>
            </p:cNvSpPr>
            <p:nvPr/>
          </p:nvSpPr>
          <p:spPr bwMode="auto">
            <a:xfrm>
              <a:off x="1673" y="17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1</a:t>
              </a:r>
              <a:endParaRPr lang="en-US" altLang="zh-CN" sz="2800" b="0" baseline="-25000" dirty="0">
                <a:solidFill>
                  <a:srgbClr val="FFFFFF"/>
                </a:solidFill>
                <a:latin typeface="Times New Roman" panose="02020603050405020304" pitchFamily="18" charset="0"/>
              </a:endParaRPr>
            </a:p>
          </p:txBody>
        </p:sp>
        <p:sp>
          <p:nvSpPr>
            <p:cNvPr id="40" name="Text Box 37"/>
            <p:cNvSpPr txBox="1">
              <a:spLocks noChangeArrowheads="1"/>
            </p:cNvSpPr>
            <p:nvPr/>
          </p:nvSpPr>
          <p:spPr bwMode="auto">
            <a:xfrm>
              <a:off x="1741" y="273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4</a:t>
              </a:r>
              <a:endParaRPr lang="en-US" altLang="zh-CN" sz="2800" b="0" baseline="-25000" dirty="0">
                <a:solidFill>
                  <a:srgbClr val="FFFFFF"/>
                </a:solidFill>
                <a:latin typeface="Times New Roman" panose="02020603050405020304" pitchFamily="18" charset="0"/>
              </a:endParaRPr>
            </a:p>
          </p:txBody>
        </p:sp>
        <p:sp>
          <p:nvSpPr>
            <p:cNvPr id="41" name="Text Box 38"/>
            <p:cNvSpPr txBox="1">
              <a:spLocks noChangeArrowheads="1"/>
            </p:cNvSpPr>
            <p:nvPr/>
          </p:nvSpPr>
          <p:spPr bwMode="auto">
            <a:xfrm>
              <a:off x="2125" y="26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4</a:t>
              </a:r>
              <a:endParaRPr lang="en-US" altLang="zh-CN" sz="2800" b="0" baseline="-25000">
                <a:solidFill>
                  <a:srgbClr val="FFFFFF"/>
                </a:solidFill>
                <a:latin typeface="Times New Roman" panose="02020603050405020304" pitchFamily="18" charset="0"/>
              </a:endParaRPr>
            </a:p>
          </p:txBody>
        </p:sp>
        <p:sp>
          <p:nvSpPr>
            <p:cNvPr id="42" name="Text Box 39"/>
            <p:cNvSpPr txBox="1">
              <a:spLocks noChangeArrowheads="1"/>
            </p:cNvSpPr>
            <p:nvPr/>
          </p:nvSpPr>
          <p:spPr bwMode="auto">
            <a:xfrm>
              <a:off x="2832" y="26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3</a:t>
              </a:r>
              <a:endParaRPr lang="en-US" altLang="zh-CN" sz="2800" b="0" baseline="-25000">
                <a:solidFill>
                  <a:srgbClr val="FFFFFF"/>
                </a:solidFill>
                <a:latin typeface="Times New Roman" panose="02020603050405020304" pitchFamily="18" charset="0"/>
              </a:endParaRPr>
            </a:p>
          </p:txBody>
        </p:sp>
        <p:sp>
          <p:nvSpPr>
            <p:cNvPr id="43" name="Text Box 40"/>
            <p:cNvSpPr txBox="1">
              <a:spLocks noChangeArrowheads="1"/>
            </p:cNvSpPr>
            <p:nvPr/>
          </p:nvSpPr>
          <p:spPr bwMode="auto">
            <a:xfrm>
              <a:off x="3386" y="273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4</a:t>
              </a:r>
              <a:endParaRPr lang="en-US" altLang="zh-CN" sz="2800" b="0" baseline="-25000" dirty="0">
                <a:solidFill>
                  <a:srgbClr val="FFFFFF"/>
                </a:solidFill>
                <a:latin typeface="Times New Roman" panose="02020603050405020304" pitchFamily="18" charset="0"/>
              </a:endParaRPr>
            </a:p>
          </p:txBody>
        </p:sp>
        <p:sp>
          <p:nvSpPr>
            <p:cNvPr id="44" name="Text Box 41"/>
            <p:cNvSpPr txBox="1">
              <a:spLocks noChangeArrowheads="1"/>
            </p:cNvSpPr>
            <p:nvPr/>
          </p:nvSpPr>
          <p:spPr bwMode="auto">
            <a:xfrm>
              <a:off x="2688" y="21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7</a:t>
              </a:r>
              <a:endParaRPr lang="en-US" altLang="zh-CN" sz="2800" b="0" baseline="-25000">
                <a:solidFill>
                  <a:srgbClr val="FFFFFF"/>
                </a:solidFill>
                <a:latin typeface="Times New Roman" panose="02020603050405020304" pitchFamily="18" charset="0"/>
              </a:endParaRPr>
            </a:p>
          </p:txBody>
        </p:sp>
        <p:sp>
          <p:nvSpPr>
            <p:cNvPr id="45" name="Text Box 42"/>
            <p:cNvSpPr txBox="1">
              <a:spLocks noChangeArrowheads="1"/>
            </p:cNvSpPr>
            <p:nvPr/>
          </p:nvSpPr>
          <p:spPr bwMode="auto">
            <a:xfrm>
              <a:off x="2256"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46" name="Text Box 43"/>
            <p:cNvSpPr txBox="1">
              <a:spLocks noChangeArrowheads="1"/>
            </p:cNvSpPr>
            <p:nvPr/>
          </p:nvSpPr>
          <p:spPr bwMode="auto">
            <a:xfrm>
              <a:off x="2989" y="17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3</a:t>
              </a:r>
              <a:endParaRPr lang="en-US" altLang="zh-CN" sz="2800" b="0" baseline="-25000" dirty="0">
                <a:solidFill>
                  <a:srgbClr val="FFFFFF"/>
                </a:solidFill>
                <a:latin typeface="Times New Roman" panose="02020603050405020304" pitchFamily="18" charset="0"/>
              </a:endParaRPr>
            </a:p>
          </p:txBody>
        </p:sp>
        <p:sp>
          <p:nvSpPr>
            <p:cNvPr id="47" name="Text Box 44"/>
            <p:cNvSpPr txBox="1">
              <a:spLocks noChangeArrowheads="1"/>
            </p:cNvSpPr>
            <p:nvPr/>
          </p:nvSpPr>
          <p:spPr bwMode="auto">
            <a:xfrm>
              <a:off x="3386" y="16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5</a:t>
              </a:r>
              <a:endParaRPr lang="en-US" altLang="zh-CN" sz="2800" b="0" baseline="-25000" dirty="0">
                <a:solidFill>
                  <a:srgbClr val="FFFFFF"/>
                </a:solidFill>
                <a:latin typeface="Times New Roman" panose="02020603050405020304" pitchFamily="18" charset="0"/>
              </a:endParaRPr>
            </a:p>
          </p:txBody>
        </p:sp>
        <p:sp>
          <p:nvSpPr>
            <p:cNvPr id="48" name="Text Box 45"/>
            <p:cNvSpPr txBox="1">
              <a:spLocks noChangeArrowheads="1"/>
            </p:cNvSpPr>
            <p:nvPr/>
          </p:nvSpPr>
          <p:spPr bwMode="auto">
            <a:xfrm>
              <a:off x="4044" y="28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6</a:t>
              </a:r>
              <a:endParaRPr lang="en-US" altLang="zh-CN" sz="2800" b="0" baseline="-25000" dirty="0">
                <a:solidFill>
                  <a:srgbClr val="FFFFFF"/>
                </a:solidFill>
                <a:latin typeface="Times New Roman" panose="02020603050405020304" pitchFamily="18" charset="0"/>
              </a:endParaRPr>
            </a:p>
          </p:txBody>
        </p:sp>
        <p:sp>
          <p:nvSpPr>
            <p:cNvPr id="49" name="Text Box 46"/>
            <p:cNvSpPr txBox="1">
              <a:spLocks noChangeArrowheads="1"/>
            </p:cNvSpPr>
            <p:nvPr/>
          </p:nvSpPr>
          <p:spPr bwMode="auto">
            <a:xfrm>
              <a:off x="3948" y="229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3</a:t>
              </a:r>
              <a:endParaRPr lang="en-US" altLang="zh-CN" sz="2800" b="0" baseline="-25000" dirty="0">
                <a:solidFill>
                  <a:srgbClr val="FFFFFF"/>
                </a:solidFill>
                <a:latin typeface="Times New Roman" panose="02020603050405020304" pitchFamily="18" charset="0"/>
              </a:endParaRPr>
            </a:p>
          </p:txBody>
        </p:sp>
        <p:sp>
          <p:nvSpPr>
            <p:cNvPr id="50" name="Text Box 47"/>
            <p:cNvSpPr txBox="1">
              <a:spLocks noChangeArrowheads="1"/>
            </p:cNvSpPr>
            <p:nvPr/>
          </p:nvSpPr>
          <p:spPr bwMode="auto">
            <a:xfrm>
              <a:off x="2640"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51" name="Text Box 48"/>
            <p:cNvSpPr txBox="1">
              <a:spLocks noChangeArrowheads="1"/>
            </p:cNvSpPr>
            <p:nvPr/>
          </p:nvSpPr>
          <p:spPr bwMode="auto">
            <a:xfrm>
              <a:off x="4032" y="1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1</a:t>
              </a:r>
              <a:endParaRPr lang="en-US" altLang="zh-CN" sz="2800" b="0" baseline="-25000">
                <a:solidFill>
                  <a:srgbClr val="FFFFFF"/>
                </a:solidFill>
                <a:latin typeface="Times New Roman" panose="02020603050405020304" pitchFamily="18" charset="0"/>
              </a:endParaRPr>
            </a:p>
          </p:txBody>
        </p:sp>
        <p:sp>
          <p:nvSpPr>
            <p:cNvPr id="52" name="Text Box 49"/>
            <p:cNvSpPr txBox="1">
              <a:spLocks noChangeArrowheads="1"/>
            </p:cNvSpPr>
            <p:nvPr/>
          </p:nvSpPr>
          <p:spPr bwMode="auto">
            <a:xfrm>
              <a:off x="1900" y="2214"/>
              <a:ext cx="447"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u</a:t>
              </a:r>
              <a:r>
                <a:rPr lang="en-US" altLang="zh-CN" sz="3000" b="0" baseline="-25000" dirty="0">
                  <a:solidFill>
                    <a:srgbClr val="FFCC00"/>
                  </a:solidFill>
                  <a:latin typeface="Times New Roman" panose="02020603050405020304" pitchFamily="18" charset="0"/>
                </a:rPr>
                <a:t>0</a:t>
              </a:r>
            </a:p>
          </p:txBody>
        </p:sp>
        <p:sp>
          <p:nvSpPr>
            <p:cNvPr id="53" name="Text Box 50"/>
            <p:cNvSpPr txBox="1">
              <a:spLocks noChangeArrowheads="1"/>
            </p:cNvSpPr>
            <p:nvPr/>
          </p:nvSpPr>
          <p:spPr bwMode="auto">
            <a:xfrm>
              <a:off x="3453" y="2292"/>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g</a:t>
              </a:r>
              <a:endParaRPr lang="en-US" altLang="zh-CN" sz="3000" b="0" baseline="-25000" dirty="0">
                <a:solidFill>
                  <a:srgbClr val="FFCC00"/>
                </a:solidFill>
                <a:latin typeface="Times New Roman" panose="02020603050405020304" pitchFamily="18" charset="0"/>
              </a:endParaRPr>
            </a:p>
          </p:txBody>
        </p:sp>
      </p:grpSp>
      <p:graphicFrame>
        <p:nvGraphicFramePr>
          <p:cNvPr id="55" name="表格 54"/>
          <p:cNvGraphicFramePr>
            <a:graphicFrameLocks noGrp="1"/>
          </p:cNvGraphicFramePr>
          <p:nvPr>
            <p:extLst>
              <p:ext uri="{D42A27DB-BD31-4B8C-83A1-F6EECF244321}">
                <p14:modId xmlns:p14="http://schemas.microsoft.com/office/powerpoint/2010/main" val="4137617393"/>
              </p:ext>
            </p:extLst>
          </p:nvPr>
        </p:nvGraphicFramePr>
        <p:xfrm>
          <a:off x="169702" y="4546224"/>
          <a:ext cx="8763003" cy="1889760"/>
        </p:xfrm>
        <a:graphic>
          <a:graphicData uri="http://schemas.openxmlformats.org/drawingml/2006/table">
            <a:tbl>
              <a:tblPr firstRow="1" bandRow="1">
                <a:tableStyleId>{C4B1156A-380E-4F78-BDF5-A606A8083BF9}</a:tableStyleId>
              </a:tblPr>
              <a:tblGrid>
                <a:gridCol w="508122"/>
                <a:gridCol w="1930282"/>
                <a:gridCol w="1828800"/>
                <a:gridCol w="609600"/>
                <a:gridCol w="685800"/>
                <a:gridCol w="609600"/>
                <a:gridCol w="685800"/>
                <a:gridCol w="609600"/>
                <a:gridCol w="609600"/>
                <a:gridCol w="685799"/>
              </a:tblGrid>
              <a:tr h="370840">
                <a:tc>
                  <a:txBody>
                    <a:bodyPr/>
                    <a:lstStyle/>
                    <a:p>
                      <a:endParaRPr lang="zh-CN" altLang="en-US" sz="2500" dirty="0"/>
                    </a:p>
                  </a:txBody>
                  <a:tcPr/>
                </a:tc>
                <a:tc>
                  <a:txBody>
                    <a:bodyPr/>
                    <a:lstStyle/>
                    <a:p>
                      <a:r>
                        <a:rPr lang="en-US" altLang="zh-CN" sz="2500" dirty="0" smtClean="0"/>
                        <a:t>S</a:t>
                      </a:r>
                      <a:endParaRPr lang="zh-CN" altLang="en-US" sz="2500" dirty="0"/>
                    </a:p>
                  </a:txBody>
                  <a:tcPr/>
                </a:tc>
                <a:tc>
                  <a:txBody>
                    <a:bodyPr/>
                    <a:lstStyle/>
                    <a:p>
                      <a:r>
                        <a:rPr lang="en-US" altLang="zh-CN" sz="2500" dirty="0" smtClean="0"/>
                        <a:t>S’</a:t>
                      </a:r>
                      <a:endParaRPr lang="zh-CN" altLang="en-US" sz="2500" dirty="0"/>
                    </a:p>
                  </a:txBody>
                  <a:tcPr/>
                </a:tc>
                <a:tc>
                  <a:txBody>
                    <a:bodyPr/>
                    <a:lstStyle/>
                    <a:p>
                      <a:r>
                        <a:rPr lang="en-US" altLang="zh-CN" sz="2500" dirty="0" smtClean="0"/>
                        <a:t>l(a)</a:t>
                      </a:r>
                      <a:endParaRPr lang="zh-CN" altLang="en-US" sz="2500" dirty="0"/>
                    </a:p>
                  </a:txBody>
                  <a:tcPr/>
                </a:tc>
                <a:tc>
                  <a:txBody>
                    <a:bodyPr/>
                    <a:lstStyle/>
                    <a:p>
                      <a:r>
                        <a:rPr lang="en-US" altLang="zh-CN" sz="2500" dirty="0" smtClean="0"/>
                        <a:t>l(b)</a:t>
                      </a:r>
                      <a:endParaRPr lang="zh-CN" altLang="en-US" sz="2500" dirty="0"/>
                    </a:p>
                  </a:txBody>
                  <a:tcPr/>
                </a:tc>
                <a:tc>
                  <a:txBody>
                    <a:bodyPr/>
                    <a:lstStyle/>
                    <a:p>
                      <a:r>
                        <a:rPr lang="en-US" altLang="zh-CN" sz="2500" dirty="0" smtClean="0"/>
                        <a:t>l(c)</a:t>
                      </a:r>
                      <a:endParaRPr lang="zh-CN" altLang="en-US" sz="2500" dirty="0"/>
                    </a:p>
                  </a:txBody>
                  <a:tcPr/>
                </a:tc>
                <a:tc>
                  <a:txBody>
                    <a:bodyPr/>
                    <a:lstStyle/>
                    <a:p>
                      <a:r>
                        <a:rPr lang="en-US" altLang="zh-CN" sz="2500" dirty="0" smtClean="0"/>
                        <a:t>l(d)</a:t>
                      </a:r>
                      <a:endParaRPr lang="zh-CN" altLang="en-US" sz="2500" dirty="0"/>
                    </a:p>
                  </a:txBody>
                  <a:tcPr/>
                </a:tc>
                <a:tc>
                  <a:txBody>
                    <a:bodyPr/>
                    <a:lstStyle/>
                    <a:p>
                      <a:r>
                        <a:rPr lang="en-US" altLang="zh-CN" sz="2500" dirty="0" smtClean="0"/>
                        <a:t>l(e)</a:t>
                      </a:r>
                      <a:endParaRPr lang="zh-CN" altLang="en-US" sz="2500" dirty="0"/>
                    </a:p>
                  </a:txBody>
                  <a:tcPr/>
                </a:tc>
                <a:tc>
                  <a:txBody>
                    <a:bodyPr/>
                    <a:lstStyle/>
                    <a:p>
                      <a:r>
                        <a:rPr lang="en-US" altLang="zh-CN" sz="2500" dirty="0" smtClean="0"/>
                        <a:t>l(f)</a:t>
                      </a:r>
                      <a:endParaRPr lang="zh-CN" altLang="en-US" sz="2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l(g)</a:t>
                      </a:r>
                      <a:endParaRPr kumimoji="0" lang="zh-CN" altLang="en-US" sz="2500" b="1" i="0" u="none" strike="noStrike" kern="1200" cap="none" spc="0" normalizeH="0" baseline="0" noProof="0" dirty="0">
                        <a:ln>
                          <a:noFill/>
                        </a:ln>
                        <a:solidFill>
                          <a:srgbClr val="000044"/>
                        </a:solidFill>
                        <a:effectLst/>
                        <a:uLnTx/>
                        <a:uFillTx/>
                        <a:latin typeface="+mn-lt"/>
                        <a:ea typeface="+mn-ea"/>
                        <a:cs typeface="+mn-cs"/>
                      </a:endParaRPr>
                    </a:p>
                  </a:txBody>
                  <a:tcPr/>
                </a:tc>
              </a:tr>
              <a:tr h="236220">
                <a:tc>
                  <a:txBody>
                    <a:bodyPr/>
                    <a:lstStyle/>
                    <a:p>
                      <a:r>
                        <a:rPr lang="en-US" altLang="zh-CN" sz="2500" b="1" dirty="0" smtClean="0"/>
                        <a:t>1</a:t>
                      </a:r>
                      <a:endParaRPr lang="zh-CN" altLang="en-US" sz="2500" b="1" dirty="0"/>
                    </a:p>
                  </a:txBody>
                  <a:tcPr/>
                </a:tc>
                <a:tc>
                  <a:txBody>
                    <a:bodyPr/>
                    <a:lstStyle/>
                    <a:p>
                      <a:r>
                        <a:rPr lang="en-US" altLang="zh-CN" sz="2500" b="1" dirty="0" smtClean="0"/>
                        <a:t>u</a:t>
                      </a:r>
                      <a:r>
                        <a:rPr lang="en-US" altLang="zh-CN" sz="2500" b="1" baseline="-25000" dirty="0" smtClean="0"/>
                        <a:t>0</a:t>
                      </a:r>
                      <a:endParaRPr lang="zh-CN" altLang="en-US" sz="2500" b="1" baseline="-25000" dirty="0"/>
                    </a:p>
                  </a:txBody>
                  <a:tcPr/>
                </a:tc>
                <a:tc>
                  <a:txBody>
                    <a:bodyPr/>
                    <a:lstStyle/>
                    <a:p>
                      <a:r>
                        <a:rPr lang="en-US" altLang="zh-CN" sz="2500" b="1" dirty="0" smtClean="0"/>
                        <a:t>abcdefg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500" b="0" i="0" u="none" strike="noStrike" kern="0" cap="none" spc="0" normalizeH="0" baseline="0" noProof="0" dirty="0" smtClean="0">
                          <a:ln>
                            <a:noFill/>
                          </a:ln>
                          <a:solidFill>
                            <a:srgbClr val="000044"/>
                          </a:solidFill>
                          <a:effectLst/>
                          <a:uLnTx/>
                          <a:uFillTx/>
                          <a:latin typeface="Times New Roman" panose="02020603050405020304" pitchFamily="18" charset="0"/>
                          <a:ea typeface="+mn-ea"/>
                          <a:cs typeface="Times New Roman" panose="02020603050405020304" pitchFamily="18" charset="0"/>
                        </a:rPr>
                        <a:t>∞</a:t>
                      </a:r>
                      <a:endParaRPr lang="zh-CN" altLang="en-US" sz="2500" dirty="0"/>
                    </a:p>
                  </a:txBody>
                  <a:tcPr/>
                </a:tc>
                <a:tc>
                  <a:txBody>
                    <a:bodyPr/>
                    <a:lstStyle/>
                    <a:p>
                      <a:r>
                        <a:rPr lang="en-US" altLang="zh-CN" sz="2500" dirty="0" smtClean="0"/>
                        <a:t>2</a:t>
                      </a:r>
                      <a:endParaRPr lang="zh-CN" altLang="en-US" sz="2500" dirty="0"/>
                    </a:p>
                  </a:txBody>
                  <a:tcPr/>
                </a:tc>
                <a:tc>
                  <a:txBody>
                    <a:bodyPr/>
                    <a:lstStyle/>
                    <a:p>
                      <a:r>
                        <a:rPr lang="en-US" altLang="zh-CN" sz="2500" b="1" dirty="0" smtClean="0">
                          <a:solidFill>
                            <a:schemeClr val="tx2"/>
                          </a:solidFill>
                        </a:rPr>
                        <a:t>1</a:t>
                      </a:r>
                      <a:endParaRPr lang="zh-CN" altLang="en-US" sz="2500" b="1" dirty="0">
                        <a:solidFill>
                          <a:schemeClr val="tx2"/>
                        </a:solidFill>
                      </a:endParaRPr>
                    </a:p>
                  </a:txBody>
                  <a:tcPr/>
                </a:tc>
                <a:tc>
                  <a:txBody>
                    <a:bodyPr/>
                    <a:lstStyle/>
                    <a:p>
                      <a:r>
                        <a:rPr lang="en-US" altLang="zh-CN" sz="2500" dirty="0" smtClean="0"/>
                        <a:t>7</a:t>
                      </a:r>
                      <a:endParaRPr lang="zh-CN" altLang="en-US" sz="2500" dirty="0"/>
                    </a:p>
                  </a:txBody>
                  <a:tcPr/>
                </a:tc>
              </a:tr>
              <a:tr h="236220">
                <a:tc>
                  <a:txBody>
                    <a:bodyPr/>
                    <a:lstStyle/>
                    <a:p>
                      <a:r>
                        <a:rPr lang="en-US" altLang="zh-CN" sz="2500" b="1" dirty="0" smtClean="0"/>
                        <a:t>2</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f</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abcdeg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500" dirty="0" smtClean="0"/>
                        <a:t>4</a:t>
                      </a:r>
                      <a:endParaRPr lang="zh-CN" altLang="en-US" sz="2500" dirty="0"/>
                    </a:p>
                  </a:txBody>
                  <a:tcPr/>
                </a:tc>
                <a:tc>
                  <a:txBody>
                    <a:bodyPr/>
                    <a:lstStyle/>
                    <a:p>
                      <a:r>
                        <a:rPr lang="en-US" altLang="zh-CN" sz="2500" b="1" dirty="0" smtClean="0">
                          <a:solidFill>
                            <a:schemeClr val="tx2"/>
                          </a:solidFill>
                        </a:rPr>
                        <a:t>2</a:t>
                      </a: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7</a:t>
                      </a:r>
                      <a:endParaRPr lang="zh-CN" altLang="en-US" sz="2500" dirty="0"/>
                    </a:p>
                  </a:txBody>
                  <a:tcPr/>
                </a:tc>
              </a:tr>
              <a:tr h="236220">
                <a:tc>
                  <a:txBody>
                    <a:bodyPr/>
                    <a:lstStyle/>
                    <a:p>
                      <a:r>
                        <a:rPr lang="en-US" altLang="zh-CN" sz="2500" b="1" dirty="0" smtClean="0"/>
                        <a:t>3</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fe</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abcdg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500" b="1" dirty="0" smtClean="0">
                          <a:solidFill>
                            <a:schemeClr val="tx2"/>
                          </a:solidFill>
                        </a:rPr>
                        <a:t>3</a:t>
                      </a: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7</a:t>
                      </a:r>
                      <a:endParaRPr lang="zh-CN" altLang="en-US" sz="2500" dirty="0"/>
                    </a:p>
                  </a:txBody>
                  <a:tcPr/>
                </a:tc>
              </a:tr>
            </a:tbl>
          </a:graphicData>
        </a:graphic>
      </p:graphicFrame>
    </p:spTree>
    <p:extLst>
      <p:ext uri="{BB962C8B-B14F-4D97-AF65-F5344CB8AC3E}">
        <p14:creationId xmlns:p14="http://schemas.microsoft.com/office/powerpoint/2010/main" val="1816828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200"/>
            <a:ext cx="9144000" cy="6553200"/>
          </a:xfrm>
        </p:spPr>
        <p:txBody>
          <a:bodyPr/>
          <a:lstStyle/>
          <a:p>
            <a:pPr marL="0" lvl="0" indent="0">
              <a:lnSpc>
                <a:spcPct val="110000"/>
              </a:lnSpc>
              <a:buClr>
                <a:srgbClr val="FFCC00"/>
              </a:buClr>
              <a:buNone/>
            </a:pPr>
            <a:r>
              <a:rPr lang="en-US" altLang="zh-CN" sz="2500" dirty="0" smtClean="0"/>
              <a:t>4:</a:t>
            </a:r>
            <a:r>
              <a:rPr lang="zh-CN" altLang="en-US" sz="2500" dirty="0" smtClean="0"/>
              <a:t> </a:t>
            </a:r>
            <a:r>
              <a:rPr lang="en-US" altLang="zh-CN" sz="2500" dirty="0" smtClean="0">
                <a:solidFill>
                  <a:schemeClr val="tx2"/>
                </a:solidFill>
              </a:rPr>
              <a:t>l(v</a:t>
            </a:r>
            <a:r>
              <a:rPr lang="en-US" altLang="zh-CN" sz="2500" dirty="0">
                <a:solidFill>
                  <a:schemeClr val="tx2"/>
                </a:solidFill>
              </a:rPr>
              <a:t>) = min{ l(v), l(</a:t>
            </a:r>
            <a:r>
              <a:rPr lang="en-US" altLang="zh-CN" sz="2500" dirty="0" err="1">
                <a:solidFill>
                  <a:schemeClr val="tx2"/>
                </a:solidFill>
              </a:rPr>
              <a:t>ui</a:t>
            </a:r>
            <a:r>
              <a:rPr lang="en-US" altLang="zh-CN" sz="2500" dirty="0">
                <a:solidFill>
                  <a:schemeClr val="tx2"/>
                </a:solidFill>
              </a:rPr>
              <a:t>)+w(</a:t>
            </a:r>
            <a:r>
              <a:rPr lang="en-US" altLang="zh-CN" sz="2500" dirty="0" err="1">
                <a:solidFill>
                  <a:schemeClr val="tx2"/>
                </a:solidFill>
              </a:rPr>
              <a:t>ui</a:t>
            </a:r>
            <a:r>
              <a:rPr lang="en-US" altLang="zh-CN" sz="2500" dirty="0">
                <a:solidFill>
                  <a:schemeClr val="tx2"/>
                </a:solidFill>
              </a:rPr>
              <a:t>, v) }</a:t>
            </a:r>
          </a:p>
          <a:p>
            <a:pPr lvl="0">
              <a:lnSpc>
                <a:spcPct val="110000"/>
              </a:lnSpc>
              <a:buClr>
                <a:srgbClr val="FFCC00"/>
              </a:buClr>
              <a:buNone/>
            </a:pPr>
            <a:endParaRPr lang="en-US" altLang="zh-CN" sz="2500" dirty="0" smtClean="0">
              <a:solidFill>
                <a:srgbClr val="FFFFFF"/>
              </a:solidFill>
            </a:endParaRPr>
          </a:p>
          <a:p>
            <a:pPr lvl="0">
              <a:lnSpc>
                <a:spcPct val="110000"/>
              </a:lnSpc>
              <a:buClr>
                <a:srgbClr val="FFCC00"/>
              </a:buClr>
              <a:buNone/>
            </a:pPr>
            <a:endParaRPr lang="en-US" altLang="zh-CN" sz="2500" dirty="0">
              <a:solidFill>
                <a:srgbClr val="FFFFFF"/>
              </a:solidFill>
            </a:endParaRPr>
          </a:p>
          <a:p>
            <a:pPr lvl="0">
              <a:lnSpc>
                <a:spcPct val="110000"/>
              </a:lnSpc>
              <a:buClr>
                <a:srgbClr val="FFCC00"/>
              </a:buClr>
              <a:buNone/>
            </a:pPr>
            <a:endParaRPr lang="en-US" altLang="zh-CN" sz="2500" dirty="0" smtClean="0">
              <a:solidFill>
                <a:srgbClr val="FFFFFF"/>
              </a:solidFill>
            </a:endParaRPr>
          </a:p>
          <a:p>
            <a:pPr lvl="0">
              <a:lnSpc>
                <a:spcPct val="110000"/>
              </a:lnSpc>
              <a:spcBef>
                <a:spcPts val="0"/>
              </a:spcBef>
              <a:buClr>
                <a:srgbClr val="FFCC00"/>
              </a:buClr>
              <a:buNone/>
              <a:defRPr/>
            </a:pPr>
            <a:endParaRPr lang="en-US" altLang="zh-CN" sz="1000" dirty="0" smtClean="0">
              <a:solidFill>
                <a:srgbClr val="FFFFFF"/>
              </a:solidFill>
            </a:endParaRPr>
          </a:p>
          <a:p>
            <a:pPr lvl="0">
              <a:lnSpc>
                <a:spcPct val="110000"/>
              </a:lnSpc>
              <a:spcBef>
                <a:spcPts val="0"/>
              </a:spcBef>
              <a:buClr>
                <a:srgbClr val="FFCC00"/>
              </a:buClr>
              <a:buNone/>
              <a:defRPr/>
            </a:pPr>
            <a:r>
              <a:rPr lang="en-US" altLang="zh-CN" sz="2500" dirty="0" smtClean="0">
                <a:solidFill>
                  <a:srgbClr val="FFFFFF"/>
                </a:solidFill>
              </a:rPr>
              <a:t>l(a</a:t>
            </a:r>
            <a:r>
              <a:rPr lang="en-US" altLang="zh-CN" sz="2500" dirty="0">
                <a:solidFill>
                  <a:srgbClr val="FFFFFF"/>
                </a:solidFill>
              </a:rPr>
              <a:t>)=min{l(a), l(d)+w(</a:t>
            </a:r>
            <a:r>
              <a:rPr lang="en-US" altLang="zh-CN" sz="2500" dirty="0" err="1">
                <a:solidFill>
                  <a:srgbClr val="FFFFFF"/>
                </a:solidFill>
              </a:rPr>
              <a:t>d,a</a:t>
            </a:r>
            <a:r>
              <a:rPr lang="en-US" altLang="zh-CN" sz="2500" dirty="0">
                <a:solidFill>
                  <a:srgbClr val="FFFFFF"/>
                </a:solidFill>
              </a:rPr>
              <a:t>)}=min{8, 3+∞}=8</a:t>
            </a:r>
          </a:p>
          <a:p>
            <a:pPr lvl="0">
              <a:lnSpc>
                <a:spcPct val="110000"/>
              </a:lnSpc>
              <a:spcBef>
                <a:spcPts val="0"/>
              </a:spcBef>
              <a:buClr>
                <a:srgbClr val="FFCC00"/>
              </a:buClr>
              <a:buNone/>
              <a:defRPr/>
            </a:pPr>
            <a:r>
              <a:rPr lang="en-US" altLang="zh-CN" sz="2500" dirty="0" smtClean="0">
                <a:solidFill>
                  <a:srgbClr val="FFFFFF"/>
                </a:solidFill>
              </a:rPr>
              <a:t>l(b</a:t>
            </a:r>
            <a:r>
              <a:rPr lang="en-US" altLang="zh-CN" sz="2500" dirty="0">
                <a:solidFill>
                  <a:srgbClr val="FFFFFF"/>
                </a:solidFill>
              </a:rPr>
              <a:t>)=min{l(b), l(d)+w(</a:t>
            </a:r>
            <a:r>
              <a:rPr lang="en-US" altLang="zh-CN" sz="2500" dirty="0" err="1">
                <a:solidFill>
                  <a:srgbClr val="FFFFFF"/>
                </a:solidFill>
              </a:rPr>
              <a:t>d,b</a:t>
            </a:r>
            <a:r>
              <a:rPr lang="en-US" altLang="zh-CN" sz="2500" dirty="0">
                <a:solidFill>
                  <a:srgbClr val="FFFFFF"/>
                </a:solidFill>
              </a:rPr>
              <a:t>)}=min{4, 3+∞}=</a:t>
            </a:r>
            <a:r>
              <a:rPr lang="en-US" altLang="zh-CN" sz="2500" dirty="0">
                <a:solidFill>
                  <a:srgbClr val="FFFF00"/>
                </a:solidFill>
              </a:rPr>
              <a:t>4</a:t>
            </a:r>
          </a:p>
          <a:p>
            <a:pPr>
              <a:lnSpc>
                <a:spcPct val="110000"/>
              </a:lnSpc>
              <a:spcBef>
                <a:spcPts val="0"/>
              </a:spcBef>
              <a:buClr>
                <a:srgbClr val="FFCC00"/>
              </a:buClr>
              <a:buNone/>
              <a:defRPr/>
            </a:pPr>
            <a:r>
              <a:rPr lang="en-US" altLang="zh-CN" sz="2500" dirty="0" smtClean="0">
                <a:solidFill>
                  <a:srgbClr val="FFFFFF"/>
                </a:solidFill>
              </a:rPr>
              <a:t>l(c</a:t>
            </a:r>
            <a:r>
              <a:rPr lang="en-US" altLang="zh-CN" sz="2500" dirty="0">
                <a:solidFill>
                  <a:srgbClr val="FFFFFF"/>
                </a:solidFill>
              </a:rPr>
              <a:t>)=min{l(c), l(d)+w(</a:t>
            </a:r>
            <a:r>
              <a:rPr lang="en-US" altLang="zh-CN" sz="2500" dirty="0" err="1">
                <a:solidFill>
                  <a:srgbClr val="FFFFFF"/>
                </a:solidFill>
              </a:rPr>
              <a:t>d,c</a:t>
            </a:r>
            <a:r>
              <a:rPr lang="en-US" altLang="zh-CN" sz="2500" dirty="0">
                <a:solidFill>
                  <a:srgbClr val="FFFFFF"/>
                </a:solidFill>
              </a:rPr>
              <a:t>)}=min{∞, 3+6}=</a:t>
            </a:r>
            <a:r>
              <a:rPr lang="en-US" altLang="zh-CN" sz="2500" dirty="0" smtClean="0"/>
              <a:t>9,</a:t>
            </a:r>
            <a:r>
              <a:rPr lang="en-US" altLang="zh-CN" sz="2800" dirty="0" smtClean="0">
                <a:solidFill>
                  <a:srgbClr val="FFFF00"/>
                </a:solidFill>
              </a:rPr>
              <a:t>u</a:t>
            </a:r>
            <a:r>
              <a:rPr lang="en-US" altLang="zh-CN" sz="2500" baseline="-25000" dirty="0" smtClean="0">
                <a:solidFill>
                  <a:srgbClr val="FFFF00"/>
                </a:solidFill>
              </a:rPr>
              <a:t>0</a:t>
            </a:r>
            <a:r>
              <a:rPr lang="zh-CN" altLang="en-US" sz="2500" dirty="0">
                <a:solidFill>
                  <a:srgbClr val="FFFF00"/>
                </a:solidFill>
              </a:rPr>
              <a:t>到</a:t>
            </a:r>
            <a:r>
              <a:rPr lang="en-US" altLang="zh-CN" sz="2500" dirty="0" smtClean="0">
                <a:solidFill>
                  <a:srgbClr val="FFFF00"/>
                </a:solidFill>
              </a:rPr>
              <a:t>b</a:t>
            </a:r>
            <a:r>
              <a:rPr lang="zh-CN" altLang="en-US" sz="2500" dirty="0" smtClean="0">
                <a:solidFill>
                  <a:srgbClr val="FFFF00"/>
                </a:solidFill>
              </a:rPr>
              <a:t>最</a:t>
            </a:r>
            <a:r>
              <a:rPr lang="zh-CN" altLang="en-US" sz="2500" dirty="0">
                <a:solidFill>
                  <a:srgbClr val="FFFF00"/>
                </a:solidFill>
              </a:rPr>
              <a:t>短路</a:t>
            </a:r>
            <a:r>
              <a:rPr lang="en-US" altLang="zh-CN" sz="2300" b="0" dirty="0">
                <a:solidFill>
                  <a:srgbClr val="FFFF00"/>
                </a:solidFill>
                <a:sym typeface="Wingdings" panose="05000000000000000000" pitchFamily="2" charset="2"/>
              </a:rPr>
              <a:t>(</a:t>
            </a:r>
            <a:r>
              <a:rPr lang="en-US" altLang="zh-CN" sz="2500" dirty="0">
                <a:solidFill>
                  <a:srgbClr val="FFFF00"/>
                </a:solidFill>
                <a:sym typeface="Wingdings" panose="05000000000000000000" pitchFamily="2" charset="2"/>
              </a:rPr>
              <a:t>u</a:t>
            </a:r>
            <a:r>
              <a:rPr lang="en-US" altLang="zh-CN" sz="2500" baseline="-25000" dirty="0">
                <a:solidFill>
                  <a:srgbClr val="FFFF00"/>
                </a:solidFill>
                <a:sym typeface="Wingdings" panose="05000000000000000000" pitchFamily="2" charset="2"/>
              </a:rPr>
              <a:t>0</a:t>
            </a:r>
            <a:r>
              <a:rPr lang="en-US" altLang="zh-CN" sz="2500" dirty="0">
                <a:solidFill>
                  <a:srgbClr val="FFFF00"/>
                </a:solidFill>
                <a:sym typeface="Wingdings" panose="05000000000000000000" pitchFamily="2" charset="2"/>
              </a:rPr>
              <a:t>, </a:t>
            </a:r>
            <a:r>
              <a:rPr lang="en-US" altLang="zh-CN" sz="2500" dirty="0" smtClean="0">
                <a:solidFill>
                  <a:srgbClr val="FFFF00"/>
                </a:solidFill>
                <a:sym typeface="Wingdings" panose="05000000000000000000" pitchFamily="2" charset="2"/>
              </a:rPr>
              <a:t>b </a:t>
            </a:r>
            <a:r>
              <a:rPr lang="en-US" altLang="zh-CN" sz="2500" b="0" dirty="0">
                <a:solidFill>
                  <a:srgbClr val="FFFF00"/>
                </a:solidFill>
                <a:sym typeface="Wingdings" panose="05000000000000000000" pitchFamily="2" charset="2"/>
              </a:rPr>
              <a:t>)</a:t>
            </a:r>
          </a:p>
          <a:p>
            <a:pPr lvl="0">
              <a:lnSpc>
                <a:spcPct val="110000"/>
              </a:lnSpc>
              <a:spcBef>
                <a:spcPts val="0"/>
              </a:spcBef>
              <a:buClr>
                <a:srgbClr val="FFCC00"/>
              </a:buClr>
              <a:buNone/>
              <a:defRPr/>
            </a:pPr>
            <a:r>
              <a:rPr lang="en-US" altLang="zh-CN" sz="2500" dirty="0" smtClean="0">
                <a:solidFill>
                  <a:srgbClr val="FFFFFF"/>
                </a:solidFill>
              </a:rPr>
              <a:t>l(g</a:t>
            </a:r>
            <a:r>
              <a:rPr lang="en-US" altLang="zh-CN" sz="2500" dirty="0">
                <a:solidFill>
                  <a:srgbClr val="FFFFFF"/>
                </a:solidFill>
              </a:rPr>
              <a:t>)=min{l(g), l(d)+w(</a:t>
            </a:r>
            <a:r>
              <a:rPr lang="en-US" altLang="zh-CN" sz="2500" dirty="0" err="1">
                <a:solidFill>
                  <a:srgbClr val="FFFFFF"/>
                </a:solidFill>
              </a:rPr>
              <a:t>d,g</a:t>
            </a:r>
            <a:r>
              <a:rPr lang="en-US" altLang="zh-CN" sz="2500" dirty="0">
                <a:solidFill>
                  <a:srgbClr val="FFFFFF"/>
                </a:solidFill>
              </a:rPr>
              <a:t>)}=min{7, 3+3}=6</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endParaRPr lang="en-US" altLang="zh-CN">
              <a:solidFill>
                <a:srgbClr val="FFFFFF"/>
              </a:solidFill>
            </a:endParaRPr>
          </a:p>
        </p:txBody>
      </p:sp>
      <p:sp>
        <p:nvSpPr>
          <p:cNvPr id="5" name="灯片编号占位符 4"/>
          <p:cNvSpPr>
            <a:spLocks noGrp="1"/>
          </p:cNvSpPr>
          <p:nvPr>
            <p:ph type="sldNum" sz="quarter" idx="12"/>
          </p:nvPr>
        </p:nvSpPr>
        <p:spPr/>
        <p:txBody>
          <a:bodyPr/>
          <a:lstStyle/>
          <a:p>
            <a:pPr>
              <a:defRPr/>
            </a:pPr>
            <a:fld id="{47863175-BD95-43CB-BC1E-2E394BFDF1CC}" type="slidenum">
              <a:rPr lang="zh-CN" altLang="en-US" smtClean="0">
                <a:solidFill>
                  <a:srgbClr val="FFFFFF"/>
                </a:solidFill>
              </a:rPr>
              <a:pPr>
                <a:defRPr/>
              </a:pPr>
              <a:t>82</a:t>
            </a:fld>
            <a:endParaRPr lang="en-US" altLang="zh-CN">
              <a:solidFill>
                <a:srgbClr val="FFFFFF"/>
              </a:solidFill>
            </a:endParaRPr>
          </a:p>
        </p:txBody>
      </p:sp>
      <p:grpSp>
        <p:nvGrpSpPr>
          <p:cNvPr id="7" name="Group 4"/>
          <p:cNvGrpSpPr>
            <a:grpSpLocks/>
          </p:cNvGrpSpPr>
          <p:nvPr/>
        </p:nvGrpSpPr>
        <p:grpSpPr bwMode="auto">
          <a:xfrm>
            <a:off x="4141788" y="-12131"/>
            <a:ext cx="5086919" cy="2547218"/>
            <a:chOff x="576" y="1200"/>
            <a:chExt cx="4504" cy="2577"/>
          </a:xfrm>
        </p:grpSpPr>
        <p:sp>
          <p:nvSpPr>
            <p:cNvPr id="8" name="Text Box 5"/>
            <p:cNvSpPr txBox="1">
              <a:spLocks noChangeArrowheads="1"/>
            </p:cNvSpPr>
            <p:nvPr/>
          </p:nvSpPr>
          <p:spPr bwMode="auto">
            <a:xfrm>
              <a:off x="1564" y="3062"/>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b</a:t>
              </a:r>
              <a:endParaRPr lang="en-US" altLang="zh-CN" sz="3000" b="0" baseline="-25000" dirty="0">
                <a:solidFill>
                  <a:srgbClr val="FFCC00"/>
                </a:solidFill>
                <a:latin typeface="Times New Roman" panose="02020603050405020304" pitchFamily="18" charset="0"/>
              </a:endParaRPr>
            </a:p>
          </p:txBody>
        </p:sp>
        <p:sp>
          <p:nvSpPr>
            <p:cNvPr id="9" name="Line 6"/>
            <p:cNvSpPr>
              <a:spLocks noChangeShapeType="1"/>
            </p:cNvSpPr>
            <p:nvPr/>
          </p:nvSpPr>
          <p:spPr bwMode="auto">
            <a:xfrm flipV="1">
              <a:off x="1870" y="2427"/>
              <a:ext cx="1670"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0" name="Line 7"/>
            <p:cNvSpPr>
              <a:spLocks noChangeShapeType="1"/>
            </p:cNvSpPr>
            <p:nvPr/>
          </p:nvSpPr>
          <p:spPr bwMode="auto">
            <a:xfrm flipV="1">
              <a:off x="1870" y="1591"/>
              <a:ext cx="1670" cy="90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1" name="Line 8"/>
            <p:cNvSpPr>
              <a:spLocks noChangeShapeType="1"/>
            </p:cNvSpPr>
            <p:nvPr/>
          </p:nvSpPr>
          <p:spPr bwMode="auto">
            <a:xfrm flipH="1" flipV="1">
              <a:off x="939" y="2430"/>
              <a:ext cx="2563" cy="90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2" name="Line 9"/>
            <p:cNvSpPr>
              <a:spLocks noChangeShapeType="1"/>
            </p:cNvSpPr>
            <p:nvPr/>
          </p:nvSpPr>
          <p:spPr bwMode="auto">
            <a:xfrm flipH="1" flipV="1">
              <a:off x="1931" y="1635"/>
              <a:ext cx="2719" cy="79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3" name="Line 10"/>
            <p:cNvSpPr>
              <a:spLocks noChangeShapeType="1"/>
            </p:cNvSpPr>
            <p:nvPr/>
          </p:nvSpPr>
          <p:spPr bwMode="auto">
            <a:xfrm flipV="1">
              <a:off x="1905"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4" name="Line 11"/>
            <p:cNvSpPr>
              <a:spLocks noChangeShapeType="1"/>
            </p:cNvSpPr>
            <p:nvPr/>
          </p:nvSpPr>
          <p:spPr bwMode="auto">
            <a:xfrm flipV="1">
              <a:off x="3514"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5" name="Text Box 12"/>
            <p:cNvSpPr txBox="1">
              <a:spLocks noChangeArrowheads="1"/>
            </p:cNvSpPr>
            <p:nvPr/>
          </p:nvSpPr>
          <p:spPr bwMode="auto">
            <a:xfrm>
              <a:off x="576" y="2120"/>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a</a:t>
              </a:r>
              <a:endParaRPr lang="en-US" altLang="zh-CN" sz="3000" b="0" baseline="-25000">
                <a:solidFill>
                  <a:srgbClr val="FFCC00"/>
                </a:solidFill>
                <a:latin typeface="Times New Roman" panose="02020603050405020304" pitchFamily="18" charset="0"/>
              </a:endParaRPr>
            </a:p>
          </p:txBody>
        </p:sp>
        <p:sp>
          <p:nvSpPr>
            <p:cNvPr id="16" name="Text Box 13"/>
            <p:cNvSpPr txBox="1">
              <a:spLocks noChangeArrowheads="1"/>
            </p:cNvSpPr>
            <p:nvPr/>
          </p:nvSpPr>
          <p:spPr bwMode="auto">
            <a:xfrm>
              <a:off x="3408" y="3217"/>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c</a:t>
              </a:r>
              <a:endParaRPr lang="en-US" altLang="zh-CN" sz="3000" b="0" baseline="-25000" dirty="0">
                <a:solidFill>
                  <a:srgbClr val="FFCC00"/>
                </a:solidFill>
                <a:latin typeface="Times New Roman" panose="02020603050405020304" pitchFamily="18" charset="0"/>
              </a:endParaRPr>
            </a:p>
          </p:txBody>
        </p:sp>
        <p:sp>
          <p:nvSpPr>
            <p:cNvPr id="17" name="Text Box 14"/>
            <p:cNvSpPr txBox="1">
              <a:spLocks noChangeArrowheads="1"/>
            </p:cNvSpPr>
            <p:nvPr/>
          </p:nvSpPr>
          <p:spPr bwMode="auto">
            <a:xfrm>
              <a:off x="4746" y="2235"/>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d</a:t>
              </a:r>
              <a:endParaRPr lang="en-US" altLang="zh-CN" sz="3000" b="0" baseline="-25000">
                <a:solidFill>
                  <a:srgbClr val="FFCC00"/>
                </a:solidFill>
                <a:latin typeface="Times New Roman" panose="02020603050405020304" pitchFamily="18" charset="0"/>
              </a:endParaRPr>
            </a:p>
          </p:txBody>
        </p:sp>
        <p:sp>
          <p:nvSpPr>
            <p:cNvPr id="18" name="Text Box 15"/>
            <p:cNvSpPr txBox="1">
              <a:spLocks noChangeArrowheads="1"/>
            </p:cNvSpPr>
            <p:nvPr/>
          </p:nvSpPr>
          <p:spPr bwMode="auto">
            <a:xfrm>
              <a:off x="1241" y="18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7</a:t>
              </a:r>
              <a:endParaRPr lang="en-US" altLang="zh-CN" sz="2800" b="0" baseline="-25000">
                <a:solidFill>
                  <a:srgbClr val="FFFFFF"/>
                </a:solidFill>
                <a:latin typeface="Times New Roman" panose="02020603050405020304" pitchFamily="18" charset="0"/>
              </a:endParaRPr>
            </a:p>
          </p:txBody>
        </p:sp>
        <p:sp>
          <p:nvSpPr>
            <p:cNvPr id="19" name="Text Box 16"/>
            <p:cNvSpPr txBox="1">
              <a:spLocks noChangeArrowheads="1"/>
            </p:cNvSpPr>
            <p:nvPr/>
          </p:nvSpPr>
          <p:spPr bwMode="auto">
            <a:xfrm>
              <a:off x="2700" y="326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6</a:t>
              </a:r>
              <a:endParaRPr lang="en-US" altLang="zh-CN" sz="2800" b="0" baseline="-25000">
                <a:solidFill>
                  <a:srgbClr val="FFFFFF"/>
                </a:solidFill>
                <a:latin typeface="Times New Roman" panose="02020603050405020304" pitchFamily="18" charset="0"/>
              </a:endParaRPr>
            </a:p>
          </p:txBody>
        </p:sp>
        <p:sp>
          <p:nvSpPr>
            <p:cNvPr id="20" name="Text Box 17"/>
            <p:cNvSpPr txBox="1">
              <a:spLocks noChangeArrowheads="1"/>
            </p:cNvSpPr>
            <p:nvPr/>
          </p:nvSpPr>
          <p:spPr bwMode="auto">
            <a:xfrm>
              <a:off x="1164" y="2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21" name="Line 18"/>
            <p:cNvSpPr>
              <a:spLocks noChangeShapeType="1"/>
            </p:cNvSpPr>
            <p:nvPr/>
          </p:nvSpPr>
          <p:spPr bwMode="auto">
            <a:xfrm>
              <a:off x="939" y="2468"/>
              <a:ext cx="966"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2" name="Line 19"/>
            <p:cNvSpPr>
              <a:spLocks noChangeShapeType="1"/>
            </p:cNvSpPr>
            <p:nvPr/>
          </p:nvSpPr>
          <p:spPr bwMode="auto">
            <a:xfrm>
              <a:off x="1905" y="33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3" name="Line 20"/>
            <p:cNvSpPr>
              <a:spLocks noChangeShapeType="1"/>
            </p:cNvSpPr>
            <p:nvPr/>
          </p:nvSpPr>
          <p:spPr bwMode="auto">
            <a:xfrm flipV="1">
              <a:off x="3537" y="2453"/>
              <a:ext cx="1148"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4" name="Line 21"/>
            <p:cNvSpPr>
              <a:spLocks noChangeShapeType="1"/>
            </p:cNvSpPr>
            <p:nvPr/>
          </p:nvSpPr>
          <p:spPr bwMode="auto">
            <a:xfrm>
              <a:off x="939" y="2468"/>
              <a:ext cx="374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5" name="Line 22"/>
            <p:cNvSpPr>
              <a:spLocks noChangeShapeType="1"/>
            </p:cNvSpPr>
            <p:nvPr/>
          </p:nvSpPr>
          <p:spPr bwMode="auto">
            <a:xfrm flipV="1">
              <a:off x="939" y="1632"/>
              <a:ext cx="966"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6" name="Line 23"/>
            <p:cNvSpPr>
              <a:spLocks noChangeShapeType="1"/>
            </p:cNvSpPr>
            <p:nvPr/>
          </p:nvSpPr>
          <p:spPr bwMode="auto">
            <a:xfrm>
              <a:off x="1905" y="16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7" name="Line 24"/>
            <p:cNvSpPr>
              <a:spLocks noChangeShapeType="1"/>
            </p:cNvSpPr>
            <p:nvPr/>
          </p:nvSpPr>
          <p:spPr bwMode="auto">
            <a:xfrm>
              <a:off x="3537" y="1632"/>
              <a:ext cx="1148"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8" name="Oval 25"/>
            <p:cNvSpPr>
              <a:spLocks noChangeArrowheads="1"/>
            </p:cNvSpPr>
            <p:nvPr/>
          </p:nvSpPr>
          <p:spPr bwMode="auto">
            <a:xfrm>
              <a:off x="1845" y="1562"/>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29" name="Oval 26"/>
            <p:cNvSpPr>
              <a:spLocks noChangeArrowheads="1"/>
            </p:cNvSpPr>
            <p:nvPr/>
          </p:nvSpPr>
          <p:spPr bwMode="auto">
            <a:xfrm>
              <a:off x="1845" y="3263"/>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0" name="Oval 27"/>
            <p:cNvSpPr>
              <a:spLocks noChangeArrowheads="1"/>
            </p:cNvSpPr>
            <p:nvPr/>
          </p:nvSpPr>
          <p:spPr bwMode="auto">
            <a:xfrm>
              <a:off x="3472" y="1562"/>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1" name="Oval 28"/>
            <p:cNvSpPr>
              <a:spLocks noChangeArrowheads="1"/>
            </p:cNvSpPr>
            <p:nvPr/>
          </p:nvSpPr>
          <p:spPr bwMode="auto">
            <a:xfrm>
              <a:off x="3472" y="3274"/>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2" name="Oval 29"/>
            <p:cNvSpPr>
              <a:spLocks noChangeArrowheads="1"/>
            </p:cNvSpPr>
            <p:nvPr/>
          </p:nvSpPr>
          <p:spPr bwMode="auto">
            <a:xfrm>
              <a:off x="878" y="2386"/>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3" name="Oval 30"/>
            <p:cNvSpPr>
              <a:spLocks noChangeArrowheads="1"/>
            </p:cNvSpPr>
            <p:nvPr/>
          </p:nvSpPr>
          <p:spPr bwMode="auto">
            <a:xfrm>
              <a:off x="462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4" name="Text Box 31"/>
            <p:cNvSpPr txBox="1">
              <a:spLocks noChangeArrowheads="1"/>
            </p:cNvSpPr>
            <p:nvPr/>
          </p:nvSpPr>
          <p:spPr bwMode="auto">
            <a:xfrm>
              <a:off x="1824" y="1200"/>
              <a:ext cx="277"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f</a:t>
              </a:r>
              <a:endParaRPr lang="en-US" altLang="zh-CN" sz="3000" b="0" baseline="-25000">
                <a:solidFill>
                  <a:srgbClr val="FFCC00"/>
                </a:solidFill>
                <a:latin typeface="Times New Roman" panose="02020603050405020304" pitchFamily="18" charset="0"/>
              </a:endParaRPr>
            </a:p>
          </p:txBody>
        </p:sp>
        <p:sp>
          <p:nvSpPr>
            <p:cNvPr id="35" name="Text Box 32"/>
            <p:cNvSpPr txBox="1">
              <a:spLocks noChangeArrowheads="1"/>
            </p:cNvSpPr>
            <p:nvPr/>
          </p:nvSpPr>
          <p:spPr bwMode="auto">
            <a:xfrm>
              <a:off x="3477" y="1200"/>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e</a:t>
              </a:r>
              <a:endParaRPr lang="en-US" altLang="zh-CN" sz="3000" b="0" baseline="-25000">
                <a:solidFill>
                  <a:srgbClr val="FFCC00"/>
                </a:solidFill>
                <a:latin typeface="Times New Roman" panose="02020603050405020304" pitchFamily="18" charset="0"/>
              </a:endParaRPr>
            </a:p>
          </p:txBody>
        </p:sp>
        <p:sp>
          <p:nvSpPr>
            <p:cNvPr id="36" name="Oval 33"/>
            <p:cNvSpPr>
              <a:spLocks noChangeArrowheads="1"/>
            </p:cNvSpPr>
            <p:nvPr/>
          </p:nvSpPr>
          <p:spPr bwMode="auto">
            <a:xfrm>
              <a:off x="3451"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7" name="Oval 34"/>
            <p:cNvSpPr>
              <a:spLocks noChangeArrowheads="1"/>
            </p:cNvSpPr>
            <p:nvPr/>
          </p:nvSpPr>
          <p:spPr bwMode="auto">
            <a:xfrm>
              <a:off x="184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8" name="Text Box 35"/>
            <p:cNvSpPr txBox="1">
              <a:spLocks noChangeArrowheads="1"/>
            </p:cNvSpPr>
            <p:nvPr/>
          </p:nvSpPr>
          <p:spPr bwMode="auto">
            <a:xfrm>
              <a:off x="1414" y="217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8</a:t>
              </a:r>
              <a:endParaRPr lang="en-US" altLang="zh-CN" sz="2800" b="0" baseline="-25000">
                <a:solidFill>
                  <a:srgbClr val="FFFFFF"/>
                </a:solidFill>
                <a:latin typeface="Times New Roman" panose="02020603050405020304" pitchFamily="18" charset="0"/>
              </a:endParaRPr>
            </a:p>
          </p:txBody>
        </p:sp>
        <p:sp>
          <p:nvSpPr>
            <p:cNvPr id="39" name="Text Box 36"/>
            <p:cNvSpPr txBox="1">
              <a:spLocks noChangeArrowheads="1"/>
            </p:cNvSpPr>
            <p:nvPr/>
          </p:nvSpPr>
          <p:spPr bwMode="auto">
            <a:xfrm>
              <a:off x="1673" y="17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1</a:t>
              </a:r>
              <a:endParaRPr lang="en-US" altLang="zh-CN" sz="2800" b="0" baseline="-25000" dirty="0">
                <a:solidFill>
                  <a:srgbClr val="FFFFFF"/>
                </a:solidFill>
                <a:latin typeface="Times New Roman" panose="02020603050405020304" pitchFamily="18" charset="0"/>
              </a:endParaRPr>
            </a:p>
          </p:txBody>
        </p:sp>
        <p:sp>
          <p:nvSpPr>
            <p:cNvPr id="40" name="Text Box 37"/>
            <p:cNvSpPr txBox="1">
              <a:spLocks noChangeArrowheads="1"/>
            </p:cNvSpPr>
            <p:nvPr/>
          </p:nvSpPr>
          <p:spPr bwMode="auto">
            <a:xfrm>
              <a:off x="1741" y="273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4</a:t>
              </a:r>
              <a:endParaRPr lang="en-US" altLang="zh-CN" sz="2800" b="0" baseline="-25000" dirty="0">
                <a:solidFill>
                  <a:srgbClr val="FFFFFF"/>
                </a:solidFill>
                <a:latin typeface="Times New Roman" panose="02020603050405020304" pitchFamily="18" charset="0"/>
              </a:endParaRPr>
            </a:p>
          </p:txBody>
        </p:sp>
        <p:sp>
          <p:nvSpPr>
            <p:cNvPr id="41" name="Text Box 38"/>
            <p:cNvSpPr txBox="1">
              <a:spLocks noChangeArrowheads="1"/>
            </p:cNvSpPr>
            <p:nvPr/>
          </p:nvSpPr>
          <p:spPr bwMode="auto">
            <a:xfrm>
              <a:off x="2125" y="26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4</a:t>
              </a:r>
              <a:endParaRPr lang="en-US" altLang="zh-CN" sz="2800" b="0" baseline="-25000">
                <a:solidFill>
                  <a:srgbClr val="FFFFFF"/>
                </a:solidFill>
                <a:latin typeface="Times New Roman" panose="02020603050405020304" pitchFamily="18" charset="0"/>
              </a:endParaRPr>
            </a:p>
          </p:txBody>
        </p:sp>
        <p:sp>
          <p:nvSpPr>
            <p:cNvPr id="42" name="Text Box 39"/>
            <p:cNvSpPr txBox="1">
              <a:spLocks noChangeArrowheads="1"/>
            </p:cNvSpPr>
            <p:nvPr/>
          </p:nvSpPr>
          <p:spPr bwMode="auto">
            <a:xfrm>
              <a:off x="2832" y="26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3</a:t>
              </a:r>
              <a:endParaRPr lang="en-US" altLang="zh-CN" sz="2800" b="0" baseline="-25000">
                <a:solidFill>
                  <a:srgbClr val="FFFFFF"/>
                </a:solidFill>
                <a:latin typeface="Times New Roman" panose="02020603050405020304" pitchFamily="18" charset="0"/>
              </a:endParaRPr>
            </a:p>
          </p:txBody>
        </p:sp>
        <p:sp>
          <p:nvSpPr>
            <p:cNvPr id="43" name="Text Box 40"/>
            <p:cNvSpPr txBox="1">
              <a:spLocks noChangeArrowheads="1"/>
            </p:cNvSpPr>
            <p:nvPr/>
          </p:nvSpPr>
          <p:spPr bwMode="auto">
            <a:xfrm>
              <a:off x="3506" y="273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4</a:t>
              </a:r>
              <a:endParaRPr lang="en-US" altLang="zh-CN" sz="2800" b="0" baseline="-25000">
                <a:solidFill>
                  <a:srgbClr val="FFFFFF"/>
                </a:solidFill>
                <a:latin typeface="Times New Roman" panose="02020603050405020304" pitchFamily="18" charset="0"/>
              </a:endParaRPr>
            </a:p>
          </p:txBody>
        </p:sp>
        <p:sp>
          <p:nvSpPr>
            <p:cNvPr id="44" name="Text Box 41"/>
            <p:cNvSpPr txBox="1">
              <a:spLocks noChangeArrowheads="1"/>
            </p:cNvSpPr>
            <p:nvPr/>
          </p:nvSpPr>
          <p:spPr bwMode="auto">
            <a:xfrm>
              <a:off x="2688" y="21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7</a:t>
              </a:r>
              <a:endParaRPr lang="en-US" altLang="zh-CN" sz="2800" b="0" baseline="-25000">
                <a:solidFill>
                  <a:srgbClr val="FFFFFF"/>
                </a:solidFill>
                <a:latin typeface="Times New Roman" panose="02020603050405020304" pitchFamily="18" charset="0"/>
              </a:endParaRPr>
            </a:p>
          </p:txBody>
        </p:sp>
        <p:sp>
          <p:nvSpPr>
            <p:cNvPr id="45" name="Text Box 42"/>
            <p:cNvSpPr txBox="1">
              <a:spLocks noChangeArrowheads="1"/>
            </p:cNvSpPr>
            <p:nvPr/>
          </p:nvSpPr>
          <p:spPr bwMode="auto">
            <a:xfrm>
              <a:off x="2256"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46" name="Text Box 43"/>
            <p:cNvSpPr txBox="1">
              <a:spLocks noChangeArrowheads="1"/>
            </p:cNvSpPr>
            <p:nvPr/>
          </p:nvSpPr>
          <p:spPr bwMode="auto">
            <a:xfrm>
              <a:off x="2989"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3</a:t>
              </a:r>
              <a:endParaRPr lang="en-US" altLang="zh-CN" sz="2800" b="0" baseline="-25000">
                <a:solidFill>
                  <a:srgbClr val="FFFFFF"/>
                </a:solidFill>
                <a:latin typeface="Times New Roman" panose="02020603050405020304" pitchFamily="18" charset="0"/>
              </a:endParaRPr>
            </a:p>
          </p:txBody>
        </p:sp>
        <p:sp>
          <p:nvSpPr>
            <p:cNvPr id="47" name="Text Box 44"/>
            <p:cNvSpPr txBox="1">
              <a:spLocks noChangeArrowheads="1"/>
            </p:cNvSpPr>
            <p:nvPr/>
          </p:nvSpPr>
          <p:spPr bwMode="auto">
            <a:xfrm>
              <a:off x="3469" y="172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5</a:t>
              </a:r>
              <a:endParaRPr lang="en-US" altLang="zh-CN" sz="2800" b="0" baseline="-25000">
                <a:solidFill>
                  <a:srgbClr val="FFFFFF"/>
                </a:solidFill>
                <a:latin typeface="Times New Roman" panose="02020603050405020304" pitchFamily="18" charset="0"/>
              </a:endParaRPr>
            </a:p>
          </p:txBody>
        </p:sp>
        <p:sp>
          <p:nvSpPr>
            <p:cNvPr id="48" name="Text Box 45"/>
            <p:cNvSpPr txBox="1">
              <a:spLocks noChangeArrowheads="1"/>
            </p:cNvSpPr>
            <p:nvPr/>
          </p:nvSpPr>
          <p:spPr bwMode="auto">
            <a:xfrm>
              <a:off x="4044" y="28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6</a:t>
              </a:r>
              <a:endParaRPr lang="en-US" altLang="zh-CN" sz="2800" b="0" baseline="-25000" dirty="0">
                <a:solidFill>
                  <a:srgbClr val="FFFFFF"/>
                </a:solidFill>
                <a:latin typeface="Times New Roman" panose="02020603050405020304" pitchFamily="18" charset="0"/>
              </a:endParaRPr>
            </a:p>
          </p:txBody>
        </p:sp>
        <p:sp>
          <p:nvSpPr>
            <p:cNvPr id="49" name="Text Box 46"/>
            <p:cNvSpPr txBox="1">
              <a:spLocks noChangeArrowheads="1"/>
            </p:cNvSpPr>
            <p:nvPr/>
          </p:nvSpPr>
          <p:spPr bwMode="auto">
            <a:xfrm>
              <a:off x="3948" y="240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3</a:t>
              </a:r>
              <a:endParaRPr lang="en-US" altLang="zh-CN" sz="2800" b="0" baseline="-25000">
                <a:solidFill>
                  <a:srgbClr val="FFFFFF"/>
                </a:solidFill>
                <a:latin typeface="Times New Roman" panose="02020603050405020304" pitchFamily="18" charset="0"/>
              </a:endParaRPr>
            </a:p>
          </p:txBody>
        </p:sp>
        <p:sp>
          <p:nvSpPr>
            <p:cNvPr id="50" name="Text Box 47"/>
            <p:cNvSpPr txBox="1">
              <a:spLocks noChangeArrowheads="1"/>
            </p:cNvSpPr>
            <p:nvPr/>
          </p:nvSpPr>
          <p:spPr bwMode="auto">
            <a:xfrm>
              <a:off x="2640"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51" name="Text Box 48"/>
            <p:cNvSpPr txBox="1">
              <a:spLocks noChangeArrowheads="1"/>
            </p:cNvSpPr>
            <p:nvPr/>
          </p:nvSpPr>
          <p:spPr bwMode="auto">
            <a:xfrm>
              <a:off x="4032" y="1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1</a:t>
              </a:r>
              <a:endParaRPr lang="en-US" altLang="zh-CN" sz="2800" b="0" baseline="-25000">
                <a:solidFill>
                  <a:srgbClr val="FFFFFF"/>
                </a:solidFill>
                <a:latin typeface="Times New Roman" panose="02020603050405020304" pitchFamily="18" charset="0"/>
              </a:endParaRPr>
            </a:p>
          </p:txBody>
        </p:sp>
        <p:sp>
          <p:nvSpPr>
            <p:cNvPr id="52" name="Text Box 49"/>
            <p:cNvSpPr txBox="1">
              <a:spLocks noChangeArrowheads="1"/>
            </p:cNvSpPr>
            <p:nvPr/>
          </p:nvSpPr>
          <p:spPr bwMode="auto">
            <a:xfrm>
              <a:off x="1900" y="2214"/>
              <a:ext cx="447"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u</a:t>
              </a:r>
              <a:r>
                <a:rPr lang="en-US" altLang="zh-CN" sz="3000" b="0" baseline="-25000" dirty="0">
                  <a:solidFill>
                    <a:srgbClr val="FFCC00"/>
                  </a:solidFill>
                  <a:latin typeface="Times New Roman" panose="02020603050405020304" pitchFamily="18" charset="0"/>
                </a:rPr>
                <a:t>0</a:t>
              </a:r>
            </a:p>
          </p:txBody>
        </p:sp>
        <p:sp>
          <p:nvSpPr>
            <p:cNvPr id="53" name="Text Box 50"/>
            <p:cNvSpPr txBox="1">
              <a:spLocks noChangeArrowheads="1"/>
            </p:cNvSpPr>
            <p:nvPr/>
          </p:nvSpPr>
          <p:spPr bwMode="auto">
            <a:xfrm>
              <a:off x="3504" y="2331"/>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g</a:t>
              </a:r>
              <a:endParaRPr lang="en-US" altLang="zh-CN" sz="3000" b="0" baseline="-25000">
                <a:solidFill>
                  <a:srgbClr val="FFCC00"/>
                </a:solidFill>
                <a:latin typeface="Times New Roman" panose="02020603050405020304" pitchFamily="18" charset="0"/>
              </a:endParaRPr>
            </a:p>
          </p:txBody>
        </p:sp>
      </p:grpSp>
      <p:graphicFrame>
        <p:nvGraphicFramePr>
          <p:cNvPr id="55" name="表格 54"/>
          <p:cNvGraphicFramePr>
            <a:graphicFrameLocks noGrp="1"/>
          </p:cNvGraphicFramePr>
          <p:nvPr>
            <p:extLst>
              <p:ext uri="{D42A27DB-BD31-4B8C-83A1-F6EECF244321}">
                <p14:modId xmlns:p14="http://schemas.microsoft.com/office/powerpoint/2010/main" val="123164542"/>
              </p:ext>
            </p:extLst>
          </p:nvPr>
        </p:nvGraphicFramePr>
        <p:xfrm>
          <a:off x="152398" y="3962125"/>
          <a:ext cx="8763003" cy="2362200"/>
        </p:xfrm>
        <a:graphic>
          <a:graphicData uri="http://schemas.openxmlformats.org/drawingml/2006/table">
            <a:tbl>
              <a:tblPr firstRow="1" bandRow="1">
                <a:tableStyleId>{C4B1156A-380E-4F78-BDF5-A606A8083BF9}</a:tableStyleId>
              </a:tblPr>
              <a:tblGrid>
                <a:gridCol w="508122"/>
                <a:gridCol w="1930282"/>
                <a:gridCol w="1828800"/>
                <a:gridCol w="609600"/>
                <a:gridCol w="685800"/>
                <a:gridCol w="609600"/>
                <a:gridCol w="685800"/>
                <a:gridCol w="609600"/>
                <a:gridCol w="609600"/>
                <a:gridCol w="685799"/>
              </a:tblGrid>
              <a:tr h="370840">
                <a:tc>
                  <a:txBody>
                    <a:bodyPr/>
                    <a:lstStyle/>
                    <a:p>
                      <a:endParaRPr lang="zh-CN" altLang="en-US" sz="2500" dirty="0"/>
                    </a:p>
                  </a:txBody>
                  <a:tcPr/>
                </a:tc>
                <a:tc>
                  <a:txBody>
                    <a:bodyPr/>
                    <a:lstStyle/>
                    <a:p>
                      <a:r>
                        <a:rPr lang="en-US" altLang="zh-CN" sz="2500" dirty="0" smtClean="0"/>
                        <a:t>S</a:t>
                      </a:r>
                      <a:endParaRPr lang="zh-CN" altLang="en-US" sz="2500" dirty="0"/>
                    </a:p>
                  </a:txBody>
                  <a:tcPr/>
                </a:tc>
                <a:tc>
                  <a:txBody>
                    <a:bodyPr/>
                    <a:lstStyle/>
                    <a:p>
                      <a:r>
                        <a:rPr lang="en-US" altLang="zh-CN" sz="2500" dirty="0" smtClean="0"/>
                        <a:t>S’</a:t>
                      </a:r>
                      <a:endParaRPr lang="zh-CN" altLang="en-US" sz="2500" dirty="0"/>
                    </a:p>
                  </a:txBody>
                  <a:tcPr/>
                </a:tc>
                <a:tc>
                  <a:txBody>
                    <a:bodyPr/>
                    <a:lstStyle/>
                    <a:p>
                      <a:r>
                        <a:rPr lang="en-US" altLang="zh-CN" sz="2500" dirty="0" smtClean="0"/>
                        <a:t>l(a)</a:t>
                      </a:r>
                      <a:endParaRPr lang="zh-CN" altLang="en-US" sz="2500" dirty="0"/>
                    </a:p>
                  </a:txBody>
                  <a:tcPr/>
                </a:tc>
                <a:tc>
                  <a:txBody>
                    <a:bodyPr/>
                    <a:lstStyle/>
                    <a:p>
                      <a:r>
                        <a:rPr lang="en-US" altLang="zh-CN" sz="2500" dirty="0" smtClean="0"/>
                        <a:t>l(b)</a:t>
                      </a:r>
                      <a:endParaRPr lang="zh-CN" altLang="en-US" sz="2500" dirty="0"/>
                    </a:p>
                  </a:txBody>
                  <a:tcPr/>
                </a:tc>
                <a:tc>
                  <a:txBody>
                    <a:bodyPr/>
                    <a:lstStyle/>
                    <a:p>
                      <a:r>
                        <a:rPr lang="en-US" altLang="zh-CN" sz="2500" dirty="0" smtClean="0"/>
                        <a:t>l(c)</a:t>
                      </a:r>
                      <a:endParaRPr lang="zh-CN" altLang="en-US" sz="2500" dirty="0"/>
                    </a:p>
                  </a:txBody>
                  <a:tcPr/>
                </a:tc>
                <a:tc>
                  <a:txBody>
                    <a:bodyPr/>
                    <a:lstStyle/>
                    <a:p>
                      <a:r>
                        <a:rPr lang="en-US" altLang="zh-CN" sz="2500" dirty="0" smtClean="0"/>
                        <a:t>l(d)</a:t>
                      </a:r>
                      <a:endParaRPr lang="zh-CN" altLang="en-US" sz="2500" dirty="0"/>
                    </a:p>
                  </a:txBody>
                  <a:tcPr/>
                </a:tc>
                <a:tc>
                  <a:txBody>
                    <a:bodyPr/>
                    <a:lstStyle/>
                    <a:p>
                      <a:r>
                        <a:rPr lang="en-US" altLang="zh-CN" sz="2500" dirty="0" smtClean="0"/>
                        <a:t>l(e)</a:t>
                      </a:r>
                      <a:endParaRPr lang="zh-CN" altLang="en-US" sz="2500" dirty="0"/>
                    </a:p>
                  </a:txBody>
                  <a:tcPr/>
                </a:tc>
                <a:tc>
                  <a:txBody>
                    <a:bodyPr/>
                    <a:lstStyle/>
                    <a:p>
                      <a:r>
                        <a:rPr lang="en-US" altLang="zh-CN" sz="2500" dirty="0" smtClean="0"/>
                        <a:t>l(f)</a:t>
                      </a:r>
                      <a:endParaRPr lang="zh-CN" altLang="en-US" sz="2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l(g)</a:t>
                      </a:r>
                      <a:endParaRPr kumimoji="0" lang="zh-CN" altLang="en-US" sz="2500" b="1" i="0" u="none" strike="noStrike" kern="1200" cap="none" spc="0" normalizeH="0" baseline="0" noProof="0" dirty="0">
                        <a:ln>
                          <a:noFill/>
                        </a:ln>
                        <a:solidFill>
                          <a:srgbClr val="000044"/>
                        </a:solidFill>
                        <a:effectLst/>
                        <a:uLnTx/>
                        <a:uFillTx/>
                        <a:latin typeface="+mn-lt"/>
                        <a:ea typeface="+mn-ea"/>
                        <a:cs typeface="+mn-cs"/>
                      </a:endParaRPr>
                    </a:p>
                  </a:txBody>
                  <a:tcPr/>
                </a:tc>
              </a:tr>
              <a:tr h="236220">
                <a:tc>
                  <a:txBody>
                    <a:bodyPr/>
                    <a:lstStyle/>
                    <a:p>
                      <a:r>
                        <a:rPr lang="en-US" altLang="zh-CN" sz="2500" b="1" dirty="0" smtClean="0"/>
                        <a:t>1</a:t>
                      </a:r>
                      <a:endParaRPr lang="zh-CN" altLang="en-US" sz="2500" b="1" dirty="0"/>
                    </a:p>
                  </a:txBody>
                  <a:tcPr/>
                </a:tc>
                <a:tc>
                  <a:txBody>
                    <a:bodyPr/>
                    <a:lstStyle/>
                    <a:p>
                      <a:r>
                        <a:rPr lang="en-US" altLang="zh-CN" sz="2500" b="1" dirty="0" smtClean="0"/>
                        <a:t>u</a:t>
                      </a:r>
                      <a:r>
                        <a:rPr lang="en-US" altLang="zh-CN" sz="2500" b="1" baseline="-25000" dirty="0" smtClean="0"/>
                        <a:t>0</a:t>
                      </a:r>
                      <a:endParaRPr lang="zh-CN" altLang="en-US" sz="2500" b="1" baseline="-25000" dirty="0"/>
                    </a:p>
                  </a:txBody>
                  <a:tcPr/>
                </a:tc>
                <a:tc>
                  <a:txBody>
                    <a:bodyPr/>
                    <a:lstStyle/>
                    <a:p>
                      <a:r>
                        <a:rPr lang="en-US" altLang="zh-CN" sz="2500" b="1" dirty="0" smtClean="0"/>
                        <a:t>abcdefg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500" b="0" i="0" u="none" strike="noStrike" kern="0" cap="none" spc="0" normalizeH="0" baseline="0" noProof="0" dirty="0" smtClean="0">
                          <a:ln>
                            <a:noFill/>
                          </a:ln>
                          <a:solidFill>
                            <a:srgbClr val="000044"/>
                          </a:solidFill>
                          <a:effectLst/>
                          <a:uLnTx/>
                          <a:uFillTx/>
                          <a:latin typeface="Times New Roman" panose="02020603050405020304" pitchFamily="18" charset="0"/>
                          <a:ea typeface="+mn-ea"/>
                          <a:cs typeface="Times New Roman" panose="02020603050405020304" pitchFamily="18" charset="0"/>
                        </a:rPr>
                        <a:t>∞</a:t>
                      </a:r>
                      <a:endParaRPr lang="zh-CN" altLang="en-US" sz="2500" dirty="0"/>
                    </a:p>
                  </a:txBody>
                  <a:tcPr/>
                </a:tc>
                <a:tc>
                  <a:txBody>
                    <a:bodyPr/>
                    <a:lstStyle/>
                    <a:p>
                      <a:r>
                        <a:rPr lang="en-US" altLang="zh-CN" sz="2500" dirty="0" smtClean="0"/>
                        <a:t>2</a:t>
                      </a:r>
                      <a:endParaRPr lang="zh-CN" altLang="en-US" sz="2500" dirty="0"/>
                    </a:p>
                  </a:txBody>
                  <a:tcPr/>
                </a:tc>
                <a:tc>
                  <a:txBody>
                    <a:bodyPr/>
                    <a:lstStyle/>
                    <a:p>
                      <a:r>
                        <a:rPr lang="en-US" altLang="zh-CN" sz="2500" b="1" dirty="0" smtClean="0">
                          <a:solidFill>
                            <a:schemeClr val="tx2"/>
                          </a:solidFill>
                        </a:rPr>
                        <a:t>1</a:t>
                      </a:r>
                      <a:endParaRPr lang="zh-CN" altLang="en-US" sz="2500" b="1" dirty="0">
                        <a:solidFill>
                          <a:schemeClr val="tx2"/>
                        </a:solidFill>
                      </a:endParaRPr>
                    </a:p>
                  </a:txBody>
                  <a:tcPr/>
                </a:tc>
                <a:tc>
                  <a:txBody>
                    <a:bodyPr/>
                    <a:lstStyle/>
                    <a:p>
                      <a:r>
                        <a:rPr lang="en-US" altLang="zh-CN" sz="2500" dirty="0" smtClean="0"/>
                        <a:t>7</a:t>
                      </a:r>
                      <a:endParaRPr lang="zh-CN" altLang="en-US" sz="2500" dirty="0"/>
                    </a:p>
                  </a:txBody>
                  <a:tcPr/>
                </a:tc>
              </a:tr>
              <a:tr h="236220">
                <a:tc>
                  <a:txBody>
                    <a:bodyPr/>
                    <a:lstStyle/>
                    <a:p>
                      <a:r>
                        <a:rPr lang="en-US" altLang="zh-CN" sz="2500" b="1" dirty="0" smtClean="0"/>
                        <a:t>2</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f</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abcdeg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500" dirty="0" smtClean="0"/>
                        <a:t>4</a:t>
                      </a:r>
                      <a:endParaRPr lang="zh-CN" altLang="en-US" sz="2500" dirty="0"/>
                    </a:p>
                  </a:txBody>
                  <a:tcPr/>
                </a:tc>
                <a:tc>
                  <a:txBody>
                    <a:bodyPr/>
                    <a:lstStyle/>
                    <a:p>
                      <a:r>
                        <a:rPr lang="en-US" altLang="zh-CN" sz="2500" b="1" dirty="0" smtClean="0">
                          <a:solidFill>
                            <a:schemeClr val="tx2"/>
                          </a:solidFill>
                        </a:rPr>
                        <a:t>2</a:t>
                      </a: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7</a:t>
                      </a:r>
                      <a:endParaRPr lang="zh-CN" altLang="en-US" sz="2500" dirty="0"/>
                    </a:p>
                  </a:txBody>
                  <a:tcPr/>
                </a:tc>
              </a:tr>
              <a:tr h="236220">
                <a:tc>
                  <a:txBody>
                    <a:bodyPr/>
                    <a:lstStyle/>
                    <a:p>
                      <a:r>
                        <a:rPr lang="en-US" altLang="zh-CN" sz="2500" b="1" dirty="0" smtClean="0"/>
                        <a:t>3</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fe</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abcdg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500" b="1" dirty="0" smtClean="0">
                          <a:solidFill>
                            <a:schemeClr val="tx2"/>
                          </a:solidFill>
                        </a:rPr>
                        <a:t>3</a:t>
                      </a: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7</a:t>
                      </a:r>
                      <a:endParaRPr lang="zh-CN" altLang="en-US" sz="2500" dirty="0"/>
                    </a:p>
                  </a:txBody>
                  <a:tcPr/>
                </a:tc>
              </a:tr>
              <a:tr h="236220">
                <a:tc>
                  <a:txBody>
                    <a:bodyPr/>
                    <a:lstStyle/>
                    <a:p>
                      <a:r>
                        <a:rPr lang="en-US" altLang="zh-CN" sz="2500" b="1" dirty="0" smtClean="0"/>
                        <a:t>4</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fed</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abcg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b="1" dirty="0" smtClean="0">
                          <a:solidFill>
                            <a:schemeClr val="tx2"/>
                          </a:solidFill>
                        </a:rPr>
                        <a:t>4</a:t>
                      </a:r>
                      <a:endParaRPr lang="zh-CN" altLang="en-US" sz="2500" b="1" dirty="0">
                        <a:solidFill>
                          <a:schemeClr val="tx2"/>
                        </a:solidFill>
                      </a:endParaRPr>
                    </a:p>
                  </a:txBody>
                  <a:tcPr/>
                </a:tc>
                <a:tc>
                  <a:txBody>
                    <a:bodyPr/>
                    <a:lstStyle/>
                    <a:p>
                      <a:r>
                        <a:rPr lang="en-US" altLang="zh-CN" sz="2500" dirty="0" smtClean="0">
                          <a:solidFill>
                            <a:schemeClr val="bg2"/>
                          </a:solidFill>
                        </a:rPr>
                        <a:t>9</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6</a:t>
                      </a:r>
                      <a:endParaRPr lang="zh-CN" altLang="en-US" sz="2500" dirty="0"/>
                    </a:p>
                  </a:txBody>
                  <a:tcPr/>
                </a:tc>
              </a:tr>
            </a:tbl>
          </a:graphicData>
        </a:graphic>
      </p:graphicFrame>
    </p:spTree>
    <p:extLst>
      <p:ext uri="{BB962C8B-B14F-4D97-AF65-F5344CB8AC3E}">
        <p14:creationId xmlns:p14="http://schemas.microsoft.com/office/powerpoint/2010/main" val="1150902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200"/>
            <a:ext cx="9144000" cy="6553200"/>
          </a:xfrm>
        </p:spPr>
        <p:txBody>
          <a:bodyPr/>
          <a:lstStyle/>
          <a:p>
            <a:pPr marL="0" lvl="0" indent="0">
              <a:lnSpc>
                <a:spcPct val="110000"/>
              </a:lnSpc>
              <a:buClr>
                <a:srgbClr val="FFCC00"/>
              </a:buClr>
              <a:buNone/>
            </a:pPr>
            <a:r>
              <a:rPr lang="en-US" altLang="zh-CN" sz="2500" dirty="0" smtClean="0"/>
              <a:t>5:</a:t>
            </a:r>
            <a:r>
              <a:rPr lang="zh-CN" altLang="en-US" sz="2500" dirty="0" smtClean="0"/>
              <a:t> </a:t>
            </a:r>
            <a:r>
              <a:rPr lang="en-US" altLang="zh-CN" sz="2500" dirty="0" smtClean="0">
                <a:solidFill>
                  <a:schemeClr val="tx2"/>
                </a:solidFill>
              </a:rPr>
              <a:t>l(v</a:t>
            </a:r>
            <a:r>
              <a:rPr lang="en-US" altLang="zh-CN" sz="2500" dirty="0">
                <a:solidFill>
                  <a:schemeClr val="tx2"/>
                </a:solidFill>
              </a:rPr>
              <a:t>) = min{ l(v), l(</a:t>
            </a:r>
            <a:r>
              <a:rPr lang="en-US" altLang="zh-CN" sz="2500" dirty="0" err="1">
                <a:solidFill>
                  <a:schemeClr val="tx2"/>
                </a:solidFill>
              </a:rPr>
              <a:t>ui</a:t>
            </a:r>
            <a:r>
              <a:rPr lang="en-US" altLang="zh-CN" sz="2500" dirty="0">
                <a:solidFill>
                  <a:schemeClr val="tx2"/>
                </a:solidFill>
              </a:rPr>
              <a:t>)+w(</a:t>
            </a:r>
            <a:r>
              <a:rPr lang="en-US" altLang="zh-CN" sz="2500" dirty="0" err="1">
                <a:solidFill>
                  <a:schemeClr val="tx2"/>
                </a:solidFill>
              </a:rPr>
              <a:t>ui</a:t>
            </a:r>
            <a:r>
              <a:rPr lang="en-US" altLang="zh-CN" sz="2500" dirty="0">
                <a:solidFill>
                  <a:schemeClr val="tx2"/>
                </a:solidFill>
              </a:rPr>
              <a:t>, v) }</a:t>
            </a:r>
          </a:p>
          <a:p>
            <a:pPr lvl="0">
              <a:lnSpc>
                <a:spcPct val="110000"/>
              </a:lnSpc>
              <a:buClr>
                <a:srgbClr val="FFCC00"/>
              </a:buClr>
              <a:buNone/>
            </a:pPr>
            <a:endParaRPr lang="en-US" altLang="zh-CN" sz="2500" dirty="0" smtClean="0">
              <a:solidFill>
                <a:srgbClr val="FFFFFF"/>
              </a:solidFill>
            </a:endParaRPr>
          </a:p>
          <a:p>
            <a:pPr lvl="0">
              <a:lnSpc>
                <a:spcPct val="110000"/>
              </a:lnSpc>
              <a:buClr>
                <a:srgbClr val="FFCC00"/>
              </a:buClr>
              <a:buNone/>
            </a:pPr>
            <a:endParaRPr lang="en-US" altLang="zh-CN" sz="2500" dirty="0">
              <a:solidFill>
                <a:srgbClr val="FFFFFF"/>
              </a:solidFill>
            </a:endParaRPr>
          </a:p>
          <a:p>
            <a:pPr lvl="0">
              <a:lnSpc>
                <a:spcPct val="110000"/>
              </a:lnSpc>
              <a:buClr>
                <a:srgbClr val="FFCC00"/>
              </a:buClr>
              <a:buNone/>
            </a:pPr>
            <a:endParaRPr lang="en-US" altLang="zh-CN" sz="2500" dirty="0" smtClean="0">
              <a:solidFill>
                <a:srgbClr val="FFFFFF"/>
              </a:solidFill>
            </a:endParaRPr>
          </a:p>
          <a:p>
            <a:pPr lvl="0">
              <a:lnSpc>
                <a:spcPct val="110000"/>
              </a:lnSpc>
              <a:spcBef>
                <a:spcPts val="0"/>
              </a:spcBef>
              <a:buClr>
                <a:srgbClr val="FFCC00"/>
              </a:buClr>
              <a:buNone/>
              <a:defRPr/>
            </a:pPr>
            <a:endParaRPr lang="en-US" altLang="zh-CN" sz="1000" dirty="0" smtClean="0">
              <a:solidFill>
                <a:srgbClr val="FFFFFF"/>
              </a:solidFill>
            </a:endParaRPr>
          </a:p>
          <a:p>
            <a:pPr marL="0" lvl="0" indent="-79375">
              <a:lnSpc>
                <a:spcPct val="110000"/>
              </a:lnSpc>
              <a:spcBef>
                <a:spcPts val="0"/>
              </a:spcBef>
              <a:buClr>
                <a:srgbClr val="FFCC00"/>
              </a:buClr>
              <a:buNone/>
              <a:defRPr/>
            </a:pPr>
            <a:r>
              <a:rPr lang="en-US" altLang="zh-CN" sz="2500" dirty="0">
                <a:solidFill>
                  <a:srgbClr val="FFFFFF"/>
                </a:solidFill>
              </a:rPr>
              <a:t>l(a)=min{l(a), l(b)+w(</a:t>
            </a:r>
            <a:r>
              <a:rPr lang="en-US" altLang="zh-CN" sz="2500" dirty="0" err="1">
                <a:solidFill>
                  <a:srgbClr val="FFFFFF"/>
                </a:solidFill>
              </a:rPr>
              <a:t>b,a</a:t>
            </a:r>
            <a:r>
              <a:rPr lang="en-US" altLang="zh-CN" sz="2500" dirty="0">
                <a:solidFill>
                  <a:srgbClr val="FFFFFF"/>
                </a:solidFill>
              </a:rPr>
              <a:t>)}=min{8, 4+2}=</a:t>
            </a:r>
            <a:r>
              <a:rPr lang="en-US" altLang="zh-CN" sz="2500" dirty="0">
                <a:solidFill>
                  <a:srgbClr val="FFFF00"/>
                </a:solidFill>
              </a:rPr>
              <a:t>6</a:t>
            </a:r>
          </a:p>
          <a:p>
            <a:pPr lvl="0">
              <a:buClr>
                <a:srgbClr val="FFCC00"/>
              </a:buClr>
              <a:buNone/>
            </a:pPr>
            <a:r>
              <a:rPr lang="en-US" altLang="zh-CN" sz="2400" dirty="0">
                <a:solidFill>
                  <a:srgbClr val="FFFFFF"/>
                </a:solidFill>
              </a:rPr>
              <a:t>l(c)=min{l(c), l(b)+w(</a:t>
            </a:r>
            <a:r>
              <a:rPr lang="en-US" altLang="zh-CN" sz="2400" dirty="0" err="1">
                <a:solidFill>
                  <a:srgbClr val="FFFFFF"/>
                </a:solidFill>
              </a:rPr>
              <a:t>b,c</a:t>
            </a:r>
            <a:r>
              <a:rPr lang="en-US" altLang="zh-CN" sz="2400" dirty="0">
                <a:solidFill>
                  <a:srgbClr val="FFFFFF"/>
                </a:solidFill>
              </a:rPr>
              <a:t>)}=min{9, 4+6}=</a:t>
            </a:r>
            <a:r>
              <a:rPr lang="en-US" altLang="zh-CN" sz="2400" dirty="0" smtClean="0">
                <a:solidFill>
                  <a:srgbClr val="FFFFFF"/>
                </a:solidFill>
              </a:rPr>
              <a:t>9</a:t>
            </a:r>
            <a:r>
              <a:rPr lang="en-US" altLang="zh-CN" sz="2500" dirty="0" smtClean="0">
                <a:solidFill>
                  <a:srgbClr val="FFFFFF"/>
                </a:solidFill>
              </a:rPr>
              <a:t>,</a:t>
            </a:r>
            <a:r>
              <a:rPr lang="en-US" altLang="zh-CN" sz="2500" dirty="0">
                <a:solidFill>
                  <a:srgbClr val="FFFFFF"/>
                </a:solidFill>
              </a:rPr>
              <a:t> </a:t>
            </a:r>
            <a:r>
              <a:rPr lang="en-US" altLang="zh-CN" sz="2300" dirty="0">
                <a:solidFill>
                  <a:srgbClr val="FFFF00"/>
                </a:solidFill>
              </a:rPr>
              <a:t>u</a:t>
            </a:r>
            <a:r>
              <a:rPr lang="en-US" altLang="zh-CN" sz="2300" baseline="-25000" dirty="0">
                <a:solidFill>
                  <a:srgbClr val="FFFF00"/>
                </a:solidFill>
              </a:rPr>
              <a:t>0</a:t>
            </a:r>
            <a:r>
              <a:rPr lang="zh-CN" altLang="en-US" sz="2300" dirty="0">
                <a:solidFill>
                  <a:srgbClr val="FFFF00"/>
                </a:solidFill>
              </a:rPr>
              <a:t>到</a:t>
            </a:r>
            <a:r>
              <a:rPr lang="en-US" altLang="zh-CN" sz="2300" dirty="0" smtClean="0">
                <a:solidFill>
                  <a:srgbClr val="FFFF00"/>
                </a:solidFill>
              </a:rPr>
              <a:t>a</a:t>
            </a:r>
            <a:r>
              <a:rPr lang="zh-CN" altLang="en-US" sz="2300" dirty="0" smtClean="0">
                <a:solidFill>
                  <a:srgbClr val="FFFF00"/>
                </a:solidFill>
              </a:rPr>
              <a:t>最</a:t>
            </a:r>
            <a:r>
              <a:rPr lang="zh-CN" altLang="en-US" sz="2300" dirty="0">
                <a:solidFill>
                  <a:srgbClr val="FFFF00"/>
                </a:solidFill>
              </a:rPr>
              <a:t>短路</a:t>
            </a:r>
            <a:r>
              <a:rPr lang="en-US" altLang="zh-CN" sz="2000" dirty="0">
                <a:solidFill>
                  <a:srgbClr val="FFFF00"/>
                </a:solidFill>
                <a:sym typeface="Wingdings" panose="05000000000000000000" pitchFamily="2" charset="2"/>
              </a:rPr>
              <a:t>(</a:t>
            </a:r>
            <a:r>
              <a:rPr lang="en-US" altLang="zh-CN" sz="2300" dirty="0">
                <a:solidFill>
                  <a:srgbClr val="FFFF00"/>
                </a:solidFill>
                <a:sym typeface="Wingdings" panose="05000000000000000000" pitchFamily="2" charset="2"/>
              </a:rPr>
              <a:t>u</a:t>
            </a:r>
            <a:r>
              <a:rPr lang="en-US" altLang="zh-CN" sz="2300" baseline="-25000" dirty="0">
                <a:solidFill>
                  <a:srgbClr val="FFFF00"/>
                </a:solidFill>
                <a:sym typeface="Wingdings" panose="05000000000000000000" pitchFamily="2" charset="2"/>
              </a:rPr>
              <a:t>0</a:t>
            </a:r>
            <a:r>
              <a:rPr lang="en-US" altLang="zh-CN" sz="2300" dirty="0">
                <a:solidFill>
                  <a:srgbClr val="FFFF00"/>
                </a:solidFill>
                <a:sym typeface="Wingdings" panose="05000000000000000000" pitchFamily="2" charset="2"/>
              </a:rPr>
              <a:t>, b, a </a:t>
            </a:r>
            <a:r>
              <a:rPr lang="en-US" altLang="zh-CN" sz="2000" dirty="0" smtClean="0">
                <a:solidFill>
                  <a:srgbClr val="FFFF00"/>
                </a:solidFill>
                <a:sym typeface="Wingdings" panose="05000000000000000000" pitchFamily="2" charset="2"/>
              </a:rPr>
              <a:t>)</a:t>
            </a:r>
            <a:endParaRPr lang="en-US" altLang="zh-CN" sz="2500" dirty="0">
              <a:solidFill>
                <a:srgbClr val="FFFF00"/>
              </a:solidFill>
            </a:endParaRPr>
          </a:p>
          <a:p>
            <a:pPr marL="0" lvl="0" indent="0">
              <a:lnSpc>
                <a:spcPct val="110000"/>
              </a:lnSpc>
              <a:spcBef>
                <a:spcPts val="0"/>
              </a:spcBef>
              <a:buClr>
                <a:srgbClr val="FFCC00"/>
              </a:buClr>
              <a:buNone/>
              <a:defRPr/>
            </a:pPr>
            <a:r>
              <a:rPr lang="en-US" altLang="zh-CN" sz="2500" dirty="0">
                <a:solidFill>
                  <a:srgbClr val="FFFFFF"/>
                </a:solidFill>
              </a:rPr>
              <a:t>l(g)=min{l(g), l(b)+w(</a:t>
            </a:r>
            <a:r>
              <a:rPr lang="en-US" altLang="zh-CN" sz="2500" dirty="0" err="1">
                <a:solidFill>
                  <a:srgbClr val="FFFFFF"/>
                </a:solidFill>
              </a:rPr>
              <a:t>b,g</a:t>
            </a:r>
            <a:r>
              <a:rPr lang="en-US" altLang="zh-CN" sz="2500" dirty="0">
                <a:solidFill>
                  <a:srgbClr val="FFFFFF"/>
                </a:solidFill>
              </a:rPr>
              <a:t>)}=min{6, 4+3}=6</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endParaRPr lang="en-US" altLang="zh-CN">
              <a:solidFill>
                <a:srgbClr val="FFFFFF"/>
              </a:solidFill>
            </a:endParaRPr>
          </a:p>
        </p:txBody>
      </p:sp>
      <p:sp>
        <p:nvSpPr>
          <p:cNvPr id="5" name="灯片编号占位符 4"/>
          <p:cNvSpPr>
            <a:spLocks noGrp="1"/>
          </p:cNvSpPr>
          <p:nvPr>
            <p:ph type="sldNum" sz="quarter" idx="12"/>
          </p:nvPr>
        </p:nvSpPr>
        <p:spPr/>
        <p:txBody>
          <a:bodyPr/>
          <a:lstStyle/>
          <a:p>
            <a:pPr>
              <a:defRPr/>
            </a:pPr>
            <a:fld id="{47863175-BD95-43CB-BC1E-2E394BFDF1CC}" type="slidenum">
              <a:rPr lang="zh-CN" altLang="en-US" smtClean="0">
                <a:solidFill>
                  <a:srgbClr val="FFFFFF"/>
                </a:solidFill>
              </a:rPr>
              <a:pPr>
                <a:defRPr/>
              </a:pPr>
              <a:t>83</a:t>
            </a:fld>
            <a:endParaRPr lang="en-US" altLang="zh-CN">
              <a:solidFill>
                <a:srgbClr val="FFFFFF"/>
              </a:solidFill>
            </a:endParaRPr>
          </a:p>
        </p:txBody>
      </p:sp>
      <p:grpSp>
        <p:nvGrpSpPr>
          <p:cNvPr id="7" name="Group 4"/>
          <p:cNvGrpSpPr>
            <a:grpSpLocks/>
          </p:cNvGrpSpPr>
          <p:nvPr/>
        </p:nvGrpSpPr>
        <p:grpSpPr bwMode="auto">
          <a:xfrm>
            <a:off x="4141788" y="-12131"/>
            <a:ext cx="5086919" cy="2547218"/>
            <a:chOff x="576" y="1200"/>
            <a:chExt cx="4504" cy="2577"/>
          </a:xfrm>
        </p:grpSpPr>
        <p:sp>
          <p:nvSpPr>
            <p:cNvPr id="8" name="Text Box 5"/>
            <p:cNvSpPr txBox="1">
              <a:spLocks noChangeArrowheads="1"/>
            </p:cNvSpPr>
            <p:nvPr/>
          </p:nvSpPr>
          <p:spPr bwMode="auto">
            <a:xfrm>
              <a:off x="1564" y="3062"/>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b</a:t>
              </a:r>
              <a:endParaRPr lang="en-US" altLang="zh-CN" sz="3000" b="0" baseline="-25000" dirty="0">
                <a:solidFill>
                  <a:srgbClr val="FFCC00"/>
                </a:solidFill>
                <a:latin typeface="Times New Roman" panose="02020603050405020304" pitchFamily="18" charset="0"/>
              </a:endParaRPr>
            </a:p>
          </p:txBody>
        </p:sp>
        <p:sp>
          <p:nvSpPr>
            <p:cNvPr id="9" name="Line 6"/>
            <p:cNvSpPr>
              <a:spLocks noChangeShapeType="1"/>
            </p:cNvSpPr>
            <p:nvPr/>
          </p:nvSpPr>
          <p:spPr bwMode="auto">
            <a:xfrm flipV="1">
              <a:off x="1870" y="2427"/>
              <a:ext cx="1670"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0" name="Line 7"/>
            <p:cNvSpPr>
              <a:spLocks noChangeShapeType="1"/>
            </p:cNvSpPr>
            <p:nvPr/>
          </p:nvSpPr>
          <p:spPr bwMode="auto">
            <a:xfrm flipV="1">
              <a:off x="1870" y="1591"/>
              <a:ext cx="1670" cy="90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1" name="Line 8"/>
            <p:cNvSpPr>
              <a:spLocks noChangeShapeType="1"/>
            </p:cNvSpPr>
            <p:nvPr/>
          </p:nvSpPr>
          <p:spPr bwMode="auto">
            <a:xfrm flipH="1" flipV="1">
              <a:off x="939" y="2430"/>
              <a:ext cx="2563" cy="90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2" name="Line 9"/>
            <p:cNvSpPr>
              <a:spLocks noChangeShapeType="1"/>
            </p:cNvSpPr>
            <p:nvPr/>
          </p:nvSpPr>
          <p:spPr bwMode="auto">
            <a:xfrm flipH="1" flipV="1">
              <a:off x="1931" y="1635"/>
              <a:ext cx="2719" cy="79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3" name="Line 10"/>
            <p:cNvSpPr>
              <a:spLocks noChangeShapeType="1"/>
            </p:cNvSpPr>
            <p:nvPr/>
          </p:nvSpPr>
          <p:spPr bwMode="auto">
            <a:xfrm flipV="1">
              <a:off x="1905"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4" name="Line 11"/>
            <p:cNvSpPr>
              <a:spLocks noChangeShapeType="1"/>
            </p:cNvSpPr>
            <p:nvPr/>
          </p:nvSpPr>
          <p:spPr bwMode="auto">
            <a:xfrm flipV="1">
              <a:off x="3514"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5" name="Text Box 12"/>
            <p:cNvSpPr txBox="1">
              <a:spLocks noChangeArrowheads="1"/>
            </p:cNvSpPr>
            <p:nvPr/>
          </p:nvSpPr>
          <p:spPr bwMode="auto">
            <a:xfrm>
              <a:off x="576" y="2120"/>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a</a:t>
              </a:r>
              <a:endParaRPr lang="en-US" altLang="zh-CN" sz="3000" b="0" baseline="-25000">
                <a:solidFill>
                  <a:srgbClr val="FFCC00"/>
                </a:solidFill>
                <a:latin typeface="Times New Roman" panose="02020603050405020304" pitchFamily="18" charset="0"/>
              </a:endParaRPr>
            </a:p>
          </p:txBody>
        </p:sp>
        <p:sp>
          <p:nvSpPr>
            <p:cNvPr id="16" name="Text Box 13"/>
            <p:cNvSpPr txBox="1">
              <a:spLocks noChangeArrowheads="1"/>
            </p:cNvSpPr>
            <p:nvPr/>
          </p:nvSpPr>
          <p:spPr bwMode="auto">
            <a:xfrm>
              <a:off x="3408" y="3217"/>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c</a:t>
              </a:r>
              <a:endParaRPr lang="en-US" altLang="zh-CN" sz="3000" b="0" baseline="-25000" dirty="0">
                <a:solidFill>
                  <a:srgbClr val="FFCC00"/>
                </a:solidFill>
                <a:latin typeface="Times New Roman" panose="02020603050405020304" pitchFamily="18" charset="0"/>
              </a:endParaRPr>
            </a:p>
          </p:txBody>
        </p:sp>
        <p:sp>
          <p:nvSpPr>
            <p:cNvPr id="17" name="Text Box 14"/>
            <p:cNvSpPr txBox="1">
              <a:spLocks noChangeArrowheads="1"/>
            </p:cNvSpPr>
            <p:nvPr/>
          </p:nvSpPr>
          <p:spPr bwMode="auto">
            <a:xfrm>
              <a:off x="4746" y="2235"/>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d</a:t>
              </a:r>
              <a:endParaRPr lang="en-US" altLang="zh-CN" sz="3000" b="0" baseline="-25000">
                <a:solidFill>
                  <a:srgbClr val="FFCC00"/>
                </a:solidFill>
                <a:latin typeface="Times New Roman" panose="02020603050405020304" pitchFamily="18" charset="0"/>
              </a:endParaRPr>
            </a:p>
          </p:txBody>
        </p:sp>
        <p:sp>
          <p:nvSpPr>
            <p:cNvPr id="18" name="Text Box 15"/>
            <p:cNvSpPr txBox="1">
              <a:spLocks noChangeArrowheads="1"/>
            </p:cNvSpPr>
            <p:nvPr/>
          </p:nvSpPr>
          <p:spPr bwMode="auto">
            <a:xfrm>
              <a:off x="1241" y="18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7</a:t>
              </a:r>
              <a:endParaRPr lang="en-US" altLang="zh-CN" sz="2800" b="0" baseline="-25000">
                <a:solidFill>
                  <a:srgbClr val="FFFFFF"/>
                </a:solidFill>
                <a:latin typeface="Times New Roman" panose="02020603050405020304" pitchFamily="18" charset="0"/>
              </a:endParaRPr>
            </a:p>
          </p:txBody>
        </p:sp>
        <p:sp>
          <p:nvSpPr>
            <p:cNvPr id="19" name="Text Box 16"/>
            <p:cNvSpPr txBox="1">
              <a:spLocks noChangeArrowheads="1"/>
            </p:cNvSpPr>
            <p:nvPr/>
          </p:nvSpPr>
          <p:spPr bwMode="auto">
            <a:xfrm>
              <a:off x="2700" y="326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6</a:t>
              </a:r>
              <a:endParaRPr lang="en-US" altLang="zh-CN" sz="2800" b="0" baseline="-25000">
                <a:solidFill>
                  <a:srgbClr val="FFFFFF"/>
                </a:solidFill>
                <a:latin typeface="Times New Roman" panose="02020603050405020304" pitchFamily="18" charset="0"/>
              </a:endParaRPr>
            </a:p>
          </p:txBody>
        </p:sp>
        <p:sp>
          <p:nvSpPr>
            <p:cNvPr id="20" name="Text Box 17"/>
            <p:cNvSpPr txBox="1">
              <a:spLocks noChangeArrowheads="1"/>
            </p:cNvSpPr>
            <p:nvPr/>
          </p:nvSpPr>
          <p:spPr bwMode="auto">
            <a:xfrm>
              <a:off x="1164" y="2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21" name="Line 18"/>
            <p:cNvSpPr>
              <a:spLocks noChangeShapeType="1"/>
            </p:cNvSpPr>
            <p:nvPr/>
          </p:nvSpPr>
          <p:spPr bwMode="auto">
            <a:xfrm>
              <a:off x="939" y="2468"/>
              <a:ext cx="966"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2" name="Line 19"/>
            <p:cNvSpPr>
              <a:spLocks noChangeShapeType="1"/>
            </p:cNvSpPr>
            <p:nvPr/>
          </p:nvSpPr>
          <p:spPr bwMode="auto">
            <a:xfrm>
              <a:off x="1905" y="33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3" name="Line 20"/>
            <p:cNvSpPr>
              <a:spLocks noChangeShapeType="1"/>
            </p:cNvSpPr>
            <p:nvPr/>
          </p:nvSpPr>
          <p:spPr bwMode="auto">
            <a:xfrm flipV="1">
              <a:off x="3537" y="2453"/>
              <a:ext cx="1148"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4" name="Line 21"/>
            <p:cNvSpPr>
              <a:spLocks noChangeShapeType="1"/>
            </p:cNvSpPr>
            <p:nvPr/>
          </p:nvSpPr>
          <p:spPr bwMode="auto">
            <a:xfrm>
              <a:off x="939" y="2468"/>
              <a:ext cx="374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5" name="Line 22"/>
            <p:cNvSpPr>
              <a:spLocks noChangeShapeType="1"/>
            </p:cNvSpPr>
            <p:nvPr/>
          </p:nvSpPr>
          <p:spPr bwMode="auto">
            <a:xfrm flipV="1">
              <a:off x="939" y="1632"/>
              <a:ext cx="966"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6" name="Line 23"/>
            <p:cNvSpPr>
              <a:spLocks noChangeShapeType="1"/>
            </p:cNvSpPr>
            <p:nvPr/>
          </p:nvSpPr>
          <p:spPr bwMode="auto">
            <a:xfrm>
              <a:off x="1905" y="16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7" name="Line 24"/>
            <p:cNvSpPr>
              <a:spLocks noChangeShapeType="1"/>
            </p:cNvSpPr>
            <p:nvPr/>
          </p:nvSpPr>
          <p:spPr bwMode="auto">
            <a:xfrm>
              <a:off x="3537" y="1632"/>
              <a:ext cx="1148"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8" name="Oval 25"/>
            <p:cNvSpPr>
              <a:spLocks noChangeArrowheads="1"/>
            </p:cNvSpPr>
            <p:nvPr/>
          </p:nvSpPr>
          <p:spPr bwMode="auto">
            <a:xfrm>
              <a:off x="1845" y="1562"/>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29" name="Oval 26"/>
            <p:cNvSpPr>
              <a:spLocks noChangeArrowheads="1"/>
            </p:cNvSpPr>
            <p:nvPr/>
          </p:nvSpPr>
          <p:spPr bwMode="auto">
            <a:xfrm>
              <a:off x="1845" y="3263"/>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0" name="Oval 27"/>
            <p:cNvSpPr>
              <a:spLocks noChangeArrowheads="1"/>
            </p:cNvSpPr>
            <p:nvPr/>
          </p:nvSpPr>
          <p:spPr bwMode="auto">
            <a:xfrm>
              <a:off x="3472" y="1562"/>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1" name="Oval 28"/>
            <p:cNvSpPr>
              <a:spLocks noChangeArrowheads="1"/>
            </p:cNvSpPr>
            <p:nvPr/>
          </p:nvSpPr>
          <p:spPr bwMode="auto">
            <a:xfrm>
              <a:off x="3472" y="3274"/>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2" name="Oval 29"/>
            <p:cNvSpPr>
              <a:spLocks noChangeArrowheads="1"/>
            </p:cNvSpPr>
            <p:nvPr/>
          </p:nvSpPr>
          <p:spPr bwMode="auto">
            <a:xfrm>
              <a:off x="878" y="2386"/>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3" name="Oval 30"/>
            <p:cNvSpPr>
              <a:spLocks noChangeArrowheads="1"/>
            </p:cNvSpPr>
            <p:nvPr/>
          </p:nvSpPr>
          <p:spPr bwMode="auto">
            <a:xfrm>
              <a:off x="462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4" name="Text Box 31"/>
            <p:cNvSpPr txBox="1">
              <a:spLocks noChangeArrowheads="1"/>
            </p:cNvSpPr>
            <p:nvPr/>
          </p:nvSpPr>
          <p:spPr bwMode="auto">
            <a:xfrm>
              <a:off x="1824" y="1200"/>
              <a:ext cx="277"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f</a:t>
              </a:r>
              <a:endParaRPr lang="en-US" altLang="zh-CN" sz="3000" b="0" baseline="-25000">
                <a:solidFill>
                  <a:srgbClr val="FFCC00"/>
                </a:solidFill>
                <a:latin typeface="Times New Roman" panose="02020603050405020304" pitchFamily="18" charset="0"/>
              </a:endParaRPr>
            </a:p>
          </p:txBody>
        </p:sp>
        <p:sp>
          <p:nvSpPr>
            <p:cNvPr id="35" name="Text Box 32"/>
            <p:cNvSpPr txBox="1">
              <a:spLocks noChangeArrowheads="1"/>
            </p:cNvSpPr>
            <p:nvPr/>
          </p:nvSpPr>
          <p:spPr bwMode="auto">
            <a:xfrm>
              <a:off x="3477" y="1200"/>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e</a:t>
              </a:r>
              <a:endParaRPr lang="en-US" altLang="zh-CN" sz="3000" b="0" baseline="-25000">
                <a:solidFill>
                  <a:srgbClr val="FFCC00"/>
                </a:solidFill>
                <a:latin typeface="Times New Roman" panose="02020603050405020304" pitchFamily="18" charset="0"/>
              </a:endParaRPr>
            </a:p>
          </p:txBody>
        </p:sp>
        <p:sp>
          <p:nvSpPr>
            <p:cNvPr id="36" name="Oval 33"/>
            <p:cNvSpPr>
              <a:spLocks noChangeArrowheads="1"/>
            </p:cNvSpPr>
            <p:nvPr/>
          </p:nvSpPr>
          <p:spPr bwMode="auto">
            <a:xfrm>
              <a:off x="3451"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7" name="Oval 34"/>
            <p:cNvSpPr>
              <a:spLocks noChangeArrowheads="1"/>
            </p:cNvSpPr>
            <p:nvPr/>
          </p:nvSpPr>
          <p:spPr bwMode="auto">
            <a:xfrm>
              <a:off x="184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8" name="Text Box 35"/>
            <p:cNvSpPr txBox="1">
              <a:spLocks noChangeArrowheads="1"/>
            </p:cNvSpPr>
            <p:nvPr/>
          </p:nvSpPr>
          <p:spPr bwMode="auto">
            <a:xfrm>
              <a:off x="1414" y="217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8</a:t>
              </a:r>
              <a:endParaRPr lang="en-US" altLang="zh-CN" sz="2800" b="0" baseline="-25000">
                <a:solidFill>
                  <a:srgbClr val="FFFFFF"/>
                </a:solidFill>
                <a:latin typeface="Times New Roman" panose="02020603050405020304" pitchFamily="18" charset="0"/>
              </a:endParaRPr>
            </a:p>
          </p:txBody>
        </p:sp>
        <p:sp>
          <p:nvSpPr>
            <p:cNvPr id="39" name="Text Box 36"/>
            <p:cNvSpPr txBox="1">
              <a:spLocks noChangeArrowheads="1"/>
            </p:cNvSpPr>
            <p:nvPr/>
          </p:nvSpPr>
          <p:spPr bwMode="auto">
            <a:xfrm>
              <a:off x="1673" y="17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1</a:t>
              </a:r>
              <a:endParaRPr lang="en-US" altLang="zh-CN" sz="2800" b="0" baseline="-25000" dirty="0">
                <a:solidFill>
                  <a:srgbClr val="FFFFFF"/>
                </a:solidFill>
                <a:latin typeface="Times New Roman" panose="02020603050405020304" pitchFamily="18" charset="0"/>
              </a:endParaRPr>
            </a:p>
          </p:txBody>
        </p:sp>
        <p:sp>
          <p:nvSpPr>
            <p:cNvPr id="40" name="Text Box 37"/>
            <p:cNvSpPr txBox="1">
              <a:spLocks noChangeArrowheads="1"/>
            </p:cNvSpPr>
            <p:nvPr/>
          </p:nvSpPr>
          <p:spPr bwMode="auto">
            <a:xfrm>
              <a:off x="1741" y="273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4</a:t>
              </a:r>
              <a:endParaRPr lang="en-US" altLang="zh-CN" sz="2800" b="0" baseline="-25000" dirty="0">
                <a:solidFill>
                  <a:srgbClr val="FFFFFF"/>
                </a:solidFill>
                <a:latin typeface="Times New Roman" panose="02020603050405020304" pitchFamily="18" charset="0"/>
              </a:endParaRPr>
            </a:p>
          </p:txBody>
        </p:sp>
        <p:sp>
          <p:nvSpPr>
            <p:cNvPr id="41" name="Text Box 38"/>
            <p:cNvSpPr txBox="1">
              <a:spLocks noChangeArrowheads="1"/>
            </p:cNvSpPr>
            <p:nvPr/>
          </p:nvSpPr>
          <p:spPr bwMode="auto">
            <a:xfrm>
              <a:off x="2125" y="26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4</a:t>
              </a:r>
              <a:endParaRPr lang="en-US" altLang="zh-CN" sz="2800" b="0" baseline="-25000">
                <a:solidFill>
                  <a:srgbClr val="FFFFFF"/>
                </a:solidFill>
                <a:latin typeface="Times New Roman" panose="02020603050405020304" pitchFamily="18" charset="0"/>
              </a:endParaRPr>
            </a:p>
          </p:txBody>
        </p:sp>
        <p:sp>
          <p:nvSpPr>
            <p:cNvPr id="42" name="Text Box 39"/>
            <p:cNvSpPr txBox="1">
              <a:spLocks noChangeArrowheads="1"/>
            </p:cNvSpPr>
            <p:nvPr/>
          </p:nvSpPr>
          <p:spPr bwMode="auto">
            <a:xfrm>
              <a:off x="2832" y="26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3</a:t>
              </a:r>
              <a:endParaRPr lang="en-US" altLang="zh-CN" sz="2800" b="0" baseline="-25000">
                <a:solidFill>
                  <a:srgbClr val="FFFFFF"/>
                </a:solidFill>
                <a:latin typeface="Times New Roman" panose="02020603050405020304" pitchFamily="18" charset="0"/>
              </a:endParaRPr>
            </a:p>
          </p:txBody>
        </p:sp>
        <p:sp>
          <p:nvSpPr>
            <p:cNvPr id="43" name="Text Box 40"/>
            <p:cNvSpPr txBox="1">
              <a:spLocks noChangeArrowheads="1"/>
            </p:cNvSpPr>
            <p:nvPr/>
          </p:nvSpPr>
          <p:spPr bwMode="auto">
            <a:xfrm>
              <a:off x="3506" y="273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4</a:t>
              </a:r>
              <a:endParaRPr lang="en-US" altLang="zh-CN" sz="2800" b="0" baseline="-25000">
                <a:solidFill>
                  <a:srgbClr val="FFFFFF"/>
                </a:solidFill>
                <a:latin typeface="Times New Roman" panose="02020603050405020304" pitchFamily="18" charset="0"/>
              </a:endParaRPr>
            </a:p>
          </p:txBody>
        </p:sp>
        <p:sp>
          <p:nvSpPr>
            <p:cNvPr id="44" name="Text Box 41"/>
            <p:cNvSpPr txBox="1">
              <a:spLocks noChangeArrowheads="1"/>
            </p:cNvSpPr>
            <p:nvPr/>
          </p:nvSpPr>
          <p:spPr bwMode="auto">
            <a:xfrm>
              <a:off x="2688" y="21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7</a:t>
              </a:r>
              <a:endParaRPr lang="en-US" altLang="zh-CN" sz="2800" b="0" baseline="-25000">
                <a:solidFill>
                  <a:srgbClr val="FFFFFF"/>
                </a:solidFill>
                <a:latin typeface="Times New Roman" panose="02020603050405020304" pitchFamily="18" charset="0"/>
              </a:endParaRPr>
            </a:p>
          </p:txBody>
        </p:sp>
        <p:sp>
          <p:nvSpPr>
            <p:cNvPr id="45" name="Text Box 42"/>
            <p:cNvSpPr txBox="1">
              <a:spLocks noChangeArrowheads="1"/>
            </p:cNvSpPr>
            <p:nvPr/>
          </p:nvSpPr>
          <p:spPr bwMode="auto">
            <a:xfrm>
              <a:off x="2256"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46" name="Text Box 43"/>
            <p:cNvSpPr txBox="1">
              <a:spLocks noChangeArrowheads="1"/>
            </p:cNvSpPr>
            <p:nvPr/>
          </p:nvSpPr>
          <p:spPr bwMode="auto">
            <a:xfrm>
              <a:off x="2989"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3</a:t>
              </a:r>
              <a:endParaRPr lang="en-US" altLang="zh-CN" sz="2800" b="0" baseline="-25000">
                <a:solidFill>
                  <a:srgbClr val="FFFFFF"/>
                </a:solidFill>
                <a:latin typeface="Times New Roman" panose="02020603050405020304" pitchFamily="18" charset="0"/>
              </a:endParaRPr>
            </a:p>
          </p:txBody>
        </p:sp>
        <p:sp>
          <p:nvSpPr>
            <p:cNvPr id="47" name="Text Box 44"/>
            <p:cNvSpPr txBox="1">
              <a:spLocks noChangeArrowheads="1"/>
            </p:cNvSpPr>
            <p:nvPr/>
          </p:nvSpPr>
          <p:spPr bwMode="auto">
            <a:xfrm>
              <a:off x="3469" y="172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5</a:t>
              </a:r>
              <a:endParaRPr lang="en-US" altLang="zh-CN" sz="2800" b="0" baseline="-25000">
                <a:solidFill>
                  <a:srgbClr val="FFFFFF"/>
                </a:solidFill>
                <a:latin typeface="Times New Roman" panose="02020603050405020304" pitchFamily="18" charset="0"/>
              </a:endParaRPr>
            </a:p>
          </p:txBody>
        </p:sp>
        <p:sp>
          <p:nvSpPr>
            <p:cNvPr id="48" name="Text Box 45"/>
            <p:cNvSpPr txBox="1">
              <a:spLocks noChangeArrowheads="1"/>
            </p:cNvSpPr>
            <p:nvPr/>
          </p:nvSpPr>
          <p:spPr bwMode="auto">
            <a:xfrm>
              <a:off x="4044" y="28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6</a:t>
              </a:r>
              <a:endParaRPr lang="en-US" altLang="zh-CN" sz="2800" b="0" baseline="-25000" dirty="0">
                <a:solidFill>
                  <a:srgbClr val="FFFFFF"/>
                </a:solidFill>
                <a:latin typeface="Times New Roman" panose="02020603050405020304" pitchFamily="18" charset="0"/>
              </a:endParaRPr>
            </a:p>
          </p:txBody>
        </p:sp>
        <p:sp>
          <p:nvSpPr>
            <p:cNvPr id="49" name="Text Box 46"/>
            <p:cNvSpPr txBox="1">
              <a:spLocks noChangeArrowheads="1"/>
            </p:cNvSpPr>
            <p:nvPr/>
          </p:nvSpPr>
          <p:spPr bwMode="auto">
            <a:xfrm>
              <a:off x="3948" y="240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3</a:t>
              </a:r>
              <a:endParaRPr lang="en-US" altLang="zh-CN" sz="2800" b="0" baseline="-25000">
                <a:solidFill>
                  <a:srgbClr val="FFFFFF"/>
                </a:solidFill>
                <a:latin typeface="Times New Roman" panose="02020603050405020304" pitchFamily="18" charset="0"/>
              </a:endParaRPr>
            </a:p>
          </p:txBody>
        </p:sp>
        <p:sp>
          <p:nvSpPr>
            <p:cNvPr id="50" name="Text Box 47"/>
            <p:cNvSpPr txBox="1">
              <a:spLocks noChangeArrowheads="1"/>
            </p:cNvSpPr>
            <p:nvPr/>
          </p:nvSpPr>
          <p:spPr bwMode="auto">
            <a:xfrm>
              <a:off x="2640"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51" name="Text Box 48"/>
            <p:cNvSpPr txBox="1">
              <a:spLocks noChangeArrowheads="1"/>
            </p:cNvSpPr>
            <p:nvPr/>
          </p:nvSpPr>
          <p:spPr bwMode="auto">
            <a:xfrm>
              <a:off x="4032" y="1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1</a:t>
              </a:r>
              <a:endParaRPr lang="en-US" altLang="zh-CN" sz="2800" b="0" baseline="-25000">
                <a:solidFill>
                  <a:srgbClr val="FFFFFF"/>
                </a:solidFill>
                <a:latin typeface="Times New Roman" panose="02020603050405020304" pitchFamily="18" charset="0"/>
              </a:endParaRPr>
            </a:p>
          </p:txBody>
        </p:sp>
        <p:sp>
          <p:nvSpPr>
            <p:cNvPr id="52" name="Text Box 49"/>
            <p:cNvSpPr txBox="1">
              <a:spLocks noChangeArrowheads="1"/>
            </p:cNvSpPr>
            <p:nvPr/>
          </p:nvSpPr>
          <p:spPr bwMode="auto">
            <a:xfrm>
              <a:off x="1900" y="2214"/>
              <a:ext cx="447"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u</a:t>
              </a:r>
              <a:r>
                <a:rPr lang="en-US" altLang="zh-CN" sz="3000" b="0" baseline="-25000" dirty="0">
                  <a:solidFill>
                    <a:srgbClr val="FFCC00"/>
                  </a:solidFill>
                  <a:latin typeface="Times New Roman" panose="02020603050405020304" pitchFamily="18" charset="0"/>
                </a:rPr>
                <a:t>0</a:t>
              </a:r>
            </a:p>
          </p:txBody>
        </p:sp>
        <p:sp>
          <p:nvSpPr>
            <p:cNvPr id="53" name="Text Box 50"/>
            <p:cNvSpPr txBox="1">
              <a:spLocks noChangeArrowheads="1"/>
            </p:cNvSpPr>
            <p:nvPr/>
          </p:nvSpPr>
          <p:spPr bwMode="auto">
            <a:xfrm>
              <a:off x="3504" y="2331"/>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g</a:t>
              </a:r>
              <a:endParaRPr lang="en-US" altLang="zh-CN" sz="3000" b="0" baseline="-25000">
                <a:solidFill>
                  <a:srgbClr val="FFCC00"/>
                </a:solidFill>
                <a:latin typeface="Times New Roman" panose="02020603050405020304" pitchFamily="18" charset="0"/>
              </a:endParaRPr>
            </a:p>
          </p:txBody>
        </p:sp>
      </p:grpSp>
      <p:graphicFrame>
        <p:nvGraphicFramePr>
          <p:cNvPr id="55" name="表格 54"/>
          <p:cNvGraphicFramePr>
            <a:graphicFrameLocks noGrp="1"/>
          </p:cNvGraphicFramePr>
          <p:nvPr>
            <p:extLst>
              <p:ext uri="{D42A27DB-BD31-4B8C-83A1-F6EECF244321}">
                <p14:modId xmlns:p14="http://schemas.microsoft.com/office/powerpoint/2010/main" val="3737281552"/>
              </p:ext>
            </p:extLst>
          </p:nvPr>
        </p:nvGraphicFramePr>
        <p:xfrm>
          <a:off x="169702" y="3526186"/>
          <a:ext cx="8763003" cy="2834640"/>
        </p:xfrm>
        <a:graphic>
          <a:graphicData uri="http://schemas.openxmlformats.org/drawingml/2006/table">
            <a:tbl>
              <a:tblPr firstRow="1" bandRow="1">
                <a:tableStyleId>{C4B1156A-380E-4F78-BDF5-A606A8083BF9}</a:tableStyleId>
              </a:tblPr>
              <a:tblGrid>
                <a:gridCol w="508122"/>
                <a:gridCol w="1930282"/>
                <a:gridCol w="1828800"/>
                <a:gridCol w="609600"/>
                <a:gridCol w="685800"/>
                <a:gridCol w="609600"/>
                <a:gridCol w="685800"/>
                <a:gridCol w="609600"/>
                <a:gridCol w="609600"/>
                <a:gridCol w="685799"/>
              </a:tblGrid>
              <a:tr h="370840">
                <a:tc>
                  <a:txBody>
                    <a:bodyPr/>
                    <a:lstStyle/>
                    <a:p>
                      <a:endParaRPr lang="zh-CN" altLang="en-US" sz="2500" dirty="0"/>
                    </a:p>
                  </a:txBody>
                  <a:tcPr/>
                </a:tc>
                <a:tc>
                  <a:txBody>
                    <a:bodyPr/>
                    <a:lstStyle/>
                    <a:p>
                      <a:r>
                        <a:rPr lang="en-US" altLang="zh-CN" sz="2500" dirty="0" smtClean="0"/>
                        <a:t>S</a:t>
                      </a:r>
                      <a:endParaRPr lang="zh-CN" altLang="en-US" sz="2500" dirty="0"/>
                    </a:p>
                  </a:txBody>
                  <a:tcPr/>
                </a:tc>
                <a:tc>
                  <a:txBody>
                    <a:bodyPr/>
                    <a:lstStyle/>
                    <a:p>
                      <a:r>
                        <a:rPr lang="en-US" altLang="zh-CN" sz="2500" dirty="0" smtClean="0"/>
                        <a:t>S’</a:t>
                      </a:r>
                      <a:endParaRPr lang="zh-CN" altLang="en-US" sz="2500" dirty="0"/>
                    </a:p>
                  </a:txBody>
                  <a:tcPr/>
                </a:tc>
                <a:tc>
                  <a:txBody>
                    <a:bodyPr/>
                    <a:lstStyle/>
                    <a:p>
                      <a:r>
                        <a:rPr lang="en-US" altLang="zh-CN" sz="2500" dirty="0" smtClean="0"/>
                        <a:t>l(a)</a:t>
                      </a:r>
                      <a:endParaRPr lang="zh-CN" altLang="en-US" sz="2500" dirty="0"/>
                    </a:p>
                  </a:txBody>
                  <a:tcPr/>
                </a:tc>
                <a:tc>
                  <a:txBody>
                    <a:bodyPr/>
                    <a:lstStyle/>
                    <a:p>
                      <a:r>
                        <a:rPr lang="en-US" altLang="zh-CN" sz="2500" dirty="0" smtClean="0"/>
                        <a:t>l(b)</a:t>
                      </a:r>
                      <a:endParaRPr lang="zh-CN" altLang="en-US" sz="2500" dirty="0"/>
                    </a:p>
                  </a:txBody>
                  <a:tcPr/>
                </a:tc>
                <a:tc>
                  <a:txBody>
                    <a:bodyPr/>
                    <a:lstStyle/>
                    <a:p>
                      <a:r>
                        <a:rPr lang="en-US" altLang="zh-CN" sz="2500" dirty="0" smtClean="0"/>
                        <a:t>l(c)</a:t>
                      </a:r>
                      <a:endParaRPr lang="zh-CN" altLang="en-US" sz="2500" dirty="0"/>
                    </a:p>
                  </a:txBody>
                  <a:tcPr/>
                </a:tc>
                <a:tc>
                  <a:txBody>
                    <a:bodyPr/>
                    <a:lstStyle/>
                    <a:p>
                      <a:r>
                        <a:rPr lang="en-US" altLang="zh-CN" sz="2500" dirty="0" smtClean="0"/>
                        <a:t>l(d)</a:t>
                      </a:r>
                      <a:endParaRPr lang="zh-CN" altLang="en-US" sz="2500" dirty="0"/>
                    </a:p>
                  </a:txBody>
                  <a:tcPr/>
                </a:tc>
                <a:tc>
                  <a:txBody>
                    <a:bodyPr/>
                    <a:lstStyle/>
                    <a:p>
                      <a:r>
                        <a:rPr lang="en-US" altLang="zh-CN" sz="2500" dirty="0" smtClean="0"/>
                        <a:t>l(e)</a:t>
                      </a:r>
                      <a:endParaRPr lang="zh-CN" altLang="en-US" sz="2500" dirty="0"/>
                    </a:p>
                  </a:txBody>
                  <a:tcPr/>
                </a:tc>
                <a:tc>
                  <a:txBody>
                    <a:bodyPr/>
                    <a:lstStyle/>
                    <a:p>
                      <a:r>
                        <a:rPr lang="en-US" altLang="zh-CN" sz="2500" dirty="0" smtClean="0"/>
                        <a:t>l(f)</a:t>
                      </a:r>
                      <a:endParaRPr lang="zh-CN" altLang="en-US" sz="2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l(g)</a:t>
                      </a:r>
                      <a:endParaRPr kumimoji="0" lang="zh-CN" altLang="en-US" sz="2500" b="1" i="0" u="none" strike="noStrike" kern="1200" cap="none" spc="0" normalizeH="0" baseline="0" noProof="0" dirty="0">
                        <a:ln>
                          <a:noFill/>
                        </a:ln>
                        <a:solidFill>
                          <a:srgbClr val="000044"/>
                        </a:solidFill>
                        <a:effectLst/>
                        <a:uLnTx/>
                        <a:uFillTx/>
                        <a:latin typeface="+mn-lt"/>
                        <a:ea typeface="+mn-ea"/>
                        <a:cs typeface="+mn-cs"/>
                      </a:endParaRPr>
                    </a:p>
                  </a:txBody>
                  <a:tcPr/>
                </a:tc>
              </a:tr>
              <a:tr h="236220">
                <a:tc>
                  <a:txBody>
                    <a:bodyPr/>
                    <a:lstStyle/>
                    <a:p>
                      <a:r>
                        <a:rPr lang="en-US" altLang="zh-CN" sz="2500" b="1" dirty="0" smtClean="0"/>
                        <a:t>1</a:t>
                      </a:r>
                      <a:endParaRPr lang="zh-CN" altLang="en-US" sz="2500" b="1" dirty="0"/>
                    </a:p>
                  </a:txBody>
                  <a:tcPr/>
                </a:tc>
                <a:tc>
                  <a:txBody>
                    <a:bodyPr/>
                    <a:lstStyle/>
                    <a:p>
                      <a:r>
                        <a:rPr lang="en-US" altLang="zh-CN" sz="2500" b="1" dirty="0" smtClean="0"/>
                        <a:t>u</a:t>
                      </a:r>
                      <a:r>
                        <a:rPr lang="en-US" altLang="zh-CN" sz="2500" b="1" baseline="-25000" dirty="0" smtClean="0"/>
                        <a:t>0</a:t>
                      </a:r>
                      <a:endParaRPr lang="zh-CN" altLang="en-US" sz="2500" b="1" baseline="-25000" dirty="0"/>
                    </a:p>
                  </a:txBody>
                  <a:tcPr/>
                </a:tc>
                <a:tc>
                  <a:txBody>
                    <a:bodyPr/>
                    <a:lstStyle/>
                    <a:p>
                      <a:r>
                        <a:rPr lang="en-US" altLang="zh-CN" sz="2500" b="1" dirty="0" smtClean="0"/>
                        <a:t>abcdefg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500" b="0" i="0" u="none" strike="noStrike" kern="0" cap="none" spc="0" normalizeH="0" baseline="0" noProof="0" dirty="0" smtClean="0">
                          <a:ln>
                            <a:noFill/>
                          </a:ln>
                          <a:solidFill>
                            <a:srgbClr val="000044"/>
                          </a:solidFill>
                          <a:effectLst/>
                          <a:uLnTx/>
                          <a:uFillTx/>
                          <a:latin typeface="Times New Roman" panose="02020603050405020304" pitchFamily="18" charset="0"/>
                          <a:ea typeface="+mn-ea"/>
                          <a:cs typeface="Times New Roman" panose="02020603050405020304" pitchFamily="18" charset="0"/>
                        </a:rPr>
                        <a:t>∞</a:t>
                      </a:r>
                      <a:endParaRPr lang="zh-CN" altLang="en-US" sz="2500" dirty="0"/>
                    </a:p>
                  </a:txBody>
                  <a:tcPr/>
                </a:tc>
                <a:tc>
                  <a:txBody>
                    <a:bodyPr/>
                    <a:lstStyle/>
                    <a:p>
                      <a:r>
                        <a:rPr lang="en-US" altLang="zh-CN" sz="2500" dirty="0" smtClean="0"/>
                        <a:t>2</a:t>
                      </a:r>
                      <a:endParaRPr lang="zh-CN" altLang="en-US" sz="2500" dirty="0"/>
                    </a:p>
                  </a:txBody>
                  <a:tcPr/>
                </a:tc>
                <a:tc>
                  <a:txBody>
                    <a:bodyPr/>
                    <a:lstStyle/>
                    <a:p>
                      <a:r>
                        <a:rPr lang="en-US" altLang="zh-CN" sz="2500" b="1" dirty="0" smtClean="0">
                          <a:solidFill>
                            <a:schemeClr val="tx2"/>
                          </a:solidFill>
                        </a:rPr>
                        <a:t>1</a:t>
                      </a:r>
                      <a:endParaRPr lang="zh-CN" altLang="en-US" sz="2500" b="1" dirty="0">
                        <a:solidFill>
                          <a:schemeClr val="tx2"/>
                        </a:solidFill>
                      </a:endParaRPr>
                    </a:p>
                  </a:txBody>
                  <a:tcPr/>
                </a:tc>
                <a:tc>
                  <a:txBody>
                    <a:bodyPr/>
                    <a:lstStyle/>
                    <a:p>
                      <a:r>
                        <a:rPr lang="en-US" altLang="zh-CN" sz="2500" dirty="0" smtClean="0"/>
                        <a:t>7</a:t>
                      </a:r>
                      <a:endParaRPr lang="zh-CN" altLang="en-US" sz="2500" dirty="0"/>
                    </a:p>
                  </a:txBody>
                  <a:tcPr/>
                </a:tc>
              </a:tr>
              <a:tr h="236220">
                <a:tc>
                  <a:txBody>
                    <a:bodyPr/>
                    <a:lstStyle/>
                    <a:p>
                      <a:r>
                        <a:rPr lang="en-US" altLang="zh-CN" sz="2500" b="1" dirty="0" smtClean="0"/>
                        <a:t>2</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f</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abcdeg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500" dirty="0" smtClean="0"/>
                        <a:t>4</a:t>
                      </a:r>
                      <a:endParaRPr lang="zh-CN" altLang="en-US" sz="2500" dirty="0"/>
                    </a:p>
                  </a:txBody>
                  <a:tcPr/>
                </a:tc>
                <a:tc>
                  <a:txBody>
                    <a:bodyPr/>
                    <a:lstStyle/>
                    <a:p>
                      <a:r>
                        <a:rPr lang="en-US" altLang="zh-CN" sz="2500" b="1" dirty="0" smtClean="0">
                          <a:solidFill>
                            <a:schemeClr val="tx2"/>
                          </a:solidFill>
                        </a:rPr>
                        <a:t>2</a:t>
                      </a: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7</a:t>
                      </a:r>
                      <a:endParaRPr lang="zh-CN" altLang="en-US" sz="2500" dirty="0"/>
                    </a:p>
                  </a:txBody>
                  <a:tcPr/>
                </a:tc>
              </a:tr>
              <a:tr h="236220">
                <a:tc>
                  <a:txBody>
                    <a:bodyPr/>
                    <a:lstStyle/>
                    <a:p>
                      <a:r>
                        <a:rPr lang="en-US" altLang="zh-CN" sz="2500" b="1" dirty="0" smtClean="0"/>
                        <a:t>3</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fe</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abcdg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500" b="1" dirty="0" smtClean="0">
                          <a:solidFill>
                            <a:schemeClr val="tx2"/>
                          </a:solidFill>
                        </a:rPr>
                        <a:t>3</a:t>
                      </a: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7</a:t>
                      </a:r>
                      <a:endParaRPr lang="zh-CN" altLang="en-US" sz="2500" dirty="0"/>
                    </a:p>
                  </a:txBody>
                  <a:tcPr/>
                </a:tc>
              </a:tr>
              <a:tr h="236220">
                <a:tc>
                  <a:txBody>
                    <a:bodyPr/>
                    <a:lstStyle/>
                    <a:p>
                      <a:r>
                        <a:rPr lang="en-US" altLang="zh-CN" sz="2500" b="1" dirty="0" smtClean="0"/>
                        <a:t>4</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fed</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abcg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b="1" dirty="0" smtClean="0">
                          <a:solidFill>
                            <a:schemeClr val="tx2"/>
                          </a:solidFill>
                        </a:rPr>
                        <a:t>4</a:t>
                      </a:r>
                      <a:endParaRPr lang="zh-CN" altLang="en-US" sz="2500" b="1" dirty="0">
                        <a:solidFill>
                          <a:schemeClr val="tx2"/>
                        </a:solidFill>
                      </a:endParaRPr>
                    </a:p>
                  </a:txBody>
                  <a:tcPr/>
                </a:tc>
                <a:tc>
                  <a:txBody>
                    <a:bodyPr/>
                    <a:lstStyle/>
                    <a:p>
                      <a:r>
                        <a:rPr lang="en-US" altLang="zh-CN" sz="2500" dirty="0" smtClean="0">
                          <a:solidFill>
                            <a:schemeClr val="bg2"/>
                          </a:solidFill>
                        </a:rPr>
                        <a:t>9</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6</a:t>
                      </a:r>
                      <a:endParaRPr lang="zh-CN" altLang="en-US" sz="2500" dirty="0"/>
                    </a:p>
                  </a:txBody>
                  <a:tcPr/>
                </a:tc>
              </a:tr>
              <a:tr h="236220">
                <a:tc>
                  <a:txBody>
                    <a:bodyPr/>
                    <a:lstStyle/>
                    <a:p>
                      <a:r>
                        <a:rPr lang="en-US" altLang="zh-CN" sz="2500" b="1" dirty="0" smtClean="0"/>
                        <a:t>5</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fedb</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acg</a:t>
                      </a:r>
                      <a:endParaRPr lang="zh-CN" altLang="en-US" sz="2500" b="1" dirty="0"/>
                    </a:p>
                  </a:txBody>
                  <a:tcPr/>
                </a:tc>
                <a:tc>
                  <a:txBody>
                    <a:bodyPr/>
                    <a:lstStyle/>
                    <a:p>
                      <a:r>
                        <a:rPr lang="en-US" altLang="zh-CN" sz="2500" b="1" dirty="0" smtClean="0">
                          <a:solidFill>
                            <a:schemeClr val="tx2"/>
                          </a:solidFill>
                        </a:rPr>
                        <a:t>6</a:t>
                      </a:r>
                      <a:endParaRPr lang="zh-CN" altLang="en-US" sz="2500" b="1" dirty="0">
                        <a:solidFill>
                          <a:schemeClr val="tx2"/>
                        </a:solidFill>
                      </a:endParaRPr>
                    </a:p>
                  </a:txBody>
                  <a:tcPr/>
                </a:tc>
                <a:tc>
                  <a:txBody>
                    <a:bodyPr/>
                    <a:lstStyle/>
                    <a:p>
                      <a:endParaRPr lang="zh-CN" altLang="en-US" sz="2500" b="1" dirty="0">
                        <a:solidFill>
                          <a:schemeClr val="tx2"/>
                        </a:solidFill>
                      </a:endParaRPr>
                    </a:p>
                  </a:txBody>
                  <a:tcPr/>
                </a:tc>
                <a:tc>
                  <a:txBody>
                    <a:bodyPr/>
                    <a:lstStyle/>
                    <a:p>
                      <a:r>
                        <a:rPr lang="en-US" altLang="zh-CN" sz="2500" dirty="0" smtClean="0">
                          <a:solidFill>
                            <a:schemeClr val="bg2"/>
                          </a:solidFill>
                        </a:rPr>
                        <a:t>9</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6</a:t>
                      </a:r>
                      <a:endParaRPr lang="zh-CN" altLang="en-US" sz="2500" dirty="0"/>
                    </a:p>
                  </a:txBody>
                  <a:tcPr/>
                </a:tc>
              </a:tr>
            </a:tbl>
          </a:graphicData>
        </a:graphic>
      </p:graphicFrame>
    </p:spTree>
    <p:extLst>
      <p:ext uri="{BB962C8B-B14F-4D97-AF65-F5344CB8AC3E}">
        <p14:creationId xmlns:p14="http://schemas.microsoft.com/office/powerpoint/2010/main" val="171741617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76200"/>
            <a:ext cx="8991600" cy="6553200"/>
          </a:xfrm>
        </p:spPr>
        <p:txBody>
          <a:bodyPr/>
          <a:lstStyle/>
          <a:p>
            <a:pPr marL="0" lvl="0" indent="0">
              <a:lnSpc>
                <a:spcPct val="110000"/>
              </a:lnSpc>
              <a:buClr>
                <a:srgbClr val="FFCC00"/>
              </a:buClr>
              <a:buNone/>
            </a:pPr>
            <a:r>
              <a:rPr lang="en-US" altLang="zh-CN" sz="2500" dirty="0" smtClean="0"/>
              <a:t>6:</a:t>
            </a:r>
            <a:r>
              <a:rPr lang="zh-CN" altLang="en-US" sz="2500" dirty="0" smtClean="0"/>
              <a:t> </a:t>
            </a:r>
            <a:r>
              <a:rPr lang="en-US" altLang="zh-CN" sz="2500" dirty="0" smtClean="0">
                <a:solidFill>
                  <a:schemeClr val="tx2"/>
                </a:solidFill>
              </a:rPr>
              <a:t>l(v</a:t>
            </a:r>
            <a:r>
              <a:rPr lang="en-US" altLang="zh-CN" sz="2500" dirty="0">
                <a:solidFill>
                  <a:schemeClr val="tx2"/>
                </a:solidFill>
              </a:rPr>
              <a:t>) = min{ l(v), l(</a:t>
            </a:r>
            <a:r>
              <a:rPr lang="en-US" altLang="zh-CN" sz="2500" dirty="0" err="1">
                <a:solidFill>
                  <a:schemeClr val="tx2"/>
                </a:solidFill>
              </a:rPr>
              <a:t>ui</a:t>
            </a:r>
            <a:r>
              <a:rPr lang="en-US" altLang="zh-CN" sz="2500" dirty="0">
                <a:solidFill>
                  <a:schemeClr val="tx2"/>
                </a:solidFill>
              </a:rPr>
              <a:t>)+w(</a:t>
            </a:r>
            <a:r>
              <a:rPr lang="en-US" altLang="zh-CN" sz="2500" dirty="0" err="1">
                <a:solidFill>
                  <a:schemeClr val="tx2"/>
                </a:solidFill>
              </a:rPr>
              <a:t>ui</a:t>
            </a:r>
            <a:r>
              <a:rPr lang="en-US" altLang="zh-CN" sz="2500" dirty="0">
                <a:solidFill>
                  <a:schemeClr val="tx2"/>
                </a:solidFill>
              </a:rPr>
              <a:t>, v) }</a:t>
            </a:r>
          </a:p>
          <a:p>
            <a:pPr lvl="0">
              <a:lnSpc>
                <a:spcPct val="110000"/>
              </a:lnSpc>
              <a:buClr>
                <a:srgbClr val="FFCC00"/>
              </a:buClr>
              <a:buNone/>
            </a:pPr>
            <a:endParaRPr lang="en-US" altLang="zh-CN" sz="2500" dirty="0" smtClean="0">
              <a:solidFill>
                <a:srgbClr val="FFFFFF"/>
              </a:solidFill>
            </a:endParaRPr>
          </a:p>
          <a:p>
            <a:pPr lvl="0">
              <a:lnSpc>
                <a:spcPct val="110000"/>
              </a:lnSpc>
              <a:buClr>
                <a:srgbClr val="FFCC00"/>
              </a:buClr>
              <a:buNone/>
            </a:pPr>
            <a:endParaRPr lang="en-US" altLang="zh-CN" sz="2500" dirty="0">
              <a:solidFill>
                <a:srgbClr val="FFFFFF"/>
              </a:solidFill>
            </a:endParaRPr>
          </a:p>
          <a:p>
            <a:pPr lvl="0">
              <a:lnSpc>
                <a:spcPct val="110000"/>
              </a:lnSpc>
              <a:buClr>
                <a:srgbClr val="FFCC00"/>
              </a:buClr>
              <a:buNone/>
            </a:pPr>
            <a:endParaRPr lang="en-US" altLang="zh-CN" sz="2500" dirty="0" smtClean="0">
              <a:solidFill>
                <a:srgbClr val="FFFFFF"/>
              </a:solidFill>
            </a:endParaRPr>
          </a:p>
          <a:p>
            <a:pPr lvl="0">
              <a:lnSpc>
                <a:spcPct val="110000"/>
              </a:lnSpc>
              <a:spcBef>
                <a:spcPts val="0"/>
              </a:spcBef>
              <a:buClr>
                <a:srgbClr val="FFCC00"/>
              </a:buClr>
              <a:buNone/>
              <a:defRPr/>
            </a:pPr>
            <a:endParaRPr lang="en-US" altLang="zh-CN" sz="1000" dirty="0" smtClean="0">
              <a:solidFill>
                <a:srgbClr val="FFFFFF"/>
              </a:solidFill>
            </a:endParaRPr>
          </a:p>
          <a:p>
            <a:pPr lvl="0">
              <a:spcBef>
                <a:spcPts val="0"/>
              </a:spcBef>
              <a:buClr>
                <a:srgbClr val="FFCC00"/>
              </a:buClr>
              <a:buNone/>
            </a:pPr>
            <a:r>
              <a:rPr lang="en-US" altLang="zh-CN" sz="2500" dirty="0">
                <a:solidFill>
                  <a:srgbClr val="FFFFFF"/>
                </a:solidFill>
              </a:rPr>
              <a:t>l(c)=min{l(c), l(a)+w(</a:t>
            </a:r>
            <a:r>
              <a:rPr lang="en-US" altLang="zh-CN" sz="2500" dirty="0" err="1">
                <a:solidFill>
                  <a:srgbClr val="FFFFFF"/>
                </a:solidFill>
              </a:rPr>
              <a:t>a,c</a:t>
            </a:r>
            <a:r>
              <a:rPr lang="en-US" altLang="zh-CN" sz="2500" dirty="0">
                <a:solidFill>
                  <a:srgbClr val="FFFFFF"/>
                </a:solidFill>
              </a:rPr>
              <a:t>)}=min{9, 6+4}=9</a:t>
            </a:r>
          </a:p>
          <a:p>
            <a:pPr>
              <a:spcBef>
                <a:spcPts val="0"/>
              </a:spcBef>
              <a:buClr>
                <a:srgbClr val="FFCC00"/>
              </a:buClr>
              <a:buNone/>
            </a:pPr>
            <a:r>
              <a:rPr lang="en-US" altLang="zh-CN" sz="2400" dirty="0">
                <a:solidFill>
                  <a:srgbClr val="FFFFFF"/>
                </a:solidFill>
              </a:rPr>
              <a:t>l(g)=min{l(g), l(a)+w(</a:t>
            </a:r>
            <a:r>
              <a:rPr lang="en-US" altLang="zh-CN" sz="2400" dirty="0" err="1">
                <a:solidFill>
                  <a:srgbClr val="FFFFFF"/>
                </a:solidFill>
              </a:rPr>
              <a:t>a,g</a:t>
            </a:r>
            <a:r>
              <a:rPr lang="en-US" altLang="zh-CN" sz="2400" dirty="0">
                <a:solidFill>
                  <a:srgbClr val="FFFFFF"/>
                </a:solidFill>
              </a:rPr>
              <a:t>)}=min{6, 6+∞}=</a:t>
            </a:r>
            <a:r>
              <a:rPr lang="en-US" altLang="zh-CN" sz="2400" dirty="0" smtClean="0">
                <a:solidFill>
                  <a:srgbClr val="FFFF00"/>
                </a:solidFill>
              </a:rPr>
              <a:t>6,</a:t>
            </a:r>
            <a:r>
              <a:rPr lang="en-US" altLang="zh-CN" sz="2400" dirty="0"/>
              <a:t> </a:t>
            </a:r>
            <a:endParaRPr lang="en-US" altLang="zh-CN" sz="2400" dirty="0" smtClean="0"/>
          </a:p>
          <a:p>
            <a:pPr>
              <a:spcBef>
                <a:spcPts val="0"/>
              </a:spcBef>
              <a:buClr>
                <a:srgbClr val="FFCC00"/>
              </a:buClr>
              <a:buNone/>
            </a:pPr>
            <a:r>
              <a:rPr lang="en-US" altLang="zh-CN" sz="2400" dirty="0" smtClean="0">
                <a:solidFill>
                  <a:srgbClr val="FFFF00"/>
                </a:solidFill>
              </a:rPr>
              <a:t>u</a:t>
            </a:r>
            <a:r>
              <a:rPr lang="en-US" altLang="zh-CN" sz="2400" baseline="-25000" dirty="0" smtClean="0">
                <a:solidFill>
                  <a:srgbClr val="FFFF00"/>
                </a:solidFill>
              </a:rPr>
              <a:t>0</a:t>
            </a:r>
            <a:r>
              <a:rPr lang="zh-CN" altLang="en-US" sz="2400" dirty="0">
                <a:solidFill>
                  <a:srgbClr val="FFFF00"/>
                </a:solidFill>
              </a:rPr>
              <a:t>到</a:t>
            </a:r>
            <a:r>
              <a:rPr lang="en-US" altLang="zh-CN" sz="2400" dirty="0">
                <a:solidFill>
                  <a:srgbClr val="FFFF00"/>
                </a:solidFill>
              </a:rPr>
              <a:t>g</a:t>
            </a:r>
            <a:r>
              <a:rPr lang="zh-CN" altLang="en-US" sz="2400" dirty="0">
                <a:solidFill>
                  <a:srgbClr val="FFFF00"/>
                </a:solidFill>
              </a:rPr>
              <a:t>的最短路</a:t>
            </a:r>
            <a:r>
              <a:rPr lang="en-US" altLang="zh-CN" sz="2400" dirty="0">
                <a:solidFill>
                  <a:srgbClr val="FFFF00"/>
                </a:solidFill>
                <a:sym typeface="Wingdings" panose="05000000000000000000" pitchFamily="2" charset="2"/>
              </a:rPr>
              <a:t>(u</a:t>
            </a:r>
            <a:r>
              <a:rPr lang="en-US" altLang="zh-CN" sz="2400" baseline="-25000" dirty="0">
                <a:solidFill>
                  <a:srgbClr val="FFFF00"/>
                </a:solidFill>
                <a:sym typeface="Wingdings" panose="05000000000000000000" pitchFamily="2" charset="2"/>
              </a:rPr>
              <a:t>0</a:t>
            </a:r>
            <a:r>
              <a:rPr lang="en-US" altLang="zh-CN" sz="2400" dirty="0">
                <a:solidFill>
                  <a:srgbClr val="FFFF00"/>
                </a:solidFill>
                <a:sym typeface="Wingdings" panose="05000000000000000000" pitchFamily="2" charset="2"/>
              </a:rPr>
              <a:t>, e, d , g )</a:t>
            </a:r>
          </a:p>
          <a:p>
            <a:pPr lvl="0">
              <a:spcBef>
                <a:spcPts val="0"/>
              </a:spcBef>
              <a:buClr>
                <a:srgbClr val="FFCC00"/>
              </a:buClr>
              <a:buNone/>
            </a:pPr>
            <a:endParaRPr lang="en-US" altLang="zh-CN" sz="2400" dirty="0">
              <a:solidFill>
                <a:srgbClr val="FFFF00"/>
              </a:solidFill>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endParaRPr lang="en-US" altLang="zh-CN">
              <a:solidFill>
                <a:srgbClr val="FFFFFF"/>
              </a:solidFill>
            </a:endParaRPr>
          </a:p>
        </p:txBody>
      </p:sp>
      <p:sp>
        <p:nvSpPr>
          <p:cNvPr id="5" name="灯片编号占位符 4"/>
          <p:cNvSpPr>
            <a:spLocks noGrp="1"/>
          </p:cNvSpPr>
          <p:nvPr>
            <p:ph type="sldNum" sz="quarter" idx="12"/>
          </p:nvPr>
        </p:nvSpPr>
        <p:spPr/>
        <p:txBody>
          <a:bodyPr/>
          <a:lstStyle/>
          <a:p>
            <a:pPr>
              <a:defRPr/>
            </a:pPr>
            <a:fld id="{47863175-BD95-43CB-BC1E-2E394BFDF1CC}" type="slidenum">
              <a:rPr lang="zh-CN" altLang="en-US" smtClean="0">
                <a:solidFill>
                  <a:srgbClr val="FFFFFF"/>
                </a:solidFill>
              </a:rPr>
              <a:pPr>
                <a:defRPr/>
              </a:pPr>
              <a:t>84</a:t>
            </a:fld>
            <a:endParaRPr lang="en-US" altLang="zh-CN">
              <a:solidFill>
                <a:srgbClr val="FFFFFF"/>
              </a:solidFill>
            </a:endParaRPr>
          </a:p>
        </p:txBody>
      </p:sp>
      <p:grpSp>
        <p:nvGrpSpPr>
          <p:cNvPr id="7" name="Group 4"/>
          <p:cNvGrpSpPr>
            <a:grpSpLocks/>
          </p:cNvGrpSpPr>
          <p:nvPr/>
        </p:nvGrpSpPr>
        <p:grpSpPr bwMode="auto">
          <a:xfrm>
            <a:off x="4141788" y="-12131"/>
            <a:ext cx="5086919" cy="2547218"/>
            <a:chOff x="576" y="1200"/>
            <a:chExt cx="4504" cy="2577"/>
          </a:xfrm>
        </p:grpSpPr>
        <p:sp>
          <p:nvSpPr>
            <p:cNvPr id="8" name="Text Box 5"/>
            <p:cNvSpPr txBox="1">
              <a:spLocks noChangeArrowheads="1"/>
            </p:cNvSpPr>
            <p:nvPr/>
          </p:nvSpPr>
          <p:spPr bwMode="auto">
            <a:xfrm>
              <a:off x="1564" y="3062"/>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b</a:t>
              </a:r>
              <a:endParaRPr lang="en-US" altLang="zh-CN" sz="3000" b="0" baseline="-25000" dirty="0">
                <a:solidFill>
                  <a:srgbClr val="FFCC00"/>
                </a:solidFill>
                <a:latin typeface="Times New Roman" panose="02020603050405020304" pitchFamily="18" charset="0"/>
              </a:endParaRPr>
            </a:p>
          </p:txBody>
        </p:sp>
        <p:sp>
          <p:nvSpPr>
            <p:cNvPr id="9" name="Line 6"/>
            <p:cNvSpPr>
              <a:spLocks noChangeShapeType="1"/>
            </p:cNvSpPr>
            <p:nvPr/>
          </p:nvSpPr>
          <p:spPr bwMode="auto">
            <a:xfrm flipV="1">
              <a:off x="1870" y="2427"/>
              <a:ext cx="1670"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0" name="Line 7"/>
            <p:cNvSpPr>
              <a:spLocks noChangeShapeType="1"/>
            </p:cNvSpPr>
            <p:nvPr/>
          </p:nvSpPr>
          <p:spPr bwMode="auto">
            <a:xfrm flipV="1">
              <a:off x="1870" y="1591"/>
              <a:ext cx="1670" cy="90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1" name="Line 8"/>
            <p:cNvSpPr>
              <a:spLocks noChangeShapeType="1"/>
            </p:cNvSpPr>
            <p:nvPr/>
          </p:nvSpPr>
          <p:spPr bwMode="auto">
            <a:xfrm flipH="1" flipV="1">
              <a:off x="939" y="2430"/>
              <a:ext cx="2563" cy="90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2" name="Line 9"/>
            <p:cNvSpPr>
              <a:spLocks noChangeShapeType="1"/>
            </p:cNvSpPr>
            <p:nvPr/>
          </p:nvSpPr>
          <p:spPr bwMode="auto">
            <a:xfrm flipH="1" flipV="1">
              <a:off x="1931" y="1635"/>
              <a:ext cx="2719" cy="79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3" name="Line 10"/>
            <p:cNvSpPr>
              <a:spLocks noChangeShapeType="1"/>
            </p:cNvSpPr>
            <p:nvPr/>
          </p:nvSpPr>
          <p:spPr bwMode="auto">
            <a:xfrm flipV="1">
              <a:off x="1905"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4" name="Line 11"/>
            <p:cNvSpPr>
              <a:spLocks noChangeShapeType="1"/>
            </p:cNvSpPr>
            <p:nvPr/>
          </p:nvSpPr>
          <p:spPr bwMode="auto">
            <a:xfrm flipV="1">
              <a:off x="3514"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5" name="Text Box 12"/>
            <p:cNvSpPr txBox="1">
              <a:spLocks noChangeArrowheads="1"/>
            </p:cNvSpPr>
            <p:nvPr/>
          </p:nvSpPr>
          <p:spPr bwMode="auto">
            <a:xfrm>
              <a:off x="576" y="2120"/>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a</a:t>
              </a:r>
              <a:endParaRPr lang="en-US" altLang="zh-CN" sz="3000" b="0" baseline="-25000">
                <a:solidFill>
                  <a:srgbClr val="FFCC00"/>
                </a:solidFill>
                <a:latin typeface="Times New Roman" panose="02020603050405020304" pitchFamily="18" charset="0"/>
              </a:endParaRPr>
            </a:p>
          </p:txBody>
        </p:sp>
        <p:sp>
          <p:nvSpPr>
            <p:cNvPr id="16" name="Text Box 13"/>
            <p:cNvSpPr txBox="1">
              <a:spLocks noChangeArrowheads="1"/>
            </p:cNvSpPr>
            <p:nvPr/>
          </p:nvSpPr>
          <p:spPr bwMode="auto">
            <a:xfrm>
              <a:off x="3408" y="3217"/>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c</a:t>
              </a:r>
              <a:endParaRPr lang="en-US" altLang="zh-CN" sz="3000" b="0" baseline="-25000" dirty="0">
                <a:solidFill>
                  <a:srgbClr val="FFCC00"/>
                </a:solidFill>
                <a:latin typeface="Times New Roman" panose="02020603050405020304" pitchFamily="18" charset="0"/>
              </a:endParaRPr>
            </a:p>
          </p:txBody>
        </p:sp>
        <p:sp>
          <p:nvSpPr>
            <p:cNvPr id="17" name="Text Box 14"/>
            <p:cNvSpPr txBox="1">
              <a:spLocks noChangeArrowheads="1"/>
            </p:cNvSpPr>
            <p:nvPr/>
          </p:nvSpPr>
          <p:spPr bwMode="auto">
            <a:xfrm>
              <a:off x="4746" y="2235"/>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d</a:t>
              </a:r>
              <a:endParaRPr lang="en-US" altLang="zh-CN" sz="3000" b="0" baseline="-25000">
                <a:solidFill>
                  <a:srgbClr val="FFCC00"/>
                </a:solidFill>
                <a:latin typeface="Times New Roman" panose="02020603050405020304" pitchFamily="18" charset="0"/>
              </a:endParaRPr>
            </a:p>
          </p:txBody>
        </p:sp>
        <p:sp>
          <p:nvSpPr>
            <p:cNvPr id="18" name="Text Box 15"/>
            <p:cNvSpPr txBox="1">
              <a:spLocks noChangeArrowheads="1"/>
            </p:cNvSpPr>
            <p:nvPr/>
          </p:nvSpPr>
          <p:spPr bwMode="auto">
            <a:xfrm>
              <a:off x="1241" y="18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7</a:t>
              </a:r>
              <a:endParaRPr lang="en-US" altLang="zh-CN" sz="2800" b="0" baseline="-25000">
                <a:solidFill>
                  <a:srgbClr val="FFFFFF"/>
                </a:solidFill>
                <a:latin typeface="Times New Roman" panose="02020603050405020304" pitchFamily="18" charset="0"/>
              </a:endParaRPr>
            </a:p>
          </p:txBody>
        </p:sp>
        <p:sp>
          <p:nvSpPr>
            <p:cNvPr id="19" name="Text Box 16"/>
            <p:cNvSpPr txBox="1">
              <a:spLocks noChangeArrowheads="1"/>
            </p:cNvSpPr>
            <p:nvPr/>
          </p:nvSpPr>
          <p:spPr bwMode="auto">
            <a:xfrm>
              <a:off x="2700" y="326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6</a:t>
              </a:r>
              <a:endParaRPr lang="en-US" altLang="zh-CN" sz="2800" b="0" baseline="-25000">
                <a:solidFill>
                  <a:srgbClr val="FFFFFF"/>
                </a:solidFill>
                <a:latin typeface="Times New Roman" panose="02020603050405020304" pitchFamily="18" charset="0"/>
              </a:endParaRPr>
            </a:p>
          </p:txBody>
        </p:sp>
        <p:sp>
          <p:nvSpPr>
            <p:cNvPr id="20" name="Text Box 17"/>
            <p:cNvSpPr txBox="1">
              <a:spLocks noChangeArrowheads="1"/>
            </p:cNvSpPr>
            <p:nvPr/>
          </p:nvSpPr>
          <p:spPr bwMode="auto">
            <a:xfrm>
              <a:off x="1164" y="2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21" name="Line 18"/>
            <p:cNvSpPr>
              <a:spLocks noChangeShapeType="1"/>
            </p:cNvSpPr>
            <p:nvPr/>
          </p:nvSpPr>
          <p:spPr bwMode="auto">
            <a:xfrm>
              <a:off x="939" y="2468"/>
              <a:ext cx="966"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2" name="Line 19"/>
            <p:cNvSpPr>
              <a:spLocks noChangeShapeType="1"/>
            </p:cNvSpPr>
            <p:nvPr/>
          </p:nvSpPr>
          <p:spPr bwMode="auto">
            <a:xfrm>
              <a:off x="1905" y="33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3" name="Line 20"/>
            <p:cNvSpPr>
              <a:spLocks noChangeShapeType="1"/>
            </p:cNvSpPr>
            <p:nvPr/>
          </p:nvSpPr>
          <p:spPr bwMode="auto">
            <a:xfrm flipV="1">
              <a:off x="3537" y="2453"/>
              <a:ext cx="1148"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4" name="Line 21"/>
            <p:cNvSpPr>
              <a:spLocks noChangeShapeType="1"/>
            </p:cNvSpPr>
            <p:nvPr/>
          </p:nvSpPr>
          <p:spPr bwMode="auto">
            <a:xfrm>
              <a:off x="939" y="2468"/>
              <a:ext cx="374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5" name="Line 22"/>
            <p:cNvSpPr>
              <a:spLocks noChangeShapeType="1"/>
            </p:cNvSpPr>
            <p:nvPr/>
          </p:nvSpPr>
          <p:spPr bwMode="auto">
            <a:xfrm flipV="1">
              <a:off x="939" y="1632"/>
              <a:ext cx="966"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6" name="Line 23"/>
            <p:cNvSpPr>
              <a:spLocks noChangeShapeType="1"/>
            </p:cNvSpPr>
            <p:nvPr/>
          </p:nvSpPr>
          <p:spPr bwMode="auto">
            <a:xfrm>
              <a:off x="1905" y="16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7" name="Line 24"/>
            <p:cNvSpPr>
              <a:spLocks noChangeShapeType="1"/>
            </p:cNvSpPr>
            <p:nvPr/>
          </p:nvSpPr>
          <p:spPr bwMode="auto">
            <a:xfrm>
              <a:off x="3537" y="1632"/>
              <a:ext cx="1148"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8" name="Oval 25"/>
            <p:cNvSpPr>
              <a:spLocks noChangeArrowheads="1"/>
            </p:cNvSpPr>
            <p:nvPr/>
          </p:nvSpPr>
          <p:spPr bwMode="auto">
            <a:xfrm>
              <a:off x="1845" y="1562"/>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29" name="Oval 26"/>
            <p:cNvSpPr>
              <a:spLocks noChangeArrowheads="1"/>
            </p:cNvSpPr>
            <p:nvPr/>
          </p:nvSpPr>
          <p:spPr bwMode="auto">
            <a:xfrm>
              <a:off x="1845" y="3263"/>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0" name="Oval 27"/>
            <p:cNvSpPr>
              <a:spLocks noChangeArrowheads="1"/>
            </p:cNvSpPr>
            <p:nvPr/>
          </p:nvSpPr>
          <p:spPr bwMode="auto">
            <a:xfrm>
              <a:off x="3472" y="1562"/>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1" name="Oval 28"/>
            <p:cNvSpPr>
              <a:spLocks noChangeArrowheads="1"/>
            </p:cNvSpPr>
            <p:nvPr/>
          </p:nvSpPr>
          <p:spPr bwMode="auto">
            <a:xfrm>
              <a:off x="3472" y="3274"/>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2" name="Oval 29"/>
            <p:cNvSpPr>
              <a:spLocks noChangeArrowheads="1"/>
            </p:cNvSpPr>
            <p:nvPr/>
          </p:nvSpPr>
          <p:spPr bwMode="auto">
            <a:xfrm>
              <a:off x="878" y="2386"/>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3" name="Oval 30"/>
            <p:cNvSpPr>
              <a:spLocks noChangeArrowheads="1"/>
            </p:cNvSpPr>
            <p:nvPr/>
          </p:nvSpPr>
          <p:spPr bwMode="auto">
            <a:xfrm>
              <a:off x="462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4" name="Text Box 31"/>
            <p:cNvSpPr txBox="1">
              <a:spLocks noChangeArrowheads="1"/>
            </p:cNvSpPr>
            <p:nvPr/>
          </p:nvSpPr>
          <p:spPr bwMode="auto">
            <a:xfrm>
              <a:off x="1824" y="1200"/>
              <a:ext cx="277"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f</a:t>
              </a:r>
              <a:endParaRPr lang="en-US" altLang="zh-CN" sz="3000" b="0" baseline="-25000">
                <a:solidFill>
                  <a:srgbClr val="FFCC00"/>
                </a:solidFill>
                <a:latin typeface="Times New Roman" panose="02020603050405020304" pitchFamily="18" charset="0"/>
              </a:endParaRPr>
            </a:p>
          </p:txBody>
        </p:sp>
        <p:sp>
          <p:nvSpPr>
            <p:cNvPr id="35" name="Text Box 32"/>
            <p:cNvSpPr txBox="1">
              <a:spLocks noChangeArrowheads="1"/>
            </p:cNvSpPr>
            <p:nvPr/>
          </p:nvSpPr>
          <p:spPr bwMode="auto">
            <a:xfrm>
              <a:off x="3477" y="1200"/>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e</a:t>
              </a:r>
              <a:endParaRPr lang="en-US" altLang="zh-CN" sz="3000" b="0" baseline="-25000">
                <a:solidFill>
                  <a:srgbClr val="FFCC00"/>
                </a:solidFill>
                <a:latin typeface="Times New Roman" panose="02020603050405020304" pitchFamily="18" charset="0"/>
              </a:endParaRPr>
            </a:p>
          </p:txBody>
        </p:sp>
        <p:sp>
          <p:nvSpPr>
            <p:cNvPr id="36" name="Oval 33"/>
            <p:cNvSpPr>
              <a:spLocks noChangeArrowheads="1"/>
            </p:cNvSpPr>
            <p:nvPr/>
          </p:nvSpPr>
          <p:spPr bwMode="auto">
            <a:xfrm>
              <a:off x="3451"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7" name="Oval 34"/>
            <p:cNvSpPr>
              <a:spLocks noChangeArrowheads="1"/>
            </p:cNvSpPr>
            <p:nvPr/>
          </p:nvSpPr>
          <p:spPr bwMode="auto">
            <a:xfrm>
              <a:off x="184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8" name="Text Box 35"/>
            <p:cNvSpPr txBox="1">
              <a:spLocks noChangeArrowheads="1"/>
            </p:cNvSpPr>
            <p:nvPr/>
          </p:nvSpPr>
          <p:spPr bwMode="auto">
            <a:xfrm>
              <a:off x="1414" y="217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8</a:t>
              </a:r>
              <a:endParaRPr lang="en-US" altLang="zh-CN" sz="2800" b="0" baseline="-25000">
                <a:solidFill>
                  <a:srgbClr val="FFFFFF"/>
                </a:solidFill>
                <a:latin typeface="Times New Roman" panose="02020603050405020304" pitchFamily="18" charset="0"/>
              </a:endParaRPr>
            </a:p>
          </p:txBody>
        </p:sp>
        <p:sp>
          <p:nvSpPr>
            <p:cNvPr id="39" name="Text Box 36"/>
            <p:cNvSpPr txBox="1">
              <a:spLocks noChangeArrowheads="1"/>
            </p:cNvSpPr>
            <p:nvPr/>
          </p:nvSpPr>
          <p:spPr bwMode="auto">
            <a:xfrm>
              <a:off x="1673" y="17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1</a:t>
              </a:r>
              <a:endParaRPr lang="en-US" altLang="zh-CN" sz="2800" b="0" baseline="-25000" dirty="0">
                <a:solidFill>
                  <a:srgbClr val="FFFFFF"/>
                </a:solidFill>
                <a:latin typeface="Times New Roman" panose="02020603050405020304" pitchFamily="18" charset="0"/>
              </a:endParaRPr>
            </a:p>
          </p:txBody>
        </p:sp>
        <p:sp>
          <p:nvSpPr>
            <p:cNvPr id="40" name="Text Box 37"/>
            <p:cNvSpPr txBox="1">
              <a:spLocks noChangeArrowheads="1"/>
            </p:cNvSpPr>
            <p:nvPr/>
          </p:nvSpPr>
          <p:spPr bwMode="auto">
            <a:xfrm>
              <a:off x="1741" y="273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4</a:t>
              </a:r>
              <a:endParaRPr lang="en-US" altLang="zh-CN" sz="2800" b="0" baseline="-25000" dirty="0">
                <a:solidFill>
                  <a:srgbClr val="FFFFFF"/>
                </a:solidFill>
                <a:latin typeface="Times New Roman" panose="02020603050405020304" pitchFamily="18" charset="0"/>
              </a:endParaRPr>
            </a:p>
          </p:txBody>
        </p:sp>
        <p:sp>
          <p:nvSpPr>
            <p:cNvPr id="41" name="Text Box 38"/>
            <p:cNvSpPr txBox="1">
              <a:spLocks noChangeArrowheads="1"/>
            </p:cNvSpPr>
            <p:nvPr/>
          </p:nvSpPr>
          <p:spPr bwMode="auto">
            <a:xfrm>
              <a:off x="2125" y="26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4</a:t>
              </a:r>
              <a:endParaRPr lang="en-US" altLang="zh-CN" sz="2800" b="0" baseline="-25000">
                <a:solidFill>
                  <a:srgbClr val="FFFFFF"/>
                </a:solidFill>
                <a:latin typeface="Times New Roman" panose="02020603050405020304" pitchFamily="18" charset="0"/>
              </a:endParaRPr>
            </a:p>
          </p:txBody>
        </p:sp>
        <p:sp>
          <p:nvSpPr>
            <p:cNvPr id="42" name="Text Box 39"/>
            <p:cNvSpPr txBox="1">
              <a:spLocks noChangeArrowheads="1"/>
            </p:cNvSpPr>
            <p:nvPr/>
          </p:nvSpPr>
          <p:spPr bwMode="auto">
            <a:xfrm>
              <a:off x="2832" y="26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3</a:t>
              </a:r>
              <a:endParaRPr lang="en-US" altLang="zh-CN" sz="2800" b="0" baseline="-25000">
                <a:solidFill>
                  <a:srgbClr val="FFFFFF"/>
                </a:solidFill>
                <a:latin typeface="Times New Roman" panose="02020603050405020304" pitchFamily="18" charset="0"/>
              </a:endParaRPr>
            </a:p>
          </p:txBody>
        </p:sp>
        <p:sp>
          <p:nvSpPr>
            <p:cNvPr id="43" name="Text Box 40"/>
            <p:cNvSpPr txBox="1">
              <a:spLocks noChangeArrowheads="1"/>
            </p:cNvSpPr>
            <p:nvPr/>
          </p:nvSpPr>
          <p:spPr bwMode="auto">
            <a:xfrm>
              <a:off x="3506" y="273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4</a:t>
              </a:r>
              <a:endParaRPr lang="en-US" altLang="zh-CN" sz="2800" b="0" baseline="-25000">
                <a:solidFill>
                  <a:srgbClr val="FFFFFF"/>
                </a:solidFill>
                <a:latin typeface="Times New Roman" panose="02020603050405020304" pitchFamily="18" charset="0"/>
              </a:endParaRPr>
            </a:p>
          </p:txBody>
        </p:sp>
        <p:sp>
          <p:nvSpPr>
            <p:cNvPr id="44" name="Text Box 41"/>
            <p:cNvSpPr txBox="1">
              <a:spLocks noChangeArrowheads="1"/>
            </p:cNvSpPr>
            <p:nvPr/>
          </p:nvSpPr>
          <p:spPr bwMode="auto">
            <a:xfrm>
              <a:off x="2688" y="21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7</a:t>
              </a:r>
              <a:endParaRPr lang="en-US" altLang="zh-CN" sz="2800" b="0" baseline="-25000">
                <a:solidFill>
                  <a:srgbClr val="FFFFFF"/>
                </a:solidFill>
                <a:latin typeface="Times New Roman" panose="02020603050405020304" pitchFamily="18" charset="0"/>
              </a:endParaRPr>
            </a:p>
          </p:txBody>
        </p:sp>
        <p:sp>
          <p:nvSpPr>
            <p:cNvPr id="45" name="Text Box 42"/>
            <p:cNvSpPr txBox="1">
              <a:spLocks noChangeArrowheads="1"/>
            </p:cNvSpPr>
            <p:nvPr/>
          </p:nvSpPr>
          <p:spPr bwMode="auto">
            <a:xfrm>
              <a:off x="2256"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46" name="Text Box 43"/>
            <p:cNvSpPr txBox="1">
              <a:spLocks noChangeArrowheads="1"/>
            </p:cNvSpPr>
            <p:nvPr/>
          </p:nvSpPr>
          <p:spPr bwMode="auto">
            <a:xfrm>
              <a:off x="2989"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3</a:t>
              </a:r>
              <a:endParaRPr lang="en-US" altLang="zh-CN" sz="2800" b="0" baseline="-25000">
                <a:solidFill>
                  <a:srgbClr val="FFFFFF"/>
                </a:solidFill>
                <a:latin typeface="Times New Roman" panose="02020603050405020304" pitchFamily="18" charset="0"/>
              </a:endParaRPr>
            </a:p>
          </p:txBody>
        </p:sp>
        <p:sp>
          <p:nvSpPr>
            <p:cNvPr id="47" name="Text Box 44"/>
            <p:cNvSpPr txBox="1">
              <a:spLocks noChangeArrowheads="1"/>
            </p:cNvSpPr>
            <p:nvPr/>
          </p:nvSpPr>
          <p:spPr bwMode="auto">
            <a:xfrm>
              <a:off x="3469" y="172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5</a:t>
              </a:r>
              <a:endParaRPr lang="en-US" altLang="zh-CN" sz="2800" b="0" baseline="-25000">
                <a:solidFill>
                  <a:srgbClr val="FFFFFF"/>
                </a:solidFill>
                <a:latin typeface="Times New Roman" panose="02020603050405020304" pitchFamily="18" charset="0"/>
              </a:endParaRPr>
            </a:p>
          </p:txBody>
        </p:sp>
        <p:sp>
          <p:nvSpPr>
            <p:cNvPr id="48" name="Text Box 45"/>
            <p:cNvSpPr txBox="1">
              <a:spLocks noChangeArrowheads="1"/>
            </p:cNvSpPr>
            <p:nvPr/>
          </p:nvSpPr>
          <p:spPr bwMode="auto">
            <a:xfrm>
              <a:off x="4044" y="28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6</a:t>
              </a:r>
              <a:endParaRPr lang="en-US" altLang="zh-CN" sz="2800" b="0" baseline="-25000" dirty="0">
                <a:solidFill>
                  <a:srgbClr val="FFFFFF"/>
                </a:solidFill>
                <a:latin typeface="Times New Roman" panose="02020603050405020304" pitchFamily="18" charset="0"/>
              </a:endParaRPr>
            </a:p>
          </p:txBody>
        </p:sp>
        <p:sp>
          <p:nvSpPr>
            <p:cNvPr id="49" name="Text Box 46"/>
            <p:cNvSpPr txBox="1">
              <a:spLocks noChangeArrowheads="1"/>
            </p:cNvSpPr>
            <p:nvPr/>
          </p:nvSpPr>
          <p:spPr bwMode="auto">
            <a:xfrm>
              <a:off x="3948" y="240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3</a:t>
              </a:r>
              <a:endParaRPr lang="en-US" altLang="zh-CN" sz="2800" b="0" baseline="-25000">
                <a:solidFill>
                  <a:srgbClr val="FFFFFF"/>
                </a:solidFill>
                <a:latin typeface="Times New Roman" panose="02020603050405020304" pitchFamily="18" charset="0"/>
              </a:endParaRPr>
            </a:p>
          </p:txBody>
        </p:sp>
        <p:sp>
          <p:nvSpPr>
            <p:cNvPr id="50" name="Text Box 47"/>
            <p:cNvSpPr txBox="1">
              <a:spLocks noChangeArrowheads="1"/>
            </p:cNvSpPr>
            <p:nvPr/>
          </p:nvSpPr>
          <p:spPr bwMode="auto">
            <a:xfrm>
              <a:off x="2640"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51" name="Text Box 48"/>
            <p:cNvSpPr txBox="1">
              <a:spLocks noChangeArrowheads="1"/>
            </p:cNvSpPr>
            <p:nvPr/>
          </p:nvSpPr>
          <p:spPr bwMode="auto">
            <a:xfrm>
              <a:off x="4032" y="1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1</a:t>
              </a:r>
              <a:endParaRPr lang="en-US" altLang="zh-CN" sz="2800" b="0" baseline="-25000">
                <a:solidFill>
                  <a:srgbClr val="FFFFFF"/>
                </a:solidFill>
                <a:latin typeface="Times New Roman" panose="02020603050405020304" pitchFamily="18" charset="0"/>
              </a:endParaRPr>
            </a:p>
          </p:txBody>
        </p:sp>
        <p:sp>
          <p:nvSpPr>
            <p:cNvPr id="52" name="Text Box 49"/>
            <p:cNvSpPr txBox="1">
              <a:spLocks noChangeArrowheads="1"/>
            </p:cNvSpPr>
            <p:nvPr/>
          </p:nvSpPr>
          <p:spPr bwMode="auto">
            <a:xfrm>
              <a:off x="1900" y="2214"/>
              <a:ext cx="447"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u</a:t>
              </a:r>
              <a:r>
                <a:rPr lang="en-US" altLang="zh-CN" sz="3000" b="0" baseline="-25000" dirty="0">
                  <a:solidFill>
                    <a:srgbClr val="FFCC00"/>
                  </a:solidFill>
                  <a:latin typeface="Times New Roman" panose="02020603050405020304" pitchFamily="18" charset="0"/>
                </a:rPr>
                <a:t>0</a:t>
              </a:r>
            </a:p>
          </p:txBody>
        </p:sp>
        <p:sp>
          <p:nvSpPr>
            <p:cNvPr id="53" name="Text Box 50"/>
            <p:cNvSpPr txBox="1">
              <a:spLocks noChangeArrowheads="1"/>
            </p:cNvSpPr>
            <p:nvPr/>
          </p:nvSpPr>
          <p:spPr bwMode="auto">
            <a:xfrm>
              <a:off x="3504" y="2331"/>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g</a:t>
              </a:r>
              <a:endParaRPr lang="en-US" altLang="zh-CN" sz="3000" b="0" baseline="-25000">
                <a:solidFill>
                  <a:srgbClr val="FFCC00"/>
                </a:solidFill>
                <a:latin typeface="Times New Roman" panose="02020603050405020304" pitchFamily="18" charset="0"/>
              </a:endParaRPr>
            </a:p>
          </p:txBody>
        </p:sp>
      </p:grpSp>
      <p:graphicFrame>
        <p:nvGraphicFramePr>
          <p:cNvPr id="55" name="表格 54"/>
          <p:cNvGraphicFramePr>
            <a:graphicFrameLocks noGrp="1"/>
          </p:cNvGraphicFramePr>
          <p:nvPr>
            <p:extLst>
              <p:ext uri="{D42A27DB-BD31-4B8C-83A1-F6EECF244321}">
                <p14:modId xmlns:p14="http://schemas.microsoft.com/office/powerpoint/2010/main" val="2195456109"/>
              </p:ext>
            </p:extLst>
          </p:nvPr>
        </p:nvGraphicFramePr>
        <p:xfrm>
          <a:off x="169702" y="3330722"/>
          <a:ext cx="8763003" cy="3307080"/>
        </p:xfrm>
        <a:graphic>
          <a:graphicData uri="http://schemas.openxmlformats.org/drawingml/2006/table">
            <a:tbl>
              <a:tblPr firstRow="1" bandRow="1">
                <a:tableStyleId>{C4B1156A-380E-4F78-BDF5-A606A8083BF9}</a:tableStyleId>
              </a:tblPr>
              <a:tblGrid>
                <a:gridCol w="508122"/>
                <a:gridCol w="1930282"/>
                <a:gridCol w="1828800"/>
                <a:gridCol w="609600"/>
                <a:gridCol w="685800"/>
                <a:gridCol w="609600"/>
                <a:gridCol w="685800"/>
                <a:gridCol w="609600"/>
                <a:gridCol w="609600"/>
                <a:gridCol w="685799"/>
              </a:tblGrid>
              <a:tr h="370840">
                <a:tc>
                  <a:txBody>
                    <a:bodyPr/>
                    <a:lstStyle/>
                    <a:p>
                      <a:endParaRPr lang="zh-CN" altLang="en-US" sz="2500" dirty="0"/>
                    </a:p>
                  </a:txBody>
                  <a:tcPr/>
                </a:tc>
                <a:tc>
                  <a:txBody>
                    <a:bodyPr/>
                    <a:lstStyle/>
                    <a:p>
                      <a:r>
                        <a:rPr lang="en-US" altLang="zh-CN" sz="2500" dirty="0" smtClean="0"/>
                        <a:t>S</a:t>
                      </a:r>
                      <a:endParaRPr lang="zh-CN" altLang="en-US" sz="2500" dirty="0"/>
                    </a:p>
                  </a:txBody>
                  <a:tcPr/>
                </a:tc>
                <a:tc>
                  <a:txBody>
                    <a:bodyPr/>
                    <a:lstStyle/>
                    <a:p>
                      <a:r>
                        <a:rPr lang="en-US" altLang="zh-CN" sz="2500" dirty="0" smtClean="0"/>
                        <a:t>S’</a:t>
                      </a:r>
                      <a:endParaRPr lang="zh-CN" altLang="en-US" sz="2500" dirty="0"/>
                    </a:p>
                  </a:txBody>
                  <a:tcPr/>
                </a:tc>
                <a:tc>
                  <a:txBody>
                    <a:bodyPr/>
                    <a:lstStyle/>
                    <a:p>
                      <a:r>
                        <a:rPr lang="en-US" altLang="zh-CN" sz="2500" dirty="0" smtClean="0"/>
                        <a:t>l(a)</a:t>
                      </a:r>
                      <a:endParaRPr lang="zh-CN" altLang="en-US" sz="2500" dirty="0"/>
                    </a:p>
                  </a:txBody>
                  <a:tcPr/>
                </a:tc>
                <a:tc>
                  <a:txBody>
                    <a:bodyPr/>
                    <a:lstStyle/>
                    <a:p>
                      <a:r>
                        <a:rPr lang="en-US" altLang="zh-CN" sz="2500" dirty="0" smtClean="0"/>
                        <a:t>l(b)</a:t>
                      </a:r>
                      <a:endParaRPr lang="zh-CN" altLang="en-US" sz="2500" dirty="0"/>
                    </a:p>
                  </a:txBody>
                  <a:tcPr/>
                </a:tc>
                <a:tc>
                  <a:txBody>
                    <a:bodyPr/>
                    <a:lstStyle/>
                    <a:p>
                      <a:r>
                        <a:rPr lang="en-US" altLang="zh-CN" sz="2500" dirty="0" smtClean="0"/>
                        <a:t>l(c)</a:t>
                      </a:r>
                      <a:endParaRPr lang="zh-CN" altLang="en-US" sz="2500" dirty="0"/>
                    </a:p>
                  </a:txBody>
                  <a:tcPr/>
                </a:tc>
                <a:tc>
                  <a:txBody>
                    <a:bodyPr/>
                    <a:lstStyle/>
                    <a:p>
                      <a:r>
                        <a:rPr lang="en-US" altLang="zh-CN" sz="2500" dirty="0" smtClean="0"/>
                        <a:t>l(d)</a:t>
                      </a:r>
                      <a:endParaRPr lang="zh-CN" altLang="en-US" sz="2500" dirty="0"/>
                    </a:p>
                  </a:txBody>
                  <a:tcPr/>
                </a:tc>
                <a:tc>
                  <a:txBody>
                    <a:bodyPr/>
                    <a:lstStyle/>
                    <a:p>
                      <a:r>
                        <a:rPr lang="en-US" altLang="zh-CN" sz="2500" dirty="0" smtClean="0"/>
                        <a:t>l(e)</a:t>
                      </a:r>
                      <a:endParaRPr lang="zh-CN" altLang="en-US" sz="2500" dirty="0"/>
                    </a:p>
                  </a:txBody>
                  <a:tcPr/>
                </a:tc>
                <a:tc>
                  <a:txBody>
                    <a:bodyPr/>
                    <a:lstStyle/>
                    <a:p>
                      <a:r>
                        <a:rPr lang="en-US" altLang="zh-CN" sz="2500" dirty="0" smtClean="0"/>
                        <a:t>l(f)</a:t>
                      </a:r>
                      <a:endParaRPr lang="zh-CN" altLang="en-US" sz="2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l(g)</a:t>
                      </a:r>
                      <a:endParaRPr kumimoji="0" lang="zh-CN" altLang="en-US" sz="2500" b="1" i="0" u="none" strike="noStrike" kern="1200" cap="none" spc="0" normalizeH="0" baseline="0" noProof="0" dirty="0">
                        <a:ln>
                          <a:noFill/>
                        </a:ln>
                        <a:solidFill>
                          <a:srgbClr val="000044"/>
                        </a:solidFill>
                        <a:effectLst/>
                        <a:uLnTx/>
                        <a:uFillTx/>
                        <a:latin typeface="+mn-lt"/>
                        <a:ea typeface="+mn-ea"/>
                        <a:cs typeface="+mn-cs"/>
                      </a:endParaRPr>
                    </a:p>
                  </a:txBody>
                  <a:tcPr/>
                </a:tc>
              </a:tr>
              <a:tr h="236220">
                <a:tc>
                  <a:txBody>
                    <a:bodyPr/>
                    <a:lstStyle/>
                    <a:p>
                      <a:r>
                        <a:rPr lang="en-US" altLang="zh-CN" sz="2500" b="1" dirty="0" smtClean="0"/>
                        <a:t>1</a:t>
                      </a:r>
                      <a:endParaRPr lang="zh-CN" altLang="en-US" sz="2500" b="1" dirty="0"/>
                    </a:p>
                  </a:txBody>
                  <a:tcPr/>
                </a:tc>
                <a:tc>
                  <a:txBody>
                    <a:bodyPr/>
                    <a:lstStyle/>
                    <a:p>
                      <a:r>
                        <a:rPr lang="en-US" altLang="zh-CN" sz="2500" b="1" dirty="0" smtClean="0"/>
                        <a:t>u</a:t>
                      </a:r>
                      <a:r>
                        <a:rPr lang="en-US" altLang="zh-CN" sz="2500" b="1" baseline="-25000" dirty="0" smtClean="0"/>
                        <a:t>0</a:t>
                      </a:r>
                      <a:endParaRPr lang="zh-CN" altLang="en-US" sz="2500" b="1" baseline="-25000" dirty="0"/>
                    </a:p>
                  </a:txBody>
                  <a:tcPr/>
                </a:tc>
                <a:tc>
                  <a:txBody>
                    <a:bodyPr/>
                    <a:lstStyle/>
                    <a:p>
                      <a:r>
                        <a:rPr lang="en-US" altLang="zh-CN" sz="2500" b="1" dirty="0" smtClean="0"/>
                        <a:t>abcdefg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500" b="0" i="0" u="none" strike="noStrike" kern="0" cap="none" spc="0" normalizeH="0" baseline="0" noProof="0" dirty="0" smtClean="0">
                          <a:ln>
                            <a:noFill/>
                          </a:ln>
                          <a:solidFill>
                            <a:srgbClr val="000044"/>
                          </a:solidFill>
                          <a:effectLst/>
                          <a:uLnTx/>
                          <a:uFillTx/>
                          <a:latin typeface="Times New Roman" panose="02020603050405020304" pitchFamily="18" charset="0"/>
                          <a:ea typeface="+mn-ea"/>
                          <a:cs typeface="Times New Roman" panose="02020603050405020304" pitchFamily="18" charset="0"/>
                        </a:rPr>
                        <a:t>∞</a:t>
                      </a:r>
                      <a:endParaRPr lang="zh-CN" altLang="en-US" sz="2500" dirty="0"/>
                    </a:p>
                  </a:txBody>
                  <a:tcPr/>
                </a:tc>
                <a:tc>
                  <a:txBody>
                    <a:bodyPr/>
                    <a:lstStyle/>
                    <a:p>
                      <a:r>
                        <a:rPr lang="en-US" altLang="zh-CN" sz="2500" dirty="0" smtClean="0"/>
                        <a:t>2</a:t>
                      </a:r>
                      <a:endParaRPr lang="zh-CN" altLang="en-US" sz="2500" dirty="0"/>
                    </a:p>
                  </a:txBody>
                  <a:tcPr/>
                </a:tc>
                <a:tc>
                  <a:txBody>
                    <a:bodyPr/>
                    <a:lstStyle/>
                    <a:p>
                      <a:r>
                        <a:rPr lang="en-US" altLang="zh-CN" sz="2500" b="1" dirty="0" smtClean="0">
                          <a:solidFill>
                            <a:schemeClr val="tx2"/>
                          </a:solidFill>
                        </a:rPr>
                        <a:t>1</a:t>
                      </a:r>
                      <a:endParaRPr lang="zh-CN" altLang="en-US" sz="2500" b="1" dirty="0">
                        <a:solidFill>
                          <a:schemeClr val="tx2"/>
                        </a:solidFill>
                      </a:endParaRPr>
                    </a:p>
                  </a:txBody>
                  <a:tcPr/>
                </a:tc>
                <a:tc>
                  <a:txBody>
                    <a:bodyPr/>
                    <a:lstStyle/>
                    <a:p>
                      <a:r>
                        <a:rPr lang="en-US" altLang="zh-CN" sz="2500" dirty="0" smtClean="0"/>
                        <a:t>7</a:t>
                      </a:r>
                      <a:endParaRPr lang="zh-CN" altLang="en-US" sz="2500" dirty="0"/>
                    </a:p>
                  </a:txBody>
                  <a:tcPr/>
                </a:tc>
              </a:tr>
              <a:tr h="236220">
                <a:tc>
                  <a:txBody>
                    <a:bodyPr/>
                    <a:lstStyle/>
                    <a:p>
                      <a:r>
                        <a:rPr lang="en-US" altLang="zh-CN" sz="2500" b="1" dirty="0" smtClean="0"/>
                        <a:t>2</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f</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abcdeg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500" dirty="0" smtClean="0"/>
                        <a:t>4</a:t>
                      </a:r>
                      <a:endParaRPr lang="zh-CN" altLang="en-US" sz="2500" dirty="0"/>
                    </a:p>
                  </a:txBody>
                  <a:tcPr/>
                </a:tc>
                <a:tc>
                  <a:txBody>
                    <a:bodyPr/>
                    <a:lstStyle/>
                    <a:p>
                      <a:r>
                        <a:rPr lang="en-US" altLang="zh-CN" sz="2500" b="1" dirty="0" smtClean="0">
                          <a:solidFill>
                            <a:schemeClr val="tx2"/>
                          </a:solidFill>
                        </a:rPr>
                        <a:t>2</a:t>
                      </a: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7</a:t>
                      </a:r>
                      <a:endParaRPr lang="zh-CN" altLang="en-US" sz="2500" dirty="0"/>
                    </a:p>
                  </a:txBody>
                  <a:tcPr/>
                </a:tc>
              </a:tr>
              <a:tr h="236220">
                <a:tc>
                  <a:txBody>
                    <a:bodyPr/>
                    <a:lstStyle/>
                    <a:p>
                      <a:r>
                        <a:rPr lang="en-US" altLang="zh-CN" sz="2500" b="1" dirty="0" smtClean="0"/>
                        <a:t>3</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fe</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abcdg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500" b="1" dirty="0" smtClean="0">
                          <a:solidFill>
                            <a:schemeClr val="tx2"/>
                          </a:solidFill>
                        </a:rPr>
                        <a:t>3</a:t>
                      </a: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7</a:t>
                      </a:r>
                      <a:endParaRPr lang="zh-CN" altLang="en-US" sz="2500" dirty="0"/>
                    </a:p>
                  </a:txBody>
                  <a:tcPr/>
                </a:tc>
              </a:tr>
              <a:tr h="236220">
                <a:tc>
                  <a:txBody>
                    <a:bodyPr/>
                    <a:lstStyle/>
                    <a:p>
                      <a:r>
                        <a:rPr lang="en-US" altLang="zh-CN" sz="2500" b="1" dirty="0" smtClean="0"/>
                        <a:t>4</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fed</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abcg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b="1" dirty="0" smtClean="0">
                          <a:solidFill>
                            <a:schemeClr val="tx2"/>
                          </a:solidFill>
                        </a:rPr>
                        <a:t>4</a:t>
                      </a:r>
                      <a:endParaRPr lang="zh-CN" altLang="en-US" sz="2500" b="1" dirty="0">
                        <a:solidFill>
                          <a:schemeClr val="tx2"/>
                        </a:solidFill>
                      </a:endParaRPr>
                    </a:p>
                  </a:txBody>
                  <a:tcPr/>
                </a:tc>
                <a:tc>
                  <a:txBody>
                    <a:bodyPr/>
                    <a:lstStyle/>
                    <a:p>
                      <a:r>
                        <a:rPr lang="en-US" altLang="zh-CN" sz="2500" dirty="0" smtClean="0">
                          <a:solidFill>
                            <a:schemeClr val="bg2"/>
                          </a:solidFill>
                        </a:rPr>
                        <a:t>9</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6</a:t>
                      </a:r>
                      <a:endParaRPr lang="zh-CN" altLang="en-US" sz="2500" dirty="0"/>
                    </a:p>
                  </a:txBody>
                  <a:tcPr/>
                </a:tc>
              </a:tr>
              <a:tr h="236220">
                <a:tc>
                  <a:txBody>
                    <a:bodyPr/>
                    <a:lstStyle/>
                    <a:p>
                      <a:r>
                        <a:rPr lang="en-US" altLang="zh-CN" sz="2500" b="1" dirty="0" smtClean="0"/>
                        <a:t>5</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fedb</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acg</a:t>
                      </a:r>
                      <a:endParaRPr lang="zh-CN" altLang="en-US" sz="2500" b="1" dirty="0"/>
                    </a:p>
                  </a:txBody>
                  <a:tcPr/>
                </a:tc>
                <a:tc>
                  <a:txBody>
                    <a:bodyPr/>
                    <a:lstStyle/>
                    <a:p>
                      <a:r>
                        <a:rPr lang="en-US" altLang="zh-CN" sz="2500" b="1" dirty="0" smtClean="0">
                          <a:solidFill>
                            <a:schemeClr val="tx2"/>
                          </a:solidFill>
                        </a:rPr>
                        <a:t>6</a:t>
                      </a:r>
                      <a:endParaRPr lang="zh-CN" altLang="en-US" sz="2500" b="1" dirty="0">
                        <a:solidFill>
                          <a:schemeClr val="tx2"/>
                        </a:solidFill>
                      </a:endParaRPr>
                    </a:p>
                  </a:txBody>
                  <a:tcPr/>
                </a:tc>
                <a:tc>
                  <a:txBody>
                    <a:bodyPr/>
                    <a:lstStyle/>
                    <a:p>
                      <a:endParaRPr lang="zh-CN" altLang="en-US" sz="2500" b="1" dirty="0">
                        <a:solidFill>
                          <a:schemeClr val="tx2"/>
                        </a:solidFill>
                      </a:endParaRPr>
                    </a:p>
                  </a:txBody>
                  <a:tcPr/>
                </a:tc>
                <a:tc>
                  <a:txBody>
                    <a:bodyPr/>
                    <a:lstStyle/>
                    <a:p>
                      <a:r>
                        <a:rPr lang="en-US" altLang="zh-CN" sz="2500" dirty="0" smtClean="0">
                          <a:solidFill>
                            <a:schemeClr val="bg2"/>
                          </a:solidFill>
                        </a:rPr>
                        <a:t>9</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6</a:t>
                      </a:r>
                      <a:endParaRPr lang="zh-CN" altLang="en-US" sz="2500" dirty="0"/>
                    </a:p>
                  </a:txBody>
                  <a:tcPr/>
                </a:tc>
              </a:tr>
              <a:tr h="236220">
                <a:tc>
                  <a:txBody>
                    <a:bodyPr/>
                    <a:lstStyle/>
                    <a:p>
                      <a:r>
                        <a:rPr lang="en-US" altLang="zh-CN" sz="2500" b="1" dirty="0" smtClean="0"/>
                        <a:t>6</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fedba</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500" b="1" dirty="0" smtClean="0"/>
                        <a:t>cg</a:t>
                      </a:r>
                      <a:endParaRPr lang="zh-CN" altLang="en-US" sz="2500" b="1" dirty="0"/>
                    </a:p>
                  </a:txBody>
                  <a:tcPr/>
                </a:tc>
                <a:tc>
                  <a:txBody>
                    <a:bodyPr/>
                    <a:lstStyle/>
                    <a:p>
                      <a:endParaRPr lang="zh-CN" altLang="en-US" sz="2500" b="1" dirty="0">
                        <a:solidFill>
                          <a:schemeClr val="tx2"/>
                        </a:solidFill>
                      </a:endParaRPr>
                    </a:p>
                  </a:txBody>
                  <a:tcPr/>
                </a:tc>
                <a:tc>
                  <a:txBody>
                    <a:bodyPr/>
                    <a:lstStyle/>
                    <a:p>
                      <a:endParaRPr lang="zh-CN" altLang="en-US" sz="2500" b="1" dirty="0">
                        <a:solidFill>
                          <a:schemeClr val="tx2"/>
                        </a:solidFill>
                      </a:endParaRPr>
                    </a:p>
                  </a:txBody>
                  <a:tcPr/>
                </a:tc>
                <a:tc>
                  <a:txBody>
                    <a:bodyPr/>
                    <a:lstStyle/>
                    <a:p>
                      <a:r>
                        <a:rPr lang="en-US" altLang="zh-CN" sz="2500" dirty="0" smtClean="0">
                          <a:solidFill>
                            <a:schemeClr val="bg2"/>
                          </a:solidFill>
                        </a:rPr>
                        <a:t>9</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b="1" dirty="0" smtClean="0">
                          <a:solidFill>
                            <a:schemeClr val="tx2"/>
                          </a:solidFill>
                        </a:rPr>
                        <a:t>6</a:t>
                      </a:r>
                      <a:endParaRPr lang="zh-CN" altLang="en-US" sz="2500" b="1" dirty="0">
                        <a:solidFill>
                          <a:schemeClr val="tx2"/>
                        </a:solidFill>
                      </a:endParaRPr>
                    </a:p>
                  </a:txBody>
                  <a:tcPr/>
                </a:tc>
              </a:tr>
            </a:tbl>
          </a:graphicData>
        </a:graphic>
      </p:graphicFrame>
    </p:spTree>
    <p:extLst>
      <p:ext uri="{BB962C8B-B14F-4D97-AF65-F5344CB8AC3E}">
        <p14:creationId xmlns:p14="http://schemas.microsoft.com/office/powerpoint/2010/main" val="9451315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 y="76200"/>
            <a:ext cx="8915400" cy="6553200"/>
          </a:xfrm>
        </p:spPr>
        <p:txBody>
          <a:bodyPr/>
          <a:lstStyle/>
          <a:p>
            <a:pPr marL="0" lvl="0" indent="0">
              <a:lnSpc>
                <a:spcPct val="110000"/>
              </a:lnSpc>
              <a:buClr>
                <a:srgbClr val="FFCC00"/>
              </a:buClr>
              <a:buNone/>
            </a:pPr>
            <a:r>
              <a:rPr lang="en-US" altLang="zh-CN" sz="2500" dirty="0" smtClean="0"/>
              <a:t>7:</a:t>
            </a:r>
            <a:r>
              <a:rPr lang="zh-CN" altLang="en-US" sz="2500" dirty="0" smtClean="0"/>
              <a:t> </a:t>
            </a:r>
            <a:r>
              <a:rPr lang="en-US" altLang="zh-CN" sz="2500" dirty="0" smtClean="0">
                <a:solidFill>
                  <a:schemeClr val="tx2"/>
                </a:solidFill>
              </a:rPr>
              <a:t>l(v</a:t>
            </a:r>
            <a:r>
              <a:rPr lang="en-US" altLang="zh-CN" sz="2500" dirty="0">
                <a:solidFill>
                  <a:schemeClr val="tx2"/>
                </a:solidFill>
              </a:rPr>
              <a:t>) = min{ l(v), l(</a:t>
            </a:r>
            <a:r>
              <a:rPr lang="en-US" altLang="zh-CN" sz="2500" dirty="0" err="1">
                <a:solidFill>
                  <a:schemeClr val="tx2"/>
                </a:solidFill>
              </a:rPr>
              <a:t>ui</a:t>
            </a:r>
            <a:r>
              <a:rPr lang="en-US" altLang="zh-CN" sz="2500" dirty="0">
                <a:solidFill>
                  <a:schemeClr val="tx2"/>
                </a:solidFill>
              </a:rPr>
              <a:t>)+w(</a:t>
            </a:r>
            <a:r>
              <a:rPr lang="en-US" altLang="zh-CN" sz="2500" dirty="0" err="1">
                <a:solidFill>
                  <a:schemeClr val="tx2"/>
                </a:solidFill>
              </a:rPr>
              <a:t>ui</a:t>
            </a:r>
            <a:r>
              <a:rPr lang="en-US" altLang="zh-CN" sz="2500" dirty="0">
                <a:solidFill>
                  <a:schemeClr val="tx2"/>
                </a:solidFill>
              </a:rPr>
              <a:t>, v) }</a:t>
            </a:r>
          </a:p>
          <a:p>
            <a:pPr lvl="0">
              <a:lnSpc>
                <a:spcPct val="110000"/>
              </a:lnSpc>
              <a:buClr>
                <a:srgbClr val="FFCC00"/>
              </a:buClr>
              <a:buNone/>
            </a:pPr>
            <a:endParaRPr lang="en-US" altLang="zh-CN" sz="2500" dirty="0" smtClean="0">
              <a:solidFill>
                <a:srgbClr val="FFFFFF"/>
              </a:solidFill>
            </a:endParaRPr>
          </a:p>
          <a:p>
            <a:pPr lvl="0">
              <a:lnSpc>
                <a:spcPct val="110000"/>
              </a:lnSpc>
              <a:buClr>
                <a:srgbClr val="FFCC00"/>
              </a:buClr>
              <a:buNone/>
            </a:pPr>
            <a:endParaRPr lang="en-US" altLang="zh-CN" sz="2500" dirty="0">
              <a:solidFill>
                <a:srgbClr val="FFFFFF"/>
              </a:solidFill>
            </a:endParaRPr>
          </a:p>
          <a:p>
            <a:pPr lvl="0">
              <a:buClr>
                <a:srgbClr val="FFCC00"/>
              </a:buClr>
              <a:buNone/>
            </a:pPr>
            <a:r>
              <a:rPr lang="en-US" altLang="zh-CN" sz="2300" dirty="0">
                <a:solidFill>
                  <a:srgbClr val="FFFF00"/>
                </a:solidFill>
              </a:rPr>
              <a:t>u0</a:t>
            </a:r>
            <a:r>
              <a:rPr lang="zh-CN" altLang="en-US" sz="2300" dirty="0">
                <a:solidFill>
                  <a:srgbClr val="FFFF00"/>
                </a:solidFill>
              </a:rPr>
              <a:t>到</a:t>
            </a:r>
            <a:r>
              <a:rPr lang="en-US" altLang="zh-CN" sz="2300" dirty="0">
                <a:solidFill>
                  <a:srgbClr val="FFFF00"/>
                </a:solidFill>
              </a:rPr>
              <a:t>c</a:t>
            </a:r>
            <a:r>
              <a:rPr lang="zh-CN" altLang="en-US" sz="2300" dirty="0">
                <a:solidFill>
                  <a:srgbClr val="FFFF00"/>
                </a:solidFill>
              </a:rPr>
              <a:t>的最短路</a:t>
            </a:r>
            <a:r>
              <a:rPr lang="en-US" altLang="zh-CN" sz="2300" dirty="0">
                <a:solidFill>
                  <a:srgbClr val="FFFF00"/>
                </a:solidFill>
                <a:sym typeface="Wingdings" panose="05000000000000000000" pitchFamily="2" charset="2"/>
              </a:rPr>
              <a:t>(u</a:t>
            </a:r>
            <a:r>
              <a:rPr lang="en-US" altLang="zh-CN" sz="2300" baseline="-25000" dirty="0">
                <a:solidFill>
                  <a:srgbClr val="FFFF00"/>
                </a:solidFill>
                <a:sym typeface="Wingdings" panose="05000000000000000000" pitchFamily="2" charset="2"/>
              </a:rPr>
              <a:t>0</a:t>
            </a:r>
            <a:r>
              <a:rPr lang="en-US" altLang="zh-CN" sz="2300" dirty="0">
                <a:solidFill>
                  <a:srgbClr val="FFFF00"/>
                </a:solidFill>
                <a:sym typeface="Wingdings" panose="05000000000000000000" pitchFamily="2" charset="2"/>
              </a:rPr>
              <a:t>, e, d,  c )</a:t>
            </a:r>
          </a:p>
          <a:p>
            <a:pPr lvl="0">
              <a:lnSpc>
                <a:spcPct val="110000"/>
              </a:lnSpc>
              <a:spcBef>
                <a:spcPts val="0"/>
              </a:spcBef>
              <a:buClr>
                <a:srgbClr val="FFCC00"/>
              </a:buClr>
              <a:buNone/>
              <a:defRPr/>
            </a:pPr>
            <a:endParaRPr lang="en-US" altLang="zh-CN" sz="1000" dirty="0" smtClean="0">
              <a:solidFill>
                <a:srgbClr val="FFFFFF"/>
              </a:solidFill>
            </a:endParaRPr>
          </a:p>
          <a:p>
            <a:pPr lvl="0">
              <a:lnSpc>
                <a:spcPct val="120000"/>
              </a:lnSpc>
              <a:buClr>
                <a:srgbClr val="FFCC00"/>
              </a:buClr>
              <a:buNone/>
            </a:pPr>
            <a:r>
              <a:rPr lang="en-US" altLang="zh-CN" sz="2500" dirty="0">
                <a:solidFill>
                  <a:srgbClr val="FFFFFF"/>
                </a:solidFill>
              </a:rPr>
              <a:t>l(c)=min{l(c), l(g)+w(</a:t>
            </a:r>
            <a:r>
              <a:rPr lang="en-US" altLang="zh-CN" sz="2500" dirty="0" err="1">
                <a:solidFill>
                  <a:srgbClr val="FFFFFF"/>
                </a:solidFill>
              </a:rPr>
              <a:t>g,c</a:t>
            </a:r>
            <a:r>
              <a:rPr lang="en-US" altLang="zh-CN" sz="2500" dirty="0">
                <a:solidFill>
                  <a:srgbClr val="FFFFFF"/>
                </a:solidFill>
              </a:rPr>
              <a:t>)}=min{9, 6+4}=</a:t>
            </a:r>
            <a:r>
              <a:rPr lang="en-US" altLang="zh-CN" sz="2500" dirty="0">
                <a:solidFill>
                  <a:srgbClr val="FFFF00"/>
                </a:solidFill>
              </a:rPr>
              <a:t>9</a:t>
            </a:r>
          </a:p>
          <a:p>
            <a:pPr marL="0" indent="0">
              <a:buNone/>
            </a:pPr>
            <a:endParaRPr lang="zh-CN" altLang="en-US" dirty="0"/>
          </a:p>
        </p:txBody>
      </p:sp>
      <p:sp>
        <p:nvSpPr>
          <p:cNvPr id="4" name="页脚占位符 3"/>
          <p:cNvSpPr>
            <a:spLocks noGrp="1"/>
          </p:cNvSpPr>
          <p:nvPr>
            <p:ph type="ftr" sz="quarter" idx="11"/>
          </p:nvPr>
        </p:nvSpPr>
        <p:spPr/>
        <p:txBody>
          <a:bodyPr/>
          <a:lstStyle/>
          <a:p>
            <a:pPr>
              <a:defRPr/>
            </a:pPr>
            <a:endParaRPr lang="en-US" altLang="zh-CN">
              <a:solidFill>
                <a:srgbClr val="FFFFFF"/>
              </a:solidFill>
            </a:endParaRPr>
          </a:p>
        </p:txBody>
      </p:sp>
      <p:sp>
        <p:nvSpPr>
          <p:cNvPr id="5" name="灯片编号占位符 4"/>
          <p:cNvSpPr>
            <a:spLocks noGrp="1"/>
          </p:cNvSpPr>
          <p:nvPr>
            <p:ph type="sldNum" sz="quarter" idx="12"/>
          </p:nvPr>
        </p:nvSpPr>
        <p:spPr/>
        <p:txBody>
          <a:bodyPr/>
          <a:lstStyle/>
          <a:p>
            <a:pPr>
              <a:defRPr/>
            </a:pPr>
            <a:fld id="{47863175-BD95-43CB-BC1E-2E394BFDF1CC}" type="slidenum">
              <a:rPr lang="zh-CN" altLang="en-US" smtClean="0">
                <a:solidFill>
                  <a:srgbClr val="FFFFFF"/>
                </a:solidFill>
              </a:rPr>
              <a:pPr>
                <a:defRPr/>
              </a:pPr>
              <a:t>85</a:t>
            </a:fld>
            <a:endParaRPr lang="en-US" altLang="zh-CN">
              <a:solidFill>
                <a:srgbClr val="FFFFFF"/>
              </a:solidFill>
            </a:endParaRPr>
          </a:p>
        </p:txBody>
      </p:sp>
      <p:grpSp>
        <p:nvGrpSpPr>
          <p:cNvPr id="7" name="Group 4"/>
          <p:cNvGrpSpPr>
            <a:grpSpLocks/>
          </p:cNvGrpSpPr>
          <p:nvPr/>
        </p:nvGrpSpPr>
        <p:grpSpPr bwMode="auto">
          <a:xfrm>
            <a:off x="4141788" y="-12131"/>
            <a:ext cx="5086919" cy="2547218"/>
            <a:chOff x="576" y="1200"/>
            <a:chExt cx="4504" cy="2577"/>
          </a:xfrm>
        </p:grpSpPr>
        <p:sp>
          <p:nvSpPr>
            <p:cNvPr id="8" name="Text Box 5"/>
            <p:cNvSpPr txBox="1">
              <a:spLocks noChangeArrowheads="1"/>
            </p:cNvSpPr>
            <p:nvPr/>
          </p:nvSpPr>
          <p:spPr bwMode="auto">
            <a:xfrm>
              <a:off x="1564" y="3062"/>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b</a:t>
              </a:r>
              <a:endParaRPr lang="en-US" altLang="zh-CN" sz="3000" b="0" baseline="-25000" dirty="0">
                <a:solidFill>
                  <a:srgbClr val="FFCC00"/>
                </a:solidFill>
                <a:latin typeface="Times New Roman" panose="02020603050405020304" pitchFamily="18" charset="0"/>
              </a:endParaRPr>
            </a:p>
          </p:txBody>
        </p:sp>
        <p:sp>
          <p:nvSpPr>
            <p:cNvPr id="9" name="Line 6"/>
            <p:cNvSpPr>
              <a:spLocks noChangeShapeType="1"/>
            </p:cNvSpPr>
            <p:nvPr/>
          </p:nvSpPr>
          <p:spPr bwMode="auto">
            <a:xfrm flipV="1">
              <a:off x="1870" y="2427"/>
              <a:ext cx="1670"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0" name="Line 7"/>
            <p:cNvSpPr>
              <a:spLocks noChangeShapeType="1"/>
            </p:cNvSpPr>
            <p:nvPr/>
          </p:nvSpPr>
          <p:spPr bwMode="auto">
            <a:xfrm flipV="1">
              <a:off x="1870" y="1591"/>
              <a:ext cx="1670" cy="90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1" name="Line 8"/>
            <p:cNvSpPr>
              <a:spLocks noChangeShapeType="1"/>
            </p:cNvSpPr>
            <p:nvPr/>
          </p:nvSpPr>
          <p:spPr bwMode="auto">
            <a:xfrm flipH="1" flipV="1">
              <a:off x="939" y="2430"/>
              <a:ext cx="2563" cy="90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2" name="Line 9"/>
            <p:cNvSpPr>
              <a:spLocks noChangeShapeType="1"/>
            </p:cNvSpPr>
            <p:nvPr/>
          </p:nvSpPr>
          <p:spPr bwMode="auto">
            <a:xfrm flipH="1" flipV="1">
              <a:off x="1931" y="1635"/>
              <a:ext cx="2719" cy="79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3" name="Line 10"/>
            <p:cNvSpPr>
              <a:spLocks noChangeShapeType="1"/>
            </p:cNvSpPr>
            <p:nvPr/>
          </p:nvSpPr>
          <p:spPr bwMode="auto">
            <a:xfrm flipV="1">
              <a:off x="1905"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4" name="Line 11"/>
            <p:cNvSpPr>
              <a:spLocks noChangeShapeType="1"/>
            </p:cNvSpPr>
            <p:nvPr/>
          </p:nvSpPr>
          <p:spPr bwMode="auto">
            <a:xfrm flipV="1">
              <a:off x="3514"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5" name="Text Box 12"/>
            <p:cNvSpPr txBox="1">
              <a:spLocks noChangeArrowheads="1"/>
            </p:cNvSpPr>
            <p:nvPr/>
          </p:nvSpPr>
          <p:spPr bwMode="auto">
            <a:xfrm>
              <a:off x="576" y="2120"/>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a</a:t>
              </a:r>
              <a:endParaRPr lang="en-US" altLang="zh-CN" sz="3000" b="0" baseline="-25000">
                <a:solidFill>
                  <a:srgbClr val="FFCC00"/>
                </a:solidFill>
                <a:latin typeface="Times New Roman" panose="02020603050405020304" pitchFamily="18" charset="0"/>
              </a:endParaRPr>
            </a:p>
          </p:txBody>
        </p:sp>
        <p:sp>
          <p:nvSpPr>
            <p:cNvPr id="16" name="Text Box 13"/>
            <p:cNvSpPr txBox="1">
              <a:spLocks noChangeArrowheads="1"/>
            </p:cNvSpPr>
            <p:nvPr/>
          </p:nvSpPr>
          <p:spPr bwMode="auto">
            <a:xfrm>
              <a:off x="3408" y="3217"/>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c</a:t>
              </a:r>
              <a:endParaRPr lang="en-US" altLang="zh-CN" sz="3000" b="0" baseline="-25000" dirty="0">
                <a:solidFill>
                  <a:srgbClr val="FFCC00"/>
                </a:solidFill>
                <a:latin typeface="Times New Roman" panose="02020603050405020304" pitchFamily="18" charset="0"/>
              </a:endParaRPr>
            </a:p>
          </p:txBody>
        </p:sp>
        <p:sp>
          <p:nvSpPr>
            <p:cNvPr id="17" name="Text Box 14"/>
            <p:cNvSpPr txBox="1">
              <a:spLocks noChangeArrowheads="1"/>
            </p:cNvSpPr>
            <p:nvPr/>
          </p:nvSpPr>
          <p:spPr bwMode="auto">
            <a:xfrm>
              <a:off x="4746" y="2235"/>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d</a:t>
              </a:r>
              <a:endParaRPr lang="en-US" altLang="zh-CN" sz="3000" b="0" baseline="-25000">
                <a:solidFill>
                  <a:srgbClr val="FFCC00"/>
                </a:solidFill>
                <a:latin typeface="Times New Roman" panose="02020603050405020304" pitchFamily="18" charset="0"/>
              </a:endParaRPr>
            </a:p>
          </p:txBody>
        </p:sp>
        <p:sp>
          <p:nvSpPr>
            <p:cNvPr id="18" name="Text Box 15"/>
            <p:cNvSpPr txBox="1">
              <a:spLocks noChangeArrowheads="1"/>
            </p:cNvSpPr>
            <p:nvPr/>
          </p:nvSpPr>
          <p:spPr bwMode="auto">
            <a:xfrm>
              <a:off x="1241" y="18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7</a:t>
              </a:r>
              <a:endParaRPr lang="en-US" altLang="zh-CN" sz="2800" b="0" baseline="-25000">
                <a:solidFill>
                  <a:srgbClr val="FFFFFF"/>
                </a:solidFill>
                <a:latin typeface="Times New Roman" panose="02020603050405020304" pitchFamily="18" charset="0"/>
              </a:endParaRPr>
            </a:p>
          </p:txBody>
        </p:sp>
        <p:sp>
          <p:nvSpPr>
            <p:cNvPr id="19" name="Text Box 16"/>
            <p:cNvSpPr txBox="1">
              <a:spLocks noChangeArrowheads="1"/>
            </p:cNvSpPr>
            <p:nvPr/>
          </p:nvSpPr>
          <p:spPr bwMode="auto">
            <a:xfrm>
              <a:off x="2700" y="326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6</a:t>
              </a:r>
              <a:endParaRPr lang="en-US" altLang="zh-CN" sz="2800" b="0" baseline="-25000">
                <a:solidFill>
                  <a:srgbClr val="FFFFFF"/>
                </a:solidFill>
                <a:latin typeface="Times New Roman" panose="02020603050405020304" pitchFamily="18" charset="0"/>
              </a:endParaRPr>
            </a:p>
          </p:txBody>
        </p:sp>
        <p:sp>
          <p:nvSpPr>
            <p:cNvPr id="20" name="Text Box 17"/>
            <p:cNvSpPr txBox="1">
              <a:spLocks noChangeArrowheads="1"/>
            </p:cNvSpPr>
            <p:nvPr/>
          </p:nvSpPr>
          <p:spPr bwMode="auto">
            <a:xfrm>
              <a:off x="1164" y="2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21" name="Line 18"/>
            <p:cNvSpPr>
              <a:spLocks noChangeShapeType="1"/>
            </p:cNvSpPr>
            <p:nvPr/>
          </p:nvSpPr>
          <p:spPr bwMode="auto">
            <a:xfrm>
              <a:off x="939" y="2468"/>
              <a:ext cx="966"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2" name="Line 19"/>
            <p:cNvSpPr>
              <a:spLocks noChangeShapeType="1"/>
            </p:cNvSpPr>
            <p:nvPr/>
          </p:nvSpPr>
          <p:spPr bwMode="auto">
            <a:xfrm>
              <a:off x="1905" y="33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3" name="Line 20"/>
            <p:cNvSpPr>
              <a:spLocks noChangeShapeType="1"/>
            </p:cNvSpPr>
            <p:nvPr/>
          </p:nvSpPr>
          <p:spPr bwMode="auto">
            <a:xfrm flipV="1">
              <a:off x="3537" y="2453"/>
              <a:ext cx="1148"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4" name="Line 21"/>
            <p:cNvSpPr>
              <a:spLocks noChangeShapeType="1"/>
            </p:cNvSpPr>
            <p:nvPr/>
          </p:nvSpPr>
          <p:spPr bwMode="auto">
            <a:xfrm>
              <a:off x="939" y="2468"/>
              <a:ext cx="374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5" name="Line 22"/>
            <p:cNvSpPr>
              <a:spLocks noChangeShapeType="1"/>
            </p:cNvSpPr>
            <p:nvPr/>
          </p:nvSpPr>
          <p:spPr bwMode="auto">
            <a:xfrm flipV="1">
              <a:off x="939" y="1632"/>
              <a:ext cx="966"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6" name="Line 23"/>
            <p:cNvSpPr>
              <a:spLocks noChangeShapeType="1"/>
            </p:cNvSpPr>
            <p:nvPr/>
          </p:nvSpPr>
          <p:spPr bwMode="auto">
            <a:xfrm>
              <a:off x="1905" y="16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7" name="Line 24"/>
            <p:cNvSpPr>
              <a:spLocks noChangeShapeType="1"/>
            </p:cNvSpPr>
            <p:nvPr/>
          </p:nvSpPr>
          <p:spPr bwMode="auto">
            <a:xfrm>
              <a:off x="3537" y="1632"/>
              <a:ext cx="1148"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8" name="Oval 25"/>
            <p:cNvSpPr>
              <a:spLocks noChangeArrowheads="1"/>
            </p:cNvSpPr>
            <p:nvPr/>
          </p:nvSpPr>
          <p:spPr bwMode="auto">
            <a:xfrm>
              <a:off x="1845" y="1562"/>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29" name="Oval 26"/>
            <p:cNvSpPr>
              <a:spLocks noChangeArrowheads="1"/>
            </p:cNvSpPr>
            <p:nvPr/>
          </p:nvSpPr>
          <p:spPr bwMode="auto">
            <a:xfrm>
              <a:off x="1845" y="3263"/>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0" name="Oval 27"/>
            <p:cNvSpPr>
              <a:spLocks noChangeArrowheads="1"/>
            </p:cNvSpPr>
            <p:nvPr/>
          </p:nvSpPr>
          <p:spPr bwMode="auto">
            <a:xfrm>
              <a:off x="3472" y="1562"/>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1" name="Oval 28"/>
            <p:cNvSpPr>
              <a:spLocks noChangeArrowheads="1"/>
            </p:cNvSpPr>
            <p:nvPr/>
          </p:nvSpPr>
          <p:spPr bwMode="auto">
            <a:xfrm>
              <a:off x="3472" y="3274"/>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2" name="Oval 29"/>
            <p:cNvSpPr>
              <a:spLocks noChangeArrowheads="1"/>
            </p:cNvSpPr>
            <p:nvPr/>
          </p:nvSpPr>
          <p:spPr bwMode="auto">
            <a:xfrm>
              <a:off x="878" y="2386"/>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3" name="Oval 30"/>
            <p:cNvSpPr>
              <a:spLocks noChangeArrowheads="1"/>
            </p:cNvSpPr>
            <p:nvPr/>
          </p:nvSpPr>
          <p:spPr bwMode="auto">
            <a:xfrm>
              <a:off x="462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4" name="Text Box 31"/>
            <p:cNvSpPr txBox="1">
              <a:spLocks noChangeArrowheads="1"/>
            </p:cNvSpPr>
            <p:nvPr/>
          </p:nvSpPr>
          <p:spPr bwMode="auto">
            <a:xfrm>
              <a:off x="1824" y="1200"/>
              <a:ext cx="277"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f</a:t>
              </a:r>
              <a:endParaRPr lang="en-US" altLang="zh-CN" sz="3000" b="0" baseline="-25000">
                <a:solidFill>
                  <a:srgbClr val="FFCC00"/>
                </a:solidFill>
                <a:latin typeface="Times New Roman" panose="02020603050405020304" pitchFamily="18" charset="0"/>
              </a:endParaRPr>
            </a:p>
          </p:txBody>
        </p:sp>
        <p:sp>
          <p:nvSpPr>
            <p:cNvPr id="35" name="Text Box 32"/>
            <p:cNvSpPr txBox="1">
              <a:spLocks noChangeArrowheads="1"/>
            </p:cNvSpPr>
            <p:nvPr/>
          </p:nvSpPr>
          <p:spPr bwMode="auto">
            <a:xfrm>
              <a:off x="3477" y="1200"/>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e</a:t>
              </a:r>
              <a:endParaRPr lang="en-US" altLang="zh-CN" sz="3000" b="0" baseline="-25000">
                <a:solidFill>
                  <a:srgbClr val="FFCC00"/>
                </a:solidFill>
                <a:latin typeface="Times New Roman" panose="02020603050405020304" pitchFamily="18" charset="0"/>
              </a:endParaRPr>
            </a:p>
          </p:txBody>
        </p:sp>
        <p:sp>
          <p:nvSpPr>
            <p:cNvPr id="36" name="Oval 33"/>
            <p:cNvSpPr>
              <a:spLocks noChangeArrowheads="1"/>
            </p:cNvSpPr>
            <p:nvPr/>
          </p:nvSpPr>
          <p:spPr bwMode="auto">
            <a:xfrm>
              <a:off x="3451"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7" name="Oval 34"/>
            <p:cNvSpPr>
              <a:spLocks noChangeArrowheads="1"/>
            </p:cNvSpPr>
            <p:nvPr/>
          </p:nvSpPr>
          <p:spPr bwMode="auto">
            <a:xfrm>
              <a:off x="184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8" name="Text Box 35"/>
            <p:cNvSpPr txBox="1">
              <a:spLocks noChangeArrowheads="1"/>
            </p:cNvSpPr>
            <p:nvPr/>
          </p:nvSpPr>
          <p:spPr bwMode="auto">
            <a:xfrm>
              <a:off x="1414" y="217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8</a:t>
              </a:r>
              <a:endParaRPr lang="en-US" altLang="zh-CN" sz="2800" b="0" baseline="-25000">
                <a:solidFill>
                  <a:srgbClr val="FFFFFF"/>
                </a:solidFill>
                <a:latin typeface="Times New Roman" panose="02020603050405020304" pitchFamily="18" charset="0"/>
              </a:endParaRPr>
            </a:p>
          </p:txBody>
        </p:sp>
        <p:sp>
          <p:nvSpPr>
            <p:cNvPr id="39" name="Text Box 36"/>
            <p:cNvSpPr txBox="1">
              <a:spLocks noChangeArrowheads="1"/>
            </p:cNvSpPr>
            <p:nvPr/>
          </p:nvSpPr>
          <p:spPr bwMode="auto">
            <a:xfrm>
              <a:off x="1673" y="17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1</a:t>
              </a:r>
              <a:endParaRPr lang="en-US" altLang="zh-CN" sz="2800" b="0" baseline="-25000" dirty="0">
                <a:solidFill>
                  <a:srgbClr val="FFFFFF"/>
                </a:solidFill>
                <a:latin typeface="Times New Roman" panose="02020603050405020304" pitchFamily="18" charset="0"/>
              </a:endParaRPr>
            </a:p>
          </p:txBody>
        </p:sp>
        <p:sp>
          <p:nvSpPr>
            <p:cNvPr id="40" name="Text Box 37"/>
            <p:cNvSpPr txBox="1">
              <a:spLocks noChangeArrowheads="1"/>
            </p:cNvSpPr>
            <p:nvPr/>
          </p:nvSpPr>
          <p:spPr bwMode="auto">
            <a:xfrm>
              <a:off x="1741" y="273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4</a:t>
              </a:r>
              <a:endParaRPr lang="en-US" altLang="zh-CN" sz="2800" b="0" baseline="-25000" dirty="0">
                <a:solidFill>
                  <a:srgbClr val="FFFFFF"/>
                </a:solidFill>
                <a:latin typeface="Times New Roman" panose="02020603050405020304" pitchFamily="18" charset="0"/>
              </a:endParaRPr>
            </a:p>
          </p:txBody>
        </p:sp>
        <p:sp>
          <p:nvSpPr>
            <p:cNvPr id="41" name="Text Box 38"/>
            <p:cNvSpPr txBox="1">
              <a:spLocks noChangeArrowheads="1"/>
            </p:cNvSpPr>
            <p:nvPr/>
          </p:nvSpPr>
          <p:spPr bwMode="auto">
            <a:xfrm>
              <a:off x="2125" y="26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4</a:t>
              </a:r>
              <a:endParaRPr lang="en-US" altLang="zh-CN" sz="2800" b="0" baseline="-25000">
                <a:solidFill>
                  <a:srgbClr val="FFFFFF"/>
                </a:solidFill>
                <a:latin typeface="Times New Roman" panose="02020603050405020304" pitchFamily="18" charset="0"/>
              </a:endParaRPr>
            </a:p>
          </p:txBody>
        </p:sp>
        <p:sp>
          <p:nvSpPr>
            <p:cNvPr id="42" name="Text Box 39"/>
            <p:cNvSpPr txBox="1">
              <a:spLocks noChangeArrowheads="1"/>
            </p:cNvSpPr>
            <p:nvPr/>
          </p:nvSpPr>
          <p:spPr bwMode="auto">
            <a:xfrm>
              <a:off x="2832" y="26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3</a:t>
              </a:r>
              <a:endParaRPr lang="en-US" altLang="zh-CN" sz="2800" b="0" baseline="-25000">
                <a:solidFill>
                  <a:srgbClr val="FFFFFF"/>
                </a:solidFill>
                <a:latin typeface="Times New Roman" panose="02020603050405020304" pitchFamily="18" charset="0"/>
              </a:endParaRPr>
            </a:p>
          </p:txBody>
        </p:sp>
        <p:sp>
          <p:nvSpPr>
            <p:cNvPr id="43" name="Text Box 40"/>
            <p:cNvSpPr txBox="1">
              <a:spLocks noChangeArrowheads="1"/>
            </p:cNvSpPr>
            <p:nvPr/>
          </p:nvSpPr>
          <p:spPr bwMode="auto">
            <a:xfrm>
              <a:off x="3506" y="273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4</a:t>
              </a:r>
              <a:endParaRPr lang="en-US" altLang="zh-CN" sz="2800" b="0" baseline="-25000">
                <a:solidFill>
                  <a:srgbClr val="FFFFFF"/>
                </a:solidFill>
                <a:latin typeface="Times New Roman" panose="02020603050405020304" pitchFamily="18" charset="0"/>
              </a:endParaRPr>
            </a:p>
          </p:txBody>
        </p:sp>
        <p:sp>
          <p:nvSpPr>
            <p:cNvPr id="44" name="Text Box 41"/>
            <p:cNvSpPr txBox="1">
              <a:spLocks noChangeArrowheads="1"/>
            </p:cNvSpPr>
            <p:nvPr/>
          </p:nvSpPr>
          <p:spPr bwMode="auto">
            <a:xfrm>
              <a:off x="2688" y="21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7</a:t>
              </a:r>
              <a:endParaRPr lang="en-US" altLang="zh-CN" sz="2800" b="0" baseline="-25000">
                <a:solidFill>
                  <a:srgbClr val="FFFFFF"/>
                </a:solidFill>
                <a:latin typeface="Times New Roman" panose="02020603050405020304" pitchFamily="18" charset="0"/>
              </a:endParaRPr>
            </a:p>
          </p:txBody>
        </p:sp>
        <p:sp>
          <p:nvSpPr>
            <p:cNvPr id="45" name="Text Box 42"/>
            <p:cNvSpPr txBox="1">
              <a:spLocks noChangeArrowheads="1"/>
            </p:cNvSpPr>
            <p:nvPr/>
          </p:nvSpPr>
          <p:spPr bwMode="auto">
            <a:xfrm>
              <a:off x="2256"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46" name="Text Box 43"/>
            <p:cNvSpPr txBox="1">
              <a:spLocks noChangeArrowheads="1"/>
            </p:cNvSpPr>
            <p:nvPr/>
          </p:nvSpPr>
          <p:spPr bwMode="auto">
            <a:xfrm>
              <a:off x="2989"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3</a:t>
              </a:r>
              <a:endParaRPr lang="en-US" altLang="zh-CN" sz="2800" b="0" baseline="-25000">
                <a:solidFill>
                  <a:srgbClr val="FFFFFF"/>
                </a:solidFill>
                <a:latin typeface="Times New Roman" panose="02020603050405020304" pitchFamily="18" charset="0"/>
              </a:endParaRPr>
            </a:p>
          </p:txBody>
        </p:sp>
        <p:sp>
          <p:nvSpPr>
            <p:cNvPr id="47" name="Text Box 44"/>
            <p:cNvSpPr txBox="1">
              <a:spLocks noChangeArrowheads="1"/>
            </p:cNvSpPr>
            <p:nvPr/>
          </p:nvSpPr>
          <p:spPr bwMode="auto">
            <a:xfrm>
              <a:off x="3469" y="172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5</a:t>
              </a:r>
              <a:endParaRPr lang="en-US" altLang="zh-CN" sz="2800" b="0" baseline="-25000">
                <a:solidFill>
                  <a:srgbClr val="FFFFFF"/>
                </a:solidFill>
                <a:latin typeface="Times New Roman" panose="02020603050405020304" pitchFamily="18" charset="0"/>
              </a:endParaRPr>
            </a:p>
          </p:txBody>
        </p:sp>
        <p:sp>
          <p:nvSpPr>
            <p:cNvPr id="48" name="Text Box 45"/>
            <p:cNvSpPr txBox="1">
              <a:spLocks noChangeArrowheads="1"/>
            </p:cNvSpPr>
            <p:nvPr/>
          </p:nvSpPr>
          <p:spPr bwMode="auto">
            <a:xfrm>
              <a:off x="4044" y="28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6</a:t>
              </a:r>
              <a:endParaRPr lang="en-US" altLang="zh-CN" sz="2800" b="0" baseline="-25000" dirty="0">
                <a:solidFill>
                  <a:srgbClr val="FFFFFF"/>
                </a:solidFill>
                <a:latin typeface="Times New Roman" panose="02020603050405020304" pitchFamily="18" charset="0"/>
              </a:endParaRPr>
            </a:p>
          </p:txBody>
        </p:sp>
        <p:sp>
          <p:nvSpPr>
            <p:cNvPr id="49" name="Text Box 46"/>
            <p:cNvSpPr txBox="1">
              <a:spLocks noChangeArrowheads="1"/>
            </p:cNvSpPr>
            <p:nvPr/>
          </p:nvSpPr>
          <p:spPr bwMode="auto">
            <a:xfrm>
              <a:off x="3948" y="240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3</a:t>
              </a:r>
              <a:endParaRPr lang="en-US" altLang="zh-CN" sz="2800" b="0" baseline="-25000">
                <a:solidFill>
                  <a:srgbClr val="FFFFFF"/>
                </a:solidFill>
                <a:latin typeface="Times New Roman" panose="02020603050405020304" pitchFamily="18" charset="0"/>
              </a:endParaRPr>
            </a:p>
          </p:txBody>
        </p:sp>
        <p:sp>
          <p:nvSpPr>
            <p:cNvPr id="50" name="Text Box 47"/>
            <p:cNvSpPr txBox="1">
              <a:spLocks noChangeArrowheads="1"/>
            </p:cNvSpPr>
            <p:nvPr/>
          </p:nvSpPr>
          <p:spPr bwMode="auto">
            <a:xfrm>
              <a:off x="2640"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51" name="Text Box 48"/>
            <p:cNvSpPr txBox="1">
              <a:spLocks noChangeArrowheads="1"/>
            </p:cNvSpPr>
            <p:nvPr/>
          </p:nvSpPr>
          <p:spPr bwMode="auto">
            <a:xfrm>
              <a:off x="4032" y="1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1</a:t>
              </a:r>
              <a:endParaRPr lang="en-US" altLang="zh-CN" sz="2800" b="0" baseline="-25000">
                <a:solidFill>
                  <a:srgbClr val="FFFFFF"/>
                </a:solidFill>
                <a:latin typeface="Times New Roman" panose="02020603050405020304" pitchFamily="18" charset="0"/>
              </a:endParaRPr>
            </a:p>
          </p:txBody>
        </p:sp>
        <p:sp>
          <p:nvSpPr>
            <p:cNvPr id="52" name="Text Box 49"/>
            <p:cNvSpPr txBox="1">
              <a:spLocks noChangeArrowheads="1"/>
            </p:cNvSpPr>
            <p:nvPr/>
          </p:nvSpPr>
          <p:spPr bwMode="auto">
            <a:xfrm>
              <a:off x="1900" y="2214"/>
              <a:ext cx="447"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u</a:t>
              </a:r>
              <a:r>
                <a:rPr lang="en-US" altLang="zh-CN" sz="3000" b="0" baseline="-25000" dirty="0">
                  <a:solidFill>
                    <a:srgbClr val="FFCC00"/>
                  </a:solidFill>
                  <a:latin typeface="Times New Roman" panose="02020603050405020304" pitchFamily="18" charset="0"/>
                </a:rPr>
                <a:t>0</a:t>
              </a:r>
            </a:p>
          </p:txBody>
        </p:sp>
        <p:sp>
          <p:nvSpPr>
            <p:cNvPr id="53" name="Text Box 50"/>
            <p:cNvSpPr txBox="1">
              <a:spLocks noChangeArrowheads="1"/>
            </p:cNvSpPr>
            <p:nvPr/>
          </p:nvSpPr>
          <p:spPr bwMode="auto">
            <a:xfrm>
              <a:off x="3504" y="2331"/>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g</a:t>
              </a:r>
              <a:endParaRPr lang="en-US" altLang="zh-CN" sz="3000" b="0" baseline="-25000">
                <a:solidFill>
                  <a:srgbClr val="FFCC00"/>
                </a:solidFill>
                <a:latin typeface="Times New Roman" panose="02020603050405020304" pitchFamily="18" charset="0"/>
              </a:endParaRPr>
            </a:p>
          </p:txBody>
        </p:sp>
      </p:grpSp>
      <p:graphicFrame>
        <p:nvGraphicFramePr>
          <p:cNvPr id="55" name="表格 54"/>
          <p:cNvGraphicFramePr>
            <a:graphicFrameLocks noGrp="1"/>
          </p:cNvGraphicFramePr>
          <p:nvPr>
            <p:extLst>
              <p:ext uri="{D42A27DB-BD31-4B8C-83A1-F6EECF244321}">
                <p14:modId xmlns:p14="http://schemas.microsoft.com/office/powerpoint/2010/main" val="705190208"/>
              </p:ext>
            </p:extLst>
          </p:nvPr>
        </p:nvGraphicFramePr>
        <p:xfrm>
          <a:off x="152398" y="2714085"/>
          <a:ext cx="8763003" cy="3779520"/>
        </p:xfrm>
        <a:graphic>
          <a:graphicData uri="http://schemas.openxmlformats.org/drawingml/2006/table">
            <a:tbl>
              <a:tblPr firstRow="1" bandRow="1">
                <a:tableStyleId>{C4B1156A-380E-4F78-BDF5-A606A8083BF9}</a:tableStyleId>
              </a:tblPr>
              <a:tblGrid>
                <a:gridCol w="508122"/>
                <a:gridCol w="1930282"/>
                <a:gridCol w="1828800"/>
                <a:gridCol w="609600"/>
                <a:gridCol w="685800"/>
                <a:gridCol w="609600"/>
                <a:gridCol w="685800"/>
                <a:gridCol w="609600"/>
                <a:gridCol w="609600"/>
                <a:gridCol w="685799"/>
              </a:tblGrid>
              <a:tr h="370840">
                <a:tc>
                  <a:txBody>
                    <a:bodyPr/>
                    <a:lstStyle/>
                    <a:p>
                      <a:endParaRPr lang="zh-CN" altLang="en-US" sz="2500" dirty="0"/>
                    </a:p>
                  </a:txBody>
                  <a:tcPr/>
                </a:tc>
                <a:tc>
                  <a:txBody>
                    <a:bodyPr/>
                    <a:lstStyle/>
                    <a:p>
                      <a:r>
                        <a:rPr lang="en-US" altLang="zh-CN" sz="2500" dirty="0" smtClean="0"/>
                        <a:t>S</a:t>
                      </a:r>
                      <a:endParaRPr lang="zh-CN" altLang="en-US" sz="2500" dirty="0"/>
                    </a:p>
                  </a:txBody>
                  <a:tcPr/>
                </a:tc>
                <a:tc>
                  <a:txBody>
                    <a:bodyPr/>
                    <a:lstStyle/>
                    <a:p>
                      <a:r>
                        <a:rPr lang="en-US" altLang="zh-CN" sz="2500" dirty="0" smtClean="0"/>
                        <a:t>S’</a:t>
                      </a:r>
                      <a:endParaRPr lang="zh-CN" altLang="en-US" sz="2500" dirty="0"/>
                    </a:p>
                  </a:txBody>
                  <a:tcPr/>
                </a:tc>
                <a:tc>
                  <a:txBody>
                    <a:bodyPr/>
                    <a:lstStyle/>
                    <a:p>
                      <a:r>
                        <a:rPr lang="en-US" altLang="zh-CN" sz="2500" dirty="0" smtClean="0"/>
                        <a:t>l(a)</a:t>
                      </a:r>
                      <a:endParaRPr lang="zh-CN" altLang="en-US" sz="2500" dirty="0"/>
                    </a:p>
                  </a:txBody>
                  <a:tcPr/>
                </a:tc>
                <a:tc>
                  <a:txBody>
                    <a:bodyPr/>
                    <a:lstStyle/>
                    <a:p>
                      <a:r>
                        <a:rPr lang="en-US" altLang="zh-CN" sz="2500" dirty="0" smtClean="0"/>
                        <a:t>l(b)</a:t>
                      </a:r>
                      <a:endParaRPr lang="zh-CN" altLang="en-US" sz="2500" dirty="0"/>
                    </a:p>
                  </a:txBody>
                  <a:tcPr/>
                </a:tc>
                <a:tc>
                  <a:txBody>
                    <a:bodyPr/>
                    <a:lstStyle/>
                    <a:p>
                      <a:r>
                        <a:rPr lang="en-US" altLang="zh-CN" sz="2500" dirty="0" smtClean="0"/>
                        <a:t>l(c)</a:t>
                      </a:r>
                      <a:endParaRPr lang="zh-CN" altLang="en-US" sz="2500" dirty="0"/>
                    </a:p>
                  </a:txBody>
                  <a:tcPr/>
                </a:tc>
                <a:tc>
                  <a:txBody>
                    <a:bodyPr/>
                    <a:lstStyle/>
                    <a:p>
                      <a:r>
                        <a:rPr lang="en-US" altLang="zh-CN" sz="2500" dirty="0" smtClean="0"/>
                        <a:t>l(d)</a:t>
                      </a:r>
                      <a:endParaRPr lang="zh-CN" altLang="en-US" sz="2500" dirty="0"/>
                    </a:p>
                  </a:txBody>
                  <a:tcPr/>
                </a:tc>
                <a:tc>
                  <a:txBody>
                    <a:bodyPr/>
                    <a:lstStyle/>
                    <a:p>
                      <a:r>
                        <a:rPr lang="en-US" altLang="zh-CN" sz="2500" dirty="0" smtClean="0"/>
                        <a:t>l(e)</a:t>
                      </a:r>
                      <a:endParaRPr lang="zh-CN" altLang="en-US" sz="2500" dirty="0"/>
                    </a:p>
                  </a:txBody>
                  <a:tcPr/>
                </a:tc>
                <a:tc>
                  <a:txBody>
                    <a:bodyPr/>
                    <a:lstStyle/>
                    <a:p>
                      <a:r>
                        <a:rPr lang="en-US" altLang="zh-CN" sz="2500" dirty="0" smtClean="0"/>
                        <a:t>l(f)</a:t>
                      </a:r>
                      <a:endParaRPr lang="zh-CN" altLang="en-US" sz="2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l(g)</a:t>
                      </a:r>
                      <a:endParaRPr kumimoji="0" lang="zh-CN" altLang="en-US" sz="2500" b="1" i="0" u="none" strike="noStrike" kern="1200" cap="none" spc="0" normalizeH="0" baseline="0" noProof="0" dirty="0">
                        <a:ln>
                          <a:noFill/>
                        </a:ln>
                        <a:solidFill>
                          <a:srgbClr val="000044"/>
                        </a:solidFill>
                        <a:effectLst/>
                        <a:uLnTx/>
                        <a:uFillTx/>
                        <a:latin typeface="+mn-lt"/>
                        <a:ea typeface="+mn-ea"/>
                        <a:cs typeface="+mn-cs"/>
                      </a:endParaRPr>
                    </a:p>
                  </a:txBody>
                  <a:tcPr/>
                </a:tc>
              </a:tr>
              <a:tr h="236220">
                <a:tc>
                  <a:txBody>
                    <a:bodyPr/>
                    <a:lstStyle/>
                    <a:p>
                      <a:r>
                        <a:rPr lang="en-US" altLang="zh-CN" sz="2500" b="1" dirty="0" smtClean="0"/>
                        <a:t>1</a:t>
                      </a:r>
                      <a:endParaRPr lang="zh-CN" altLang="en-US" sz="2500" b="1" dirty="0"/>
                    </a:p>
                  </a:txBody>
                  <a:tcPr/>
                </a:tc>
                <a:tc>
                  <a:txBody>
                    <a:bodyPr/>
                    <a:lstStyle/>
                    <a:p>
                      <a:r>
                        <a:rPr lang="en-US" altLang="zh-CN" sz="2500" b="1" dirty="0" smtClean="0"/>
                        <a:t>u</a:t>
                      </a:r>
                      <a:r>
                        <a:rPr lang="en-US" altLang="zh-CN" sz="2500" b="1" baseline="-25000" dirty="0" smtClean="0"/>
                        <a:t>0</a:t>
                      </a:r>
                      <a:endParaRPr lang="zh-CN" altLang="en-US" sz="2500" b="1" baseline="-25000" dirty="0"/>
                    </a:p>
                  </a:txBody>
                  <a:tcPr/>
                </a:tc>
                <a:tc>
                  <a:txBody>
                    <a:bodyPr/>
                    <a:lstStyle/>
                    <a:p>
                      <a:r>
                        <a:rPr lang="en-US" altLang="zh-CN" sz="2500" b="1" dirty="0" smtClean="0"/>
                        <a:t>abcdefg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500" b="0" i="0" u="none" strike="noStrike" kern="0" cap="none" spc="0" normalizeH="0" baseline="0" noProof="0" dirty="0" smtClean="0">
                          <a:ln>
                            <a:noFill/>
                          </a:ln>
                          <a:solidFill>
                            <a:srgbClr val="000044"/>
                          </a:solidFill>
                          <a:effectLst/>
                          <a:uLnTx/>
                          <a:uFillTx/>
                          <a:latin typeface="Times New Roman" panose="02020603050405020304" pitchFamily="18" charset="0"/>
                          <a:ea typeface="+mn-ea"/>
                          <a:cs typeface="Times New Roman" panose="02020603050405020304" pitchFamily="18" charset="0"/>
                        </a:rPr>
                        <a:t>∞</a:t>
                      </a:r>
                      <a:endParaRPr lang="zh-CN" altLang="en-US" sz="2500" dirty="0"/>
                    </a:p>
                  </a:txBody>
                  <a:tcPr/>
                </a:tc>
                <a:tc>
                  <a:txBody>
                    <a:bodyPr/>
                    <a:lstStyle/>
                    <a:p>
                      <a:r>
                        <a:rPr lang="en-US" altLang="zh-CN" sz="2500" dirty="0" smtClean="0"/>
                        <a:t>2</a:t>
                      </a:r>
                      <a:endParaRPr lang="zh-CN" altLang="en-US" sz="2500" dirty="0"/>
                    </a:p>
                  </a:txBody>
                  <a:tcPr/>
                </a:tc>
                <a:tc>
                  <a:txBody>
                    <a:bodyPr/>
                    <a:lstStyle/>
                    <a:p>
                      <a:r>
                        <a:rPr lang="en-US" altLang="zh-CN" sz="2500" b="1" dirty="0" smtClean="0">
                          <a:solidFill>
                            <a:schemeClr val="tx2"/>
                          </a:solidFill>
                        </a:rPr>
                        <a:t>1</a:t>
                      </a:r>
                      <a:endParaRPr lang="zh-CN" altLang="en-US" sz="2500" b="1" dirty="0">
                        <a:solidFill>
                          <a:schemeClr val="tx2"/>
                        </a:solidFill>
                      </a:endParaRPr>
                    </a:p>
                  </a:txBody>
                  <a:tcPr/>
                </a:tc>
                <a:tc>
                  <a:txBody>
                    <a:bodyPr/>
                    <a:lstStyle/>
                    <a:p>
                      <a:r>
                        <a:rPr lang="en-US" altLang="zh-CN" sz="2500" dirty="0" smtClean="0"/>
                        <a:t>7</a:t>
                      </a:r>
                      <a:endParaRPr lang="zh-CN" altLang="en-US" sz="2500" dirty="0"/>
                    </a:p>
                  </a:txBody>
                  <a:tcPr/>
                </a:tc>
              </a:tr>
              <a:tr h="236220">
                <a:tc>
                  <a:txBody>
                    <a:bodyPr/>
                    <a:lstStyle/>
                    <a:p>
                      <a:r>
                        <a:rPr lang="en-US" altLang="zh-CN" sz="2500" b="1" dirty="0" smtClean="0"/>
                        <a:t>2</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f</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abcdeg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500" dirty="0" smtClean="0"/>
                        <a:t>4</a:t>
                      </a:r>
                      <a:endParaRPr lang="zh-CN" altLang="en-US" sz="2500" dirty="0"/>
                    </a:p>
                  </a:txBody>
                  <a:tcPr/>
                </a:tc>
                <a:tc>
                  <a:txBody>
                    <a:bodyPr/>
                    <a:lstStyle/>
                    <a:p>
                      <a:r>
                        <a:rPr lang="en-US" altLang="zh-CN" sz="2500" b="1" dirty="0" smtClean="0">
                          <a:solidFill>
                            <a:schemeClr val="tx2"/>
                          </a:solidFill>
                        </a:rPr>
                        <a:t>2</a:t>
                      </a: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7</a:t>
                      </a:r>
                      <a:endParaRPr lang="zh-CN" altLang="en-US" sz="2500" dirty="0"/>
                    </a:p>
                  </a:txBody>
                  <a:tcPr/>
                </a:tc>
              </a:tr>
              <a:tr h="236220">
                <a:tc>
                  <a:txBody>
                    <a:bodyPr/>
                    <a:lstStyle/>
                    <a:p>
                      <a:r>
                        <a:rPr lang="en-US" altLang="zh-CN" sz="2500" b="1" dirty="0" smtClean="0"/>
                        <a:t>3</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fe</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abcdg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500" b="1" dirty="0" smtClean="0">
                          <a:solidFill>
                            <a:schemeClr val="tx2"/>
                          </a:solidFill>
                        </a:rPr>
                        <a:t>3</a:t>
                      </a: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7</a:t>
                      </a:r>
                      <a:endParaRPr lang="zh-CN" altLang="en-US" sz="2500" dirty="0"/>
                    </a:p>
                  </a:txBody>
                  <a:tcPr/>
                </a:tc>
              </a:tr>
              <a:tr h="236220">
                <a:tc>
                  <a:txBody>
                    <a:bodyPr/>
                    <a:lstStyle/>
                    <a:p>
                      <a:r>
                        <a:rPr lang="en-US" altLang="zh-CN" sz="2500" b="1" dirty="0" smtClean="0"/>
                        <a:t>4</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fed</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abcg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b="1" dirty="0" smtClean="0">
                          <a:solidFill>
                            <a:schemeClr val="tx2"/>
                          </a:solidFill>
                        </a:rPr>
                        <a:t>4</a:t>
                      </a:r>
                      <a:endParaRPr lang="zh-CN" altLang="en-US" sz="2500" b="1" dirty="0">
                        <a:solidFill>
                          <a:schemeClr val="tx2"/>
                        </a:solidFill>
                      </a:endParaRPr>
                    </a:p>
                  </a:txBody>
                  <a:tcPr/>
                </a:tc>
                <a:tc>
                  <a:txBody>
                    <a:bodyPr/>
                    <a:lstStyle/>
                    <a:p>
                      <a:r>
                        <a:rPr lang="en-US" altLang="zh-CN" sz="2500" dirty="0" smtClean="0">
                          <a:solidFill>
                            <a:schemeClr val="bg2"/>
                          </a:solidFill>
                        </a:rPr>
                        <a:t>9</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6</a:t>
                      </a:r>
                      <a:endParaRPr lang="zh-CN" altLang="en-US" sz="2500" dirty="0"/>
                    </a:p>
                  </a:txBody>
                  <a:tcPr/>
                </a:tc>
              </a:tr>
              <a:tr h="236220">
                <a:tc>
                  <a:txBody>
                    <a:bodyPr/>
                    <a:lstStyle/>
                    <a:p>
                      <a:r>
                        <a:rPr lang="en-US" altLang="zh-CN" sz="2500" b="1" dirty="0" smtClean="0"/>
                        <a:t>5</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fedb</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acg</a:t>
                      </a:r>
                      <a:endParaRPr lang="zh-CN" altLang="en-US" sz="2500" b="1" dirty="0"/>
                    </a:p>
                  </a:txBody>
                  <a:tcPr/>
                </a:tc>
                <a:tc>
                  <a:txBody>
                    <a:bodyPr/>
                    <a:lstStyle/>
                    <a:p>
                      <a:r>
                        <a:rPr lang="en-US" altLang="zh-CN" sz="2500" b="1" dirty="0" smtClean="0">
                          <a:solidFill>
                            <a:schemeClr val="tx2"/>
                          </a:solidFill>
                        </a:rPr>
                        <a:t>6</a:t>
                      </a:r>
                      <a:endParaRPr lang="zh-CN" altLang="en-US" sz="2500" b="1" dirty="0">
                        <a:solidFill>
                          <a:schemeClr val="tx2"/>
                        </a:solidFill>
                      </a:endParaRPr>
                    </a:p>
                  </a:txBody>
                  <a:tcPr/>
                </a:tc>
                <a:tc>
                  <a:txBody>
                    <a:bodyPr/>
                    <a:lstStyle/>
                    <a:p>
                      <a:endParaRPr lang="zh-CN" altLang="en-US" sz="2500" b="1" dirty="0">
                        <a:solidFill>
                          <a:schemeClr val="tx2"/>
                        </a:solidFill>
                      </a:endParaRPr>
                    </a:p>
                  </a:txBody>
                  <a:tcPr/>
                </a:tc>
                <a:tc>
                  <a:txBody>
                    <a:bodyPr/>
                    <a:lstStyle/>
                    <a:p>
                      <a:r>
                        <a:rPr lang="en-US" altLang="zh-CN" sz="2500" dirty="0" smtClean="0">
                          <a:solidFill>
                            <a:schemeClr val="bg2"/>
                          </a:solidFill>
                        </a:rPr>
                        <a:t>9</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6</a:t>
                      </a:r>
                      <a:endParaRPr lang="zh-CN" altLang="en-US" sz="2500" dirty="0"/>
                    </a:p>
                  </a:txBody>
                  <a:tcPr/>
                </a:tc>
              </a:tr>
              <a:tr h="236220">
                <a:tc>
                  <a:txBody>
                    <a:bodyPr/>
                    <a:lstStyle/>
                    <a:p>
                      <a:r>
                        <a:rPr lang="en-US" altLang="zh-CN" sz="2500" b="1" dirty="0" smtClean="0"/>
                        <a:t>6</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fedba</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500" b="1" dirty="0" smtClean="0"/>
                        <a:t>cg</a:t>
                      </a:r>
                      <a:endParaRPr lang="zh-CN" altLang="en-US" sz="2500" b="1" dirty="0"/>
                    </a:p>
                  </a:txBody>
                  <a:tcPr/>
                </a:tc>
                <a:tc>
                  <a:txBody>
                    <a:bodyPr/>
                    <a:lstStyle/>
                    <a:p>
                      <a:endParaRPr lang="zh-CN" altLang="en-US" sz="2500" b="1" dirty="0">
                        <a:solidFill>
                          <a:schemeClr val="tx2"/>
                        </a:solidFill>
                      </a:endParaRPr>
                    </a:p>
                  </a:txBody>
                  <a:tcPr/>
                </a:tc>
                <a:tc>
                  <a:txBody>
                    <a:bodyPr/>
                    <a:lstStyle/>
                    <a:p>
                      <a:endParaRPr lang="zh-CN" altLang="en-US" sz="2500" b="1" dirty="0">
                        <a:solidFill>
                          <a:schemeClr val="tx2"/>
                        </a:solidFill>
                      </a:endParaRPr>
                    </a:p>
                  </a:txBody>
                  <a:tcPr/>
                </a:tc>
                <a:tc>
                  <a:txBody>
                    <a:bodyPr/>
                    <a:lstStyle/>
                    <a:p>
                      <a:r>
                        <a:rPr lang="en-US" altLang="zh-CN" sz="2500" dirty="0" smtClean="0">
                          <a:solidFill>
                            <a:schemeClr val="bg2"/>
                          </a:solidFill>
                        </a:rPr>
                        <a:t>9</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b="1" dirty="0" smtClean="0">
                          <a:solidFill>
                            <a:schemeClr val="tx2"/>
                          </a:solidFill>
                        </a:rPr>
                        <a:t>6</a:t>
                      </a:r>
                      <a:endParaRPr lang="zh-CN" altLang="en-US" sz="2500" b="1" dirty="0">
                        <a:solidFill>
                          <a:schemeClr val="tx2"/>
                        </a:solidFill>
                      </a:endParaRPr>
                    </a:p>
                  </a:txBody>
                  <a:tcPr/>
                </a:tc>
              </a:tr>
              <a:tr h="236220">
                <a:tc>
                  <a:txBody>
                    <a:bodyPr/>
                    <a:lstStyle/>
                    <a:p>
                      <a:r>
                        <a:rPr lang="en-US" altLang="zh-CN" sz="2500" b="1" dirty="0" smtClean="0"/>
                        <a:t>7</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fedbag</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500" b="1" dirty="0" smtClean="0"/>
                        <a:t>c</a:t>
                      </a:r>
                      <a:endParaRPr lang="zh-CN" altLang="en-US" sz="2500" b="1" dirty="0"/>
                    </a:p>
                  </a:txBody>
                  <a:tcPr/>
                </a:tc>
                <a:tc>
                  <a:txBody>
                    <a:bodyPr/>
                    <a:lstStyle/>
                    <a:p>
                      <a:endParaRPr lang="zh-CN" altLang="en-US" sz="2500" b="1" dirty="0">
                        <a:solidFill>
                          <a:schemeClr val="tx2"/>
                        </a:solidFill>
                      </a:endParaRPr>
                    </a:p>
                  </a:txBody>
                  <a:tcPr/>
                </a:tc>
                <a:tc>
                  <a:txBody>
                    <a:bodyPr/>
                    <a:lstStyle/>
                    <a:p>
                      <a:endParaRPr lang="zh-CN" altLang="en-US" sz="2500" b="1" dirty="0">
                        <a:solidFill>
                          <a:schemeClr val="tx2"/>
                        </a:solidFill>
                      </a:endParaRPr>
                    </a:p>
                  </a:txBody>
                  <a:tcPr/>
                </a:tc>
                <a:tc>
                  <a:txBody>
                    <a:bodyPr/>
                    <a:lstStyle/>
                    <a:p>
                      <a:r>
                        <a:rPr lang="en-US" altLang="zh-CN" sz="2500" b="1" dirty="0" smtClean="0">
                          <a:solidFill>
                            <a:schemeClr val="tx2"/>
                          </a:solidFill>
                        </a:rPr>
                        <a:t>9</a:t>
                      </a:r>
                      <a:endParaRPr lang="zh-CN" altLang="en-US" sz="2500" b="1" dirty="0">
                        <a:solidFill>
                          <a:schemeClr val="tx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b="1" dirty="0">
                        <a:solidFill>
                          <a:schemeClr val="tx2"/>
                        </a:solidFill>
                      </a:endParaRPr>
                    </a:p>
                  </a:txBody>
                  <a:tcPr/>
                </a:tc>
              </a:tr>
            </a:tbl>
          </a:graphicData>
        </a:graphic>
      </p:graphicFrame>
    </p:spTree>
    <p:extLst>
      <p:ext uri="{BB962C8B-B14F-4D97-AF65-F5344CB8AC3E}">
        <p14:creationId xmlns:p14="http://schemas.microsoft.com/office/powerpoint/2010/main" val="152725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200" y="76200"/>
            <a:ext cx="8915400" cy="6694488"/>
          </a:xfrm>
        </p:spPr>
        <p:txBody>
          <a:bodyPr/>
          <a:lstStyle/>
          <a:p>
            <a:pPr marL="0" lvl="0" indent="0">
              <a:lnSpc>
                <a:spcPct val="110000"/>
              </a:lnSpc>
              <a:buClr>
                <a:srgbClr val="FFCC00"/>
              </a:buClr>
              <a:buNone/>
            </a:pPr>
            <a:r>
              <a:rPr lang="en-US" altLang="zh-CN" sz="2500" dirty="0" smtClean="0"/>
              <a:t>8:</a:t>
            </a:r>
            <a:endParaRPr lang="en-US" altLang="zh-CN" sz="2500" dirty="0" smtClean="0">
              <a:solidFill>
                <a:srgbClr val="FFFFFF"/>
              </a:solidFill>
            </a:endParaRPr>
          </a:p>
          <a:p>
            <a:pPr lvl="0">
              <a:lnSpc>
                <a:spcPct val="110000"/>
              </a:lnSpc>
              <a:buClr>
                <a:srgbClr val="FFCC00"/>
              </a:buClr>
              <a:buNone/>
            </a:pPr>
            <a:endParaRPr lang="en-US" altLang="zh-CN" sz="2500" dirty="0">
              <a:solidFill>
                <a:srgbClr val="FFFFFF"/>
              </a:solidFill>
            </a:endParaRPr>
          </a:p>
          <a:p>
            <a:pPr lvl="0">
              <a:lnSpc>
                <a:spcPct val="110000"/>
              </a:lnSpc>
              <a:buClr>
                <a:srgbClr val="FFCC00"/>
              </a:buClr>
              <a:buNone/>
            </a:pPr>
            <a:endParaRPr lang="en-US" altLang="zh-CN" sz="2500" dirty="0" smtClean="0">
              <a:solidFill>
                <a:srgbClr val="FFFFFF"/>
              </a:solidFill>
            </a:endParaRPr>
          </a:p>
          <a:p>
            <a:pPr lvl="0">
              <a:lnSpc>
                <a:spcPct val="110000"/>
              </a:lnSpc>
              <a:spcBef>
                <a:spcPts val="0"/>
              </a:spcBef>
              <a:buClr>
                <a:srgbClr val="FFCC00"/>
              </a:buClr>
              <a:buNone/>
              <a:defRPr/>
            </a:pPr>
            <a:endParaRPr lang="en-US" altLang="zh-CN" sz="1000" dirty="0" smtClean="0">
              <a:solidFill>
                <a:srgbClr val="FFFFFF"/>
              </a:solidFill>
            </a:endParaRPr>
          </a:p>
          <a:p>
            <a:pPr marL="0" indent="0">
              <a:buNone/>
            </a:pPr>
            <a:endParaRPr lang="zh-CN" altLang="en-US" dirty="0"/>
          </a:p>
        </p:txBody>
      </p:sp>
      <p:sp>
        <p:nvSpPr>
          <p:cNvPr id="4" name="页脚占位符 3"/>
          <p:cNvSpPr>
            <a:spLocks noGrp="1"/>
          </p:cNvSpPr>
          <p:nvPr>
            <p:ph type="ftr" sz="quarter" idx="11"/>
          </p:nvPr>
        </p:nvSpPr>
        <p:spPr/>
        <p:txBody>
          <a:bodyPr/>
          <a:lstStyle/>
          <a:p>
            <a:pPr>
              <a:defRPr/>
            </a:pPr>
            <a:endParaRPr lang="en-US" altLang="zh-CN">
              <a:solidFill>
                <a:srgbClr val="FFFFFF"/>
              </a:solidFill>
            </a:endParaRPr>
          </a:p>
        </p:txBody>
      </p:sp>
      <p:sp>
        <p:nvSpPr>
          <p:cNvPr id="5" name="灯片编号占位符 4"/>
          <p:cNvSpPr>
            <a:spLocks noGrp="1"/>
          </p:cNvSpPr>
          <p:nvPr>
            <p:ph type="sldNum" sz="quarter" idx="12"/>
          </p:nvPr>
        </p:nvSpPr>
        <p:spPr/>
        <p:txBody>
          <a:bodyPr/>
          <a:lstStyle/>
          <a:p>
            <a:pPr>
              <a:defRPr/>
            </a:pPr>
            <a:fld id="{47863175-BD95-43CB-BC1E-2E394BFDF1CC}" type="slidenum">
              <a:rPr lang="zh-CN" altLang="en-US" smtClean="0">
                <a:solidFill>
                  <a:srgbClr val="FFFFFF"/>
                </a:solidFill>
              </a:rPr>
              <a:pPr>
                <a:defRPr/>
              </a:pPr>
              <a:t>86</a:t>
            </a:fld>
            <a:endParaRPr lang="en-US" altLang="zh-CN">
              <a:solidFill>
                <a:srgbClr val="FFFFFF"/>
              </a:solidFill>
            </a:endParaRPr>
          </a:p>
        </p:txBody>
      </p:sp>
      <p:grpSp>
        <p:nvGrpSpPr>
          <p:cNvPr id="7" name="Group 4"/>
          <p:cNvGrpSpPr>
            <a:grpSpLocks/>
          </p:cNvGrpSpPr>
          <p:nvPr/>
        </p:nvGrpSpPr>
        <p:grpSpPr bwMode="auto">
          <a:xfrm>
            <a:off x="4141788" y="-12131"/>
            <a:ext cx="5086919" cy="2547218"/>
            <a:chOff x="576" y="1200"/>
            <a:chExt cx="4504" cy="2577"/>
          </a:xfrm>
        </p:grpSpPr>
        <p:sp>
          <p:nvSpPr>
            <p:cNvPr id="8" name="Text Box 5"/>
            <p:cNvSpPr txBox="1">
              <a:spLocks noChangeArrowheads="1"/>
            </p:cNvSpPr>
            <p:nvPr/>
          </p:nvSpPr>
          <p:spPr bwMode="auto">
            <a:xfrm>
              <a:off x="1564" y="3062"/>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b</a:t>
              </a:r>
              <a:endParaRPr lang="en-US" altLang="zh-CN" sz="3000" b="0" baseline="-25000" dirty="0">
                <a:solidFill>
                  <a:srgbClr val="FFCC00"/>
                </a:solidFill>
                <a:latin typeface="Times New Roman" panose="02020603050405020304" pitchFamily="18" charset="0"/>
              </a:endParaRPr>
            </a:p>
          </p:txBody>
        </p:sp>
        <p:sp>
          <p:nvSpPr>
            <p:cNvPr id="9" name="Line 6"/>
            <p:cNvSpPr>
              <a:spLocks noChangeShapeType="1"/>
            </p:cNvSpPr>
            <p:nvPr/>
          </p:nvSpPr>
          <p:spPr bwMode="auto">
            <a:xfrm flipV="1">
              <a:off x="1870" y="2427"/>
              <a:ext cx="1670"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0" name="Line 7"/>
            <p:cNvSpPr>
              <a:spLocks noChangeShapeType="1"/>
            </p:cNvSpPr>
            <p:nvPr/>
          </p:nvSpPr>
          <p:spPr bwMode="auto">
            <a:xfrm flipV="1">
              <a:off x="1870" y="1591"/>
              <a:ext cx="1670" cy="90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1" name="Line 8"/>
            <p:cNvSpPr>
              <a:spLocks noChangeShapeType="1"/>
            </p:cNvSpPr>
            <p:nvPr/>
          </p:nvSpPr>
          <p:spPr bwMode="auto">
            <a:xfrm flipH="1" flipV="1">
              <a:off x="939" y="2430"/>
              <a:ext cx="2563" cy="90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2" name="Line 9"/>
            <p:cNvSpPr>
              <a:spLocks noChangeShapeType="1"/>
            </p:cNvSpPr>
            <p:nvPr/>
          </p:nvSpPr>
          <p:spPr bwMode="auto">
            <a:xfrm flipH="1" flipV="1">
              <a:off x="1931" y="1635"/>
              <a:ext cx="2719" cy="79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3" name="Line 10"/>
            <p:cNvSpPr>
              <a:spLocks noChangeShapeType="1"/>
            </p:cNvSpPr>
            <p:nvPr/>
          </p:nvSpPr>
          <p:spPr bwMode="auto">
            <a:xfrm flipV="1">
              <a:off x="1905"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4" name="Line 11"/>
            <p:cNvSpPr>
              <a:spLocks noChangeShapeType="1"/>
            </p:cNvSpPr>
            <p:nvPr/>
          </p:nvSpPr>
          <p:spPr bwMode="auto">
            <a:xfrm flipV="1">
              <a:off x="3514"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15" name="Text Box 12"/>
            <p:cNvSpPr txBox="1">
              <a:spLocks noChangeArrowheads="1"/>
            </p:cNvSpPr>
            <p:nvPr/>
          </p:nvSpPr>
          <p:spPr bwMode="auto">
            <a:xfrm>
              <a:off x="576" y="2120"/>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a</a:t>
              </a:r>
              <a:endParaRPr lang="en-US" altLang="zh-CN" sz="3000" b="0" baseline="-25000">
                <a:solidFill>
                  <a:srgbClr val="FFCC00"/>
                </a:solidFill>
                <a:latin typeface="Times New Roman" panose="02020603050405020304" pitchFamily="18" charset="0"/>
              </a:endParaRPr>
            </a:p>
          </p:txBody>
        </p:sp>
        <p:sp>
          <p:nvSpPr>
            <p:cNvPr id="16" name="Text Box 13"/>
            <p:cNvSpPr txBox="1">
              <a:spLocks noChangeArrowheads="1"/>
            </p:cNvSpPr>
            <p:nvPr/>
          </p:nvSpPr>
          <p:spPr bwMode="auto">
            <a:xfrm>
              <a:off x="3408" y="3217"/>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c</a:t>
              </a:r>
              <a:endParaRPr lang="en-US" altLang="zh-CN" sz="3000" b="0" baseline="-25000" dirty="0">
                <a:solidFill>
                  <a:srgbClr val="FFCC00"/>
                </a:solidFill>
                <a:latin typeface="Times New Roman" panose="02020603050405020304" pitchFamily="18" charset="0"/>
              </a:endParaRPr>
            </a:p>
          </p:txBody>
        </p:sp>
        <p:sp>
          <p:nvSpPr>
            <p:cNvPr id="17" name="Text Box 14"/>
            <p:cNvSpPr txBox="1">
              <a:spLocks noChangeArrowheads="1"/>
            </p:cNvSpPr>
            <p:nvPr/>
          </p:nvSpPr>
          <p:spPr bwMode="auto">
            <a:xfrm>
              <a:off x="4746" y="2235"/>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d</a:t>
              </a:r>
              <a:endParaRPr lang="en-US" altLang="zh-CN" sz="3000" b="0" baseline="-25000">
                <a:solidFill>
                  <a:srgbClr val="FFCC00"/>
                </a:solidFill>
                <a:latin typeface="Times New Roman" panose="02020603050405020304" pitchFamily="18" charset="0"/>
              </a:endParaRPr>
            </a:p>
          </p:txBody>
        </p:sp>
        <p:sp>
          <p:nvSpPr>
            <p:cNvPr id="18" name="Text Box 15"/>
            <p:cNvSpPr txBox="1">
              <a:spLocks noChangeArrowheads="1"/>
            </p:cNvSpPr>
            <p:nvPr/>
          </p:nvSpPr>
          <p:spPr bwMode="auto">
            <a:xfrm>
              <a:off x="1241" y="18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7</a:t>
              </a:r>
              <a:endParaRPr lang="en-US" altLang="zh-CN" sz="2800" b="0" baseline="-25000">
                <a:solidFill>
                  <a:srgbClr val="FFFFFF"/>
                </a:solidFill>
                <a:latin typeface="Times New Roman" panose="02020603050405020304" pitchFamily="18" charset="0"/>
              </a:endParaRPr>
            </a:p>
          </p:txBody>
        </p:sp>
        <p:sp>
          <p:nvSpPr>
            <p:cNvPr id="19" name="Text Box 16"/>
            <p:cNvSpPr txBox="1">
              <a:spLocks noChangeArrowheads="1"/>
            </p:cNvSpPr>
            <p:nvPr/>
          </p:nvSpPr>
          <p:spPr bwMode="auto">
            <a:xfrm>
              <a:off x="2700" y="326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6</a:t>
              </a:r>
              <a:endParaRPr lang="en-US" altLang="zh-CN" sz="2800" b="0" baseline="-25000">
                <a:solidFill>
                  <a:srgbClr val="FFFFFF"/>
                </a:solidFill>
                <a:latin typeface="Times New Roman" panose="02020603050405020304" pitchFamily="18" charset="0"/>
              </a:endParaRPr>
            </a:p>
          </p:txBody>
        </p:sp>
        <p:sp>
          <p:nvSpPr>
            <p:cNvPr id="20" name="Text Box 17"/>
            <p:cNvSpPr txBox="1">
              <a:spLocks noChangeArrowheads="1"/>
            </p:cNvSpPr>
            <p:nvPr/>
          </p:nvSpPr>
          <p:spPr bwMode="auto">
            <a:xfrm>
              <a:off x="1164" y="2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21" name="Line 18"/>
            <p:cNvSpPr>
              <a:spLocks noChangeShapeType="1"/>
            </p:cNvSpPr>
            <p:nvPr/>
          </p:nvSpPr>
          <p:spPr bwMode="auto">
            <a:xfrm>
              <a:off x="939" y="2468"/>
              <a:ext cx="966"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2" name="Line 19"/>
            <p:cNvSpPr>
              <a:spLocks noChangeShapeType="1"/>
            </p:cNvSpPr>
            <p:nvPr/>
          </p:nvSpPr>
          <p:spPr bwMode="auto">
            <a:xfrm>
              <a:off x="1905" y="33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3" name="Line 20"/>
            <p:cNvSpPr>
              <a:spLocks noChangeShapeType="1"/>
            </p:cNvSpPr>
            <p:nvPr/>
          </p:nvSpPr>
          <p:spPr bwMode="auto">
            <a:xfrm flipV="1">
              <a:off x="3537" y="2453"/>
              <a:ext cx="1148"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4" name="Line 21"/>
            <p:cNvSpPr>
              <a:spLocks noChangeShapeType="1"/>
            </p:cNvSpPr>
            <p:nvPr/>
          </p:nvSpPr>
          <p:spPr bwMode="auto">
            <a:xfrm>
              <a:off x="939" y="2468"/>
              <a:ext cx="374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5" name="Line 22"/>
            <p:cNvSpPr>
              <a:spLocks noChangeShapeType="1"/>
            </p:cNvSpPr>
            <p:nvPr/>
          </p:nvSpPr>
          <p:spPr bwMode="auto">
            <a:xfrm flipV="1">
              <a:off x="939" y="1632"/>
              <a:ext cx="966"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6" name="Line 23"/>
            <p:cNvSpPr>
              <a:spLocks noChangeShapeType="1"/>
            </p:cNvSpPr>
            <p:nvPr/>
          </p:nvSpPr>
          <p:spPr bwMode="auto">
            <a:xfrm>
              <a:off x="1905" y="16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7" name="Line 24"/>
            <p:cNvSpPr>
              <a:spLocks noChangeShapeType="1"/>
            </p:cNvSpPr>
            <p:nvPr/>
          </p:nvSpPr>
          <p:spPr bwMode="auto">
            <a:xfrm>
              <a:off x="3537" y="1632"/>
              <a:ext cx="1148"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solidFill>
                  <a:srgbClr val="FFFFFF"/>
                </a:solidFill>
              </a:endParaRPr>
            </a:p>
          </p:txBody>
        </p:sp>
        <p:sp>
          <p:nvSpPr>
            <p:cNvPr id="28" name="Oval 25"/>
            <p:cNvSpPr>
              <a:spLocks noChangeArrowheads="1"/>
            </p:cNvSpPr>
            <p:nvPr/>
          </p:nvSpPr>
          <p:spPr bwMode="auto">
            <a:xfrm>
              <a:off x="1845" y="1562"/>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29" name="Oval 26"/>
            <p:cNvSpPr>
              <a:spLocks noChangeArrowheads="1"/>
            </p:cNvSpPr>
            <p:nvPr/>
          </p:nvSpPr>
          <p:spPr bwMode="auto">
            <a:xfrm>
              <a:off x="1845" y="3263"/>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0" name="Oval 27"/>
            <p:cNvSpPr>
              <a:spLocks noChangeArrowheads="1"/>
            </p:cNvSpPr>
            <p:nvPr/>
          </p:nvSpPr>
          <p:spPr bwMode="auto">
            <a:xfrm>
              <a:off x="3472" y="1562"/>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1" name="Oval 28"/>
            <p:cNvSpPr>
              <a:spLocks noChangeArrowheads="1"/>
            </p:cNvSpPr>
            <p:nvPr/>
          </p:nvSpPr>
          <p:spPr bwMode="auto">
            <a:xfrm>
              <a:off x="3472" y="3274"/>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2" name="Oval 29"/>
            <p:cNvSpPr>
              <a:spLocks noChangeArrowheads="1"/>
            </p:cNvSpPr>
            <p:nvPr/>
          </p:nvSpPr>
          <p:spPr bwMode="auto">
            <a:xfrm>
              <a:off x="878" y="2386"/>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3" name="Oval 30"/>
            <p:cNvSpPr>
              <a:spLocks noChangeArrowheads="1"/>
            </p:cNvSpPr>
            <p:nvPr/>
          </p:nvSpPr>
          <p:spPr bwMode="auto">
            <a:xfrm>
              <a:off x="462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4" name="Text Box 31"/>
            <p:cNvSpPr txBox="1">
              <a:spLocks noChangeArrowheads="1"/>
            </p:cNvSpPr>
            <p:nvPr/>
          </p:nvSpPr>
          <p:spPr bwMode="auto">
            <a:xfrm>
              <a:off x="1824" y="1200"/>
              <a:ext cx="277"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f</a:t>
              </a:r>
              <a:endParaRPr lang="en-US" altLang="zh-CN" sz="3000" b="0" baseline="-25000">
                <a:solidFill>
                  <a:srgbClr val="FFCC00"/>
                </a:solidFill>
                <a:latin typeface="Times New Roman" panose="02020603050405020304" pitchFamily="18" charset="0"/>
              </a:endParaRPr>
            </a:p>
          </p:txBody>
        </p:sp>
        <p:sp>
          <p:nvSpPr>
            <p:cNvPr id="35" name="Text Box 32"/>
            <p:cNvSpPr txBox="1">
              <a:spLocks noChangeArrowheads="1"/>
            </p:cNvSpPr>
            <p:nvPr/>
          </p:nvSpPr>
          <p:spPr bwMode="auto">
            <a:xfrm>
              <a:off x="3477" y="1200"/>
              <a:ext cx="315"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e</a:t>
              </a:r>
              <a:endParaRPr lang="en-US" altLang="zh-CN" sz="3000" b="0" baseline="-25000">
                <a:solidFill>
                  <a:srgbClr val="FFCC00"/>
                </a:solidFill>
                <a:latin typeface="Times New Roman" panose="02020603050405020304" pitchFamily="18" charset="0"/>
              </a:endParaRPr>
            </a:p>
          </p:txBody>
        </p:sp>
        <p:sp>
          <p:nvSpPr>
            <p:cNvPr id="36" name="Oval 33"/>
            <p:cNvSpPr>
              <a:spLocks noChangeArrowheads="1"/>
            </p:cNvSpPr>
            <p:nvPr/>
          </p:nvSpPr>
          <p:spPr bwMode="auto">
            <a:xfrm>
              <a:off x="3451"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7" name="Oval 34"/>
            <p:cNvSpPr>
              <a:spLocks noChangeArrowheads="1"/>
            </p:cNvSpPr>
            <p:nvPr/>
          </p:nvSpPr>
          <p:spPr bwMode="auto">
            <a:xfrm>
              <a:off x="184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solidFill>
                  <a:srgbClr val="FFFFFF"/>
                </a:solidFill>
                <a:latin typeface="Times New Roman" panose="02020603050405020304" pitchFamily="18" charset="0"/>
              </a:endParaRPr>
            </a:p>
          </p:txBody>
        </p:sp>
        <p:sp>
          <p:nvSpPr>
            <p:cNvPr id="38" name="Text Box 35"/>
            <p:cNvSpPr txBox="1">
              <a:spLocks noChangeArrowheads="1"/>
            </p:cNvSpPr>
            <p:nvPr/>
          </p:nvSpPr>
          <p:spPr bwMode="auto">
            <a:xfrm>
              <a:off x="1414" y="217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8</a:t>
              </a:r>
              <a:endParaRPr lang="en-US" altLang="zh-CN" sz="2800" b="0" baseline="-25000">
                <a:solidFill>
                  <a:srgbClr val="FFFFFF"/>
                </a:solidFill>
                <a:latin typeface="Times New Roman" panose="02020603050405020304" pitchFamily="18" charset="0"/>
              </a:endParaRPr>
            </a:p>
          </p:txBody>
        </p:sp>
        <p:sp>
          <p:nvSpPr>
            <p:cNvPr id="39" name="Text Box 36"/>
            <p:cNvSpPr txBox="1">
              <a:spLocks noChangeArrowheads="1"/>
            </p:cNvSpPr>
            <p:nvPr/>
          </p:nvSpPr>
          <p:spPr bwMode="auto">
            <a:xfrm>
              <a:off x="1673" y="175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1</a:t>
              </a:r>
              <a:endParaRPr lang="en-US" altLang="zh-CN" sz="2800" b="0" baseline="-25000" dirty="0">
                <a:solidFill>
                  <a:srgbClr val="FFFFFF"/>
                </a:solidFill>
                <a:latin typeface="Times New Roman" panose="02020603050405020304" pitchFamily="18" charset="0"/>
              </a:endParaRPr>
            </a:p>
          </p:txBody>
        </p:sp>
        <p:sp>
          <p:nvSpPr>
            <p:cNvPr id="40" name="Text Box 37"/>
            <p:cNvSpPr txBox="1">
              <a:spLocks noChangeArrowheads="1"/>
            </p:cNvSpPr>
            <p:nvPr/>
          </p:nvSpPr>
          <p:spPr bwMode="auto">
            <a:xfrm>
              <a:off x="1741" y="273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4</a:t>
              </a:r>
              <a:endParaRPr lang="en-US" altLang="zh-CN" sz="2800" b="0" baseline="-25000" dirty="0">
                <a:solidFill>
                  <a:srgbClr val="FFFFFF"/>
                </a:solidFill>
                <a:latin typeface="Times New Roman" panose="02020603050405020304" pitchFamily="18" charset="0"/>
              </a:endParaRPr>
            </a:p>
          </p:txBody>
        </p:sp>
        <p:sp>
          <p:nvSpPr>
            <p:cNvPr id="41" name="Text Box 38"/>
            <p:cNvSpPr txBox="1">
              <a:spLocks noChangeArrowheads="1"/>
            </p:cNvSpPr>
            <p:nvPr/>
          </p:nvSpPr>
          <p:spPr bwMode="auto">
            <a:xfrm>
              <a:off x="2125" y="26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4</a:t>
              </a:r>
              <a:endParaRPr lang="en-US" altLang="zh-CN" sz="2800" b="0" baseline="-25000">
                <a:solidFill>
                  <a:srgbClr val="FFFFFF"/>
                </a:solidFill>
                <a:latin typeface="Times New Roman" panose="02020603050405020304" pitchFamily="18" charset="0"/>
              </a:endParaRPr>
            </a:p>
          </p:txBody>
        </p:sp>
        <p:sp>
          <p:nvSpPr>
            <p:cNvPr id="42" name="Text Box 39"/>
            <p:cNvSpPr txBox="1">
              <a:spLocks noChangeArrowheads="1"/>
            </p:cNvSpPr>
            <p:nvPr/>
          </p:nvSpPr>
          <p:spPr bwMode="auto">
            <a:xfrm>
              <a:off x="2832" y="26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3</a:t>
              </a:r>
              <a:endParaRPr lang="en-US" altLang="zh-CN" sz="2800" b="0" baseline="-25000">
                <a:solidFill>
                  <a:srgbClr val="FFFFFF"/>
                </a:solidFill>
                <a:latin typeface="Times New Roman" panose="02020603050405020304" pitchFamily="18" charset="0"/>
              </a:endParaRPr>
            </a:p>
          </p:txBody>
        </p:sp>
        <p:sp>
          <p:nvSpPr>
            <p:cNvPr id="43" name="Text Box 40"/>
            <p:cNvSpPr txBox="1">
              <a:spLocks noChangeArrowheads="1"/>
            </p:cNvSpPr>
            <p:nvPr/>
          </p:nvSpPr>
          <p:spPr bwMode="auto">
            <a:xfrm>
              <a:off x="3506" y="273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4</a:t>
              </a:r>
              <a:endParaRPr lang="en-US" altLang="zh-CN" sz="2800" b="0" baseline="-25000">
                <a:solidFill>
                  <a:srgbClr val="FFFFFF"/>
                </a:solidFill>
                <a:latin typeface="Times New Roman" panose="02020603050405020304" pitchFamily="18" charset="0"/>
              </a:endParaRPr>
            </a:p>
          </p:txBody>
        </p:sp>
        <p:sp>
          <p:nvSpPr>
            <p:cNvPr id="44" name="Text Box 41"/>
            <p:cNvSpPr txBox="1">
              <a:spLocks noChangeArrowheads="1"/>
            </p:cNvSpPr>
            <p:nvPr/>
          </p:nvSpPr>
          <p:spPr bwMode="auto">
            <a:xfrm>
              <a:off x="2688" y="21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7</a:t>
              </a:r>
              <a:endParaRPr lang="en-US" altLang="zh-CN" sz="2800" b="0" baseline="-25000">
                <a:solidFill>
                  <a:srgbClr val="FFFFFF"/>
                </a:solidFill>
                <a:latin typeface="Times New Roman" panose="02020603050405020304" pitchFamily="18" charset="0"/>
              </a:endParaRPr>
            </a:p>
          </p:txBody>
        </p:sp>
        <p:sp>
          <p:nvSpPr>
            <p:cNvPr id="45" name="Text Box 42"/>
            <p:cNvSpPr txBox="1">
              <a:spLocks noChangeArrowheads="1"/>
            </p:cNvSpPr>
            <p:nvPr/>
          </p:nvSpPr>
          <p:spPr bwMode="auto">
            <a:xfrm>
              <a:off x="2256"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46" name="Text Box 43"/>
            <p:cNvSpPr txBox="1">
              <a:spLocks noChangeArrowheads="1"/>
            </p:cNvSpPr>
            <p:nvPr/>
          </p:nvSpPr>
          <p:spPr bwMode="auto">
            <a:xfrm>
              <a:off x="2989"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3</a:t>
              </a:r>
              <a:endParaRPr lang="en-US" altLang="zh-CN" sz="2800" b="0" baseline="-25000">
                <a:solidFill>
                  <a:srgbClr val="FFFFFF"/>
                </a:solidFill>
                <a:latin typeface="Times New Roman" panose="02020603050405020304" pitchFamily="18" charset="0"/>
              </a:endParaRPr>
            </a:p>
          </p:txBody>
        </p:sp>
        <p:sp>
          <p:nvSpPr>
            <p:cNvPr id="47" name="Text Box 44"/>
            <p:cNvSpPr txBox="1">
              <a:spLocks noChangeArrowheads="1"/>
            </p:cNvSpPr>
            <p:nvPr/>
          </p:nvSpPr>
          <p:spPr bwMode="auto">
            <a:xfrm>
              <a:off x="3469" y="172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5</a:t>
              </a:r>
              <a:endParaRPr lang="en-US" altLang="zh-CN" sz="2800" b="0" baseline="-25000">
                <a:solidFill>
                  <a:srgbClr val="FFFFFF"/>
                </a:solidFill>
                <a:latin typeface="Times New Roman" panose="02020603050405020304" pitchFamily="18" charset="0"/>
              </a:endParaRPr>
            </a:p>
          </p:txBody>
        </p:sp>
        <p:sp>
          <p:nvSpPr>
            <p:cNvPr id="48" name="Text Box 45"/>
            <p:cNvSpPr txBox="1">
              <a:spLocks noChangeArrowheads="1"/>
            </p:cNvSpPr>
            <p:nvPr/>
          </p:nvSpPr>
          <p:spPr bwMode="auto">
            <a:xfrm>
              <a:off x="4044" y="28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dirty="0">
                  <a:solidFill>
                    <a:srgbClr val="FFFFFF"/>
                  </a:solidFill>
                  <a:latin typeface="Times New Roman" panose="02020603050405020304" pitchFamily="18" charset="0"/>
                </a:rPr>
                <a:t>6</a:t>
              </a:r>
              <a:endParaRPr lang="en-US" altLang="zh-CN" sz="2800" b="0" baseline="-25000" dirty="0">
                <a:solidFill>
                  <a:srgbClr val="FFFFFF"/>
                </a:solidFill>
                <a:latin typeface="Times New Roman" panose="02020603050405020304" pitchFamily="18" charset="0"/>
              </a:endParaRPr>
            </a:p>
          </p:txBody>
        </p:sp>
        <p:sp>
          <p:nvSpPr>
            <p:cNvPr id="49" name="Text Box 46"/>
            <p:cNvSpPr txBox="1">
              <a:spLocks noChangeArrowheads="1"/>
            </p:cNvSpPr>
            <p:nvPr/>
          </p:nvSpPr>
          <p:spPr bwMode="auto">
            <a:xfrm>
              <a:off x="3948" y="240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3</a:t>
              </a:r>
              <a:endParaRPr lang="en-US" altLang="zh-CN" sz="2800" b="0" baseline="-25000">
                <a:solidFill>
                  <a:srgbClr val="FFFFFF"/>
                </a:solidFill>
                <a:latin typeface="Times New Roman" panose="02020603050405020304" pitchFamily="18" charset="0"/>
              </a:endParaRPr>
            </a:p>
          </p:txBody>
        </p:sp>
        <p:sp>
          <p:nvSpPr>
            <p:cNvPr id="50" name="Text Box 47"/>
            <p:cNvSpPr txBox="1">
              <a:spLocks noChangeArrowheads="1"/>
            </p:cNvSpPr>
            <p:nvPr/>
          </p:nvSpPr>
          <p:spPr bwMode="auto">
            <a:xfrm>
              <a:off x="2640"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800" b="0" baseline="-25000">
                <a:solidFill>
                  <a:srgbClr val="FFFFFF"/>
                </a:solidFill>
                <a:latin typeface="Times New Roman" panose="02020603050405020304" pitchFamily="18" charset="0"/>
              </a:endParaRPr>
            </a:p>
          </p:txBody>
        </p:sp>
        <p:sp>
          <p:nvSpPr>
            <p:cNvPr id="51" name="Text Box 48"/>
            <p:cNvSpPr txBox="1">
              <a:spLocks noChangeArrowheads="1"/>
            </p:cNvSpPr>
            <p:nvPr/>
          </p:nvSpPr>
          <p:spPr bwMode="auto">
            <a:xfrm>
              <a:off x="4032" y="1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solidFill>
                    <a:srgbClr val="FFFFFF"/>
                  </a:solidFill>
                  <a:latin typeface="Times New Roman" panose="02020603050405020304" pitchFamily="18" charset="0"/>
                </a:rPr>
                <a:t>1</a:t>
              </a:r>
              <a:endParaRPr lang="en-US" altLang="zh-CN" sz="2800" b="0" baseline="-25000">
                <a:solidFill>
                  <a:srgbClr val="FFFFFF"/>
                </a:solidFill>
                <a:latin typeface="Times New Roman" panose="02020603050405020304" pitchFamily="18" charset="0"/>
              </a:endParaRPr>
            </a:p>
          </p:txBody>
        </p:sp>
        <p:sp>
          <p:nvSpPr>
            <p:cNvPr id="52" name="Text Box 49"/>
            <p:cNvSpPr txBox="1">
              <a:spLocks noChangeArrowheads="1"/>
            </p:cNvSpPr>
            <p:nvPr/>
          </p:nvSpPr>
          <p:spPr bwMode="auto">
            <a:xfrm>
              <a:off x="1900" y="2214"/>
              <a:ext cx="447"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dirty="0">
                  <a:solidFill>
                    <a:srgbClr val="FFCC00"/>
                  </a:solidFill>
                  <a:latin typeface="Times New Roman" panose="02020603050405020304" pitchFamily="18" charset="0"/>
                </a:rPr>
                <a:t>u</a:t>
              </a:r>
              <a:r>
                <a:rPr lang="en-US" altLang="zh-CN" sz="3000" b="0" baseline="-25000" dirty="0">
                  <a:solidFill>
                    <a:srgbClr val="FFCC00"/>
                  </a:solidFill>
                  <a:latin typeface="Times New Roman" panose="02020603050405020304" pitchFamily="18" charset="0"/>
                </a:rPr>
                <a:t>0</a:t>
              </a:r>
            </a:p>
          </p:txBody>
        </p:sp>
        <p:sp>
          <p:nvSpPr>
            <p:cNvPr id="53" name="Text Box 50"/>
            <p:cNvSpPr txBox="1">
              <a:spLocks noChangeArrowheads="1"/>
            </p:cNvSpPr>
            <p:nvPr/>
          </p:nvSpPr>
          <p:spPr bwMode="auto">
            <a:xfrm>
              <a:off x="3504" y="2331"/>
              <a:ext cx="334" cy="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000" b="0">
                  <a:solidFill>
                    <a:srgbClr val="FFCC00"/>
                  </a:solidFill>
                  <a:latin typeface="Times New Roman" panose="02020603050405020304" pitchFamily="18" charset="0"/>
                </a:rPr>
                <a:t>g</a:t>
              </a:r>
              <a:endParaRPr lang="en-US" altLang="zh-CN" sz="3000" b="0" baseline="-25000">
                <a:solidFill>
                  <a:srgbClr val="FFCC00"/>
                </a:solidFill>
                <a:latin typeface="Times New Roman" panose="02020603050405020304" pitchFamily="18" charset="0"/>
              </a:endParaRPr>
            </a:p>
          </p:txBody>
        </p:sp>
      </p:grpSp>
      <p:graphicFrame>
        <p:nvGraphicFramePr>
          <p:cNvPr id="55" name="表格 54"/>
          <p:cNvGraphicFramePr>
            <a:graphicFrameLocks noGrp="1"/>
          </p:cNvGraphicFramePr>
          <p:nvPr>
            <p:extLst>
              <p:ext uri="{D42A27DB-BD31-4B8C-83A1-F6EECF244321}">
                <p14:modId xmlns:p14="http://schemas.microsoft.com/office/powerpoint/2010/main" val="4022762506"/>
              </p:ext>
            </p:extLst>
          </p:nvPr>
        </p:nvGraphicFramePr>
        <p:xfrm>
          <a:off x="281069" y="2464777"/>
          <a:ext cx="8763003" cy="4251960"/>
        </p:xfrm>
        <a:graphic>
          <a:graphicData uri="http://schemas.openxmlformats.org/drawingml/2006/table">
            <a:tbl>
              <a:tblPr firstRow="1" bandRow="1">
                <a:tableStyleId>{C4B1156A-380E-4F78-BDF5-A606A8083BF9}</a:tableStyleId>
              </a:tblPr>
              <a:tblGrid>
                <a:gridCol w="508122"/>
                <a:gridCol w="1930282"/>
                <a:gridCol w="1828800"/>
                <a:gridCol w="609600"/>
                <a:gridCol w="685800"/>
                <a:gridCol w="609600"/>
                <a:gridCol w="685800"/>
                <a:gridCol w="609600"/>
                <a:gridCol w="609600"/>
                <a:gridCol w="685799"/>
              </a:tblGrid>
              <a:tr h="370840">
                <a:tc>
                  <a:txBody>
                    <a:bodyPr/>
                    <a:lstStyle/>
                    <a:p>
                      <a:endParaRPr lang="zh-CN" altLang="en-US" sz="2500" dirty="0"/>
                    </a:p>
                  </a:txBody>
                  <a:tcPr/>
                </a:tc>
                <a:tc>
                  <a:txBody>
                    <a:bodyPr/>
                    <a:lstStyle/>
                    <a:p>
                      <a:r>
                        <a:rPr lang="en-US" altLang="zh-CN" sz="2500" dirty="0" smtClean="0"/>
                        <a:t>S</a:t>
                      </a:r>
                      <a:endParaRPr lang="zh-CN" altLang="en-US" sz="2500" dirty="0"/>
                    </a:p>
                  </a:txBody>
                  <a:tcPr/>
                </a:tc>
                <a:tc>
                  <a:txBody>
                    <a:bodyPr/>
                    <a:lstStyle/>
                    <a:p>
                      <a:r>
                        <a:rPr lang="en-US" altLang="zh-CN" sz="2500" dirty="0" smtClean="0"/>
                        <a:t>S’</a:t>
                      </a:r>
                      <a:endParaRPr lang="zh-CN" altLang="en-US" sz="2500" dirty="0"/>
                    </a:p>
                  </a:txBody>
                  <a:tcPr/>
                </a:tc>
                <a:tc>
                  <a:txBody>
                    <a:bodyPr/>
                    <a:lstStyle/>
                    <a:p>
                      <a:r>
                        <a:rPr lang="en-US" altLang="zh-CN" sz="2500" dirty="0" smtClean="0"/>
                        <a:t>l(a)</a:t>
                      </a:r>
                      <a:endParaRPr lang="zh-CN" altLang="en-US" sz="2500" dirty="0"/>
                    </a:p>
                  </a:txBody>
                  <a:tcPr/>
                </a:tc>
                <a:tc>
                  <a:txBody>
                    <a:bodyPr/>
                    <a:lstStyle/>
                    <a:p>
                      <a:r>
                        <a:rPr lang="en-US" altLang="zh-CN" sz="2500" dirty="0" smtClean="0"/>
                        <a:t>l(b)</a:t>
                      </a:r>
                      <a:endParaRPr lang="zh-CN" altLang="en-US" sz="2500" dirty="0"/>
                    </a:p>
                  </a:txBody>
                  <a:tcPr/>
                </a:tc>
                <a:tc>
                  <a:txBody>
                    <a:bodyPr/>
                    <a:lstStyle/>
                    <a:p>
                      <a:r>
                        <a:rPr lang="en-US" altLang="zh-CN" sz="2500" dirty="0" smtClean="0"/>
                        <a:t>l(c)</a:t>
                      </a:r>
                      <a:endParaRPr lang="zh-CN" altLang="en-US" sz="2500" dirty="0"/>
                    </a:p>
                  </a:txBody>
                  <a:tcPr/>
                </a:tc>
                <a:tc>
                  <a:txBody>
                    <a:bodyPr/>
                    <a:lstStyle/>
                    <a:p>
                      <a:r>
                        <a:rPr lang="en-US" altLang="zh-CN" sz="2500" dirty="0" smtClean="0"/>
                        <a:t>l(d)</a:t>
                      </a:r>
                      <a:endParaRPr lang="zh-CN" altLang="en-US" sz="2500" dirty="0"/>
                    </a:p>
                  </a:txBody>
                  <a:tcPr/>
                </a:tc>
                <a:tc>
                  <a:txBody>
                    <a:bodyPr/>
                    <a:lstStyle/>
                    <a:p>
                      <a:r>
                        <a:rPr lang="en-US" altLang="zh-CN" sz="2500" dirty="0" smtClean="0"/>
                        <a:t>l(e)</a:t>
                      </a:r>
                      <a:endParaRPr lang="zh-CN" altLang="en-US" sz="2500" dirty="0"/>
                    </a:p>
                  </a:txBody>
                  <a:tcPr/>
                </a:tc>
                <a:tc>
                  <a:txBody>
                    <a:bodyPr/>
                    <a:lstStyle/>
                    <a:p>
                      <a:r>
                        <a:rPr lang="en-US" altLang="zh-CN" sz="2500" dirty="0" smtClean="0"/>
                        <a:t>l(f)</a:t>
                      </a:r>
                      <a:endParaRPr lang="zh-CN" altLang="en-US" sz="25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l(g)</a:t>
                      </a:r>
                      <a:endParaRPr kumimoji="0" lang="zh-CN" altLang="en-US" sz="2500" b="1" i="0" u="none" strike="noStrike" kern="1200" cap="none" spc="0" normalizeH="0" baseline="0" noProof="0" dirty="0">
                        <a:ln>
                          <a:noFill/>
                        </a:ln>
                        <a:solidFill>
                          <a:srgbClr val="000044"/>
                        </a:solidFill>
                        <a:effectLst/>
                        <a:uLnTx/>
                        <a:uFillTx/>
                        <a:latin typeface="+mn-lt"/>
                        <a:ea typeface="+mn-ea"/>
                        <a:cs typeface="+mn-cs"/>
                      </a:endParaRPr>
                    </a:p>
                  </a:txBody>
                  <a:tcPr/>
                </a:tc>
              </a:tr>
              <a:tr h="236220">
                <a:tc>
                  <a:txBody>
                    <a:bodyPr/>
                    <a:lstStyle/>
                    <a:p>
                      <a:r>
                        <a:rPr lang="en-US" altLang="zh-CN" sz="2500" b="1" dirty="0" smtClean="0"/>
                        <a:t>1</a:t>
                      </a:r>
                      <a:endParaRPr lang="zh-CN" altLang="en-US" sz="2500" b="1" dirty="0"/>
                    </a:p>
                  </a:txBody>
                  <a:tcPr/>
                </a:tc>
                <a:tc>
                  <a:txBody>
                    <a:bodyPr/>
                    <a:lstStyle/>
                    <a:p>
                      <a:r>
                        <a:rPr lang="en-US" altLang="zh-CN" sz="2500" b="1" dirty="0" smtClean="0"/>
                        <a:t>u</a:t>
                      </a:r>
                      <a:r>
                        <a:rPr lang="en-US" altLang="zh-CN" sz="2500" b="1" baseline="-25000" dirty="0" smtClean="0"/>
                        <a:t>0</a:t>
                      </a:r>
                      <a:endParaRPr lang="zh-CN" altLang="en-US" sz="2500" b="1" baseline="-25000" dirty="0"/>
                    </a:p>
                  </a:txBody>
                  <a:tcPr/>
                </a:tc>
                <a:tc>
                  <a:txBody>
                    <a:bodyPr/>
                    <a:lstStyle/>
                    <a:p>
                      <a:r>
                        <a:rPr lang="en-US" altLang="zh-CN" sz="2500" b="1" dirty="0" smtClean="0"/>
                        <a:t>abcdefg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2500" b="0" i="0" u="none" strike="noStrike" kern="0" cap="none" spc="0" normalizeH="0" baseline="0" noProof="0" dirty="0" smtClean="0">
                          <a:ln>
                            <a:noFill/>
                          </a:ln>
                          <a:solidFill>
                            <a:srgbClr val="000044"/>
                          </a:solidFill>
                          <a:effectLst/>
                          <a:uLnTx/>
                          <a:uFillTx/>
                          <a:latin typeface="Times New Roman" panose="02020603050405020304" pitchFamily="18" charset="0"/>
                          <a:ea typeface="+mn-ea"/>
                          <a:cs typeface="Times New Roman" panose="02020603050405020304" pitchFamily="18" charset="0"/>
                        </a:rPr>
                        <a:t>∞</a:t>
                      </a:r>
                      <a:endParaRPr lang="zh-CN" altLang="en-US" sz="2500" dirty="0"/>
                    </a:p>
                  </a:txBody>
                  <a:tcPr/>
                </a:tc>
                <a:tc>
                  <a:txBody>
                    <a:bodyPr/>
                    <a:lstStyle/>
                    <a:p>
                      <a:r>
                        <a:rPr lang="en-US" altLang="zh-CN" sz="2500" dirty="0" smtClean="0"/>
                        <a:t>2</a:t>
                      </a:r>
                      <a:endParaRPr lang="zh-CN" altLang="en-US" sz="2500" dirty="0"/>
                    </a:p>
                  </a:txBody>
                  <a:tcPr/>
                </a:tc>
                <a:tc>
                  <a:txBody>
                    <a:bodyPr/>
                    <a:lstStyle/>
                    <a:p>
                      <a:r>
                        <a:rPr lang="en-US" altLang="zh-CN" sz="2500" b="1" dirty="0" smtClean="0">
                          <a:solidFill>
                            <a:schemeClr val="tx2"/>
                          </a:solidFill>
                        </a:rPr>
                        <a:t>1</a:t>
                      </a:r>
                      <a:endParaRPr lang="zh-CN" altLang="en-US" sz="2500" b="1" dirty="0">
                        <a:solidFill>
                          <a:schemeClr val="tx2"/>
                        </a:solidFill>
                      </a:endParaRPr>
                    </a:p>
                  </a:txBody>
                  <a:tcPr/>
                </a:tc>
                <a:tc>
                  <a:txBody>
                    <a:bodyPr/>
                    <a:lstStyle/>
                    <a:p>
                      <a:r>
                        <a:rPr lang="en-US" altLang="zh-CN" sz="2500" dirty="0" smtClean="0"/>
                        <a:t>7</a:t>
                      </a:r>
                      <a:endParaRPr lang="zh-CN" altLang="en-US" sz="2500" dirty="0"/>
                    </a:p>
                  </a:txBody>
                  <a:tcPr/>
                </a:tc>
              </a:tr>
              <a:tr h="236220">
                <a:tc>
                  <a:txBody>
                    <a:bodyPr/>
                    <a:lstStyle/>
                    <a:p>
                      <a:r>
                        <a:rPr lang="en-US" altLang="zh-CN" sz="2500" b="1" dirty="0" smtClean="0"/>
                        <a:t>2</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f</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abcdeg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500" dirty="0" smtClean="0"/>
                        <a:t>4</a:t>
                      </a:r>
                      <a:endParaRPr lang="zh-CN" altLang="en-US" sz="2500" dirty="0"/>
                    </a:p>
                  </a:txBody>
                  <a:tcPr/>
                </a:tc>
                <a:tc>
                  <a:txBody>
                    <a:bodyPr/>
                    <a:lstStyle/>
                    <a:p>
                      <a:r>
                        <a:rPr lang="en-US" altLang="zh-CN" sz="2500" b="1" dirty="0" smtClean="0">
                          <a:solidFill>
                            <a:schemeClr val="tx2"/>
                          </a:solidFill>
                        </a:rPr>
                        <a:t>2</a:t>
                      </a: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7</a:t>
                      </a:r>
                      <a:endParaRPr lang="zh-CN" altLang="en-US" sz="2500" dirty="0"/>
                    </a:p>
                  </a:txBody>
                  <a:tcPr/>
                </a:tc>
              </a:tr>
              <a:tr h="236220">
                <a:tc>
                  <a:txBody>
                    <a:bodyPr/>
                    <a:lstStyle/>
                    <a:p>
                      <a:r>
                        <a:rPr lang="en-US" altLang="zh-CN" sz="2500" b="1" dirty="0" smtClean="0"/>
                        <a:t>3</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fe</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abcdg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dirty="0" smtClean="0"/>
                        <a:t>4</a:t>
                      </a:r>
                      <a:endParaRPr lang="zh-CN" altLang="en-US" sz="2500" dirty="0"/>
                    </a:p>
                  </a:txBody>
                  <a:tcPr/>
                </a:tc>
                <a:tc>
                  <a:txBody>
                    <a:bodyPr/>
                    <a:lstStyle/>
                    <a:p>
                      <a:r>
                        <a:rPr kumimoji="1" lang="en-US" altLang="zh-CN" sz="2500" b="0" i="0" u="none" strike="noStrike" kern="0" cap="none" spc="0" normalizeH="0" baseline="0" noProof="0" dirty="0" smtClean="0">
                          <a:ln>
                            <a:noFill/>
                          </a:ln>
                          <a:solidFill>
                            <a:schemeClr val="bg2"/>
                          </a:solidFill>
                          <a:effectLst/>
                          <a:uLnTx/>
                          <a:uFillTx/>
                          <a:latin typeface="Times New Roman" panose="02020603050405020304" pitchFamily="18" charset="0"/>
                          <a:ea typeface="+mn-ea"/>
                          <a:cs typeface="Times New Roman" panose="02020603050405020304" pitchFamily="18" charset="0"/>
                        </a:rPr>
                        <a:t>∞</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500" b="1" dirty="0" smtClean="0">
                          <a:solidFill>
                            <a:schemeClr val="tx2"/>
                          </a:solidFill>
                        </a:rPr>
                        <a:t>3</a:t>
                      </a: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7</a:t>
                      </a:r>
                      <a:endParaRPr lang="zh-CN" altLang="en-US" sz="2500" dirty="0"/>
                    </a:p>
                  </a:txBody>
                  <a:tcPr/>
                </a:tc>
              </a:tr>
              <a:tr h="236220">
                <a:tc>
                  <a:txBody>
                    <a:bodyPr/>
                    <a:lstStyle/>
                    <a:p>
                      <a:r>
                        <a:rPr lang="en-US" altLang="zh-CN" sz="2500" b="1" dirty="0" smtClean="0"/>
                        <a:t>4</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fed</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abcg</a:t>
                      </a:r>
                      <a:endParaRPr lang="zh-CN" altLang="en-US" sz="2500" b="1" dirty="0"/>
                    </a:p>
                  </a:txBody>
                  <a:tcPr/>
                </a:tc>
                <a:tc>
                  <a:txBody>
                    <a:bodyPr/>
                    <a:lstStyle/>
                    <a:p>
                      <a:r>
                        <a:rPr lang="en-US" altLang="zh-CN" sz="2500" dirty="0" smtClean="0"/>
                        <a:t>8</a:t>
                      </a:r>
                      <a:endParaRPr lang="zh-CN" altLang="en-US" sz="2500" dirty="0"/>
                    </a:p>
                  </a:txBody>
                  <a:tcPr/>
                </a:tc>
                <a:tc>
                  <a:txBody>
                    <a:bodyPr/>
                    <a:lstStyle/>
                    <a:p>
                      <a:r>
                        <a:rPr lang="en-US" altLang="zh-CN" sz="2500" b="1" dirty="0" smtClean="0">
                          <a:solidFill>
                            <a:schemeClr val="tx2"/>
                          </a:solidFill>
                        </a:rPr>
                        <a:t>4</a:t>
                      </a:r>
                      <a:endParaRPr lang="zh-CN" altLang="en-US" sz="2500" b="1" dirty="0">
                        <a:solidFill>
                          <a:schemeClr val="tx2"/>
                        </a:solidFill>
                      </a:endParaRPr>
                    </a:p>
                  </a:txBody>
                  <a:tcPr/>
                </a:tc>
                <a:tc>
                  <a:txBody>
                    <a:bodyPr/>
                    <a:lstStyle/>
                    <a:p>
                      <a:r>
                        <a:rPr lang="en-US" altLang="zh-CN" sz="2500" dirty="0" smtClean="0">
                          <a:solidFill>
                            <a:schemeClr val="bg2"/>
                          </a:solidFill>
                        </a:rPr>
                        <a:t>9</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6</a:t>
                      </a:r>
                      <a:endParaRPr lang="zh-CN" altLang="en-US" sz="2500" dirty="0"/>
                    </a:p>
                  </a:txBody>
                  <a:tcPr/>
                </a:tc>
              </a:tr>
              <a:tr h="236220">
                <a:tc>
                  <a:txBody>
                    <a:bodyPr/>
                    <a:lstStyle/>
                    <a:p>
                      <a:r>
                        <a:rPr lang="en-US" altLang="zh-CN" sz="2500" b="1" dirty="0" smtClean="0"/>
                        <a:t>5</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fedb</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acg</a:t>
                      </a:r>
                      <a:endParaRPr lang="zh-CN" altLang="en-US" sz="2500" b="1" dirty="0"/>
                    </a:p>
                  </a:txBody>
                  <a:tcPr/>
                </a:tc>
                <a:tc>
                  <a:txBody>
                    <a:bodyPr/>
                    <a:lstStyle/>
                    <a:p>
                      <a:r>
                        <a:rPr lang="en-US" altLang="zh-CN" sz="2500" b="1" dirty="0" smtClean="0">
                          <a:solidFill>
                            <a:schemeClr val="tx2"/>
                          </a:solidFill>
                        </a:rPr>
                        <a:t>6</a:t>
                      </a:r>
                      <a:endParaRPr lang="zh-CN" altLang="en-US" sz="2500" b="1" dirty="0">
                        <a:solidFill>
                          <a:schemeClr val="tx2"/>
                        </a:solidFill>
                      </a:endParaRPr>
                    </a:p>
                  </a:txBody>
                  <a:tcPr/>
                </a:tc>
                <a:tc>
                  <a:txBody>
                    <a:bodyPr/>
                    <a:lstStyle/>
                    <a:p>
                      <a:endParaRPr lang="zh-CN" altLang="en-US" sz="2500" b="1" dirty="0">
                        <a:solidFill>
                          <a:schemeClr val="tx2"/>
                        </a:solidFill>
                      </a:endParaRPr>
                    </a:p>
                  </a:txBody>
                  <a:tcPr/>
                </a:tc>
                <a:tc>
                  <a:txBody>
                    <a:bodyPr/>
                    <a:lstStyle/>
                    <a:p>
                      <a:r>
                        <a:rPr lang="en-US" altLang="zh-CN" sz="2500" dirty="0" smtClean="0">
                          <a:solidFill>
                            <a:schemeClr val="bg2"/>
                          </a:solidFill>
                        </a:rPr>
                        <a:t>9</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dirty="0" smtClean="0"/>
                        <a:t>6</a:t>
                      </a:r>
                      <a:endParaRPr lang="zh-CN" altLang="en-US" sz="2500" dirty="0"/>
                    </a:p>
                  </a:txBody>
                  <a:tcPr/>
                </a:tc>
              </a:tr>
              <a:tr h="236220">
                <a:tc>
                  <a:txBody>
                    <a:bodyPr/>
                    <a:lstStyle/>
                    <a:p>
                      <a:r>
                        <a:rPr lang="en-US" altLang="zh-CN" sz="2500" b="1" dirty="0" smtClean="0"/>
                        <a:t>6</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fedba</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500" b="1" dirty="0" smtClean="0"/>
                        <a:t>cg</a:t>
                      </a:r>
                      <a:endParaRPr lang="zh-CN" altLang="en-US" sz="2500" b="1" dirty="0"/>
                    </a:p>
                  </a:txBody>
                  <a:tcPr/>
                </a:tc>
                <a:tc>
                  <a:txBody>
                    <a:bodyPr/>
                    <a:lstStyle/>
                    <a:p>
                      <a:endParaRPr lang="zh-CN" altLang="en-US" sz="2500" b="1" dirty="0">
                        <a:solidFill>
                          <a:schemeClr val="tx2"/>
                        </a:solidFill>
                      </a:endParaRPr>
                    </a:p>
                  </a:txBody>
                  <a:tcPr/>
                </a:tc>
                <a:tc>
                  <a:txBody>
                    <a:bodyPr/>
                    <a:lstStyle/>
                    <a:p>
                      <a:endParaRPr lang="zh-CN" altLang="en-US" sz="2500" b="1" dirty="0">
                        <a:solidFill>
                          <a:schemeClr val="tx2"/>
                        </a:solidFill>
                      </a:endParaRPr>
                    </a:p>
                  </a:txBody>
                  <a:tcPr/>
                </a:tc>
                <a:tc>
                  <a:txBody>
                    <a:bodyPr/>
                    <a:lstStyle/>
                    <a:p>
                      <a:r>
                        <a:rPr lang="en-US" altLang="zh-CN" sz="2500" dirty="0" smtClean="0">
                          <a:solidFill>
                            <a:schemeClr val="bg2"/>
                          </a:solidFill>
                        </a:rPr>
                        <a:t>9</a:t>
                      </a:r>
                      <a:endParaRPr lang="zh-CN" altLang="en-US" sz="2500" dirty="0">
                        <a:solidFill>
                          <a:schemeClr val="bg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r>
                        <a:rPr lang="en-US" altLang="zh-CN" sz="2500" b="1" dirty="0" smtClean="0">
                          <a:solidFill>
                            <a:schemeClr val="tx2"/>
                          </a:solidFill>
                        </a:rPr>
                        <a:t>6</a:t>
                      </a:r>
                      <a:endParaRPr lang="zh-CN" altLang="en-US" sz="2500" b="1" dirty="0">
                        <a:solidFill>
                          <a:schemeClr val="tx2"/>
                        </a:solidFill>
                      </a:endParaRPr>
                    </a:p>
                  </a:txBody>
                  <a:tcPr/>
                </a:tc>
              </a:tr>
              <a:tr h="236220">
                <a:tc>
                  <a:txBody>
                    <a:bodyPr/>
                    <a:lstStyle/>
                    <a:p>
                      <a:r>
                        <a:rPr lang="en-US" altLang="zh-CN" sz="2500" b="1" dirty="0" smtClean="0"/>
                        <a:t>7</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fedbag</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500" b="1" dirty="0" smtClean="0"/>
                        <a:t>c</a:t>
                      </a:r>
                      <a:endParaRPr lang="zh-CN" altLang="en-US" sz="2500" b="1" dirty="0"/>
                    </a:p>
                  </a:txBody>
                  <a:tcPr/>
                </a:tc>
                <a:tc>
                  <a:txBody>
                    <a:bodyPr/>
                    <a:lstStyle/>
                    <a:p>
                      <a:endParaRPr lang="zh-CN" altLang="en-US" sz="2500" b="1" dirty="0">
                        <a:solidFill>
                          <a:schemeClr val="tx2"/>
                        </a:solidFill>
                      </a:endParaRPr>
                    </a:p>
                  </a:txBody>
                  <a:tcPr/>
                </a:tc>
                <a:tc>
                  <a:txBody>
                    <a:bodyPr/>
                    <a:lstStyle/>
                    <a:p>
                      <a:endParaRPr lang="zh-CN" altLang="en-US" sz="2500" b="1" dirty="0">
                        <a:solidFill>
                          <a:schemeClr val="tx2"/>
                        </a:solidFill>
                      </a:endParaRPr>
                    </a:p>
                  </a:txBody>
                  <a:tcPr/>
                </a:tc>
                <a:tc>
                  <a:txBody>
                    <a:bodyPr/>
                    <a:lstStyle/>
                    <a:p>
                      <a:r>
                        <a:rPr lang="en-US" altLang="zh-CN" sz="2500" b="1" dirty="0" smtClean="0">
                          <a:solidFill>
                            <a:schemeClr val="tx2"/>
                          </a:solidFill>
                        </a:rPr>
                        <a:t>9</a:t>
                      </a:r>
                      <a:endParaRPr lang="zh-CN" altLang="en-US" sz="2500" b="1" dirty="0">
                        <a:solidFill>
                          <a:schemeClr val="tx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b="1" dirty="0">
                        <a:solidFill>
                          <a:schemeClr val="tx2"/>
                        </a:solidFill>
                      </a:endParaRPr>
                    </a:p>
                  </a:txBody>
                  <a:tcPr/>
                </a:tc>
              </a:tr>
              <a:tr h="236220">
                <a:tc>
                  <a:txBody>
                    <a:bodyPr/>
                    <a:lstStyle/>
                    <a:p>
                      <a:r>
                        <a:rPr lang="en-US" altLang="zh-CN" sz="2500" b="1" dirty="0" smtClean="0"/>
                        <a:t>8</a:t>
                      </a:r>
                      <a:endParaRPr lang="zh-CN" altLang="en-US" sz="2500"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500" b="1" i="0" u="none" strike="noStrike" kern="1200" cap="none" spc="0" normalizeH="0" baseline="0" noProof="0" dirty="0" smtClean="0">
                          <a:ln>
                            <a:noFill/>
                          </a:ln>
                          <a:solidFill>
                            <a:srgbClr val="000044"/>
                          </a:solidFill>
                          <a:effectLst/>
                          <a:uLnTx/>
                          <a:uFillTx/>
                          <a:latin typeface="+mn-lt"/>
                          <a:ea typeface="+mn-ea"/>
                          <a:cs typeface="+mn-cs"/>
                        </a:rPr>
                        <a:t>u</a:t>
                      </a:r>
                      <a:r>
                        <a:rPr kumimoji="0" lang="en-US" altLang="zh-CN" sz="2500" b="1" i="0" u="none" strike="noStrike" kern="1200" cap="none" spc="0" normalizeH="0" baseline="-25000" noProof="0" dirty="0" smtClean="0">
                          <a:ln>
                            <a:noFill/>
                          </a:ln>
                          <a:solidFill>
                            <a:srgbClr val="000044"/>
                          </a:solidFill>
                          <a:effectLst/>
                          <a:uLnTx/>
                          <a:uFillTx/>
                          <a:latin typeface="+mn-lt"/>
                          <a:ea typeface="+mn-ea"/>
                          <a:cs typeface="+mn-cs"/>
                        </a:rPr>
                        <a:t>0 </a:t>
                      </a:r>
                      <a:r>
                        <a:rPr kumimoji="0" lang="en-US" altLang="zh-CN" sz="2500" b="1" i="0" u="none" strike="noStrike" kern="1200" cap="none" spc="0" normalizeH="0" baseline="0" noProof="0" dirty="0" err="1" smtClean="0">
                          <a:ln>
                            <a:noFill/>
                          </a:ln>
                          <a:solidFill>
                            <a:srgbClr val="000044"/>
                          </a:solidFill>
                          <a:effectLst/>
                          <a:uLnTx/>
                          <a:uFillTx/>
                          <a:latin typeface="+mn-lt"/>
                          <a:ea typeface="+mn-ea"/>
                          <a:cs typeface="+mn-cs"/>
                        </a:rPr>
                        <a:t>fedbagc</a:t>
                      </a:r>
                      <a:endParaRPr lang="zh-CN" altLang="en-US" sz="2500" b="1" baseline="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500" b="1" dirty="0"/>
                    </a:p>
                  </a:txBody>
                  <a:tcPr/>
                </a:tc>
                <a:tc>
                  <a:txBody>
                    <a:bodyPr/>
                    <a:lstStyle/>
                    <a:p>
                      <a:endParaRPr lang="zh-CN" altLang="en-US" sz="2500" b="1" dirty="0">
                        <a:solidFill>
                          <a:schemeClr val="tx2"/>
                        </a:solidFill>
                      </a:endParaRPr>
                    </a:p>
                  </a:txBody>
                  <a:tcPr/>
                </a:tc>
                <a:tc>
                  <a:txBody>
                    <a:bodyPr/>
                    <a:lstStyle/>
                    <a:p>
                      <a:endParaRPr lang="zh-CN" altLang="en-US" sz="2500" b="1" dirty="0">
                        <a:solidFill>
                          <a:schemeClr val="tx2"/>
                        </a:solidFill>
                      </a:endParaRPr>
                    </a:p>
                  </a:txBody>
                  <a:tcPr/>
                </a:tc>
                <a:tc>
                  <a:txBody>
                    <a:bodyPr/>
                    <a:lstStyle/>
                    <a:p>
                      <a:endParaRPr lang="zh-CN" altLang="en-US" sz="2500" b="1" dirty="0">
                        <a:solidFill>
                          <a:schemeClr val="tx2"/>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2500" b="1"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dirty="0">
                        <a:solidFill>
                          <a:schemeClr val="tx2"/>
                        </a:solidFill>
                      </a:endParaRPr>
                    </a:p>
                  </a:txBody>
                  <a:tcPr/>
                </a:tc>
                <a:tc>
                  <a:txBody>
                    <a:bodyPr/>
                    <a:lstStyle/>
                    <a:p>
                      <a:endParaRPr lang="zh-CN" altLang="en-US" sz="2500" b="1" dirty="0">
                        <a:solidFill>
                          <a:schemeClr val="tx2"/>
                        </a:solidFill>
                      </a:endParaRPr>
                    </a:p>
                  </a:txBody>
                  <a:tcPr/>
                </a:tc>
              </a:tr>
            </a:tbl>
          </a:graphicData>
        </a:graphic>
      </p:graphicFrame>
    </p:spTree>
    <p:extLst>
      <p:ext uri="{BB962C8B-B14F-4D97-AF65-F5344CB8AC3E}">
        <p14:creationId xmlns:p14="http://schemas.microsoft.com/office/powerpoint/2010/main" val="4285536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内容占位符 2"/>
          <p:cNvSpPr>
            <a:spLocks noGrp="1"/>
          </p:cNvSpPr>
          <p:nvPr>
            <p:ph idx="1"/>
          </p:nvPr>
        </p:nvSpPr>
        <p:spPr>
          <a:xfrm>
            <a:off x="369888" y="598488"/>
            <a:ext cx="8458200" cy="5715000"/>
          </a:xfrm>
        </p:spPr>
        <p:txBody>
          <a:bodyPr/>
          <a:lstStyle/>
          <a:p>
            <a:pPr marL="0" indent="0">
              <a:buNone/>
            </a:pPr>
            <a:r>
              <a:rPr lang="en-US" altLang="zh-CN" sz="3000" dirty="0" smtClean="0"/>
              <a:t>u0</a:t>
            </a:r>
            <a:r>
              <a:rPr lang="zh-CN" altLang="en-US" sz="3000" dirty="0" smtClean="0"/>
              <a:t>到</a:t>
            </a:r>
            <a:r>
              <a:rPr lang="en-US" altLang="zh-CN" sz="3000" dirty="0" smtClean="0"/>
              <a:t>f</a:t>
            </a:r>
            <a:r>
              <a:rPr lang="zh-CN" altLang="en-US" sz="3000" dirty="0" smtClean="0"/>
              <a:t>的最短路</a:t>
            </a:r>
            <a:r>
              <a:rPr lang="en-US" altLang="zh-CN" sz="3000" dirty="0" smtClean="0">
                <a:sym typeface="Wingdings" panose="05000000000000000000" pitchFamily="2" charset="2"/>
              </a:rPr>
              <a:t>(u</a:t>
            </a:r>
            <a:r>
              <a:rPr lang="en-US" altLang="zh-CN" sz="3000" baseline="-25000" dirty="0" smtClean="0">
                <a:sym typeface="Wingdings" panose="05000000000000000000" pitchFamily="2" charset="2"/>
              </a:rPr>
              <a:t>0</a:t>
            </a:r>
            <a:r>
              <a:rPr lang="en-US" altLang="zh-CN" sz="3000" dirty="0" smtClean="0">
                <a:sym typeface="Wingdings" panose="05000000000000000000" pitchFamily="2" charset="2"/>
              </a:rPr>
              <a:t>, f )</a:t>
            </a:r>
          </a:p>
          <a:p>
            <a:pPr>
              <a:buFont typeface="Wingdings" panose="05000000000000000000" pitchFamily="2" charset="2"/>
              <a:buNone/>
            </a:pPr>
            <a:r>
              <a:rPr lang="en-US" altLang="zh-CN" sz="3000" dirty="0" smtClean="0"/>
              <a:t>u0</a:t>
            </a:r>
            <a:r>
              <a:rPr lang="zh-CN" altLang="en-US" sz="3000" dirty="0" smtClean="0"/>
              <a:t>到</a:t>
            </a:r>
            <a:r>
              <a:rPr lang="en-US" altLang="zh-CN" sz="3000" dirty="0" smtClean="0"/>
              <a:t>e</a:t>
            </a:r>
            <a:r>
              <a:rPr lang="zh-CN" altLang="en-US" sz="3000" dirty="0" smtClean="0"/>
              <a:t>的最短路</a:t>
            </a:r>
            <a:r>
              <a:rPr lang="en-US" altLang="zh-CN" sz="3000" dirty="0" smtClean="0">
                <a:sym typeface="Wingdings" panose="05000000000000000000" pitchFamily="2" charset="2"/>
              </a:rPr>
              <a:t>(u</a:t>
            </a:r>
            <a:r>
              <a:rPr lang="en-US" altLang="zh-CN" sz="3000" baseline="-25000" dirty="0" smtClean="0">
                <a:sym typeface="Wingdings" panose="05000000000000000000" pitchFamily="2" charset="2"/>
              </a:rPr>
              <a:t>0</a:t>
            </a:r>
            <a:r>
              <a:rPr lang="en-US" altLang="zh-CN" sz="3000" dirty="0" smtClean="0">
                <a:sym typeface="Wingdings" panose="05000000000000000000" pitchFamily="2" charset="2"/>
              </a:rPr>
              <a:t>, e )</a:t>
            </a:r>
          </a:p>
          <a:p>
            <a:pPr>
              <a:buFont typeface="Wingdings" panose="05000000000000000000" pitchFamily="2" charset="2"/>
              <a:buNone/>
            </a:pPr>
            <a:r>
              <a:rPr lang="en-US" altLang="zh-CN" sz="3000" dirty="0" smtClean="0"/>
              <a:t>u0</a:t>
            </a:r>
            <a:r>
              <a:rPr lang="zh-CN" altLang="en-US" sz="3000" dirty="0" smtClean="0"/>
              <a:t>到</a:t>
            </a:r>
            <a:r>
              <a:rPr lang="en-US" altLang="zh-CN" sz="3000" dirty="0" smtClean="0"/>
              <a:t>d</a:t>
            </a:r>
            <a:r>
              <a:rPr lang="zh-CN" altLang="en-US" sz="3000" dirty="0" smtClean="0"/>
              <a:t>的最短路</a:t>
            </a:r>
            <a:r>
              <a:rPr lang="en-US" altLang="zh-CN" sz="3000" dirty="0" smtClean="0">
                <a:sym typeface="Wingdings" panose="05000000000000000000" pitchFamily="2" charset="2"/>
              </a:rPr>
              <a:t>(u</a:t>
            </a:r>
            <a:r>
              <a:rPr lang="en-US" altLang="zh-CN" sz="3000" baseline="-25000" dirty="0" smtClean="0">
                <a:sym typeface="Wingdings" panose="05000000000000000000" pitchFamily="2" charset="2"/>
              </a:rPr>
              <a:t>0</a:t>
            </a:r>
            <a:r>
              <a:rPr lang="en-US" altLang="zh-CN" sz="3000" dirty="0" smtClean="0">
                <a:sym typeface="Wingdings" panose="05000000000000000000" pitchFamily="2" charset="2"/>
              </a:rPr>
              <a:t>, e, d )</a:t>
            </a:r>
          </a:p>
          <a:p>
            <a:pPr>
              <a:buFont typeface="Wingdings" panose="05000000000000000000" pitchFamily="2" charset="2"/>
              <a:buNone/>
            </a:pPr>
            <a:r>
              <a:rPr lang="en-US" altLang="zh-CN" sz="3000" dirty="0" smtClean="0"/>
              <a:t>u0</a:t>
            </a:r>
            <a:r>
              <a:rPr lang="zh-CN" altLang="en-US" sz="3000" dirty="0" smtClean="0"/>
              <a:t>到</a:t>
            </a:r>
            <a:r>
              <a:rPr lang="en-US" altLang="zh-CN" sz="3000" dirty="0" smtClean="0"/>
              <a:t>b</a:t>
            </a:r>
            <a:r>
              <a:rPr lang="zh-CN" altLang="en-US" sz="3000" dirty="0" smtClean="0"/>
              <a:t>的最短路</a:t>
            </a:r>
            <a:r>
              <a:rPr lang="en-US" altLang="zh-CN" sz="3000" dirty="0" smtClean="0">
                <a:sym typeface="Wingdings" panose="05000000000000000000" pitchFamily="2" charset="2"/>
              </a:rPr>
              <a:t>(u</a:t>
            </a:r>
            <a:r>
              <a:rPr lang="en-US" altLang="zh-CN" sz="3000" baseline="-25000" dirty="0" smtClean="0">
                <a:sym typeface="Wingdings" panose="05000000000000000000" pitchFamily="2" charset="2"/>
              </a:rPr>
              <a:t>0</a:t>
            </a:r>
            <a:r>
              <a:rPr lang="en-US" altLang="zh-CN" sz="3000" dirty="0" smtClean="0">
                <a:sym typeface="Wingdings" panose="05000000000000000000" pitchFamily="2" charset="2"/>
              </a:rPr>
              <a:t>, b )</a:t>
            </a:r>
          </a:p>
          <a:p>
            <a:pPr>
              <a:buFont typeface="Wingdings" panose="05000000000000000000" pitchFamily="2" charset="2"/>
              <a:buNone/>
            </a:pPr>
            <a:r>
              <a:rPr lang="en-US" altLang="zh-CN" sz="3000" dirty="0" smtClean="0"/>
              <a:t>u0</a:t>
            </a:r>
            <a:r>
              <a:rPr lang="zh-CN" altLang="en-US" sz="3000" dirty="0" smtClean="0"/>
              <a:t>到</a:t>
            </a:r>
            <a:r>
              <a:rPr lang="en-US" altLang="zh-CN" sz="3000" dirty="0" smtClean="0"/>
              <a:t>a</a:t>
            </a:r>
            <a:r>
              <a:rPr lang="zh-CN" altLang="en-US" sz="3000" dirty="0" smtClean="0"/>
              <a:t>的最短路</a:t>
            </a:r>
            <a:r>
              <a:rPr lang="en-US" altLang="zh-CN" sz="3000" dirty="0" smtClean="0">
                <a:sym typeface="Wingdings" panose="05000000000000000000" pitchFamily="2" charset="2"/>
              </a:rPr>
              <a:t>(u</a:t>
            </a:r>
            <a:r>
              <a:rPr lang="en-US" altLang="zh-CN" sz="3000" baseline="-25000" dirty="0" smtClean="0">
                <a:sym typeface="Wingdings" panose="05000000000000000000" pitchFamily="2" charset="2"/>
              </a:rPr>
              <a:t>0</a:t>
            </a:r>
            <a:r>
              <a:rPr lang="en-US" altLang="zh-CN" sz="3000" dirty="0" smtClean="0">
                <a:sym typeface="Wingdings" panose="05000000000000000000" pitchFamily="2" charset="2"/>
              </a:rPr>
              <a:t>, b, a )</a:t>
            </a:r>
          </a:p>
          <a:p>
            <a:pPr>
              <a:buFont typeface="Wingdings" panose="05000000000000000000" pitchFamily="2" charset="2"/>
              <a:buNone/>
            </a:pPr>
            <a:r>
              <a:rPr lang="en-US" altLang="zh-CN" sz="3000" dirty="0" smtClean="0"/>
              <a:t>u0</a:t>
            </a:r>
            <a:r>
              <a:rPr lang="zh-CN" altLang="en-US" sz="3000" dirty="0" smtClean="0"/>
              <a:t>到</a:t>
            </a:r>
            <a:r>
              <a:rPr lang="en-US" altLang="zh-CN" sz="3000" dirty="0" smtClean="0"/>
              <a:t>g</a:t>
            </a:r>
            <a:r>
              <a:rPr lang="zh-CN" altLang="en-US" sz="3000" dirty="0" smtClean="0"/>
              <a:t>的最短路</a:t>
            </a:r>
            <a:r>
              <a:rPr lang="en-US" altLang="zh-CN" sz="3000" dirty="0" smtClean="0">
                <a:sym typeface="Wingdings" panose="05000000000000000000" pitchFamily="2" charset="2"/>
              </a:rPr>
              <a:t>(u</a:t>
            </a:r>
            <a:r>
              <a:rPr lang="en-US" altLang="zh-CN" sz="3000" baseline="-25000" dirty="0" smtClean="0">
                <a:sym typeface="Wingdings" panose="05000000000000000000" pitchFamily="2" charset="2"/>
              </a:rPr>
              <a:t>0</a:t>
            </a:r>
            <a:r>
              <a:rPr lang="en-US" altLang="zh-CN" sz="3000" dirty="0" smtClean="0">
                <a:sym typeface="Wingdings" panose="05000000000000000000" pitchFamily="2" charset="2"/>
              </a:rPr>
              <a:t>, e, d , g )</a:t>
            </a:r>
          </a:p>
          <a:p>
            <a:pPr>
              <a:buFont typeface="Wingdings" panose="05000000000000000000" pitchFamily="2" charset="2"/>
              <a:buNone/>
            </a:pPr>
            <a:r>
              <a:rPr lang="en-US" altLang="zh-CN" sz="3000" dirty="0" smtClean="0"/>
              <a:t>u0</a:t>
            </a:r>
            <a:r>
              <a:rPr lang="zh-CN" altLang="en-US" sz="3000" dirty="0" smtClean="0"/>
              <a:t>到</a:t>
            </a:r>
            <a:r>
              <a:rPr lang="en-US" altLang="zh-CN" sz="3000" dirty="0" smtClean="0"/>
              <a:t>c</a:t>
            </a:r>
            <a:r>
              <a:rPr lang="zh-CN" altLang="en-US" sz="3000" dirty="0" smtClean="0"/>
              <a:t>的最短路</a:t>
            </a:r>
            <a:r>
              <a:rPr lang="en-US" altLang="zh-CN" sz="3000" dirty="0" smtClean="0">
                <a:sym typeface="Wingdings" panose="05000000000000000000" pitchFamily="2" charset="2"/>
              </a:rPr>
              <a:t>(u</a:t>
            </a:r>
            <a:r>
              <a:rPr lang="en-US" altLang="zh-CN" sz="3000" baseline="-25000" dirty="0" smtClean="0">
                <a:sym typeface="Wingdings" panose="05000000000000000000" pitchFamily="2" charset="2"/>
              </a:rPr>
              <a:t>0</a:t>
            </a:r>
            <a:r>
              <a:rPr lang="en-US" altLang="zh-CN" sz="3000" dirty="0" smtClean="0">
                <a:sym typeface="Wingdings" panose="05000000000000000000" pitchFamily="2" charset="2"/>
              </a:rPr>
              <a:t>, e, d,  c )</a:t>
            </a:r>
          </a:p>
          <a:p>
            <a:pPr>
              <a:buFont typeface="Wingdings" panose="05000000000000000000" pitchFamily="2" charset="2"/>
              <a:buNone/>
            </a:pPr>
            <a:endParaRPr lang="zh-CN" altLang="en-US" sz="3000" dirty="0" smtClean="0"/>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14643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AD39698-5354-40FE-BDC5-8752F1241CF2}" type="slidenum">
              <a:rPr kumimoji="0" lang="zh-CN" altLang="en-US" sz="1400" b="0" smtClean="0">
                <a:solidFill>
                  <a:srgbClr val="FFFFFF"/>
                </a:solidFill>
              </a:rPr>
              <a:pPr>
                <a:spcBef>
                  <a:spcPct val="0"/>
                </a:spcBef>
                <a:buClrTx/>
                <a:buFontTx/>
                <a:buNone/>
              </a:pPr>
              <a:t>87</a:t>
            </a:fld>
            <a:endParaRPr kumimoji="0" lang="en-US" altLang="zh-CN" sz="1400" b="0" smtClean="0">
              <a:solidFill>
                <a:srgbClr val="FFFFFF"/>
              </a:solidFill>
            </a:endParaRPr>
          </a:p>
        </p:txBody>
      </p:sp>
    </p:spTree>
    <p:extLst>
      <p:ext uri="{BB962C8B-B14F-4D97-AF65-F5344CB8AC3E}">
        <p14:creationId xmlns:p14="http://schemas.microsoft.com/office/powerpoint/2010/main" val="22726507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内容占位符 2"/>
          <p:cNvSpPr>
            <a:spLocks noGrp="1"/>
          </p:cNvSpPr>
          <p:nvPr>
            <p:ph idx="1"/>
          </p:nvPr>
        </p:nvSpPr>
        <p:spPr>
          <a:xfrm>
            <a:off x="381000" y="457200"/>
            <a:ext cx="8458200" cy="5354637"/>
          </a:xfrm>
        </p:spPr>
        <p:txBody>
          <a:bodyPr/>
          <a:lstStyle/>
          <a:p>
            <a:pPr marL="0" indent="0">
              <a:buNone/>
            </a:pPr>
            <a:r>
              <a:rPr lang="en-US" altLang="zh-CN" sz="3000" dirty="0" smtClean="0">
                <a:solidFill>
                  <a:schemeClr val="tx2"/>
                </a:solidFill>
                <a:latin typeface="+mj-ea"/>
              </a:rPr>
              <a:t>Dijkstra</a:t>
            </a:r>
            <a:r>
              <a:rPr lang="zh-CN" altLang="en-US" sz="3000" dirty="0" smtClean="0">
                <a:solidFill>
                  <a:schemeClr val="tx2"/>
                </a:solidFill>
                <a:latin typeface="+mj-ea"/>
              </a:rPr>
              <a:t>算法要求：</a:t>
            </a:r>
            <a:endParaRPr lang="en-US" altLang="zh-CN" sz="3000" dirty="0" smtClean="0">
              <a:solidFill>
                <a:schemeClr val="tx2"/>
              </a:solidFill>
              <a:latin typeface="+mj-ea"/>
            </a:endParaRPr>
          </a:p>
          <a:p>
            <a:pPr marL="0" indent="0">
              <a:buNone/>
            </a:pPr>
            <a:r>
              <a:rPr lang="en-US" altLang="zh-CN" sz="3000" dirty="0" smtClean="0">
                <a:solidFill>
                  <a:schemeClr val="tx2"/>
                </a:solidFill>
                <a:latin typeface="+mj-ea"/>
              </a:rPr>
              <a:t>1</a:t>
            </a:r>
            <a:r>
              <a:rPr lang="zh-CN" altLang="en-US" sz="3000" dirty="0" smtClean="0">
                <a:solidFill>
                  <a:schemeClr val="tx2"/>
                </a:solidFill>
                <a:latin typeface="+mj-ea"/>
              </a:rPr>
              <a:t>）给出解题</a:t>
            </a:r>
            <a:r>
              <a:rPr lang="zh-CN" altLang="en-US" sz="3000" dirty="0">
                <a:solidFill>
                  <a:schemeClr val="tx2"/>
                </a:solidFill>
                <a:latin typeface="+mj-ea"/>
              </a:rPr>
              <a:t>步骤</a:t>
            </a:r>
            <a:endParaRPr lang="en-US" altLang="zh-CN" sz="3000" dirty="0" smtClean="0">
              <a:solidFill>
                <a:schemeClr val="tx2"/>
              </a:solidFill>
              <a:latin typeface="+mj-ea"/>
            </a:endParaRPr>
          </a:p>
          <a:p>
            <a:pPr marL="0" indent="0">
              <a:buNone/>
            </a:pPr>
            <a:r>
              <a:rPr lang="en-US" altLang="zh-CN" sz="3000" dirty="0" smtClean="0">
                <a:solidFill>
                  <a:schemeClr val="tx2"/>
                </a:solidFill>
                <a:latin typeface="+mj-ea"/>
              </a:rPr>
              <a:t>2</a:t>
            </a:r>
            <a:r>
              <a:rPr lang="zh-CN" altLang="en-US" sz="3000" dirty="0" smtClean="0">
                <a:solidFill>
                  <a:schemeClr val="tx2"/>
                </a:solidFill>
                <a:latin typeface="+mj-ea"/>
              </a:rPr>
              <a:t>）给出解题表格</a:t>
            </a:r>
            <a:endParaRPr lang="en-US" altLang="zh-CN" sz="3000" dirty="0" smtClean="0">
              <a:solidFill>
                <a:schemeClr val="tx2"/>
              </a:solidFill>
              <a:latin typeface="+mj-ea"/>
            </a:endParaRPr>
          </a:p>
          <a:p>
            <a:pPr marL="0" indent="0">
              <a:buNone/>
            </a:pPr>
            <a:r>
              <a:rPr lang="en-US" altLang="zh-CN" sz="3000" dirty="0" smtClean="0">
                <a:solidFill>
                  <a:schemeClr val="tx2"/>
                </a:solidFill>
                <a:latin typeface="+mj-ea"/>
              </a:rPr>
              <a:t>3</a:t>
            </a:r>
            <a:r>
              <a:rPr lang="zh-CN" altLang="en-US" sz="3000" dirty="0" smtClean="0">
                <a:solidFill>
                  <a:schemeClr val="tx2"/>
                </a:solidFill>
                <a:latin typeface="+mj-ea"/>
              </a:rPr>
              <a:t>）</a:t>
            </a:r>
            <a:r>
              <a:rPr lang="zh-CN" altLang="en-US" sz="3000" dirty="0" smtClean="0">
                <a:solidFill>
                  <a:schemeClr val="tx2"/>
                </a:solidFill>
              </a:rPr>
              <a:t>写出</a:t>
            </a:r>
            <a:r>
              <a:rPr lang="en-US" altLang="zh-CN" sz="3000" dirty="0" smtClean="0">
                <a:solidFill>
                  <a:schemeClr val="tx2"/>
                </a:solidFill>
              </a:rPr>
              <a:t>u</a:t>
            </a:r>
            <a:r>
              <a:rPr lang="en-US" altLang="zh-CN" sz="3000" baseline="-25000" dirty="0" smtClean="0">
                <a:solidFill>
                  <a:schemeClr val="tx2"/>
                </a:solidFill>
              </a:rPr>
              <a:t>0</a:t>
            </a:r>
            <a:r>
              <a:rPr lang="zh-CN" altLang="en-US" sz="3000" dirty="0" smtClean="0">
                <a:solidFill>
                  <a:schemeClr val="tx2"/>
                </a:solidFill>
              </a:rPr>
              <a:t>到其它各点的最短路</a:t>
            </a:r>
            <a:endParaRPr lang="en-US" altLang="zh-CN" sz="3000" dirty="0" smtClean="0">
              <a:solidFill>
                <a:schemeClr val="tx2"/>
              </a:solidFill>
            </a:endParaRPr>
          </a:p>
        </p:txBody>
      </p:sp>
      <p:sp>
        <p:nvSpPr>
          <p:cNvPr id="2" name="页脚占位符 1"/>
          <p:cNvSpPr>
            <a:spLocks noGrp="1"/>
          </p:cNvSpPr>
          <p:nvPr>
            <p:ph type="ftr" sz="quarter" idx="11"/>
          </p:nvPr>
        </p:nvSpPr>
        <p:spPr/>
        <p:txBody>
          <a:bodyPr/>
          <a:lstStyle/>
          <a:p>
            <a:pPr>
              <a:defRPr/>
            </a:pPr>
            <a:endParaRPr lang="en-US" altLang="zh-CN"/>
          </a:p>
        </p:txBody>
      </p:sp>
      <p:sp>
        <p:nvSpPr>
          <p:cNvPr id="14643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AD39698-5354-40FE-BDC5-8752F1241CF2}" type="slidenum">
              <a:rPr kumimoji="0" lang="zh-CN" altLang="en-US" sz="1400" b="0" smtClean="0"/>
              <a:pPr>
                <a:spcBef>
                  <a:spcPct val="0"/>
                </a:spcBef>
                <a:buClrTx/>
                <a:buFontTx/>
                <a:buNone/>
              </a:pPr>
              <a:t>88</a:t>
            </a:fld>
            <a:endParaRPr kumimoji="0" lang="en-US" altLang="zh-CN" sz="1400" b="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228600" y="484188"/>
            <a:ext cx="8153400" cy="708025"/>
          </a:xfrm>
        </p:spPr>
        <p:txBody>
          <a:bodyPr/>
          <a:lstStyle/>
          <a:p>
            <a:pPr algn="l">
              <a:defRPr/>
            </a:pPr>
            <a:r>
              <a:rPr lang="en-US" altLang="zh-CN" sz="4000" dirty="0">
                <a:latin typeface="+mn-lt"/>
                <a:ea typeface="+mn-ea"/>
              </a:rPr>
              <a:t>Dijkstra</a:t>
            </a:r>
            <a:r>
              <a:rPr lang="zh-CN" altLang="en-US" sz="4000" dirty="0">
                <a:latin typeface="+mn-lt"/>
                <a:ea typeface="+mn-ea"/>
              </a:rPr>
              <a:t>算法</a:t>
            </a:r>
          </a:p>
        </p:txBody>
      </p:sp>
      <p:grpSp>
        <p:nvGrpSpPr>
          <p:cNvPr id="151555" name="Group 4"/>
          <p:cNvGrpSpPr>
            <a:grpSpLocks/>
          </p:cNvGrpSpPr>
          <p:nvPr/>
        </p:nvGrpSpPr>
        <p:grpSpPr bwMode="auto">
          <a:xfrm>
            <a:off x="990600" y="1828800"/>
            <a:ext cx="7058025" cy="4040188"/>
            <a:chOff x="576" y="1200"/>
            <a:chExt cx="4446" cy="2545"/>
          </a:xfrm>
        </p:grpSpPr>
        <p:sp>
          <p:nvSpPr>
            <p:cNvPr id="92165" name="Text Box 5"/>
            <p:cNvSpPr txBox="1">
              <a:spLocks noChangeArrowheads="1"/>
            </p:cNvSpPr>
            <p:nvPr/>
          </p:nvSpPr>
          <p:spPr bwMode="auto">
            <a:xfrm>
              <a:off x="1728" y="3340"/>
              <a:ext cx="276" cy="404"/>
            </a:xfrm>
            <a:prstGeom prst="rect">
              <a:avLst/>
            </a:prstGeom>
            <a:noFill/>
            <a:ln w="9525">
              <a:noFill/>
              <a:miter lim="800000"/>
              <a:headEnd/>
              <a:tailEnd/>
            </a:ln>
            <a:effectLst/>
          </p:spPr>
          <p:txBody>
            <a:bodyPr wrap="none">
              <a:spAutoFit/>
            </a:bodyPr>
            <a:lstStyle/>
            <a:p>
              <a:pPr eaLnBrk="1" hangingPunct="1">
                <a:defRPr/>
              </a:pPr>
              <a:r>
                <a:rPr lang="en-US" altLang="zh-CN" sz="3600" b="1">
                  <a:solidFill>
                    <a:schemeClr val="tx2"/>
                  </a:solidFill>
                  <a:effectLst>
                    <a:outerShdw blurRad="38100" dist="38100" dir="2700000" algn="tl">
                      <a:srgbClr val="000000"/>
                    </a:outerShdw>
                  </a:effectLst>
                </a:rPr>
                <a:t>b</a:t>
              </a:r>
              <a:endParaRPr lang="en-US" altLang="zh-CN" sz="3600" b="1" baseline="-25000">
                <a:solidFill>
                  <a:schemeClr val="tx2"/>
                </a:solidFill>
                <a:effectLst>
                  <a:outerShdw blurRad="38100" dist="38100" dir="2700000" algn="tl">
                    <a:srgbClr val="000000"/>
                  </a:outerShdw>
                </a:effectLst>
              </a:endParaRPr>
            </a:p>
          </p:txBody>
        </p:sp>
        <p:sp>
          <p:nvSpPr>
            <p:cNvPr id="151574" name="Line 6"/>
            <p:cNvSpPr>
              <a:spLocks noChangeShapeType="1"/>
            </p:cNvSpPr>
            <p:nvPr/>
          </p:nvSpPr>
          <p:spPr bwMode="auto">
            <a:xfrm flipV="1">
              <a:off x="1870" y="2427"/>
              <a:ext cx="1670" cy="90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75" name="Line 7"/>
            <p:cNvSpPr>
              <a:spLocks noChangeShapeType="1"/>
            </p:cNvSpPr>
            <p:nvPr/>
          </p:nvSpPr>
          <p:spPr bwMode="auto">
            <a:xfrm flipV="1">
              <a:off x="1870" y="1591"/>
              <a:ext cx="1670" cy="90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76" name="Line 8"/>
            <p:cNvSpPr>
              <a:spLocks noChangeShapeType="1"/>
            </p:cNvSpPr>
            <p:nvPr/>
          </p:nvSpPr>
          <p:spPr bwMode="auto">
            <a:xfrm flipH="1" flipV="1">
              <a:off x="939" y="2430"/>
              <a:ext cx="2563" cy="90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77" name="Line 9"/>
            <p:cNvSpPr>
              <a:spLocks noChangeShapeType="1"/>
            </p:cNvSpPr>
            <p:nvPr/>
          </p:nvSpPr>
          <p:spPr bwMode="auto">
            <a:xfrm flipH="1" flipV="1">
              <a:off x="1931" y="1635"/>
              <a:ext cx="2719" cy="7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78" name="Line 10"/>
            <p:cNvSpPr>
              <a:spLocks noChangeShapeType="1"/>
            </p:cNvSpPr>
            <p:nvPr/>
          </p:nvSpPr>
          <p:spPr bwMode="auto">
            <a:xfrm flipV="1">
              <a:off x="1905" y="1661"/>
              <a:ext cx="0" cy="167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79" name="Line 11"/>
            <p:cNvSpPr>
              <a:spLocks noChangeShapeType="1"/>
            </p:cNvSpPr>
            <p:nvPr/>
          </p:nvSpPr>
          <p:spPr bwMode="auto">
            <a:xfrm flipV="1">
              <a:off x="3514" y="1661"/>
              <a:ext cx="0" cy="167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2" name="Text Box 12"/>
            <p:cNvSpPr txBox="1">
              <a:spLocks noChangeArrowheads="1"/>
            </p:cNvSpPr>
            <p:nvPr/>
          </p:nvSpPr>
          <p:spPr bwMode="auto">
            <a:xfrm>
              <a:off x="576" y="2120"/>
              <a:ext cx="260" cy="404"/>
            </a:xfrm>
            <a:prstGeom prst="rect">
              <a:avLst/>
            </a:prstGeom>
            <a:noFill/>
            <a:ln w="9525">
              <a:noFill/>
              <a:miter lim="800000"/>
              <a:headEnd/>
              <a:tailEnd/>
            </a:ln>
            <a:effectLst/>
          </p:spPr>
          <p:txBody>
            <a:bodyPr wrap="none">
              <a:spAutoFit/>
            </a:bodyPr>
            <a:lstStyle/>
            <a:p>
              <a:pPr eaLnBrk="1" hangingPunct="1">
                <a:defRPr/>
              </a:pPr>
              <a:r>
                <a:rPr lang="en-US" altLang="zh-CN" sz="3600" b="1">
                  <a:solidFill>
                    <a:schemeClr val="tx2"/>
                  </a:solidFill>
                  <a:effectLst>
                    <a:outerShdw blurRad="38100" dist="38100" dir="2700000" algn="tl">
                      <a:srgbClr val="000000"/>
                    </a:outerShdw>
                  </a:effectLst>
                </a:rPr>
                <a:t>a</a:t>
              </a:r>
              <a:endParaRPr lang="en-US" altLang="zh-CN" sz="3600" b="1" baseline="-25000">
                <a:solidFill>
                  <a:schemeClr val="tx2"/>
                </a:solidFill>
                <a:effectLst>
                  <a:outerShdw blurRad="38100" dist="38100" dir="2700000" algn="tl">
                    <a:srgbClr val="000000"/>
                  </a:outerShdw>
                </a:effectLst>
              </a:endParaRPr>
            </a:p>
          </p:txBody>
        </p:sp>
        <p:sp>
          <p:nvSpPr>
            <p:cNvPr id="92173" name="Text Box 13"/>
            <p:cNvSpPr txBox="1">
              <a:spLocks noChangeArrowheads="1"/>
            </p:cNvSpPr>
            <p:nvPr/>
          </p:nvSpPr>
          <p:spPr bwMode="auto">
            <a:xfrm>
              <a:off x="3408" y="3341"/>
              <a:ext cx="244" cy="404"/>
            </a:xfrm>
            <a:prstGeom prst="rect">
              <a:avLst/>
            </a:prstGeom>
            <a:noFill/>
            <a:ln w="9525">
              <a:noFill/>
              <a:miter lim="800000"/>
              <a:headEnd/>
              <a:tailEnd/>
            </a:ln>
            <a:effectLst/>
          </p:spPr>
          <p:txBody>
            <a:bodyPr wrap="none">
              <a:spAutoFit/>
            </a:bodyPr>
            <a:lstStyle/>
            <a:p>
              <a:pPr eaLnBrk="1" hangingPunct="1">
                <a:defRPr/>
              </a:pPr>
              <a:r>
                <a:rPr lang="en-US" altLang="zh-CN" sz="3600" b="1">
                  <a:solidFill>
                    <a:schemeClr val="tx2"/>
                  </a:solidFill>
                  <a:effectLst>
                    <a:outerShdw blurRad="38100" dist="38100" dir="2700000" algn="tl">
                      <a:srgbClr val="000000"/>
                    </a:outerShdw>
                  </a:effectLst>
                </a:rPr>
                <a:t>c</a:t>
              </a:r>
              <a:endParaRPr lang="en-US" altLang="zh-CN" sz="3600" b="1" baseline="-25000">
                <a:solidFill>
                  <a:schemeClr val="tx2"/>
                </a:solidFill>
                <a:effectLst>
                  <a:outerShdw blurRad="38100" dist="38100" dir="2700000" algn="tl">
                    <a:srgbClr val="000000"/>
                  </a:outerShdw>
                </a:effectLst>
              </a:endParaRPr>
            </a:p>
          </p:txBody>
        </p:sp>
        <p:sp>
          <p:nvSpPr>
            <p:cNvPr id="92174" name="Text Box 14"/>
            <p:cNvSpPr txBox="1">
              <a:spLocks noChangeArrowheads="1"/>
            </p:cNvSpPr>
            <p:nvPr/>
          </p:nvSpPr>
          <p:spPr bwMode="auto">
            <a:xfrm>
              <a:off x="4746" y="2235"/>
              <a:ext cx="276" cy="404"/>
            </a:xfrm>
            <a:prstGeom prst="rect">
              <a:avLst/>
            </a:prstGeom>
            <a:noFill/>
            <a:ln w="9525">
              <a:noFill/>
              <a:miter lim="800000"/>
              <a:headEnd/>
              <a:tailEnd/>
            </a:ln>
            <a:effectLst/>
          </p:spPr>
          <p:txBody>
            <a:bodyPr wrap="none">
              <a:spAutoFit/>
            </a:bodyPr>
            <a:lstStyle/>
            <a:p>
              <a:pPr eaLnBrk="1" hangingPunct="1">
                <a:defRPr/>
              </a:pPr>
              <a:r>
                <a:rPr lang="en-US" altLang="zh-CN" sz="3600" b="1">
                  <a:solidFill>
                    <a:schemeClr val="tx2"/>
                  </a:solidFill>
                  <a:effectLst>
                    <a:outerShdw blurRad="38100" dist="38100" dir="2700000" algn="tl">
                      <a:srgbClr val="000000"/>
                    </a:outerShdw>
                  </a:effectLst>
                </a:rPr>
                <a:t>d</a:t>
              </a:r>
              <a:endParaRPr lang="en-US" altLang="zh-CN" sz="3600" b="1" baseline="-25000">
                <a:solidFill>
                  <a:schemeClr val="tx2"/>
                </a:solidFill>
                <a:effectLst>
                  <a:outerShdw blurRad="38100" dist="38100" dir="2700000" algn="tl">
                    <a:srgbClr val="000000"/>
                  </a:outerShdw>
                </a:effectLst>
              </a:endParaRPr>
            </a:p>
          </p:txBody>
        </p:sp>
        <p:sp>
          <p:nvSpPr>
            <p:cNvPr id="92175" name="Text Box 15"/>
            <p:cNvSpPr txBox="1">
              <a:spLocks noChangeArrowheads="1"/>
            </p:cNvSpPr>
            <p:nvPr/>
          </p:nvSpPr>
          <p:spPr bwMode="auto">
            <a:xfrm>
              <a:off x="1241" y="1833"/>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7</a:t>
              </a:r>
              <a:endParaRPr lang="en-US" altLang="zh-CN" sz="2800" b="1" baseline="-25000">
                <a:effectLst>
                  <a:outerShdw blurRad="38100" dist="38100" dir="2700000" algn="tl">
                    <a:srgbClr val="000000"/>
                  </a:outerShdw>
                </a:effectLst>
              </a:endParaRPr>
            </a:p>
          </p:txBody>
        </p:sp>
        <p:sp>
          <p:nvSpPr>
            <p:cNvPr id="92176" name="Text Box 16"/>
            <p:cNvSpPr txBox="1">
              <a:spLocks noChangeArrowheads="1"/>
            </p:cNvSpPr>
            <p:nvPr/>
          </p:nvSpPr>
          <p:spPr bwMode="auto">
            <a:xfrm>
              <a:off x="2700" y="3264"/>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6</a:t>
              </a:r>
              <a:endParaRPr lang="en-US" altLang="zh-CN" sz="2800" b="1" baseline="-25000">
                <a:effectLst>
                  <a:outerShdw blurRad="38100" dist="38100" dir="2700000" algn="tl">
                    <a:srgbClr val="000000"/>
                  </a:outerShdw>
                </a:effectLst>
              </a:endParaRPr>
            </a:p>
          </p:txBody>
        </p:sp>
        <p:sp>
          <p:nvSpPr>
            <p:cNvPr id="92177" name="Text Box 17"/>
            <p:cNvSpPr txBox="1">
              <a:spLocks noChangeArrowheads="1"/>
            </p:cNvSpPr>
            <p:nvPr/>
          </p:nvSpPr>
          <p:spPr bwMode="auto">
            <a:xfrm>
              <a:off x="1164" y="2776"/>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2</a:t>
              </a:r>
              <a:endParaRPr lang="en-US" altLang="zh-CN" sz="2800" b="1" baseline="-25000">
                <a:effectLst>
                  <a:outerShdw blurRad="38100" dist="38100" dir="2700000" algn="tl">
                    <a:srgbClr val="000000"/>
                  </a:outerShdw>
                </a:effectLst>
              </a:endParaRPr>
            </a:p>
          </p:txBody>
        </p:sp>
        <p:sp>
          <p:nvSpPr>
            <p:cNvPr id="151586" name="Line 18"/>
            <p:cNvSpPr>
              <a:spLocks noChangeShapeType="1"/>
            </p:cNvSpPr>
            <p:nvPr/>
          </p:nvSpPr>
          <p:spPr bwMode="auto">
            <a:xfrm>
              <a:off x="939" y="2468"/>
              <a:ext cx="966" cy="90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87" name="Line 19"/>
            <p:cNvSpPr>
              <a:spLocks noChangeShapeType="1"/>
            </p:cNvSpPr>
            <p:nvPr/>
          </p:nvSpPr>
          <p:spPr bwMode="auto">
            <a:xfrm>
              <a:off x="1905" y="3332"/>
              <a:ext cx="16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88" name="Line 20"/>
            <p:cNvSpPr>
              <a:spLocks noChangeShapeType="1"/>
            </p:cNvSpPr>
            <p:nvPr/>
          </p:nvSpPr>
          <p:spPr bwMode="auto">
            <a:xfrm flipV="1">
              <a:off x="3537" y="2453"/>
              <a:ext cx="1148" cy="90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89" name="Line 21"/>
            <p:cNvSpPr>
              <a:spLocks noChangeShapeType="1"/>
            </p:cNvSpPr>
            <p:nvPr/>
          </p:nvSpPr>
          <p:spPr bwMode="auto">
            <a:xfrm>
              <a:off x="939" y="2468"/>
              <a:ext cx="37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90" name="Line 22"/>
            <p:cNvSpPr>
              <a:spLocks noChangeShapeType="1"/>
            </p:cNvSpPr>
            <p:nvPr/>
          </p:nvSpPr>
          <p:spPr bwMode="auto">
            <a:xfrm flipV="1">
              <a:off x="939" y="1632"/>
              <a:ext cx="966" cy="8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91" name="Line 23"/>
            <p:cNvSpPr>
              <a:spLocks noChangeShapeType="1"/>
            </p:cNvSpPr>
            <p:nvPr/>
          </p:nvSpPr>
          <p:spPr bwMode="auto">
            <a:xfrm>
              <a:off x="1905" y="1632"/>
              <a:ext cx="16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92" name="Line 24"/>
            <p:cNvSpPr>
              <a:spLocks noChangeShapeType="1"/>
            </p:cNvSpPr>
            <p:nvPr/>
          </p:nvSpPr>
          <p:spPr bwMode="auto">
            <a:xfrm>
              <a:off x="3537" y="1632"/>
              <a:ext cx="1148" cy="8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93" name="Oval 25"/>
            <p:cNvSpPr>
              <a:spLocks noChangeArrowheads="1"/>
            </p:cNvSpPr>
            <p:nvPr/>
          </p:nvSpPr>
          <p:spPr bwMode="auto">
            <a:xfrm>
              <a:off x="1845" y="1562"/>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51594" name="Oval 26"/>
            <p:cNvSpPr>
              <a:spLocks noChangeArrowheads="1"/>
            </p:cNvSpPr>
            <p:nvPr/>
          </p:nvSpPr>
          <p:spPr bwMode="auto">
            <a:xfrm>
              <a:off x="1845" y="3263"/>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51595" name="Oval 27"/>
            <p:cNvSpPr>
              <a:spLocks noChangeArrowheads="1"/>
            </p:cNvSpPr>
            <p:nvPr/>
          </p:nvSpPr>
          <p:spPr bwMode="auto">
            <a:xfrm>
              <a:off x="3472" y="1562"/>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51596" name="Oval 28"/>
            <p:cNvSpPr>
              <a:spLocks noChangeArrowheads="1"/>
            </p:cNvSpPr>
            <p:nvPr/>
          </p:nvSpPr>
          <p:spPr bwMode="auto">
            <a:xfrm>
              <a:off x="3472" y="3274"/>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51597" name="Oval 29"/>
            <p:cNvSpPr>
              <a:spLocks noChangeArrowheads="1"/>
            </p:cNvSpPr>
            <p:nvPr/>
          </p:nvSpPr>
          <p:spPr bwMode="auto">
            <a:xfrm>
              <a:off x="878" y="2386"/>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51598" name="Oval 30"/>
            <p:cNvSpPr>
              <a:spLocks noChangeArrowheads="1"/>
            </p:cNvSpPr>
            <p:nvPr/>
          </p:nvSpPr>
          <p:spPr bwMode="auto">
            <a:xfrm>
              <a:off x="462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191" name="Text Box 31"/>
            <p:cNvSpPr txBox="1">
              <a:spLocks noChangeArrowheads="1"/>
            </p:cNvSpPr>
            <p:nvPr/>
          </p:nvSpPr>
          <p:spPr bwMode="auto">
            <a:xfrm>
              <a:off x="1824" y="1200"/>
              <a:ext cx="212" cy="404"/>
            </a:xfrm>
            <a:prstGeom prst="rect">
              <a:avLst/>
            </a:prstGeom>
            <a:noFill/>
            <a:ln w="9525">
              <a:noFill/>
              <a:miter lim="800000"/>
              <a:headEnd/>
              <a:tailEnd/>
            </a:ln>
            <a:effectLst/>
          </p:spPr>
          <p:txBody>
            <a:bodyPr wrap="none">
              <a:spAutoFit/>
            </a:bodyPr>
            <a:lstStyle/>
            <a:p>
              <a:pPr eaLnBrk="1" hangingPunct="1">
                <a:defRPr/>
              </a:pPr>
              <a:r>
                <a:rPr lang="en-US" altLang="zh-CN" sz="3600" b="1">
                  <a:solidFill>
                    <a:schemeClr val="tx2"/>
                  </a:solidFill>
                  <a:effectLst>
                    <a:outerShdw blurRad="38100" dist="38100" dir="2700000" algn="tl">
                      <a:srgbClr val="000000"/>
                    </a:outerShdw>
                  </a:effectLst>
                </a:rPr>
                <a:t>f</a:t>
              </a:r>
              <a:endParaRPr lang="en-US" altLang="zh-CN" sz="3600" b="1" baseline="-25000">
                <a:solidFill>
                  <a:schemeClr val="tx2"/>
                </a:solidFill>
                <a:effectLst>
                  <a:outerShdw blurRad="38100" dist="38100" dir="2700000" algn="tl">
                    <a:srgbClr val="000000"/>
                  </a:outerShdw>
                </a:effectLst>
              </a:endParaRPr>
            </a:p>
          </p:txBody>
        </p:sp>
        <p:sp>
          <p:nvSpPr>
            <p:cNvPr id="92192" name="Text Box 32"/>
            <p:cNvSpPr txBox="1">
              <a:spLocks noChangeArrowheads="1"/>
            </p:cNvSpPr>
            <p:nvPr/>
          </p:nvSpPr>
          <p:spPr bwMode="auto">
            <a:xfrm>
              <a:off x="3477" y="1200"/>
              <a:ext cx="244" cy="404"/>
            </a:xfrm>
            <a:prstGeom prst="rect">
              <a:avLst/>
            </a:prstGeom>
            <a:noFill/>
            <a:ln w="9525">
              <a:noFill/>
              <a:miter lim="800000"/>
              <a:headEnd/>
              <a:tailEnd/>
            </a:ln>
            <a:effectLst/>
          </p:spPr>
          <p:txBody>
            <a:bodyPr wrap="none">
              <a:spAutoFit/>
            </a:bodyPr>
            <a:lstStyle/>
            <a:p>
              <a:pPr eaLnBrk="1" hangingPunct="1">
                <a:defRPr/>
              </a:pPr>
              <a:r>
                <a:rPr lang="en-US" altLang="zh-CN" sz="3600" b="1">
                  <a:solidFill>
                    <a:schemeClr val="tx2"/>
                  </a:solidFill>
                  <a:effectLst>
                    <a:outerShdw blurRad="38100" dist="38100" dir="2700000" algn="tl">
                      <a:srgbClr val="000000"/>
                    </a:outerShdw>
                  </a:effectLst>
                </a:rPr>
                <a:t>e</a:t>
              </a:r>
              <a:endParaRPr lang="en-US" altLang="zh-CN" sz="3600" b="1" baseline="-25000">
                <a:solidFill>
                  <a:schemeClr val="tx2"/>
                </a:solidFill>
                <a:effectLst>
                  <a:outerShdw blurRad="38100" dist="38100" dir="2700000" algn="tl">
                    <a:srgbClr val="000000"/>
                  </a:outerShdw>
                </a:effectLst>
              </a:endParaRPr>
            </a:p>
          </p:txBody>
        </p:sp>
        <p:sp>
          <p:nvSpPr>
            <p:cNvPr id="151601" name="Oval 33"/>
            <p:cNvSpPr>
              <a:spLocks noChangeArrowheads="1"/>
            </p:cNvSpPr>
            <p:nvPr/>
          </p:nvSpPr>
          <p:spPr bwMode="auto">
            <a:xfrm>
              <a:off x="3451"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51602" name="Oval 34"/>
            <p:cNvSpPr>
              <a:spLocks noChangeArrowheads="1"/>
            </p:cNvSpPr>
            <p:nvPr/>
          </p:nvSpPr>
          <p:spPr bwMode="auto">
            <a:xfrm>
              <a:off x="184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195" name="Text Box 35"/>
            <p:cNvSpPr txBox="1">
              <a:spLocks noChangeArrowheads="1"/>
            </p:cNvSpPr>
            <p:nvPr/>
          </p:nvSpPr>
          <p:spPr bwMode="auto">
            <a:xfrm>
              <a:off x="1414" y="2177"/>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8</a:t>
              </a:r>
              <a:endParaRPr lang="en-US" altLang="zh-CN" sz="2800" b="1" baseline="-25000">
                <a:effectLst>
                  <a:outerShdw blurRad="38100" dist="38100" dir="2700000" algn="tl">
                    <a:srgbClr val="000000"/>
                  </a:outerShdw>
                </a:effectLst>
              </a:endParaRPr>
            </a:p>
          </p:txBody>
        </p:sp>
        <p:sp>
          <p:nvSpPr>
            <p:cNvPr id="92196" name="Text Box 36"/>
            <p:cNvSpPr txBox="1">
              <a:spLocks noChangeArrowheads="1"/>
            </p:cNvSpPr>
            <p:nvPr/>
          </p:nvSpPr>
          <p:spPr bwMode="auto">
            <a:xfrm>
              <a:off x="1740" y="1920"/>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1</a:t>
              </a:r>
              <a:endParaRPr lang="en-US" altLang="zh-CN" sz="2800" b="1" baseline="-25000">
                <a:effectLst>
                  <a:outerShdw blurRad="38100" dist="38100" dir="2700000" algn="tl">
                    <a:srgbClr val="000000"/>
                  </a:outerShdw>
                </a:effectLst>
              </a:endParaRPr>
            </a:p>
          </p:txBody>
        </p:sp>
        <p:sp>
          <p:nvSpPr>
            <p:cNvPr id="92197" name="Text Box 37"/>
            <p:cNvSpPr txBox="1">
              <a:spLocks noChangeArrowheads="1"/>
            </p:cNvSpPr>
            <p:nvPr/>
          </p:nvSpPr>
          <p:spPr bwMode="auto">
            <a:xfrm>
              <a:off x="1692" y="2841"/>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4</a:t>
              </a:r>
              <a:endParaRPr lang="en-US" altLang="zh-CN" sz="2800" b="1" baseline="-25000">
                <a:effectLst>
                  <a:outerShdw blurRad="38100" dist="38100" dir="2700000" algn="tl">
                    <a:srgbClr val="000000"/>
                  </a:outerShdw>
                </a:effectLst>
              </a:endParaRPr>
            </a:p>
          </p:txBody>
        </p:sp>
        <p:sp>
          <p:nvSpPr>
            <p:cNvPr id="92198" name="Text Box 38"/>
            <p:cNvSpPr txBox="1">
              <a:spLocks noChangeArrowheads="1"/>
            </p:cNvSpPr>
            <p:nvPr/>
          </p:nvSpPr>
          <p:spPr bwMode="auto">
            <a:xfrm>
              <a:off x="2220" y="2640"/>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4</a:t>
              </a:r>
              <a:endParaRPr lang="en-US" altLang="zh-CN" sz="2800" b="1" baseline="-25000">
                <a:effectLst>
                  <a:outerShdw blurRad="38100" dist="38100" dir="2700000" algn="tl">
                    <a:srgbClr val="000000"/>
                  </a:outerShdw>
                </a:effectLst>
              </a:endParaRPr>
            </a:p>
          </p:txBody>
        </p:sp>
        <p:sp>
          <p:nvSpPr>
            <p:cNvPr id="92199" name="Text Box 39"/>
            <p:cNvSpPr txBox="1">
              <a:spLocks noChangeArrowheads="1"/>
            </p:cNvSpPr>
            <p:nvPr/>
          </p:nvSpPr>
          <p:spPr bwMode="auto">
            <a:xfrm>
              <a:off x="2832" y="2688"/>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3</a:t>
              </a:r>
              <a:endParaRPr lang="en-US" altLang="zh-CN" sz="2800" b="1" baseline="-25000">
                <a:effectLst>
                  <a:outerShdw blurRad="38100" dist="38100" dir="2700000" algn="tl">
                    <a:srgbClr val="000000"/>
                  </a:outerShdw>
                </a:effectLst>
              </a:endParaRPr>
            </a:p>
          </p:txBody>
        </p:sp>
        <p:sp>
          <p:nvSpPr>
            <p:cNvPr id="92200" name="Text Box 40"/>
            <p:cNvSpPr txBox="1">
              <a:spLocks noChangeArrowheads="1"/>
            </p:cNvSpPr>
            <p:nvPr/>
          </p:nvSpPr>
          <p:spPr bwMode="auto">
            <a:xfrm>
              <a:off x="3506" y="2736"/>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4</a:t>
              </a:r>
              <a:endParaRPr lang="en-US" altLang="zh-CN" sz="2800" b="1" baseline="-25000">
                <a:effectLst>
                  <a:outerShdw blurRad="38100" dist="38100" dir="2700000" algn="tl">
                    <a:srgbClr val="000000"/>
                  </a:outerShdw>
                </a:effectLst>
              </a:endParaRPr>
            </a:p>
          </p:txBody>
        </p:sp>
        <p:sp>
          <p:nvSpPr>
            <p:cNvPr id="92201" name="Text Box 41"/>
            <p:cNvSpPr txBox="1">
              <a:spLocks noChangeArrowheads="1"/>
            </p:cNvSpPr>
            <p:nvPr/>
          </p:nvSpPr>
          <p:spPr bwMode="auto">
            <a:xfrm>
              <a:off x="2688" y="2188"/>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7</a:t>
              </a:r>
              <a:endParaRPr lang="en-US" altLang="zh-CN" sz="2800" b="1" baseline="-25000">
                <a:effectLst>
                  <a:outerShdw blurRad="38100" dist="38100" dir="2700000" algn="tl">
                    <a:srgbClr val="000000"/>
                  </a:outerShdw>
                </a:effectLst>
              </a:endParaRPr>
            </a:p>
          </p:txBody>
        </p:sp>
        <p:sp>
          <p:nvSpPr>
            <p:cNvPr id="92202" name="Text Box 42"/>
            <p:cNvSpPr txBox="1">
              <a:spLocks noChangeArrowheads="1"/>
            </p:cNvSpPr>
            <p:nvPr/>
          </p:nvSpPr>
          <p:spPr bwMode="auto">
            <a:xfrm>
              <a:off x="2256" y="1920"/>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2</a:t>
              </a:r>
              <a:endParaRPr lang="en-US" altLang="zh-CN" sz="2800" b="1" baseline="-25000">
                <a:effectLst>
                  <a:outerShdw blurRad="38100" dist="38100" dir="2700000" algn="tl">
                    <a:srgbClr val="000000"/>
                  </a:outerShdw>
                </a:effectLst>
              </a:endParaRPr>
            </a:p>
          </p:txBody>
        </p:sp>
        <p:sp>
          <p:nvSpPr>
            <p:cNvPr id="92203" name="Text Box 43"/>
            <p:cNvSpPr txBox="1">
              <a:spLocks noChangeArrowheads="1"/>
            </p:cNvSpPr>
            <p:nvPr/>
          </p:nvSpPr>
          <p:spPr bwMode="auto">
            <a:xfrm>
              <a:off x="3072" y="1920"/>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3</a:t>
              </a:r>
              <a:endParaRPr lang="en-US" altLang="zh-CN" sz="2800" b="1" baseline="-25000">
                <a:effectLst>
                  <a:outerShdw blurRad="38100" dist="38100" dir="2700000" algn="tl">
                    <a:srgbClr val="000000"/>
                  </a:outerShdw>
                </a:effectLst>
              </a:endParaRPr>
            </a:p>
          </p:txBody>
        </p:sp>
        <p:sp>
          <p:nvSpPr>
            <p:cNvPr id="92204" name="Text Box 44"/>
            <p:cNvSpPr txBox="1">
              <a:spLocks noChangeArrowheads="1"/>
            </p:cNvSpPr>
            <p:nvPr/>
          </p:nvSpPr>
          <p:spPr bwMode="auto">
            <a:xfrm>
              <a:off x="3504" y="1824"/>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5</a:t>
              </a:r>
              <a:endParaRPr lang="en-US" altLang="zh-CN" sz="2800" b="1" baseline="-25000">
                <a:effectLst>
                  <a:outerShdw blurRad="38100" dist="38100" dir="2700000" algn="tl">
                    <a:srgbClr val="000000"/>
                  </a:outerShdw>
                </a:effectLst>
              </a:endParaRPr>
            </a:p>
          </p:txBody>
        </p:sp>
        <p:sp>
          <p:nvSpPr>
            <p:cNvPr id="92205" name="Text Box 45"/>
            <p:cNvSpPr txBox="1">
              <a:spLocks noChangeArrowheads="1"/>
            </p:cNvSpPr>
            <p:nvPr/>
          </p:nvSpPr>
          <p:spPr bwMode="auto">
            <a:xfrm>
              <a:off x="4044" y="2832"/>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6</a:t>
              </a:r>
              <a:endParaRPr lang="en-US" altLang="zh-CN" sz="2800" b="1" baseline="-25000">
                <a:effectLst>
                  <a:outerShdw blurRad="38100" dist="38100" dir="2700000" algn="tl">
                    <a:srgbClr val="000000"/>
                  </a:outerShdw>
                </a:effectLst>
              </a:endParaRPr>
            </a:p>
          </p:txBody>
        </p:sp>
        <p:sp>
          <p:nvSpPr>
            <p:cNvPr id="92206" name="Text Box 46"/>
            <p:cNvSpPr txBox="1">
              <a:spLocks noChangeArrowheads="1"/>
            </p:cNvSpPr>
            <p:nvPr/>
          </p:nvSpPr>
          <p:spPr bwMode="auto">
            <a:xfrm>
              <a:off x="3948" y="2400"/>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3</a:t>
              </a:r>
              <a:endParaRPr lang="en-US" altLang="zh-CN" sz="2800" b="1" baseline="-25000">
                <a:effectLst>
                  <a:outerShdw blurRad="38100" dist="38100" dir="2700000" algn="tl">
                    <a:srgbClr val="000000"/>
                  </a:outerShdw>
                </a:effectLst>
              </a:endParaRPr>
            </a:p>
          </p:txBody>
        </p:sp>
        <p:sp>
          <p:nvSpPr>
            <p:cNvPr id="92207" name="Text Box 47"/>
            <p:cNvSpPr txBox="1">
              <a:spLocks noChangeArrowheads="1"/>
            </p:cNvSpPr>
            <p:nvPr/>
          </p:nvSpPr>
          <p:spPr bwMode="auto">
            <a:xfrm>
              <a:off x="2640" y="1344"/>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2</a:t>
              </a:r>
              <a:endParaRPr lang="en-US" altLang="zh-CN" sz="2800" b="1" baseline="-25000">
                <a:effectLst>
                  <a:outerShdw blurRad="38100" dist="38100" dir="2700000" algn="tl">
                    <a:srgbClr val="000000"/>
                  </a:outerShdw>
                </a:effectLst>
              </a:endParaRPr>
            </a:p>
          </p:txBody>
        </p:sp>
        <p:sp>
          <p:nvSpPr>
            <p:cNvPr id="92208" name="Text Box 48"/>
            <p:cNvSpPr txBox="1">
              <a:spLocks noChangeArrowheads="1"/>
            </p:cNvSpPr>
            <p:nvPr/>
          </p:nvSpPr>
          <p:spPr bwMode="auto">
            <a:xfrm>
              <a:off x="4032" y="1776"/>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1</a:t>
              </a:r>
              <a:endParaRPr lang="en-US" altLang="zh-CN" sz="2800" b="1" baseline="-25000">
                <a:effectLst>
                  <a:outerShdw blurRad="38100" dist="38100" dir="2700000" algn="tl">
                    <a:srgbClr val="000000"/>
                  </a:outerShdw>
                </a:effectLst>
              </a:endParaRPr>
            </a:p>
          </p:txBody>
        </p:sp>
        <p:sp>
          <p:nvSpPr>
            <p:cNvPr id="92209" name="Text Box 49"/>
            <p:cNvSpPr txBox="1">
              <a:spLocks noChangeArrowheads="1"/>
            </p:cNvSpPr>
            <p:nvPr/>
          </p:nvSpPr>
          <p:spPr bwMode="auto">
            <a:xfrm>
              <a:off x="1900" y="2380"/>
              <a:ext cx="372" cy="404"/>
            </a:xfrm>
            <a:prstGeom prst="rect">
              <a:avLst/>
            </a:prstGeom>
            <a:noFill/>
            <a:ln w="9525">
              <a:noFill/>
              <a:miter lim="800000"/>
              <a:headEnd/>
              <a:tailEnd/>
            </a:ln>
            <a:effectLst/>
          </p:spPr>
          <p:txBody>
            <a:bodyPr wrap="none">
              <a:spAutoFit/>
            </a:bodyPr>
            <a:lstStyle/>
            <a:p>
              <a:pPr eaLnBrk="1" hangingPunct="1">
                <a:defRPr/>
              </a:pPr>
              <a:r>
                <a:rPr lang="en-US" altLang="zh-CN" sz="3600" b="1">
                  <a:solidFill>
                    <a:schemeClr val="tx2"/>
                  </a:solidFill>
                  <a:effectLst>
                    <a:outerShdw blurRad="38100" dist="38100" dir="2700000" algn="tl">
                      <a:srgbClr val="000000"/>
                    </a:outerShdw>
                  </a:effectLst>
                </a:rPr>
                <a:t>u</a:t>
              </a:r>
              <a:r>
                <a:rPr lang="en-US" altLang="zh-CN" sz="3600" b="1" baseline="-25000">
                  <a:solidFill>
                    <a:schemeClr val="tx2"/>
                  </a:solidFill>
                  <a:effectLst>
                    <a:outerShdw blurRad="38100" dist="38100" dir="2700000" algn="tl">
                      <a:srgbClr val="000000"/>
                    </a:outerShdw>
                  </a:effectLst>
                </a:rPr>
                <a:t>0</a:t>
              </a:r>
            </a:p>
          </p:txBody>
        </p:sp>
        <p:sp>
          <p:nvSpPr>
            <p:cNvPr id="92210" name="Text Box 50"/>
            <p:cNvSpPr txBox="1">
              <a:spLocks noChangeArrowheads="1"/>
            </p:cNvSpPr>
            <p:nvPr/>
          </p:nvSpPr>
          <p:spPr bwMode="auto">
            <a:xfrm>
              <a:off x="3504" y="2331"/>
              <a:ext cx="260" cy="404"/>
            </a:xfrm>
            <a:prstGeom prst="rect">
              <a:avLst/>
            </a:prstGeom>
            <a:noFill/>
            <a:ln w="9525">
              <a:noFill/>
              <a:miter lim="800000"/>
              <a:headEnd/>
              <a:tailEnd/>
            </a:ln>
            <a:effectLst/>
          </p:spPr>
          <p:txBody>
            <a:bodyPr wrap="none">
              <a:spAutoFit/>
            </a:bodyPr>
            <a:lstStyle/>
            <a:p>
              <a:pPr eaLnBrk="1" hangingPunct="1">
                <a:defRPr/>
              </a:pPr>
              <a:r>
                <a:rPr lang="en-US" altLang="zh-CN" sz="3600" b="1">
                  <a:solidFill>
                    <a:schemeClr val="tx2"/>
                  </a:solidFill>
                  <a:effectLst>
                    <a:outerShdw blurRad="38100" dist="38100" dir="2700000" algn="tl">
                      <a:srgbClr val="000000"/>
                    </a:outerShdw>
                  </a:effectLst>
                </a:rPr>
                <a:t>g</a:t>
              </a:r>
              <a:endParaRPr lang="en-US" altLang="zh-CN" sz="3600" b="1" baseline="-25000">
                <a:solidFill>
                  <a:schemeClr val="tx2"/>
                </a:solidFill>
                <a:effectLst>
                  <a:outerShdw blurRad="38100" dist="38100" dir="2700000" algn="tl">
                    <a:srgbClr val="000000"/>
                  </a:outerShdw>
                </a:effectLst>
              </a:endParaRPr>
            </a:p>
          </p:txBody>
        </p:sp>
      </p:grpSp>
      <p:sp>
        <p:nvSpPr>
          <p:cNvPr id="92211" name="Line 51"/>
          <p:cNvSpPr>
            <a:spLocks noChangeShapeType="1"/>
          </p:cNvSpPr>
          <p:nvPr/>
        </p:nvSpPr>
        <p:spPr bwMode="auto">
          <a:xfrm>
            <a:off x="3086100" y="2590800"/>
            <a:ext cx="0" cy="118745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212" name="Line 52"/>
          <p:cNvSpPr>
            <a:spLocks noChangeShapeType="1"/>
          </p:cNvSpPr>
          <p:nvPr/>
        </p:nvSpPr>
        <p:spPr bwMode="auto">
          <a:xfrm flipH="1">
            <a:off x="3200400" y="2514600"/>
            <a:ext cx="2362200" cy="129540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213" name="Line 53"/>
          <p:cNvSpPr>
            <a:spLocks noChangeShapeType="1"/>
          </p:cNvSpPr>
          <p:nvPr/>
        </p:nvSpPr>
        <p:spPr bwMode="auto">
          <a:xfrm>
            <a:off x="5753100" y="2590800"/>
            <a:ext cx="1714500" cy="121920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214" name="Line 54"/>
          <p:cNvSpPr>
            <a:spLocks noChangeShapeType="1"/>
          </p:cNvSpPr>
          <p:nvPr/>
        </p:nvSpPr>
        <p:spPr bwMode="auto">
          <a:xfrm>
            <a:off x="3086100" y="3962400"/>
            <a:ext cx="0" cy="114300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215" name="Line 55"/>
          <p:cNvSpPr>
            <a:spLocks noChangeShapeType="1"/>
          </p:cNvSpPr>
          <p:nvPr/>
        </p:nvSpPr>
        <p:spPr bwMode="auto">
          <a:xfrm>
            <a:off x="1600200" y="3886200"/>
            <a:ext cx="1371600" cy="129540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216" name="Freeform 56"/>
          <p:cNvSpPr>
            <a:spLocks/>
          </p:cNvSpPr>
          <p:nvPr/>
        </p:nvSpPr>
        <p:spPr bwMode="auto">
          <a:xfrm>
            <a:off x="5765800" y="3836988"/>
            <a:ext cx="1612900" cy="1587"/>
          </a:xfrm>
          <a:custGeom>
            <a:avLst/>
            <a:gdLst>
              <a:gd name="T0" fmla="*/ 2147483646 w 1016"/>
              <a:gd name="T1" fmla="*/ 2147483646 h 1"/>
              <a:gd name="T2" fmla="*/ 0 w 1016"/>
              <a:gd name="T3" fmla="*/ 0 h 1"/>
              <a:gd name="T4" fmla="*/ 0 60000 65536"/>
              <a:gd name="T5" fmla="*/ 0 60000 65536"/>
              <a:gd name="T6" fmla="*/ 0 w 1016"/>
              <a:gd name="T7" fmla="*/ 0 h 1"/>
              <a:gd name="T8" fmla="*/ 1016 w 1016"/>
              <a:gd name="T9" fmla="*/ 1 h 1"/>
            </a:gdLst>
            <a:ahLst/>
            <a:cxnLst>
              <a:cxn ang="T4">
                <a:pos x="T0" y="T1"/>
              </a:cxn>
              <a:cxn ang="T5">
                <a:pos x="T2" y="T3"/>
              </a:cxn>
            </a:cxnLst>
            <a:rect l="T6" t="T7" r="T8" b="T9"/>
            <a:pathLst>
              <a:path w="1016" h="1">
                <a:moveTo>
                  <a:pt x="1016" y="1"/>
                </a:moveTo>
                <a:lnTo>
                  <a:pt x="0" y="0"/>
                </a:lnTo>
              </a:path>
            </a:pathLst>
          </a:custGeom>
          <a:noFill/>
          <a:ln w="76200" cmpd="sng">
            <a:solidFill>
              <a:srgbClr val="FFC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2217" name="Line 57"/>
          <p:cNvSpPr>
            <a:spLocks noChangeShapeType="1"/>
          </p:cNvSpPr>
          <p:nvPr/>
        </p:nvSpPr>
        <p:spPr bwMode="auto">
          <a:xfrm flipV="1">
            <a:off x="5778500" y="3886200"/>
            <a:ext cx="1600200" cy="129540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218" name="Oval 58"/>
          <p:cNvSpPr>
            <a:spLocks noChangeArrowheads="1"/>
          </p:cNvSpPr>
          <p:nvPr/>
        </p:nvSpPr>
        <p:spPr bwMode="auto">
          <a:xfrm>
            <a:off x="2971800" y="3733800"/>
            <a:ext cx="228600" cy="228600"/>
          </a:xfrm>
          <a:prstGeom prst="ellipse">
            <a:avLst/>
          </a:prstGeom>
          <a:solidFill>
            <a:srgbClr val="000000"/>
          </a:solidFill>
          <a:ln w="9525">
            <a:solidFill>
              <a:srgbClr val="DFEF49"/>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219" name="Oval 59"/>
          <p:cNvSpPr>
            <a:spLocks noChangeArrowheads="1"/>
          </p:cNvSpPr>
          <p:nvPr/>
        </p:nvSpPr>
        <p:spPr bwMode="auto">
          <a:xfrm>
            <a:off x="2971800" y="2400300"/>
            <a:ext cx="228600" cy="228600"/>
          </a:xfrm>
          <a:prstGeom prst="ellipse">
            <a:avLst/>
          </a:prstGeom>
          <a:solidFill>
            <a:srgbClr val="000000"/>
          </a:solidFill>
          <a:ln w="9525">
            <a:solidFill>
              <a:srgbClr val="DFEF49"/>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220" name="Oval 60"/>
          <p:cNvSpPr>
            <a:spLocks noChangeArrowheads="1"/>
          </p:cNvSpPr>
          <p:nvPr/>
        </p:nvSpPr>
        <p:spPr bwMode="auto">
          <a:xfrm>
            <a:off x="1447800" y="3708400"/>
            <a:ext cx="228600" cy="228600"/>
          </a:xfrm>
          <a:prstGeom prst="ellipse">
            <a:avLst/>
          </a:prstGeom>
          <a:solidFill>
            <a:srgbClr val="000000"/>
          </a:solidFill>
          <a:ln w="9525">
            <a:solidFill>
              <a:srgbClr val="DFEF49"/>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221" name="Oval 61"/>
          <p:cNvSpPr>
            <a:spLocks noChangeArrowheads="1"/>
          </p:cNvSpPr>
          <p:nvPr/>
        </p:nvSpPr>
        <p:spPr bwMode="auto">
          <a:xfrm>
            <a:off x="2971800" y="5105400"/>
            <a:ext cx="228600" cy="228600"/>
          </a:xfrm>
          <a:prstGeom prst="ellipse">
            <a:avLst/>
          </a:prstGeom>
          <a:solidFill>
            <a:srgbClr val="000000"/>
          </a:solidFill>
          <a:ln w="9525">
            <a:solidFill>
              <a:srgbClr val="DFEF49"/>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222" name="Oval 62"/>
          <p:cNvSpPr>
            <a:spLocks noChangeArrowheads="1"/>
          </p:cNvSpPr>
          <p:nvPr/>
        </p:nvSpPr>
        <p:spPr bwMode="auto">
          <a:xfrm>
            <a:off x="5549900" y="2400300"/>
            <a:ext cx="228600" cy="228600"/>
          </a:xfrm>
          <a:prstGeom prst="ellipse">
            <a:avLst/>
          </a:prstGeom>
          <a:solidFill>
            <a:srgbClr val="000000"/>
          </a:solidFill>
          <a:ln w="9525">
            <a:solidFill>
              <a:srgbClr val="DFEF49"/>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223" name="Oval 63"/>
          <p:cNvSpPr>
            <a:spLocks noChangeArrowheads="1"/>
          </p:cNvSpPr>
          <p:nvPr/>
        </p:nvSpPr>
        <p:spPr bwMode="auto">
          <a:xfrm>
            <a:off x="5524500" y="3721100"/>
            <a:ext cx="228600" cy="228600"/>
          </a:xfrm>
          <a:prstGeom prst="ellipse">
            <a:avLst/>
          </a:prstGeom>
          <a:solidFill>
            <a:srgbClr val="000000"/>
          </a:solidFill>
          <a:ln w="9525">
            <a:solidFill>
              <a:srgbClr val="DFEF49"/>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224" name="Oval 64"/>
          <p:cNvSpPr>
            <a:spLocks noChangeArrowheads="1"/>
          </p:cNvSpPr>
          <p:nvPr/>
        </p:nvSpPr>
        <p:spPr bwMode="auto">
          <a:xfrm>
            <a:off x="7378700" y="3733800"/>
            <a:ext cx="228600" cy="228600"/>
          </a:xfrm>
          <a:prstGeom prst="ellipse">
            <a:avLst/>
          </a:prstGeom>
          <a:solidFill>
            <a:srgbClr val="000000"/>
          </a:solidFill>
          <a:ln w="9525">
            <a:solidFill>
              <a:srgbClr val="DFEF49"/>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225" name="Oval 65"/>
          <p:cNvSpPr>
            <a:spLocks noChangeArrowheads="1"/>
          </p:cNvSpPr>
          <p:nvPr/>
        </p:nvSpPr>
        <p:spPr bwMode="auto">
          <a:xfrm>
            <a:off x="5549900" y="5118100"/>
            <a:ext cx="228600" cy="228600"/>
          </a:xfrm>
          <a:prstGeom prst="ellipse">
            <a:avLst/>
          </a:prstGeom>
          <a:solidFill>
            <a:srgbClr val="000000"/>
          </a:solidFill>
          <a:ln w="9525">
            <a:solidFill>
              <a:srgbClr val="DFEF49"/>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5157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E791EEB-8DE3-463E-ADAF-7DE1232C55DD}" type="slidenum">
              <a:rPr kumimoji="0" lang="zh-CN" altLang="en-US" sz="1400" b="0" smtClean="0"/>
              <a:pPr>
                <a:spcBef>
                  <a:spcPct val="0"/>
                </a:spcBef>
                <a:buClrTx/>
                <a:buFontTx/>
                <a:buNone/>
              </a:pPr>
              <a:t>89</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92218"/>
                                        </p:tgtEl>
                                        <p:attrNameLst>
                                          <p:attrName>style.visibility</p:attrName>
                                        </p:attrNameLst>
                                      </p:cBhvr>
                                      <p:to>
                                        <p:strVal val="visible"/>
                                      </p:to>
                                    </p:set>
                                    <p:anim calcmode="lin" valueType="num">
                                      <p:cBhvr>
                                        <p:cTn id="7" dur="5000" fill="hold"/>
                                        <p:tgtEl>
                                          <p:spTgt spid="92218"/>
                                        </p:tgtEl>
                                        <p:attrNameLst>
                                          <p:attrName>ppt_w</p:attrName>
                                        </p:attrNameLst>
                                      </p:cBhvr>
                                      <p:tavLst>
                                        <p:tav tm="0" fmla="#ppt_w*sin(2.5*pi*$)">
                                          <p:val>
                                            <p:fltVal val="0"/>
                                          </p:val>
                                        </p:tav>
                                        <p:tav tm="100000">
                                          <p:val>
                                            <p:fltVal val="1"/>
                                          </p:val>
                                        </p:tav>
                                      </p:tavLst>
                                    </p:anim>
                                    <p:anim calcmode="lin" valueType="num">
                                      <p:cBhvr>
                                        <p:cTn id="8" dur="5000" fill="hold"/>
                                        <p:tgtEl>
                                          <p:spTgt spid="9221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92219"/>
                                        </p:tgtEl>
                                        <p:attrNameLst>
                                          <p:attrName>style.visibility</p:attrName>
                                        </p:attrNameLst>
                                      </p:cBhvr>
                                      <p:to>
                                        <p:strVal val="visible"/>
                                      </p:to>
                                    </p:set>
                                    <p:anim calcmode="lin" valueType="num">
                                      <p:cBhvr>
                                        <p:cTn id="13" dur="5000" fill="hold"/>
                                        <p:tgtEl>
                                          <p:spTgt spid="92219"/>
                                        </p:tgtEl>
                                        <p:attrNameLst>
                                          <p:attrName>ppt_w</p:attrName>
                                        </p:attrNameLst>
                                      </p:cBhvr>
                                      <p:tavLst>
                                        <p:tav tm="0" fmla="#ppt_w*sin(2.5*pi*$)">
                                          <p:val>
                                            <p:fltVal val="0"/>
                                          </p:val>
                                        </p:tav>
                                        <p:tav tm="100000">
                                          <p:val>
                                            <p:fltVal val="1"/>
                                          </p:val>
                                        </p:tav>
                                      </p:tavLst>
                                    </p:anim>
                                    <p:anim calcmode="lin" valueType="num">
                                      <p:cBhvr>
                                        <p:cTn id="14" dur="5000" fill="hold"/>
                                        <p:tgtEl>
                                          <p:spTgt spid="9221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2211"/>
                                        </p:tgtEl>
                                        <p:attrNameLst>
                                          <p:attrName>style.visibility</p:attrName>
                                        </p:attrNameLst>
                                      </p:cBhvr>
                                      <p:to>
                                        <p:strVal val="visible"/>
                                      </p:to>
                                    </p:set>
                                    <p:animEffect transition="in" filter="wipe(down)">
                                      <p:cBhvr>
                                        <p:cTn id="19" dur="500"/>
                                        <p:tgtEl>
                                          <p:spTgt spid="9221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9" presetClass="entr" presetSubtype="10" fill="hold" grpId="0" nodeType="clickEffect">
                                  <p:stCondLst>
                                    <p:cond delay="0"/>
                                  </p:stCondLst>
                                  <p:childTnLst>
                                    <p:set>
                                      <p:cBhvr>
                                        <p:cTn id="23" dur="1" fill="hold">
                                          <p:stCondLst>
                                            <p:cond delay="0"/>
                                          </p:stCondLst>
                                        </p:cTn>
                                        <p:tgtEl>
                                          <p:spTgt spid="92222"/>
                                        </p:tgtEl>
                                        <p:attrNameLst>
                                          <p:attrName>style.visibility</p:attrName>
                                        </p:attrNameLst>
                                      </p:cBhvr>
                                      <p:to>
                                        <p:strVal val="visible"/>
                                      </p:to>
                                    </p:set>
                                    <p:anim calcmode="lin" valueType="num">
                                      <p:cBhvr>
                                        <p:cTn id="24" dur="5000" fill="hold"/>
                                        <p:tgtEl>
                                          <p:spTgt spid="92222"/>
                                        </p:tgtEl>
                                        <p:attrNameLst>
                                          <p:attrName>ppt_w</p:attrName>
                                        </p:attrNameLst>
                                      </p:cBhvr>
                                      <p:tavLst>
                                        <p:tav tm="0" fmla="#ppt_w*sin(2.5*pi*$)">
                                          <p:val>
                                            <p:fltVal val="0"/>
                                          </p:val>
                                        </p:tav>
                                        <p:tav tm="100000">
                                          <p:val>
                                            <p:fltVal val="1"/>
                                          </p:val>
                                        </p:tav>
                                      </p:tavLst>
                                    </p:anim>
                                    <p:anim calcmode="lin" valueType="num">
                                      <p:cBhvr>
                                        <p:cTn id="25" dur="5000" fill="hold"/>
                                        <p:tgtEl>
                                          <p:spTgt spid="92222"/>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2212"/>
                                        </p:tgtEl>
                                        <p:attrNameLst>
                                          <p:attrName>style.visibility</p:attrName>
                                        </p:attrNameLst>
                                      </p:cBhvr>
                                      <p:to>
                                        <p:strVal val="visible"/>
                                      </p:to>
                                    </p:set>
                                    <p:animEffect transition="in" filter="wipe(down)">
                                      <p:cBhvr>
                                        <p:cTn id="30" dur="500"/>
                                        <p:tgtEl>
                                          <p:spTgt spid="922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9" presetClass="entr" presetSubtype="10" fill="hold" grpId="0" nodeType="clickEffect">
                                  <p:stCondLst>
                                    <p:cond delay="0"/>
                                  </p:stCondLst>
                                  <p:childTnLst>
                                    <p:set>
                                      <p:cBhvr>
                                        <p:cTn id="34" dur="1" fill="hold">
                                          <p:stCondLst>
                                            <p:cond delay="0"/>
                                          </p:stCondLst>
                                        </p:cTn>
                                        <p:tgtEl>
                                          <p:spTgt spid="92224"/>
                                        </p:tgtEl>
                                        <p:attrNameLst>
                                          <p:attrName>style.visibility</p:attrName>
                                        </p:attrNameLst>
                                      </p:cBhvr>
                                      <p:to>
                                        <p:strVal val="visible"/>
                                      </p:to>
                                    </p:set>
                                    <p:anim calcmode="lin" valueType="num">
                                      <p:cBhvr>
                                        <p:cTn id="35" dur="5000" fill="hold"/>
                                        <p:tgtEl>
                                          <p:spTgt spid="92224"/>
                                        </p:tgtEl>
                                        <p:attrNameLst>
                                          <p:attrName>ppt_w</p:attrName>
                                        </p:attrNameLst>
                                      </p:cBhvr>
                                      <p:tavLst>
                                        <p:tav tm="0" fmla="#ppt_w*sin(2.5*pi*$)">
                                          <p:val>
                                            <p:fltVal val="0"/>
                                          </p:val>
                                        </p:tav>
                                        <p:tav tm="100000">
                                          <p:val>
                                            <p:fltVal val="1"/>
                                          </p:val>
                                        </p:tav>
                                      </p:tavLst>
                                    </p:anim>
                                    <p:anim calcmode="lin" valueType="num">
                                      <p:cBhvr>
                                        <p:cTn id="36" dur="5000" fill="hold"/>
                                        <p:tgtEl>
                                          <p:spTgt spid="92224"/>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92213"/>
                                        </p:tgtEl>
                                        <p:attrNameLst>
                                          <p:attrName>style.visibility</p:attrName>
                                        </p:attrNameLst>
                                      </p:cBhvr>
                                      <p:to>
                                        <p:strVal val="visible"/>
                                      </p:to>
                                    </p:set>
                                    <p:animEffect transition="in" filter="wipe(up)">
                                      <p:cBhvr>
                                        <p:cTn id="41" dur="500"/>
                                        <p:tgtEl>
                                          <p:spTgt spid="9221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9" presetClass="entr" presetSubtype="10" fill="hold" grpId="0" nodeType="clickEffect">
                                  <p:stCondLst>
                                    <p:cond delay="0"/>
                                  </p:stCondLst>
                                  <p:childTnLst>
                                    <p:set>
                                      <p:cBhvr>
                                        <p:cTn id="45" dur="1" fill="hold">
                                          <p:stCondLst>
                                            <p:cond delay="0"/>
                                          </p:stCondLst>
                                        </p:cTn>
                                        <p:tgtEl>
                                          <p:spTgt spid="92221"/>
                                        </p:tgtEl>
                                        <p:attrNameLst>
                                          <p:attrName>style.visibility</p:attrName>
                                        </p:attrNameLst>
                                      </p:cBhvr>
                                      <p:to>
                                        <p:strVal val="visible"/>
                                      </p:to>
                                    </p:set>
                                    <p:anim calcmode="lin" valueType="num">
                                      <p:cBhvr>
                                        <p:cTn id="46" dur="5000" fill="hold"/>
                                        <p:tgtEl>
                                          <p:spTgt spid="92221"/>
                                        </p:tgtEl>
                                        <p:attrNameLst>
                                          <p:attrName>ppt_w</p:attrName>
                                        </p:attrNameLst>
                                      </p:cBhvr>
                                      <p:tavLst>
                                        <p:tav tm="0" fmla="#ppt_w*sin(2.5*pi*$)">
                                          <p:val>
                                            <p:fltVal val="0"/>
                                          </p:val>
                                        </p:tav>
                                        <p:tav tm="100000">
                                          <p:val>
                                            <p:fltVal val="1"/>
                                          </p:val>
                                        </p:tav>
                                      </p:tavLst>
                                    </p:anim>
                                    <p:anim calcmode="lin" valueType="num">
                                      <p:cBhvr>
                                        <p:cTn id="47" dur="5000" fill="hold"/>
                                        <p:tgtEl>
                                          <p:spTgt spid="92221"/>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92214"/>
                                        </p:tgtEl>
                                        <p:attrNameLst>
                                          <p:attrName>style.visibility</p:attrName>
                                        </p:attrNameLst>
                                      </p:cBhvr>
                                      <p:to>
                                        <p:strVal val="visible"/>
                                      </p:to>
                                    </p:set>
                                    <p:animEffect transition="in" filter="wipe(up)">
                                      <p:cBhvr>
                                        <p:cTn id="52" dur="500"/>
                                        <p:tgtEl>
                                          <p:spTgt spid="922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9" presetClass="entr" presetSubtype="10" fill="hold" grpId="0" nodeType="clickEffect">
                                  <p:stCondLst>
                                    <p:cond delay="0"/>
                                  </p:stCondLst>
                                  <p:childTnLst>
                                    <p:set>
                                      <p:cBhvr>
                                        <p:cTn id="56" dur="1" fill="hold">
                                          <p:stCondLst>
                                            <p:cond delay="0"/>
                                          </p:stCondLst>
                                        </p:cTn>
                                        <p:tgtEl>
                                          <p:spTgt spid="92220"/>
                                        </p:tgtEl>
                                        <p:attrNameLst>
                                          <p:attrName>style.visibility</p:attrName>
                                        </p:attrNameLst>
                                      </p:cBhvr>
                                      <p:to>
                                        <p:strVal val="visible"/>
                                      </p:to>
                                    </p:set>
                                    <p:anim calcmode="lin" valueType="num">
                                      <p:cBhvr>
                                        <p:cTn id="57" dur="5000" fill="hold"/>
                                        <p:tgtEl>
                                          <p:spTgt spid="92220"/>
                                        </p:tgtEl>
                                        <p:attrNameLst>
                                          <p:attrName>ppt_w</p:attrName>
                                        </p:attrNameLst>
                                      </p:cBhvr>
                                      <p:tavLst>
                                        <p:tav tm="0" fmla="#ppt_w*sin(2.5*pi*$)">
                                          <p:val>
                                            <p:fltVal val="0"/>
                                          </p:val>
                                        </p:tav>
                                        <p:tav tm="100000">
                                          <p:val>
                                            <p:fltVal val="1"/>
                                          </p:val>
                                        </p:tav>
                                      </p:tavLst>
                                    </p:anim>
                                    <p:anim calcmode="lin" valueType="num">
                                      <p:cBhvr>
                                        <p:cTn id="58" dur="5000" fill="hold"/>
                                        <p:tgtEl>
                                          <p:spTgt spid="92220"/>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92215"/>
                                        </p:tgtEl>
                                        <p:attrNameLst>
                                          <p:attrName>style.visibility</p:attrName>
                                        </p:attrNameLst>
                                      </p:cBhvr>
                                      <p:to>
                                        <p:strVal val="visible"/>
                                      </p:to>
                                    </p:set>
                                    <p:animEffect transition="in" filter="wipe(down)">
                                      <p:cBhvr>
                                        <p:cTn id="63" dur="500"/>
                                        <p:tgtEl>
                                          <p:spTgt spid="9221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9" presetClass="entr" presetSubtype="10" fill="hold" grpId="0" nodeType="clickEffect">
                                  <p:stCondLst>
                                    <p:cond delay="0"/>
                                  </p:stCondLst>
                                  <p:childTnLst>
                                    <p:set>
                                      <p:cBhvr>
                                        <p:cTn id="67" dur="1" fill="hold">
                                          <p:stCondLst>
                                            <p:cond delay="0"/>
                                          </p:stCondLst>
                                        </p:cTn>
                                        <p:tgtEl>
                                          <p:spTgt spid="92223"/>
                                        </p:tgtEl>
                                        <p:attrNameLst>
                                          <p:attrName>style.visibility</p:attrName>
                                        </p:attrNameLst>
                                      </p:cBhvr>
                                      <p:to>
                                        <p:strVal val="visible"/>
                                      </p:to>
                                    </p:set>
                                    <p:anim calcmode="lin" valueType="num">
                                      <p:cBhvr>
                                        <p:cTn id="68" dur="5000" fill="hold"/>
                                        <p:tgtEl>
                                          <p:spTgt spid="92223"/>
                                        </p:tgtEl>
                                        <p:attrNameLst>
                                          <p:attrName>ppt_w</p:attrName>
                                        </p:attrNameLst>
                                      </p:cBhvr>
                                      <p:tavLst>
                                        <p:tav tm="0" fmla="#ppt_w*sin(2.5*pi*$)">
                                          <p:val>
                                            <p:fltVal val="0"/>
                                          </p:val>
                                        </p:tav>
                                        <p:tav tm="100000">
                                          <p:val>
                                            <p:fltVal val="1"/>
                                          </p:val>
                                        </p:tav>
                                      </p:tavLst>
                                    </p:anim>
                                    <p:anim calcmode="lin" valueType="num">
                                      <p:cBhvr>
                                        <p:cTn id="69" dur="5000" fill="hold"/>
                                        <p:tgtEl>
                                          <p:spTgt spid="92223"/>
                                        </p:tgtEl>
                                        <p:attrNameLst>
                                          <p:attrName>ppt_h</p:attrName>
                                        </p:attrNameLst>
                                      </p:cBhvr>
                                      <p:tavLst>
                                        <p:tav tm="0">
                                          <p:val>
                                            <p:strVal val="#ppt_h"/>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2" fill="hold" grpId="0" nodeType="clickEffect">
                                  <p:stCondLst>
                                    <p:cond delay="0"/>
                                  </p:stCondLst>
                                  <p:childTnLst>
                                    <p:set>
                                      <p:cBhvr>
                                        <p:cTn id="73" dur="1" fill="hold">
                                          <p:stCondLst>
                                            <p:cond delay="0"/>
                                          </p:stCondLst>
                                        </p:cTn>
                                        <p:tgtEl>
                                          <p:spTgt spid="92216"/>
                                        </p:tgtEl>
                                        <p:attrNameLst>
                                          <p:attrName>style.visibility</p:attrName>
                                        </p:attrNameLst>
                                      </p:cBhvr>
                                      <p:to>
                                        <p:strVal val="visible"/>
                                      </p:to>
                                    </p:set>
                                    <p:animEffect transition="in" filter="wipe(right)">
                                      <p:cBhvr>
                                        <p:cTn id="74" dur="500"/>
                                        <p:tgtEl>
                                          <p:spTgt spid="9221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9" presetClass="entr" presetSubtype="10" fill="hold" grpId="0" nodeType="clickEffect">
                                  <p:stCondLst>
                                    <p:cond delay="0"/>
                                  </p:stCondLst>
                                  <p:childTnLst>
                                    <p:set>
                                      <p:cBhvr>
                                        <p:cTn id="78" dur="1" fill="hold">
                                          <p:stCondLst>
                                            <p:cond delay="0"/>
                                          </p:stCondLst>
                                        </p:cTn>
                                        <p:tgtEl>
                                          <p:spTgt spid="92225"/>
                                        </p:tgtEl>
                                        <p:attrNameLst>
                                          <p:attrName>style.visibility</p:attrName>
                                        </p:attrNameLst>
                                      </p:cBhvr>
                                      <p:to>
                                        <p:strVal val="visible"/>
                                      </p:to>
                                    </p:set>
                                    <p:anim calcmode="lin" valueType="num">
                                      <p:cBhvr>
                                        <p:cTn id="79" dur="5000" fill="hold"/>
                                        <p:tgtEl>
                                          <p:spTgt spid="92225"/>
                                        </p:tgtEl>
                                        <p:attrNameLst>
                                          <p:attrName>ppt_w</p:attrName>
                                        </p:attrNameLst>
                                      </p:cBhvr>
                                      <p:tavLst>
                                        <p:tav tm="0" fmla="#ppt_w*sin(2.5*pi*$)">
                                          <p:val>
                                            <p:fltVal val="0"/>
                                          </p:val>
                                        </p:tav>
                                        <p:tav tm="100000">
                                          <p:val>
                                            <p:fltVal val="1"/>
                                          </p:val>
                                        </p:tav>
                                      </p:tavLst>
                                    </p:anim>
                                    <p:anim calcmode="lin" valueType="num">
                                      <p:cBhvr>
                                        <p:cTn id="80" dur="5000" fill="hold"/>
                                        <p:tgtEl>
                                          <p:spTgt spid="92225"/>
                                        </p:tgtEl>
                                        <p:attrNameLst>
                                          <p:attrName>ppt_h</p:attrName>
                                        </p:attrNameLst>
                                      </p:cBhvr>
                                      <p:tavLst>
                                        <p:tav tm="0">
                                          <p:val>
                                            <p:strVal val="#ppt_h"/>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92217"/>
                                        </p:tgtEl>
                                        <p:attrNameLst>
                                          <p:attrName>style.visibility</p:attrName>
                                        </p:attrNameLst>
                                      </p:cBhvr>
                                      <p:to>
                                        <p:strVal val="visible"/>
                                      </p:to>
                                    </p:set>
                                    <p:animEffect transition="in" filter="wipe(up)">
                                      <p:cBhvr>
                                        <p:cTn id="85" dur="500"/>
                                        <p:tgtEl>
                                          <p:spTgt spid="92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1" grpId="0" animBg="1"/>
      <p:bldP spid="92212" grpId="0" animBg="1"/>
      <p:bldP spid="92213" grpId="0" animBg="1"/>
      <p:bldP spid="92214" grpId="0" animBg="1"/>
      <p:bldP spid="92215" grpId="0" animBg="1"/>
      <p:bldP spid="92216" grpId="0" animBg="1"/>
      <p:bldP spid="92217" grpId="0" animBg="1"/>
      <p:bldP spid="92218" grpId="0" animBg="1"/>
      <p:bldP spid="92219" grpId="0" animBg="1"/>
      <p:bldP spid="92220" grpId="0" animBg="1"/>
      <p:bldP spid="92221" grpId="0" animBg="1"/>
      <p:bldP spid="92222" grpId="0" animBg="1"/>
      <p:bldP spid="92223" grpId="0" animBg="1"/>
      <p:bldP spid="92224" grpId="0" animBg="1"/>
      <p:bldP spid="92225"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125" name="Arc 45"/>
          <p:cNvSpPr>
            <a:spLocks/>
          </p:cNvSpPr>
          <p:nvPr/>
        </p:nvSpPr>
        <p:spPr bwMode="auto">
          <a:xfrm flipH="1">
            <a:off x="1905000" y="1447800"/>
            <a:ext cx="1295400" cy="2292350"/>
          </a:xfrm>
          <a:custGeom>
            <a:avLst/>
            <a:gdLst>
              <a:gd name="T0" fmla="*/ 2147483646 w 21600"/>
              <a:gd name="T1" fmla="*/ 0 h 41711"/>
              <a:gd name="T2" fmla="*/ 2147483646 w 21600"/>
              <a:gd name="T3" fmla="*/ 2147483646 h 41711"/>
              <a:gd name="T4" fmla="*/ 0 w 21600"/>
              <a:gd name="T5" fmla="*/ 2147483646 h 41711"/>
              <a:gd name="T6" fmla="*/ 0 60000 65536"/>
              <a:gd name="T7" fmla="*/ 0 60000 65536"/>
              <a:gd name="T8" fmla="*/ 0 60000 65536"/>
              <a:gd name="T9" fmla="*/ 0 w 21600"/>
              <a:gd name="T10" fmla="*/ 0 h 41711"/>
              <a:gd name="T11" fmla="*/ 21600 w 21600"/>
              <a:gd name="T12" fmla="*/ 41711 h 41711"/>
            </a:gdLst>
            <a:ahLst/>
            <a:cxnLst>
              <a:cxn ang="T6">
                <a:pos x="T0" y="T1"/>
              </a:cxn>
              <a:cxn ang="T7">
                <a:pos x="T2" y="T3"/>
              </a:cxn>
              <a:cxn ang="T8">
                <a:pos x="T4" y="T5"/>
              </a:cxn>
            </a:cxnLst>
            <a:rect l="T9" t="T10" r="T11" b="T12"/>
            <a:pathLst>
              <a:path w="21600" h="41711" fill="none" extrusionOk="0">
                <a:moveTo>
                  <a:pt x="7282" y="-1"/>
                </a:moveTo>
                <a:cubicBezTo>
                  <a:pt x="15869" y="3074"/>
                  <a:pt x="21600" y="11213"/>
                  <a:pt x="21600" y="20335"/>
                </a:cubicBezTo>
                <a:cubicBezTo>
                  <a:pt x="21600" y="31065"/>
                  <a:pt x="13722" y="40169"/>
                  <a:pt x="3102" y="41710"/>
                </a:cubicBezTo>
              </a:path>
              <a:path w="21600" h="41711" stroke="0" extrusionOk="0">
                <a:moveTo>
                  <a:pt x="7282" y="-1"/>
                </a:moveTo>
                <a:cubicBezTo>
                  <a:pt x="15869" y="3074"/>
                  <a:pt x="21600" y="11213"/>
                  <a:pt x="21600" y="20335"/>
                </a:cubicBezTo>
                <a:cubicBezTo>
                  <a:pt x="21600" y="31065"/>
                  <a:pt x="13722" y="40169"/>
                  <a:pt x="3102" y="41710"/>
                </a:cubicBezTo>
                <a:lnTo>
                  <a:pt x="0" y="20335"/>
                </a:lnTo>
                <a:lnTo>
                  <a:pt x="7282" y="-1"/>
                </a:lnTo>
                <a:close/>
              </a:path>
            </a:pathLst>
          </a:custGeom>
          <a:noFill/>
          <a:ln w="38100">
            <a:solidFill>
              <a:srgbClr val="DFEF4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083" name="Rectangle 3"/>
          <p:cNvSpPr>
            <a:spLocks noGrp="1" noChangeArrowheads="1"/>
          </p:cNvSpPr>
          <p:nvPr>
            <p:ph type="body" idx="1"/>
          </p:nvPr>
        </p:nvSpPr>
        <p:spPr>
          <a:xfrm>
            <a:off x="381000" y="4419600"/>
            <a:ext cx="8763000" cy="1143000"/>
          </a:xfrm>
        </p:spPr>
        <p:txBody>
          <a:bodyPr/>
          <a:lstStyle/>
          <a:p>
            <a:pPr eaLnBrk="1" hangingPunct="1">
              <a:defRPr/>
            </a:pPr>
            <a:r>
              <a:rPr lang="zh-CN" altLang="en-US" dirty="0" smtClean="0">
                <a:effectLst>
                  <a:outerShdw blurRad="38100" dist="38100" dir="2700000" algn="tl">
                    <a:srgbClr val="000000"/>
                  </a:outerShdw>
                </a:effectLst>
                <a:latin typeface="宋体" pitchFamily="2" charset="-122"/>
              </a:rPr>
              <a:t>允许有</a:t>
            </a:r>
            <a:r>
              <a:rPr lang="zh-CN" altLang="en-US" dirty="0" smtClean="0">
                <a:solidFill>
                  <a:schemeClr val="tx2"/>
                </a:solidFill>
                <a:effectLst>
                  <a:outerShdw blurRad="38100" dist="38100" dir="2700000" algn="tl">
                    <a:srgbClr val="000000"/>
                  </a:outerShdw>
                </a:effectLst>
                <a:latin typeface="宋体" pitchFamily="2" charset="-122"/>
              </a:rPr>
              <a:t>平行边</a:t>
            </a:r>
            <a:r>
              <a:rPr lang="zh-CN" altLang="en-US" dirty="0" smtClean="0">
                <a:effectLst>
                  <a:outerShdw blurRad="38100" dist="38100" dir="2700000" algn="tl">
                    <a:srgbClr val="000000"/>
                  </a:outerShdw>
                </a:effectLst>
                <a:latin typeface="宋体" pitchFamily="2" charset="-122"/>
              </a:rPr>
              <a:t>和</a:t>
            </a:r>
            <a:r>
              <a:rPr lang="zh-CN" altLang="en-US" dirty="0" smtClean="0">
                <a:solidFill>
                  <a:schemeClr val="tx2"/>
                </a:solidFill>
                <a:effectLst>
                  <a:outerShdw blurRad="38100" dist="38100" dir="2700000" algn="tl">
                    <a:srgbClr val="000000"/>
                  </a:outerShdw>
                </a:effectLst>
                <a:latin typeface="宋体" pitchFamily="2" charset="-122"/>
              </a:rPr>
              <a:t>反身边</a:t>
            </a:r>
            <a:r>
              <a:rPr lang="zh-CN" altLang="en-US" dirty="0" smtClean="0">
                <a:effectLst>
                  <a:outerShdw blurRad="38100" dist="38100" dir="2700000" algn="tl">
                    <a:srgbClr val="000000"/>
                  </a:outerShdw>
                </a:effectLst>
                <a:latin typeface="宋体" pitchFamily="2" charset="-122"/>
              </a:rPr>
              <a:t>的图称为</a:t>
            </a:r>
            <a:r>
              <a:rPr lang="zh-CN" altLang="en-US" dirty="0" smtClean="0">
                <a:solidFill>
                  <a:schemeClr val="tx2"/>
                </a:solidFill>
                <a:effectLst>
                  <a:outerShdw blurRad="38100" dist="38100" dir="2700000" algn="tl">
                    <a:srgbClr val="000000"/>
                  </a:outerShdw>
                </a:effectLst>
                <a:latin typeface="宋体" pitchFamily="2" charset="-122"/>
              </a:rPr>
              <a:t>无向图</a:t>
            </a:r>
            <a:r>
              <a:rPr lang="zh-CN" altLang="en-US" dirty="0" smtClean="0">
                <a:effectLst>
                  <a:outerShdw blurRad="38100" dist="38100" dir="2700000" algn="tl">
                    <a:srgbClr val="000000"/>
                  </a:outerShdw>
                </a:effectLst>
                <a:latin typeface="宋体" pitchFamily="2" charset="-122"/>
              </a:rPr>
              <a:t> </a:t>
            </a:r>
          </a:p>
          <a:p>
            <a:pPr eaLnBrk="1" hangingPunct="1">
              <a:defRPr/>
            </a:pPr>
            <a:r>
              <a:rPr lang="zh-CN" altLang="en-US" dirty="0" smtClean="0">
                <a:effectLst>
                  <a:outerShdw blurRad="38100" dist="38100" dir="2700000" algn="tl">
                    <a:srgbClr val="000000"/>
                  </a:outerShdw>
                </a:effectLst>
                <a:latin typeface="宋体" pitchFamily="2" charset="-122"/>
              </a:rPr>
              <a:t>不允许</a:t>
            </a:r>
            <a:r>
              <a:rPr lang="zh-CN" altLang="en-US" dirty="0" smtClean="0">
                <a:latin typeface="宋体" pitchFamily="2" charset="-122"/>
              </a:rPr>
              <a:t>有平行边和反身边的图称为</a:t>
            </a:r>
            <a:r>
              <a:rPr lang="zh-CN" altLang="en-US" dirty="0" smtClean="0">
                <a:solidFill>
                  <a:schemeClr val="tx2"/>
                </a:solidFill>
                <a:latin typeface="宋体" pitchFamily="2" charset="-122"/>
              </a:rPr>
              <a:t>简单图</a:t>
            </a:r>
            <a:r>
              <a:rPr lang="zh-CN" altLang="en-US" dirty="0" smtClean="0">
                <a:latin typeface="Times New Roman" pitchFamily="18" charset="0"/>
              </a:rPr>
              <a:t> </a:t>
            </a:r>
          </a:p>
        </p:txBody>
      </p:sp>
      <p:sp>
        <p:nvSpPr>
          <p:cNvPr id="46115" name="Oval 35"/>
          <p:cNvSpPr>
            <a:spLocks noChangeArrowheads="1"/>
          </p:cNvSpPr>
          <p:nvPr/>
        </p:nvSpPr>
        <p:spPr bwMode="auto">
          <a:xfrm>
            <a:off x="5257800" y="838200"/>
            <a:ext cx="1295400" cy="1219200"/>
          </a:xfrm>
          <a:prstGeom prst="ellipse">
            <a:avLst/>
          </a:prstGeom>
          <a:noFill/>
          <a:ln w="38100">
            <a:solidFill>
              <a:srgbClr val="DFEF4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2400" b="0">
              <a:solidFill>
                <a:schemeClr val="folHlink"/>
              </a:solidFill>
              <a:latin typeface="Times New Roman" panose="02020603050405020304" pitchFamily="18" charset="0"/>
            </a:endParaRPr>
          </a:p>
        </p:txBody>
      </p:sp>
      <p:grpSp>
        <p:nvGrpSpPr>
          <p:cNvPr id="74757" name="Group 49"/>
          <p:cNvGrpSpPr>
            <a:grpSpLocks/>
          </p:cNvGrpSpPr>
          <p:nvPr/>
        </p:nvGrpSpPr>
        <p:grpSpPr bwMode="auto">
          <a:xfrm>
            <a:off x="2743200" y="1371600"/>
            <a:ext cx="3124200" cy="2486025"/>
            <a:chOff x="1728" y="1344"/>
            <a:chExt cx="1968" cy="1566"/>
          </a:xfrm>
        </p:grpSpPr>
        <p:sp>
          <p:nvSpPr>
            <p:cNvPr id="74760" name="Line 36"/>
            <p:cNvSpPr>
              <a:spLocks noChangeShapeType="1"/>
            </p:cNvSpPr>
            <p:nvPr/>
          </p:nvSpPr>
          <p:spPr bwMode="auto">
            <a:xfrm>
              <a:off x="1776" y="1440"/>
              <a:ext cx="144" cy="13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1" name="Line 41"/>
            <p:cNvSpPr>
              <a:spLocks noChangeShapeType="1"/>
            </p:cNvSpPr>
            <p:nvPr/>
          </p:nvSpPr>
          <p:spPr bwMode="auto">
            <a:xfrm flipH="1">
              <a:off x="1920" y="2880"/>
              <a:ext cx="17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2" name="Line 42"/>
            <p:cNvSpPr>
              <a:spLocks noChangeShapeType="1"/>
            </p:cNvSpPr>
            <p:nvPr/>
          </p:nvSpPr>
          <p:spPr bwMode="auto">
            <a:xfrm>
              <a:off x="1824" y="1440"/>
              <a:ext cx="1776" cy="13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3" name="Line 43"/>
            <p:cNvSpPr>
              <a:spLocks noChangeShapeType="1"/>
            </p:cNvSpPr>
            <p:nvPr/>
          </p:nvSpPr>
          <p:spPr bwMode="auto">
            <a:xfrm flipH="1">
              <a:off x="1920" y="1488"/>
              <a:ext cx="1344" cy="13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4" name="Oval 37"/>
            <p:cNvSpPr>
              <a:spLocks noChangeArrowheads="1"/>
            </p:cNvSpPr>
            <p:nvPr/>
          </p:nvSpPr>
          <p:spPr bwMode="auto">
            <a:xfrm>
              <a:off x="1728" y="1344"/>
              <a:ext cx="96" cy="96"/>
            </a:xfrm>
            <a:prstGeom prst="ellipse">
              <a:avLst/>
            </a:prstGeom>
            <a:solidFill>
              <a:schemeClr val="accent1"/>
            </a:solidFill>
            <a:ln w="9525">
              <a:solidFill>
                <a:schemeClr val="accent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4765" name="Oval 38"/>
            <p:cNvSpPr>
              <a:spLocks noChangeArrowheads="1"/>
            </p:cNvSpPr>
            <p:nvPr/>
          </p:nvSpPr>
          <p:spPr bwMode="auto">
            <a:xfrm>
              <a:off x="1872" y="2814"/>
              <a:ext cx="96" cy="96"/>
            </a:xfrm>
            <a:prstGeom prst="ellipse">
              <a:avLst/>
            </a:prstGeom>
            <a:solidFill>
              <a:schemeClr val="accent1"/>
            </a:solidFill>
            <a:ln w="9525">
              <a:solidFill>
                <a:schemeClr val="accent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4766" name="Oval 39"/>
            <p:cNvSpPr>
              <a:spLocks noChangeArrowheads="1"/>
            </p:cNvSpPr>
            <p:nvPr/>
          </p:nvSpPr>
          <p:spPr bwMode="auto">
            <a:xfrm>
              <a:off x="3216" y="1440"/>
              <a:ext cx="96" cy="96"/>
            </a:xfrm>
            <a:prstGeom prst="ellipse">
              <a:avLst/>
            </a:prstGeom>
            <a:solidFill>
              <a:schemeClr val="accent1"/>
            </a:solidFill>
            <a:ln w="9525">
              <a:solidFill>
                <a:schemeClr val="accent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4767" name="Oval 40"/>
            <p:cNvSpPr>
              <a:spLocks noChangeArrowheads="1"/>
            </p:cNvSpPr>
            <p:nvPr/>
          </p:nvSpPr>
          <p:spPr bwMode="auto">
            <a:xfrm>
              <a:off x="3600" y="2802"/>
              <a:ext cx="96" cy="96"/>
            </a:xfrm>
            <a:prstGeom prst="ellipse">
              <a:avLst/>
            </a:prstGeom>
            <a:solidFill>
              <a:schemeClr val="accent1"/>
            </a:solidFill>
            <a:ln w="9525">
              <a:solidFill>
                <a:schemeClr val="accent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sp>
        <p:nvSpPr>
          <p:cNvPr id="2" name="页脚占位符 1"/>
          <p:cNvSpPr>
            <a:spLocks noGrp="1"/>
          </p:cNvSpPr>
          <p:nvPr>
            <p:ph type="ftr" sz="quarter" idx="11"/>
          </p:nvPr>
        </p:nvSpPr>
        <p:spPr/>
        <p:txBody>
          <a:bodyPr/>
          <a:lstStyle/>
          <a:p>
            <a:pPr>
              <a:defRPr/>
            </a:pPr>
            <a:endParaRPr lang="en-US" altLang="zh-CN"/>
          </a:p>
        </p:txBody>
      </p:sp>
      <p:sp>
        <p:nvSpPr>
          <p:cNvPr id="7475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C791D3A-5D60-4125-975F-3DB8FBE17337}" type="slidenum">
              <a:rPr kumimoji="0" lang="zh-CN" altLang="en-US" sz="1400" b="0" smtClean="0"/>
              <a:pPr>
                <a:spcBef>
                  <a:spcPct val="0"/>
                </a:spcBef>
                <a:buClrTx/>
                <a:buFontTx/>
                <a:buNone/>
              </a:pPr>
              <a:t>9</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125"/>
                                        </p:tgtEl>
                                        <p:attrNameLst>
                                          <p:attrName>style.visibility</p:attrName>
                                        </p:attrNameLst>
                                      </p:cBhvr>
                                      <p:to>
                                        <p:strVal val="visible"/>
                                      </p:to>
                                    </p:set>
                                    <p:animEffect transition="in" filter="wipe(up)">
                                      <p:cBhvr>
                                        <p:cTn id="7" dur="500"/>
                                        <p:tgtEl>
                                          <p:spTgt spid="461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115"/>
                                        </p:tgtEl>
                                        <p:attrNameLst>
                                          <p:attrName>style.visibility</p:attrName>
                                        </p:attrNameLst>
                                      </p:cBhvr>
                                      <p:to>
                                        <p:strVal val="visible"/>
                                      </p:to>
                                    </p:set>
                                    <p:animEffect transition="in" filter="dissolve">
                                      <p:cBhvr>
                                        <p:cTn id="12" dur="500"/>
                                        <p:tgtEl>
                                          <p:spTgt spid="461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3">
                                            <p:txEl>
                                              <p:pRg st="0" end="0"/>
                                            </p:txEl>
                                          </p:spTgt>
                                        </p:tgtEl>
                                        <p:attrNameLst>
                                          <p:attrName>style.visibility</p:attrName>
                                        </p:attrNameLst>
                                      </p:cBhvr>
                                      <p:to>
                                        <p:strVal val="visible"/>
                                      </p:to>
                                    </p:set>
                                    <p:animEffect transition="in" filter="wipe(left)">
                                      <p:cBhvr>
                                        <p:cTn id="17" dur="500"/>
                                        <p:tgtEl>
                                          <p:spTgt spid="4608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3">
                                            <p:txEl>
                                              <p:pRg st="1" end="1"/>
                                            </p:txEl>
                                          </p:spTgt>
                                        </p:tgtEl>
                                        <p:attrNameLst>
                                          <p:attrName>style.visibility</p:attrName>
                                        </p:attrNameLst>
                                      </p:cBhvr>
                                      <p:to>
                                        <p:strVal val="visible"/>
                                      </p:to>
                                    </p:set>
                                    <p:animEffect transition="in" filter="wipe(left)">
                                      <p:cBhvr>
                                        <p:cTn id="22" dur="500"/>
                                        <p:tgtEl>
                                          <p:spTgt spid="460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25" grpId="0" animBg="1"/>
      <p:bldP spid="46083" grpId="0" build="p" autoUpdateAnimBg="0"/>
      <p:bldP spid="46115"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0" y="-30093"/>
            <a:ext cx="8153400" cy="707886"/>
          </a:xfrm>
        </p:spPr>
        <p:txBody>
          <a:bodyPr/>
          <a:lstStyle/>
          <a:p>
            <a:pPr algn="l" eaLnBrk="1" hangingPunct="1">
              <a:defRPr/>
            </a:pPr>
            <a:r>
              <a:rPr lang="zh-CN" altLang="en-US" sz="4000" dirty="0" smtClean="0">
                <a:latin typeface="宋体" pitchFamily="2" charset="-122"/>
                <a:sym typeface="Symbol" pitchFamily="18" charset="2"/>
              </a:rPr>
              <a:t>定理</a:t>
            </a:r>
            <a:r>
              <a:rPr lang="zh-CN" altLang="en-US" sz="4000" dirty="0" smtClean="0">
                <a:latin typeface="Times New Roman" pitchFamily="18" charset="0"/>
                <a:sym typeface="Symbol" pitchFamily="18" charset="2"/>
              </a:rPr>
              <a:t>4.1.3 </a:t>
            </a:r>
            <a:r>
              <a:rPr lang="en-US" altLang="zh-CN" sz="4000" dirty="0" smtClean="0">
                <a:latin typeface="Times New Roman" pitchFamily="18" charset="0"/>
                <a:sym typeface="Symbol" pitchFamily="18" charset="2"/>
              </a:rPr>
              <a:t>Dijkstra</a:t>
            </a:r>
            <a:r>
              <a:rPr lang="zh-CN" altLang="en-US" sz="4000" dirty="0" smtClean="0">
                <a:latin typeface="Times New Roman" pitchFamily="18" charset="0"/>
                <a:sym typeface="Symbol" pitchFamily="18" charset="2"/>
              </a:rPr>
              <a:t>算法的正确性</a:t>
            </a:r>
            <a:endParaRPr lang="zh-CN" altLang="en-US" sz="4000" dirty="0" smtClean="0">
              <a:latin typeface="Times New Roman" pitchFamily="18" charset="0"/>
              <a:ea typeface="宋体" pitchFamily="2" charset="-122"/>
            </a:endParaRPr>
          </a:p>
        </p:txBody>
      </p:sp>
      <p:sp>
        <p:nvSpPr>
          <p:cNvPr id="71683" name="Rectangle 3"/>
          <p:cNvSpPr>
            <a:spLocks noGrp="1" noChangeArrowheads="1"/>
          </p:cNvSpPr>
          <p:nvPr>
            <p:ph type="body" idx="1"/>
          </p:nvPr>
        </p:nvSpPr>
        <p:spPr>
          <a:xfrm>
            <a:off x="228600" y="838200"/>
            <a:ext cx="8763000" cy="5257800"/>
          </a:xfrm>
        </p:spPr>
        <p:txBody>
          <a:bodyPr/>
          <a:lstStyle/>
          <a:p>
            <a:pPr eaLnBrk="1" hangingPunct="1">
              <a:lnSpc>
                <a:spcPct val="130000"/>
              </a:lnSpc>
            </a:pPr>
            <a:r>
              <a:rPr lang="zh-CN" altLang="en-US" dirty="0" smtClean="0">
                <a:latin typeface="Times New Roman" panose="02020603050405020304" pitchFamily="18" charset="0"/>
                <a:sym typeface="Symbol" panose="05050102010706020507" pitchFamily="18" charset="2"/>
              </a:rPr>
              <a:t>分析：待证的是</a:t>
            </a:r>
            <a:r>
              <a:rPr lang="en-US" altLang="zh-CN" dirty="0" smtClean="0">
                <a:latin typeface="Times New Roman" panose="02020603050405020304" pitchFamily="18" charset="0"/>
                <a:sym typeface="Symbol" panose="05050102010706020507" pitchFamily="18" charset="2"/>
              </a:rPr>
              <a:t>Dijkstra</a:t>
            </a:r>
            <a:r>
              <a:rPr lang="zh-CN" altLang="en-US" dirty="0" smtClean="0">
                <a:latin typeface="Times New Roman" panose="02020603050405020304" pitchFamily="18" charset="0"/>
                <a:sym typeface="Symbol" panose="05050102010706020507" pitchFamily="18" charset="2"/>
              </a:rPr>
              <a:t>算法的正确性，而该算法是用来求解有限权图</a:t>
            </a:r>
            <a:r>
              <a:rPr lang="en-US" altLang="zh-CN" dirty="0" smtClean="0">
                <a:latin typeface="Times New Roman" panose="02020603050405020304" pitchFamily="18" charset="0"/>
                <a:sym typeface="Symbol" panose="05050102010706020507" pitchFamily="18" charset="2"/>
              </a:rPr>
              <a:t>G</a:t>
            </a:r>
            <a:r>
              <a:rPr lang="zh-CN" altLang="en-US" dirty="0" smtClean="0">
                <a:latin typeface="Times New Roman" panose="02020603050405020304" pitchFamily="18" charset="0"/>
                <a:sym typeface="Symbol" panose="05050102010706020507" pitchFamily="18" charset="2"/>
              </a:rPr>
              <a:t>中点</a:t>
            </a:r>
            <a:r>
              <a:rPr lang="en-US" altLang="zh-CN" dirty="0" smtClean="0">
                <a:latin typeface="Times New Roman" panose="02020603050405020304" pitchFamily="18" charset="0"/>
                <a:sym typeface="Symbol" panose="05050102010706020507" pitchFamily="18" charset="2"/>
              </a:rPr>
              <a:t>u</a:t>
            </a:r>
            <a:r>
              <a:rPr lang="en-US" altLang="zh-CN" baseline="-25000" dirty="0" smtClean="0">
                <a:latin typeface="Times New Roman" panose="02020603050405020304" pitchFamily="18" charset="0"/>
                <a:sym typeface="Symbol" panose="05050102010706020507" pitchFamily="18" charset="2"/>
              </a:rPr>
              <a:t>0</a:t>
            </a:r>
            <a:r>
              <a:rPr lang="zh-CN" altLang="en-US" dirty="0" smtClean="0">
                <a:latin typeface="Times New Roman" panose="02020603050405020304" pitchFamily="18" charset="0"/>
                <a:sym typeface="Symbol" panose="05050102010706020507" pitchFamily="18" charset="2"/>
              </a:rPr>
              <a:t>到图中其他任意一点</a:t>
            </a:r>
            <a:r>
              <a:rPr lang="en-US" altLang="zh-CN" dirty="0" smtClean="0">
                <a:latin typeface="Times New Roman" panose="02020603050405020304" pitchFamily="18" charset="0"/>
                <a:sym typeface="Symbol" panose="05050102010706020507" pitchFamily="18" charset="2"/>
              </a:rPr>
              <a:t>v</a:t>
            </a:r>
            <a:r>
              <a:rPr lang="en-US" altLang="zh-CN" baseline="-25000" dirty="0" smtClean="0">
                <a:latin typeface="Times New Roman" panose="02020603050405020304" pitchFamily="18" charset="0"/>
                <a:sym typeface="Symbol" panose="05050102010706020507" pitchFamily="18" charset="2"/>
              </a:rPr>
              <a:t>0</a:t>
            </a:r>
            <a:r>
              <a:rPr lang="zh-CN" altLang="en-US" dirty="0" smtClean="0">
                <a:latin typeface="Times New Roman" panose="02020603050405020304" pitchFamily="18" charset="0"/>
                <a:sym typeface="Symbol" panose="05050102010706020507" pitchFamily="18" charset="2"/>
              </a:rPr>
              <a:t>之间的最短路和距离的。</a:t>
            </a:r>
          </a:p>
          <a:p>
            <a:pPr eaLnBrk="1" hangingPunct="1">
              <a:lnSpc>
                <a:spcPct val="130000"/>
              </a:lnSpc>
            </a:pPr>
            <a:r>
              <a:rPr lang="zh-CN" altLang="en-US" dirty="0" smtClean="0">
                <a:latin typeface="Times New Roman" panose="02020603050405020304" pitchFamily="18" charset="0"/>
                <a:sym typeface="Symbol" panose="05050102010706020507" pitchFamily="18" charset="2"/>
              </a:rPr>
              <a:t>只需要证明：通过算法</a:t>
            </a:r>
            <a:r>
              <a:rPr lang="en-US" altLang="zh-CN" dirty="0" smtClean="0">
                <a:latin typeface="Times New Roman" panose="02020603050405020304" pitchFamily="18" charset="0"/>
                <a:sym typeface="Symbol" panose="05050102010706020507" pitchFamily="18" charset="2"/>
              </a:rPr>
              <a:t>Dijkstra</a:t>
            </a:r>
            <a:r>
              <a:rPr lang="zh-CN" altLang="en-US" dirty="0" smtClean="0">
                <a:latin typeface="Times New Roman" panose="02020603050405020304" pitchFamily="18" charset="0"/>
                <a:sym typeface="Symbol" panose="05050102010706020507" pitchFamily="18" charset="2"/>
              </a:rPr>
              <a:t>，“</a:t>
            </a:r>
            <a:r>
              <a:rPr lang="zh-CN" altLang="en-US" dirty="0" smtClean="0">
                <a:solidFill>
                  <a:schemeClr val="tx2"/>
                </a:solidFill>
                <a:latin typeface="Times New Roman" panose="02020603050405020304" pitchFamily="18" charset="0"/>
                <a:sym typeface="Symbol" panose="05050102010706020507" pitchFamily="18" charset="2"/>
              </a:rPr>
              <a:t>的确</a:t>
            </a:r>
            <a:r>
              <a:rPr lang="zh-CN" altLang="en-US" dirty="0" smtClean="0">
                <a:latin typeface="Times New Roman" panose="02020603050405020304" pitchFamily="18" charset="0"/>
                <a:sym typeface="Symbol" panose="05050102010706020507" pitchFamily="18" charset="2"/>
              </a:rPr>
              <a:t>”求解出了图</a:t>
            </a:r>
            <a:r>
              <a:rPr lang="en-US" altLang="zh-CN" dirty="0" smtClean="0">
                <a:latin typeface="Times New Roman" panose="02020603050405020304" pitchFamily="18" charset="0"/>
                <a:sym typeface="Symbol" panose="05050102010706020507" pitchFamily="18" charset="2"/>
              </a:rPr>
              <a:t>G</a:t>
            </a:r>
            <a:r>
              <a:rPr lang="zh-CN" altLang="en-US" dirty="0" smtClean="0">
                <a:latin typeface="Times New Roman" panose="02020603050405020304" pitchFamily="18" charset="0"/>
                <a:sym typeface="Symbol" panose="05050102010706020507" pitchFamily="18" charset="2"/>
              </a:rPr>
              <a:t>中点</a:t>
            </a:r>
            <a:r>
              <a:rPr lang="en-US" altLang="zh-CN" dirty="0" smtClean="0">
                <a:latin typeface="Times New Roman" panose="02020603050405020304" pitchFamily="18" charset="0"/>
                <a:sym typeface="Symbol" panose="05050102010706020507" pitchFamily="18" charset="2"/>
              </a:rPr>
              <a:t>u</a:t>
            </a:r>
            <a:r>
              <a:rPr lang="en-US" altLang="zh-CN" baseline="-25000" dirty="0" smtClean="0">
                <a:latin typeface="Times New Roman" panose="02020603050405020304" pitchFamily="18" charset="0"/>
                <a:sym typeface="Symbol" panose="05050102010706020507" pitchFamily="18" charset="2"/>
              </a:rPr>
              <a:t>0</a:t>
            </a:r>
            <a:r>
              <a:rPr lang="zh-CN" altLang="en-US" dirty="0" smtClean="0">
                <a:latin typeface="Times New Roman" panose="02020603050405020304" pitchFamily="18" charset="0"/>
                <a:sym typeface="Symbol" panose="05050102010706020507" pitchFamily="18" charset="2"/>
              </a:rPr>
              <a:t>到其他各点的最短路和距离。</a:t>
            </a:r>
          </a:p>
          <a:p>
            <a:pPr eaLnBrk="1" hangingPunct="1">
              <a:lnSpc>
                <a:spcPct val="130000"/>
              </a:lnSpc>
            </a:pPr>
            <a:r>
              <a:rPr lang="zh-CN" altLang="en-US" dirty="0" smtClean="0">
                <a:latin typeface="Times New Roman" panose="02020603050405020304" pitchFamily="18" charset="0"/>
                <a:sym typeface="Symbol" panose="05050102010706020507" pitchFamily="18" charset="2"/>
              </a:rPr>
              <a:t>算法的每一次执行，都求出来了点</a:t>
            </a:r>
            <a:r>
              <a:rPr lang="en-US" altLang="zh-CN" dirty="0" smtClean="0">
                <a:latin typeface="Times New Roman" panose="02020603050405020304" pitchFamily="18" charset="0"/>
                <a:sym typeface="Symbol" panose="05050102010706020507" pitchFamily="18" charset="2"/>
              </a:rPr>
              <a:t>u</a:t>
            </a:r>
            <a:r>
              <a:rPr lang="en-US" altLang="zh-CN" baseline="-25000" dirty="0" smtClean="0">
                <a:latin typeface="Times New Roman" panose="02020603050405020304" pitchFamily="18" charset="0"/>
                <a:sym typeface="Symbol" panose="05050102010706020507" pitchFamily="18" charset="2"/>
              </a:rPr>
              <a:t>0</a:t>
            </a:r>
            <a:r>
              <a:rPr lang="zh-CN" altLang="en-US" dirty="0" smtClean="0">
                <a:latin typeface="Times New Roman" panose="02020603050405020304" pitchFamily="18" charset="0"/>
                <a:sym typeface="Symbol" panose="05050102010706020507" pitchFamily="18" charset="2"/>
              </a:rPr>
              <a:t>到图</a:t>
            </a:r>
            <a:r>
              <a:rPr lang="en-US" altLang="zh-CN" dirty="0" smtClean="0">
                <a:latin typeface="Times New Roman" panose="02020603050405020304" pitchFamily="18" charset="0"/>
                <a:sym typeface="Symbol" panose="05050102010706020507" pitchFamily="18" charset="2"/>
              </a:rPr>
              <a:t>G</a:t>
            </a:r>
            <a:r>
              <a:rPr lang="zh-CN" altLang="en-US" dirty="0" smtClean="0">
                <a:latin typeface="Times New Roman" panose="02020603050405020304" pitchFamily="18" charset="0"/>
                <a:sym typeface="Symbol" panose="05050102010706020507" pitchFamily="18" charset="2"/>
              </a:rPr>
              <a:t>中一点</a:t>
            </a:r>
            <a:r>
              <a:rPr lang="en-US" altLang="zh-CN" dirty="0" err="1" smtClean="0">
                <a:latin typeface="Times New Roman" panose="02020603050405020304" pitchFamily="18" charset="0"/>
                <a:sym typeface="Symbol" panose="05050102010706020507" pitchFamily="18" charset="2"/>
              </a:rPr>
              <a:t>u</a:t>
            </a:r>
            <a:r>
              <a:rPr lang="en-US" altLang="zh-CN" baseline="-25000" dirty="0" err="1" smtClean="0">
                <a:latin typeface="Times New Roman" panose="02020603050405020304" pitchFamily="18" charset="0"/>
                <a:sym typeface="Symbol" panose="05050102010706020507" pitchFamily="18" charset="2"/>
              </a:rPr>
              <a:t>k</a:t>
            </a:r>
            <a:r>
              <a:rPr lang="zh-CN" altLang="en-US" dirty="0" smtClean="0">
                <a:latin typeface="Times New Roman" panose="02020603050405020304" pitchFamily="18" charset="0"/>
                <a:sym typeface="Symbol" panose="05050102010706020507" pitchFamily="18" charset="2"/>
              </a:rPr>
              <a:t>的“最短路”和“距离”。</a:t>
            </a:r>
            <a:endParaRPr lang="zh-CN" altLang="en-US" dirty="0" smtClean="0">
              <a:solidFill>
                <a:schemeClr val="tx2"/>
              </a:solidFill>
              <a:latin typeface="Times New Roman" panose="02020603050405020304" pitchFamily="18" charset="0"/>
              <a:sym typeface="Symbol" panose="05050102010706020507" pitchFamily="18" charset="2"/>
            </a:endParaRPr>
          </a:p>
        </p:txBody>
      </p:sp>
      <p:sp>
        <p:nvSpPr>
          <p:cNvPr id="2" name="页脚占位符 1"/>
          <p:cNvSpPr>
            <a:spLocks noGrp="1"/>
          </p:cNvSpPr>
          <p:nvPr>
            <p:ph type="ftr" sz="quarter" idx="11"/>
          </p:nvPr>
        </p:nvSpPr>
        <p:spPr/>
        <p:txBody>
          <a:bodyPr/>
          <a:lstStyle/>
          <a:p>
            <a:pPr>
              <a:defRPr/>
            </a:pPr>
            <a:endParaRPr lang="en-US" altLang="zh-CN"/>
          </a:p>
        </p:txBody>
      </p:sp>
      <p:sp>
        <p:nvSpPr>
          <p:cNvPr id="15360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74F770A-6BF9-4505-A863-C4EDA2DDE938}" type="slidenum">
              <a:rPr kumimoji="0" lang="zh-CN" altLang="en-US" sz="1400" b="0" smtClean="0"/>
              <a:pPr>
                <a:spcBef>
                  <a:spcPct val="0"/>
                </a:spcBef>
                <a:buClrTx/>
                <a:buFontTx/>
                <a:buNone/>
              </a:pPr>
              <a:t>90</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anim calcmode="lin" valueType="num">
                                      <p:cBhvr additive="base">
                                        <p:cTn id="7"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1683">
                                            <p:txEl>
                                              <p:pRg st="2" end="2"/>
                                            </p:txEl>
                                          </p:spTgt>
                                        </p:tgtEl>
                                        <p:attrNameLst>
                                          <p:attrName>style.visibility</p:attrName>
                                        </p:attrNameLst>
                                      </p:cBhvr>
                                      <p:to>
                                        <p:strVal val="visible"/>
                                      </p:to>
                                    </p:set>
                                    <p:anim calcmode="lin" valueType="num">
                                      <p:cBhvr additive="base">
                                        <p:cTn id="13" dur="5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0" y="0"/>
            <a:ext cx="8153400" cy="707886"/>
          </a:xfrm>
        </p:spPr>
        <p:txBody>
          <a:bodyPr/>
          <a:lstStyle/>
          <a:p>
            <a:pPr algn="l" eaLnBrk="1" hangingPunct="1">
              <a:defRPr/>
            </a:pPr>
            <a:r>
              <a:rPr lang="zh-CN" altLang="en-US" sz="4000" dirty="0" smtClean="0">
                <a:latin typeface="宋体" pitchFamily="2" charset="-122"/>
                <a:sym typeface="Symbol" pitchFamily="18" charset="2"/>
              </a:rPr>
              <a:t>定理</a:t>
            </a:r>
            <a:r>
              <a:rPr lang="zh-CN" altLang="en-US" sz="4000" dirty="0" smtClean="0">
                <a:latin typeface="Times New Roman" pitchFamily="18" charset="0"/>
                <a:sym typeface="Symbol" pitchFamily="18" charset="2"/>
              </a:rPr>
              <a:t>4.1.3 </a:t>
            </a:r>
            <a:r>
              <a:rPr lang="en-US" altLang="zh-CN" sz="4000" dirty="0" smtClean="0">
                <a:latin typeface="Times New Roman" pitchFamily="18" charset="0"/>
                <a:sym typeface="Symbol" pitchFamily="18" charset="2"/>
              </a:rPr>
              <a:t>Dijkstra</a:t>
            </a:r>
            <a:r>
              <a:rPr lang="zh-CN" altLang="en-US" sz="4000" dirty="0" smtClean="0">
                <a:latin typeface="Times New Roman" pitchFamily="18" charset="0"/>
                <a:sym typeface="Symbol" pitchFamily="18" charset="2"/>
              </a:rPr>
              <a:t>算法的正确性</a:t>
            </a:r>
            <a:endParaRPr lang="zh-CN" altLang="en-US" sz="4000" dirty="0" smtClean="0">
              <a:latin typeface="Times New Roman" pitchFamily="18" charset="0"/>
              <a:ea typeface="宋体" pitchFamily="2" charset="-122"/>
            </a:endParaRPr>
          </a:p>
        </p:txBody>
      </p:sp>
      <p:sp>
        <p:nvSpPr>
          <p:cNvPr id="155651" name="Rectangle 3"/>
          <p:cNvSpPr>
            <a:spLocks noGrp="1" noChangeArrowheads="1"/>
          </p:cNvSpPr>
          <p:nvPr>
            <p:ph type="body" idx="1"/>
          </p:nvPr>
        </p:nvSpPr>
        <p:spPr>
          <a:xfrm>
            <a:off x="228600" y="838200"/>
            <a:ext cx="8763000" cy="5257800"/>
          </a:xfrm>
        </p:spPr>
        <p:txBody>
          <a:bodyPr/>
          <a:lstStyle/>
          <a:p>
            <a:pPr eaLnBrk="1" hangingPunct="1">
              <a:lnSpc>
                <a:spcPct val="130000"/>
              </a:lnSpc>
            </a:pPr>
            <a:r>
              <a:rPr lang="zh-CN" altLang="en-US" sz="3300" dirty="0" smtClean="0">
                <a:latin typeface="Times New Roman" panose="02020603050405020304" pitchFamily="18" charset="0"/>
                <a:sym typeface="Symbol" panose="05050102010706020507" pitchFamily="18" charset="2"/>
              </a:rPr>
              <a:t>进而，我们需要证明算法的每一步求解都是正确的，即对任意的</a:t>
            </a:r>
            <a:r>
              <a:rPr lang="en-US" altLang="zh-CN" sz="3300" dirty="0" smtClean="0">
                <a:latin typeface="Times New Roman" panose="02020603050405020304" pitchFamily="18" charset="0"/>
                <a:sym typeface="Symbol" panose="05050102010706020507" pitchFamily="18" charset="2"/>
              </a:rPr>
              <a:t>k</a:t>
            </a:r>
            <a:r>
              <a:rPr lang="zh-CN" altLang="en-US" sz="3300" dirty="0" smtClean="0">
                <a:latin typeface="Times New Roman" panose="02020603050405020304" pitchFamily="18" charset="0"/>
                <a:sym typeface="Symbol" panose="05050102010706020507" pitchFamily="18" charset="2"/>
              </a:rPr>
              <a:t>（大于等于</a:t>
            </a:r>
            <a:r>
              <a:rPr lang="en-US" altLang="zh-CN" sz="3300" dirty="0" smtClean="0">
                <a:latin typeface="Times New Roman" panose="02020603050405020304" pitchFamily="18" charset="0"/>
                <a:sym typeface="Symbol" panose="05050102010706020507" pitchFamily="18" charset="2"/>
              </a:rPr>
              <a:t>1</a:t>
            </a:r>
            <a:r>
              <a:rPr lang="zh-CN" altLang="en-US" sz="3300" dirty="0" smtClean="0">
                <a:latin typeface="Times New Roman" panose="02020603050405020304" pitchFamily="18" charset="0"/>
                <a:sym typeface="Symbol" panose="05050102010706020507" pitchFamily="18" charset="2"/>
              </a:rPr>
              <a:t>），我们求出了</a:t>
            </a:r>
            <a:r>
              <a:rPr lang="en-US" altLang="zh-CN" sz="3300" dirty="0" smtClean="0">
                <a:solidFill>
                  <a:srgbClr val="FFFF00"/>
                </a:solidFill>
                <a:latin typeface="Times New Roman" panose="02020603050405020304" pitchFamily="18" charset="0"/>
                <a:sym typeface="Symbol" panose="05050102010706020507" pitchFamily="18" charset="2"/>
              </a:rPr>
              <a:t>u</a:t>
            </a:r>
            <a:r>
              <a:rPr lang="en-US" altLang="zh-CN" sz="3300" baseline="-25000" dirty="0" smtClean="0">
                <a:solidFill>
                  <a:srgbClr val="FFFF00"/>
                </a:solidFill>
                <a:latin typeface="Times New Roman" panose="02020603050405020304" pitchFamily="18" charset="0"/>
                <a:sym typeface="Symbol" panose="05050102010706020507" pitchFamily="18" charset="2"/>
              </a:rPr>
              <a:t>0</a:t>
            </a:r>
            <a:r>
              <a:rPr lang="zh-CN" altLang="en-US" sz="3300" dirty="0" smtClean="0">
                <a:solidFill>
                  <a:srgbClr val="FFFF00"/>
                </a:solidFill>
                <a:latin typeface="Times New Roman" panose="02020603050405020304" pitchFamily="18" charset="0"/>
                <a:sym typeface="Symbol" panose="05050102010706020507" pitchFamily="18" charset="2"/>
              </a:rPr>
              <a:t>到</a:t>
            </a:r>
            <a:r>
              <a:rPr lang="en-US" altLang="zh-CN" sz="3300" dirty="0" err="1" smtClean="0">
                <a:solidFill>
                  <a:srgbClr val="FFFF00"/>
                </a:solidFill>
                <a:latin typeface="Times New Roman" panose="02020603050405020304" pitchFamily="18" charset="0"/>
                <a:sym typeface="Symbol" panose="05050102010706020507" pitchFamily="18" charset="2"/>
              </a:rPr>
              <a:t>u</a:t>
            </a:r>
            <a:r>
              <a:rPr lang="en-US" altLang="zh-CN" sz="3300" baseline="-25000" dirty="0" err="1" smtClean="0">
                <a:solidFill>
                  <a:srgbClr val="FFFF00"/>
                </a:solidFill>
                <a:latin typeface="Times New Roman" panose="02020603050405020304" pitchFamily="18" charset="0"/>
                <a:sym typeface="Symbol" panose="05050102010706020507" pitchFamily="18" charset="2"/>
              </a:rPr>
              <a:t>k</a:t>
            </a:r>
            <a:r>
              <a:rPr lang="zh-CN" altLang="en-US" sz="3300" dirty="0" smtClean="0">
                <a:latin typeface="Times New Roman" panose="02020603050405020304" pitchFamily="18" charset="0"/>
                <a:sym typeface="Symbol" panose="05050102010706020507" pitchFamily="18" charset="2"/>
              </a:rPr>
              <a:t>的最短路和距离</a:t>
            </a:r>
            <a:r>
              <a:rPr lang="zh-CN" altLang="en-US" sz="3600" dirty="0" smtClean="0">
                <a:latin typeface="Times New Roman" panose="02020603050405020304" pitchFamily="18" charset="0"/>
                <a:sym typeface="Symbol" panose="05050102010706020507" pitchFamily="18" charset="2"/>
              </a:rPr>
              <a:t>。</a:t>
            </a:r>
          </a:p>
        </p:txBody>
      </p:sp>
      <p:sp>
        <p:nvSpPr>
          <p:cNvPr id="2" name="页脚占位符 1"/>
          <p:cNvSpPr>
            <a:spLocks noGrp="1"/>
          </p:cNvSpPr>
          <p:nvPr>
            <p:ph type="ftr" sz="quarter" idx="11"/>
          </p:nvPr>
        </p:nvSpPr>
        <p:spPr/>
        <p:txBody>
          <a:bodyPr/>
          <a:lstStyle/>
          <a:p>
            <a:pPr>
              <a:defRPr/>
            </a:pPr>
            <a:endParaRPr lang="en-US" altLang="zh-CN"/>
          </a:p>
        </p:txBody>
      </p:sp>
      <p:sp>
        <p:nvSpPr>
          <p:cNvPr id="15565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18C0CE3-4270-4A8D-A22C-FC975FB1701C}" type="slidenum">
              <a:rPr kumimoji="0" lang="zh-CN" altLang="en-US" sz="1400" b="0" smtClean="0"/>
              <a:pPr>
                <a:spcBef>
                  <a:spcPct val="0"/>
                </a:spcBef>
                <a:buClrTx/>
                <a:buFontTx/>
                <a:buNone/>
              </a:pPr>
              <a:t>91</a:t>
            </a:fld>
            <a:endParaRPr kumimoji="0" lang="en-US" altLang="zh-CN" sz="1400" b="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0" y="-77718"/>
            <a:ext cx="8153400" cy="707886"/>
          </a:xfrm>
        </p:spPr>
        <p:txBody>
          <a:bodyPr/>
          <a:lstStyle/>
          <a:p>
            <a:pPr algn="l" eaLnBrk="1" hangingPunct="1">
              <a:defRPr/>
            </a:pPr>
            <a:r>
              <a:rPr lang="zh-CN" altLang="en-US" sz="4000" dirty="0" smtClean="0">
                <a:latin typeface="宋体" pitchFamily="2" charset="-122"/>
                <a:sym typeface="Symbol" pitchFamily="18" charset="2"/>
              </a:rPr>
              <a:t>定理</a:t>
            </a:r>
            <a:r>
              <a:rPr lang="zh-CN" altLang="en-US" sz="4000" dirty="0" smtClean="0">
                <a:latin typeface="Times New Roman" pitchFamily="18" charset="0"/>
                <a:sym typeface="Symbol" pitchFamily="18" charset="2"/>
              </a:rPr>
              <a:t>4.1.3 </a:t>
            </a:r>
            <a:r>
              <a:rPr lang="en-US" altLang="zh-CN" sz="4000" dirty="0" smtClean="0">
                <a:latin typeface="Times New Roman" pitchFamily="18" charset="0"/>
                <a:sym typeface="Symbol" pitchFamily="18" charset="2"/>
              </a:rPr>
              <a:t>Dijkstra</a:t>
            </a:r>
            <a:r>
              <a:rPr lang="zh-CN" altLang="en-US" sz="4000" dirty="0" smtClean="0">
                <a:latin typeface="Times New Roman" pitchFamily="18" charset="0"/>
                <a:sym typeface="Symbol" pitchFamily="18" charset="2"/>
              </a:rPr>
              <a:t>算法的正确性</a:t>
            </a:r>
            <a:endParaRPr lang="zh-CN" altLang="en-US" sz="4000" dirty="0" smtClean="0">
              <a:latin typeface="Times New Roman" pitchFamily="18" charset="0"/>
              <a:ea typeface="宋体" pitchFamily="2" charset="-122"/>
            </a:endParaRPr>
          </a:p>
        </p:txBody>
      </p:sp>
      <p:sp>
        <p:nvSpPr>
          <p:cNvPr id="157699" name="Rectangle 3"/>
          <p:cNvSpPr>
            <a:spLocks noGrp="1" noChangeArrowheads="1"/>
          </p:cNvSpPr>
          <p:nvPr>
            <p:ph type="body" idx="1"/>
          </p:nvPr>
        </p:nvSpPr>
        <p:spPr>
          <a:xfrm>
            <a:off x="152400" y="704850"/>
            <a:ext cx="8763000" cy="5257800"/>
          </a:xfrm>
        </p:spPr>
        <p:txBody>
          <a:bodyPr/>
          <a:lstStyle/>
          <a:p>
            <a:pPr eaLnBrk="1" hangingPunct="1">
              <a:lnSpc>
                <a:spcPct val="130000"/>
              </a:lnSpc>
            </a:pPr>
            <a:r>
              <a:rPr lang="zh-CN" altLang="en-US" dirty="0" smtClean="0">
                <a:solidFill>
                  <a:schemeClr val="tx2"/>
                </a:solidFill>
                <a:latin typeface="宋体" panose="02010600030101010101" pitchFamily="2" charset="-122"/>
                <a:sym typeface="Symbol" panose="05050102010706020507" pitchFamily="18" charset="2"/>
              </a:rPr>
              <a:t>定理</a:t>
            </a:r>
            <a:r>
              <a:rPr lang="zh-CN" altLang="en-US" dirty="0" smtClean="0">
                <a:solidFill>
                  <a:schemeClr val="tx2"/>
                </a:solidFill>
                <a:latin typeface="Times New Roman" panose="02020603050405020304" pitchFamily="18" charset="0"/>
                <a:sym typeface="Symbol" panose="05050102010706020507" pitchFamily="18" charset="2"/>
              </a:rPr>
              <a:t>4.1.3</a:t>
            </a:r>
            <a:r>
              <a:rPr lang="en-US" altLang="zh-CN" dirty="0" smtClean="0">
                <a:latin typeface="Times New Roman" panose="02020603050405020304" pitchFamily="18" charset="0"/>
                <a:sym typeface="Symbol" panose="05050102010706020507" pitchFamily="18" charset="2"/>
              </a:rPr>
              <a:t>: </a:t>
            </a:r>
            <a:r>
              <a:rPr lang="zh-CN" altLang="en-US" dirty="0" smtClean="0">
                <a:latin typeface="Times New Roman" panose="02020603050405020304" pitchFamily="18" charset="0"/>
                <a:sym typeface="Symbol" panose="05050102010706020507" pitchFamily="18" charset="2"/>
              </a:rPr>
              <a:t>设</a:t>
            </a:r>
            <a:r>
              <a:rPr lang="en-US" altLang="zh-CN" dirty="0" smtClean="0">
                <a:latin typeface="Times New Roman" panose="02020603050405020304" pitchFamily="18" charset="0"/>
                <a:sym typeface="Symbol" panose="05050102010706020507" pitchFamily="18" charset="2"/>
              </a:rPr>
              <a:t>G＝(P,L)</a:t>
            </a:r>
            <a:r>
              <a:rPr lang="zh-CN" altLang="en-US" dirty="0" smtClean="0">
                <a:latin typeface="Times New Roman" panose="02020603050405020304" pitchFamily="18" charset="0"/>
                <a:sym typeface="Symbol" panose="05050102010706020507" pitchFamily="18" charset="2"/>
              </a:rPr>
              <a:t>是有限连通权图，</a:t>
            </a:r>
            <a:r>
              <a:rPr lang="en-US" altLang="zh-CN" dirty="0" smtClean="0">
                <a:latin typeface="Times New Roman" panose="02020603050405020304" pitchFamily="18" charset="0"/>
                <a:sym typeface="Symbol" panose="05050102010706020507" pitchFamily="18" charset="2"/>
              </a:rPr>
              <a:t>SP(G)，S={ u</a:t>
            </a:r>
            <a:r>
              <a:rPr lang="en-US" altLang="zh-CN" baseline="-30000" dirty="0" smtClean="0">
                <a:latin typeface="Times New Roman" panose="02020603050405020304" pitchFamily="18" charset="0"/>
                <a:sym typeface="Symbol" panose="05050102010706020507" pitchFamily="18" charset="2"/>
              </a:rPr>
              <a:t>0</a:t>
            </a:r>
            <a:r>
              <a:rPr lang="en-US" altLang="zh-CN" dirty="0" smtClean="0">
                <a:latin typeface="Times New Roman" panose="02020603050405020304" pitchFamily="18" charset="0"/>
                <a:sym typeface="Symbol" panose="05050102010706020507" pitchFamily="18" charset="2"/>
              </a:rPr>
              <a:t>,u</a:t>
            </a:r>
            <a:r>
              <a:rPr lang="en-US" altLang="zh-CN" baseline="-30000" dirty="0" smtClean="0">
                <a:latin typeface="Times New Roman" panose="02020603050405020304" pitchFamily="18" charset="0"/>
                <a:sym typeface="Symbol" panose="05050102010706020507" pitchFamily="18" charset="2"/>
              </a:rPr>
              <a:t>1</a:t>
            </a:r>
            <a:r>
              <a:rPr lang="en-US" altLang="zh-CN" dirty="0" smtClean="0">
                <a:latin typeface="Times New Roman" panose="02020603050405020304" pitchFamily="18" charset="0"/>
                <a:sym typeface="Symbol" panose="05050102010706020507" pitchFamily="18" charset="2"/>
              </a:rPr>
              <a:t>,…,</a:t>
            </a:r>
            <a:r>
              <a:rPr lang="en-US" altLang="zh-CN" dirty="0" err="1" smtClean="0">
                <a:latin typeface="Times New Roman" panose="02020603050405020304" pitchFamily="18" charset="0"/>
                <a:sym typeface="Symbol" panose="05050102010706020507" pitchFamily="18" charset="2"/>
              </a:rPr>
              <a:t>u</a:t>
            </a:r>
            <a:r>
              <a:rPr lang="en-US" altLang="zh-CN" baseline="-30000" dirty="0" err="1" smtClean="0">
                <a:latin typeface="Times New Roman" panose="02020603050405020304" pitchFamily="18" charset="0"/>
                <a:sym typeface="Symbol" panose="05050102010706020507" pitchFamily="18" charset="2"/>
              </a:rPr>
              <a:t>k</a:t>
            </a:r>
            <a:r>
              <a:rPr lang="en-US" altLang="zh-CN" dirty="0" smtClean="0">
                <a:latin typeface="Times New Roman" panose="02020603050405020304" pitchFamily="18" charset="0"/>
                <a:sym typeface="Symbol" panose="05050102010706020507" pitchFamily="18" charset="2"/>
              </a:rPr>
              <a:t>}，</a:t>
            </a:r>
            <a:r>
              <a:rPr lang="zh-CN" altLang="en-US" dirty="0" smtClean="0">
                <a:latin typeface="Times New Roman" panose="02020603050405020304" pitchFamily="18" charset="0"/>
                <a:sym typeface="Symbol" panose="05050102010706020507" pitchFamily="18" charset="2"/>
              </a:rPr>
              <a:t>并且已经知道了</a:t>
            </a:r>
            <a:r>
              <a:rPr lang="en-US" altLang="zh-CN" dirty="0" smtClean="0">
                <a:latin typeface="Times New Roman" panose="02020603050405020304" pitchFamily="18" charset="0"/>
                <a:sym typeface="Symbol" panose="05050102010706020507" pitchFamily="18" charset="2"/>
              </a:rPr>
              <a:t>u</a:t>
            </a:r>
            <a:r>
              <a:rPr lang="en-US" altLang="zh-CN" baseline="-30000" dirty="0" smtClean="0">
                <a:latin typeface="Times New Roman" panose="02020603050405020304" pitchFamily="18" charset="0"/>
                <a:sym typeface="Symbol" panose="05050102010706020507" pitchFamily="18" charset="2"/>
              </a:rPr>
              <a:t>0</a:t>
            </a:r>
            <a:r>
              <a:rPr lang="zh-CN" altLang="en-US" dirty="0" smtClean="0">
                <a:latin typeface="Times New Roman" panose="02020603050405020304" pitchFamily="18" charset="0"/>
                <a:sym typeface="Symbol" panose="05050102010706020507" pitchFamily="18" charset="2"/>
              </a:rPr>
              <a:t>分别到</a:t>
            </a:r>
            <a:r>
              <a:rPr lang="en-US" altLang="zh-CN" dirty="0" smtClean="0">
                <a:latin typeface="Times New Roman" panose="02020603050405020304" pitchFamily="18" charset="0"/>
                <a:sym typeface="Symbol" panose="05050102010706020507" pitchFamily="18" charset="2"/>
              </a:rPr>
              <a:t>u</a:t>
            </a:r>
            <a:r>
              <a:rPr lang="en-US" altLang="zh-CN" baseline="-30000" dirty="0" smtClean="0">
                <a:latin typeface="Times New Roman" panose="02020603050405020304" pitchFamily="18" charset="0"/>
                <a:sym typeface="Symbol" panose="05050102010706020507" pitchFamily="18" charset="2"/>
              </a:rPr>
              <a:t>1</a:t>
            </a:r>
            <a:r>
              <a:rPr lang="en-US" altLang="zh-CN" dirty="0" smtClean="0">
                <a:latin typeface="Times New Roman" panose="02020603050405020304" pitchFamily="18" charset="0"/>
                <a:sym typeface="Symbol" panose="05050102010706020507" pitchFamily="18" charset="2"/>
              </a:rPr>
              <a:t>,…,</a:t>
            </a:r>
            <a:r>
              <a:rPr lang="en-US" altLang="zh-CN" dirty="0" err="1" smtClean="0">
                <a:latin typeface="Times New Roman" panose="02020603050405020304" pitchFamily="18" charset="0"/>
                <a:sym typeface="Symbol" panose="05050102010706020507" pitchFamily="18" charset="2"/>
              </a:rPr>
              <a:t>u</a:t>
            </a:r>
            <a:r>
              <a:rPr lang="en-US" altLang="zh-CN" baseline="-30000" dirty="0" err="1" smtClean="0">
                <a:latin typeface="Times New Roman" panose="02020603050405020304" pitchFamily="18" charset="0"/>
                <a:sym typeface="Symbol" panose="05050102010706020507" pitchFamily="18" charset="2"/>
              </a:rPr>
              <a:t>k</a:t>
            </a:r>
            <a:r>
              <a:rPr lang="zh-CN" altLang="en-US" dirty="0" smtClean="0">
                <a:latin typeface="Times New Roman" panose="02020603050405020304" pitchFamily="18" charset="0"/>
                <a:sym typeface="Symbol" panose="05050102010706020507" pitchFamily="18" charset="2"/>
              </a:rPr>
              <a:t>的距离与最短路</a:t>
            </a:r>
            <a:r>
              <a:rPr lang="en-US" altLang="zh-CN" i="1" dirty="0" smtClean="0">
                <a:latin typeface="Times New Roman" panose="02020603050405020304" pitchFamily="18" charset="0"/>
                <a:sym typeface="Symbol" panose="05050102010706020507" pitchFamily="18" charset="2"/>
              </a:rPr>
              <a:t>l</a:t>
            </a:r>
            <a:r>
              <a:rPr lang="en-US" altLang="zh-CN" baseline="-30000" dirty="0" smtClean="0">
                <a:latin typeface="Times New Roman" panose="02020603050405020304" pitchFamily="18" charset="0"/>
                <a:sym typeface="Symbol" panose="05050102010706020507" pitchFamily="18" charset="2"/>
              </a:rPr>
              <a:t>1</a:t>
            </a:r>
            <a:r>
              <a:rPr lang="en-US" altLang="zh-CN" dirty="0" smtClean="0">
                <a:latin typeface="Times New Roman" panose="02020603050405020304" pitchFamily="18" charset="0"/>
                <a:sym typeface="Symbol" panose="05050102010706020507" pitchFamily="18" charset="2"/>
              </a:rPr>
              <a:t>,…,</a:t>
            </a:r>
            <a:r>
              <a:rPr lang="en-US" altLang="zh-CN" i="1" dirty="0" err="1" smtClean="0">
                <a:latin typeface="Times New Roman" panose="02020603050405020304" pitchFamily="18" charset="0"/>
                <a:sym typeface="Symbol" panose="05050102010706020507" pitchFamily="18" charset="2"/>
              </a:rPr>
              <a:t>l</a:t>
            </a:r>
            <a:r>
              <a:rPr lang="en-US" altLang="zh-CN" baseline="-30000" dirty="0" err="1" smtClean="0">
                <a:latin typeface="Times New Roman" panose="02020603050405020304" pitchFamily="18" charset="0"/>
                <a:sym typeface="Symbol" panose="05050102010706020507" pitchFamily="18" charset="2"/>
              </a:rPr>
              <a:t>k</a:t>
            </a:r>
            <a:r>
              <a:rPr lang="en-US" altLang="zh-CN" dirty="0" smtClean="0">
                <a:latin typeface="Times New Roman" panose="02020603050405020304" pitchFamily="18" charset="0"/>
                <a:sym typeface="Symbol" panose="05050102010706020507" pitchFamily="18" charset="2"/>
              </a:rPr>
              <a:t>。</a:t>
            </a:r>
            <a:r>
              <a:rPr lang="zh-CN" altLang="en-US" dirty="0" smtClean="0">
                <a:latin typeface="Times New Roman" panose="02020603050405020304" pitchFamily="18" charset="0"/>
                <a:sym typeface="Symbol" panose="05050102010706020507" pitchFamily="18" charset="2"/>
              </a:rPr>
              <a:t>又设</a:t>
            </a:r>
            <a:r>
              <a:rPr lang="en-US" altLang="zh-CN" dirty="0" smtClean="0">
                <a:latin typeface="Times New Roman" panose="02020603050405020304" pitchFamily="18" charset="0"/>
                <a:sym typeface="Symbol" panose="05050102010706020507" pitchFamily="18" charset="2"/>
              </a:rPr>
              <a:t>S’＝</a:t>
            </a:r>
            <a:r>
              <a:rPr lang="en-US" altLang="zh-CN" dirty="0" err="1" smtClean="0">
                <a:latin typeface="Times New Roman" panose="02020603050405020304" pitchFamily="18" charset="0"/>
                <a:sym typeface="Symbol" panose="05050102010706020507" pitchFamily="18" charset="2"/>
              </a:rPr>
              <a:t>P－S，d</a:t>
            </a:r>
            <a:r>
              <a:rPr lang="en-US" altLang="zh-CN" dirty="0" smtClean="0">
                <a:latin typeface="Times New Roman" panose="02020603050405020304" pitchFamily="18" charset="0"/>
                <a:sym typeface="Symbol" panose="05050102010706020507" pitchFamily="18" charset="2"/>
              </a:rPr>
              <a:t>(u</a:t>
            </a:r>
            <a:r>
              <a:rPr lang="en-US" altLang="zh-CN" baseline="-30000" dirty="0" smtClean="0">
                <a:latin typeface="Times New Roman" panose="02020603050405020304" pitchFamily="18" charset="0"/>
                <a:sym typeface="Symbol" panose="05050102010706020507" pitchFamily="18" charset="2"/>
              </a:rPr>
              <a:t>0</a:t>
            </a:r>
            <a:r>
              <a:rPr lang="en-US" altLang="zh-CN" dirty="0" smtClean="0">
                <a:latin typeface="Times New Roman" panose="02020603050405020304" pitchFamily="18" charset="0"/>
                <a:sym typeface="Symbol" panose="05050102010706020507" pitchFamily="18" charset="2"/>
              </a:rPr>
              <a:t>, S’)=         {d(u</a:t>
            </a:r>
            <a:r>
              <a:rPr lang="en-US" altLang="zh-CN" baseline="-30000" dirty="0" smtClean="0">
                <a:latin typeface="Times New Roman" panose="02020603050405020304" pitchFamily="18" charset="0"/>
                <a:sym typeface="Symbol" panose="05050102010706020507" pitchFamily="18" charset="2"/>
              </a:rPr>
              <a:t>0</a:t>
            </a:r>
            <a:r>
              <a:rPr lang="en-US" altLang="zh-CN" dirty="0" smtClean="0">
                <a:latin typeface="Times New Roman" panose="02020603050405020304" pitchFamily="18" charset="0"/>
                <a:sym typeface="Symbol" panose="05050102010706020507" pitchFamily="18" charset="2"/>
              </a:rPr>
              <a:t>, u)+w(u v)}</a:t>
            </a:r>
            <a:r>
              <a:rPr lang="zh-CN" altLang="en-US" dirty="0" smtClean="0">
                <a:latin typeface="Times New Roman" panose="02020603050405020304" pitchFamily="18" charset="0"/>
                <a:sym typeface="Symbol" panose="05050102010706020507" pitchFamily="18" charset="2"/>
              </a:rPr>
              <a:t>是</a:t>
            </a:r>
            <a:r>
              <a:rPr lang="en-US" altLang="zh-CN" dirty="0" smtClean="0">
                <a:latin typeface="Times New Roman" panose="02020603050405020304" pitchFamily="18" charset="0"/>
                <a:sym typeface="Symbol" panose="05050102010706020507" pitchFamily="18" charset="2"/>
              </a:rPr>
              <a:t>u</a:t>
            </a:r>
            <a:r>
              <a:rPr lang="en-US" altLang="zh-CN" baseline="-30000" dirty="0" smtClean="0">
                <a:latin typeface="Times New Roman" panose="02020603050405020304" pitchFamily="18" charset="0"/>
                <a:sym typeface="Symbol" panose="05050102010706020507" pitchFamily="18" charset="2"/>
              </a:rPr>
              <a:t>0</a:t>
            </a:r>
            <a:r>
              <a:rPr lang="zh-CN" altLang="en-US" dirty="0" smtClean="0">
                <a:latin typeface="Times New Roman" panose="02020603050405020304" pitchFamily="18" charset="0"/>
                <a:sym typeface="Symbol" panose="05050102010706020507" pitchFamily="18" charset="2"/>
              </a:rPr>
              <a:t>到集合</a:t>
            </a:r>
            <a:r>
              <a:rPr lang="en-US" altLang="zh-CN" dirty="0" smtClean="0">
                <a:latin typeface="Times New Roman" panose="02020603050405020304" pitchFamily="18" charset="0"/>
                <a:sym typeface="Symbol" panose="05050102010706020507" pitchFamily="18" charset="2"/>
              </a:rPr>
              <a:t>S’</a:t>
            </a:r>
            <a:r>
              <a:rPr lang="zh-CN" altLang="en-US" dirty="0" smtClean="0">
                <a:latin typeface="Times New Roman" panose="02020603050405020304" pitchFamily="18" charset="0"/>
                <a:sym typeface="Symbol" panose="05050102010706020507" pitchFamily="18" charset="2"/>
              </a:rPr>
              <a:t>的距离，</a:t>
            </a:r>
            <a:r>
              <a:rPr lang="en-US" altLang="zh-CN" i="1" dirty="0" smtClean="0">
                <a:latin typeface="Times New Roman" panose="02020603050405020304" pitchFamily="18" charset="0"/>
                <a:sym typeface="Symbol" panose="05050102010706020507" pitchFamily="18" charset="2"/>
              </a:rPr>
              <a:t>l</a:t>
            </a:r>
            <a:r>
              <a:rPr lang="en-US" altLang="zh-CN" baseline="-30000" dirty="0" smtClean="0">
                <a:latin typeface="Times New Roman" panose="02020603050405020304" pitchFamily="18" charset="0"/>
                <a:sym typeface="Symbol" panose="05050102010706020507" pitchFamily="18" charset="2"/>
              </a:rPr>
              <a:t>k+1</a:t>
            </a:r>
            <a:r>
              <a:rPr lang="en-US" altLang="zh-CN" dirty="0" smtClean="0">
                <a:latin typeface="Times New Roman" panose="02020603050405020304" pitchFamily="18" charset="0"/>
                <a:sym typeface="Symbol" panose="05050102010706020507" pitchFamily="18" charset="2"/>
              </a:rPr>
              <a:t>= (u</a:t>
            </a:r>
            <a:r>
              <a:rPr lang="en-US" altLang="zh-CN" baseline="-30000" dirty="0" smtClean="0">
                <a:latin typeface="Times New Roman" panose="02020603050405020304" pitchFamily="18" charset="0"/>
                <a:sym typeface="Symbol" panose="05050102010706020507" pitchFamily="18" charset="2"/>
              </a:rPr>
              <a:t>0</a:t>
            </a:r>
            <a:r>
              <a:rPr lang="en-US" altLang="zh-CN" dirty="0" smtClean="0">
                <a:latin typeface="Times New Roman" panose="02020603050405020304" pitchFamily="18" charset="0"/>
                <a:sym typeface="Symbol" panose="05050102010706020507" pitchFamily="18" charset="2"/>
              </a:rPr>
              <a:t>,u</a:t>
            </a:r>
            <a:r>
              <a:rPr lang="en-US" altLang="zh-CN" baseline="-30000" dirty="0" smtClean="0">
                <a:latin typeface="Times New Roman" panose="02020603050405020304" pitchFamily="18" charset="0"/>
                <a:sym typeface="Symbol" panose="05050102010706020507" pitchFamily="18" charset="2"/>
              </a:rPr>
              <a:t>1</a:t>
            </a:r>
            <a:r>
              <a:rPr lang="en-US" altLang="zh-CN" dirty="0" smtClean="0">
                <a:latin typeface="Times New Roman" panose="02020603050405020304" pitchFamily="18" charset="0"/>
                <a:sym typeface="Symbol" panose="05050102010706020507" pitchFamily="18" charset="2"/>
              </a:rPr>
              <a:t>’,…,u</a:t>
            </a:r>
            <a:r>
              <a:rPr lang="en-US" altLang="zh-CN" baseline="-30000" dirty="0" smtClean="0">
                <a:latin typeface="Times New Roman" panose="02020603050405020304" pitchFamily="18" charset="0"/>
                <a:sym typeface="Symbol" panose="05050102010706020507" pitchFamily="18" charset="2"/>
              </a:rPr>
              <a:t>s</a:t>
            </a:r>
            <a:r>
              <a:rPr lang="en-US" altLang="zh-CN" dirty="0" smtClean="0">
                <a:latin typeface="Times New Roman" panose="02020603050405020304" pitchFamily="18" charset="0"/>
                <a:sym typeface="Symbol" panose="05050102010706020507" pitchFamily="18" charset="2"/>
              </a:rPr>
              <a:t>’,u</a:t>
            </a:r>
            <a:r>
              <a:rPr lang="en-US" altLang="zh-CN" baseline="-30000" dirty="0" smtClean="0">
                <a:latin typeface="Times New Roman" panose="02020603050405020304" pitchFamily="18" charset="0"/>
                <a:sym typeface="Symbol" panose="05050102010706020507" pitchFamily="18" charset="2"/>
              </a:rPr>
              <a:t>k+1</a:t>
            </a:r>
            <a:r>
              <a:rPr lang="en-US" altLang="zh-CN" dirty="0" smtClean="0">
                <a:latin typeface="Times New Roman" panose="02020603050405020304" pitchFamily="18" charset="0"/>
                <a:sym typeface="Symbol" panose="05050102010706020507" pitchFamily="18" charset="2"/>
              </a:rPr>
              <a:t>)</a:t>
            </a:r>
            <a:r>
              <a:rPr lang="zh-CN" altLang="en-US" dirty="0" smtClean="0">
                <a:latin typeface="Times New Roman" panose="02020603050405020304" pitchFamily="18" charset="0"/>
                <a:sym typeface="Symbol" panose="05050102010706020507" pitchFamily="18" charset="2"/>
              </a:rPr>
              <a:t>是实现</a:t>
            </a:r>
            <a:r>
              <a:rPr lang="en-US" altLang="zh-CN" dirty="0" smtClean="0">
                <a:latin typeface="Times New Roman" panose="02020603050405020304" pitchFamily="18" charset="0"/>
                <a:sym typeface="Symbol" panose="05050102010706020507" pitchFamily="18" charset="2"/>
              </a:rPr>
              <a:t>d(u</a:t>
            </a:r>
            <a:r>
              <a:rPr lang="en-US" altLang="zh-CN" baseline="-30000" dirty="0" smtClean="0">
                <a:latin typeface="Times New Roman" panose="02020603050405020304" pitchFamily="18" charset="0"/>
                <a:sym typeface="Symbol" panose="05050102010706020507" pitchFamily="18" charset="2"/>
              </a:rPr>
              <a:t>0</a:t>
            </a:r>
            <a:r>
              <a:rPr lang="en-US" altLang="zh-CN" dirty="0" smtClean="0">
                <a:latin typeface="Times New Roman" panose="02020603050405020304" pitchFamily="18" charset="0"/>
                <a:sym typeface="Symbol" panose="05050102010706020507" pitchFamily="18" charset="2"/>
              </a:rPr>
              <a:t>, S’)</a:t>
            </a:r>
            <a:r>
              <a:rPr lang="zh-CN" altLang="en-US" dirty="0" smtClean="0">
                <a:latin typeface="Times New Roman" panose="02020603050405020304" pitchFamily="18" charset="0"/>
                <a:sym typeface="Symbol" panose="05050102010706020507" pitchFamily="18" charset="2"/>
              </a:rPr>
              <a:t>的路，其中</a:t>
            </a:r>
            <a:r>
              <a:rPr lang="en-US" altLang="zh-CN" dirty="0" smtClean="0">
                <a:latin typeface="Times New Roman" panose="02020603050405020304" pitchFamily="18" charset="0"/>
                <a:sym typeface="Symbol" panose="05050102010706020507" pitchFamily="18" charset="2"/>
              </a:rPr>
              <a:t>u</a:t>
            </a:r>
            <a:r>
              <a:rPr lang="en-US" altLang="zh-CN" baseline="-30000" dirty="0" smtClean="0">
                <a:latin typeface="Times New Roman" panose="02020603050405020304" pitchFamily="18" charset="0"/>
                <a:sym typeface="Symbol" panose="05050102010706020507" pitchFamily="18" charset="2"/>
              </a:rPr>
              <a:t>0</a:t>
            </a:r>
            <a:r>
              <a:rPr lang="en-US" altLang="zh-CN" dirty="0" smtClean="0">
                <a:latin typeface="Times New Roman" panose="02020603050405020304" pitchFamily="18" charset="0"/>
                <a:sym typeface="Symbol" panose="05050102010706020507" pitchFamily="18" charset="2"/>
              </a:rPr>
              <a:t>,u</a:t>
            </a:r>
            <a:r>
              <a:rPr lang="en-US" altLang="zh-CN" baseline="-30000" dirty="0" smtClean="0">
                <a:latin typeface="Times New Roman" panose="02020603050405020304" pitchFamily="18" charset="0"/>
                <a:sym typeface="Symbol" panose="05050102010706020507" pitchFamily="18" charset="2"/>
              </a:rPr>
              <a:t>1</a:t>
            </a:r>
            <a:r>
              <a:rPr lang="en-US" altLang="zh-CN" dirty="0" smtClean="0">
                <a:latin typeface="Times New Roman" panose="02020603050405020304" pitchFamily="18" charset="0"/>
                <a:sym typeface="Symbol" panose="05050102010706020507" pitchFamily="18" charset="2"/>
              </a:rPr>
              <a:t>’,…,u</a:t>
            </a:r>
            <a:r>
              <a:rPr lang="en-US" altLang="zh-CN" baseline="-30000" dirty="0" smtClean="0">
                <a:latin typeface="Times New Roman" panose="02020603050405020304" pitchFamily="18" charset="0"/>
                <a:sym typeface="Symbol" panose="05050102010706020507" pitchFamily="18" charset="2"/>
              </a:rPr>
              <a:t>s</a:t>
            </a:r>
            <a:r>
              <a:rPr lang="en-US" altLang="zh-CN" dirty="0" smtClean="0">
                <a:latin typeface="Times New Roman" panose="02020603050405020304" pitchFamily="18" charset="0"/>
                <a:sym typeface="Symbol" panose="05050102010706020507" pitchFamily="18" charset="2"/>
              </a:rPr>
              <a:t>’ S，u</a:t>
            </a:r>
            <a:r>
              <a:rPr lang="en-US" altLang="zh-CN" baseline="-30000" dirty="0" smtClean="0">
                <a:latin typeface="Times New Roman" panose="02020603050405020304" pitchFamily="18" charset="0"/>
                <a:sym typeface="Symbol" panose="05050102010706020507" pitchFamily="18" charset="2"/>
              </a:rPr>
              <a:t>k+1</a:t>
            </a:r>
            <a:r>
              <a:rPr lang="en-US" altLang="zh-CN" dirty="0" smtClean="0">
                <a:latin typeface="Times New Roman" panose="02020603050405020304" pitchFamily="18" charset="0"/>
                <a:sym typeface="Symbol" panose="05050102010706020507" pitchFamily="18" charset="2"/>
              </a:rPr>
              <a:t> S’。</a:t>
            </a:r>
            <a:r>
              <a:rPr lang="zh-CN" altLang="en-US" dirty="0" smtClean="0">
                <a:solidFill>
                  <a:schemeClr val="tx2"/>
                </a:solidFill>
                <a:latin typeface="Times New Roman" panose="02020603050405020304" pitchFamily="18" charset="0"/>
                <a:sym typeface="Symbol" panose="05050102010706020507" pitchFamily="18" charset="2"/>
              </a:rPr>
              <a:t>则</a:t>
            </a:r>
            <a:r>
              <a:rPr lang="en-US" altLang="zh-CN" dirty="0" smtClean="0">
                <a:solidFill>
                  <a:schemeClr val="tx2"/>
                </a:solidFill>
                <a:latin typeface="Times New Roman" panose="02020603050405020304" pitchFamily="18" charset="0"/>
                <a:sym typeface="Symbol" panose="05050102010706020507" pitchFamily="18" charset="2"/>
              </a:rPr>
              <a:t>u</a:t>
            </a:r>
            <a:r>
              <a:rPr lang="en-US" altLang="zh-CN" baseline="-30000" dirty="0" smtClean="0">
                <a:solidFill>
                  <a:schemeClr val="tx2"/>
                </a:solidFill>
                <a:latin typeface="Times New Roman" panose="02020603050405020304" pitchFamily="18" charset="0"/>
                <a:sym typeface="Symbol" panose="05050102010706020507" pitchFamily="18" charset="2"/>
              </a:rPr>
              <a:t>0</a:t>
            </a:r>
            <a:r>
              <a:rPr lang="zh-CN" altLang="en-US" dirty="0" smtClean="0">
                <a:solidFill>
                  <a:schemeClr val="tx2"/>
                </a:solidFill>
                <a:latin typeface="Times New Roman" panose="02020603050405020304" pitchFamily="18" charset="0"/>
                <a:sym typeface="Symbol" panose="05050102010706020507" pitchFamily="18" charset="2"/>
              </a:rPr>
              <a:t>到</a:t>
            </a:r>
            <a:r>
              <a:rPr lang="en-US" altLang="zh-CN" dirty="0" smtClean="0">
                <a:solidFill>
                  <a:schemeClr val="tx2"/>
                </a:solidFill>
                <a:latin typeface="Times New Roman" panose="02020603050405020304" pitchFamily="18" charset="0"/>
                <a:sym typeface="Symbol" panose="05050102010706020507" pitchFamily="18" charset="2"/>
              </a:rPr>
              <a:t>u</a:t>
            </a:r>
            <a:r>
              <a:rPr lang="en-US" altLang="zh-CN" baseline="-30000" dirty="0" smtClean="0">
                <a:solidFill>
                  <a:schemeClr val="tx2"/>
                </a:solidFill>
                <a:latin typeface="Times New Roman" panose="02020603050405020304" pitchFamily="18" charset="0"/>
                <a:sym typeface="Symbol" panose="05050102010706020507" pitchFamily="18" charset="2"/>
              </a:rPr>
              <a:t>k+1</a:t>
            </a:r>
            <a:r>
              <a:rPr lang="zh-CN" altLang="en-US" dirty="0" smtClean="0">
                <a:solidFill>
                  <a:schemeClr val="tx2"/>
                </a:solidFill>
                <a:latin typeface="Times New Roman" panose="02020603050405020304" pitchFamily="18" charset="0"/>
                <a:sym typeface="Symbol" panose="05050102010706020507" pitchFamily="18" charset="2"/>
              </a:rPr>
              <a:t>的距离</a:t>
            </a:r>
            <a:r>
              <a:rPr lang="en-US" altLang="zh-CN" dirty="0" smtClean="0">
                <a:solidFill>
                  <a:schemeClr val="tx2"/>
                </a:solidFill>
                <a:latin typeface="Times New Roman" panose="02020603050405020304" pitchFamily="18" charset="0"/>
                <a:sym typeface="Symbol" panose="05050102010706020507" pitchFamily="18" charset="2"/>
              </a:rPr>
              <a:t>d(u</a:t>
            </a:r>
            <a:r>
              <a:rPr lang="en-US" altLang="zh-CN" baseline="-30000" dirty="0" smtClean="0">
                <a:solidFill>
                  <a:schemeClr val="tx2"/>
                </a:solidFill>
                <a:latin typeface="Times New Roman" panose="02020603050405020304" pitchFamily="18" charset="0"/>
                <a:sym typeface="Symbol" panose="05050102010706020507" pitchFamily="18" charset="2"/>
              </a:rPr>
              <a:t>0</a:t>
            </a:r>
            <a:r>
              <a:rPr lang="en-US" altLang="zh-CN" dirty="0" smtClean="0">
                <a:solidFill>
                  <a:schemeClr val="tx2"/>
                </a:solidFill>
                <a:latin typeface="Times New Roman" panose="02020603050405020304" pitchFamily="18" charset="0"/>
                <a:sym typeface="Symbol" panose="05050102010706020507" pitchFamily="18" charset="2"/>
              </a:rPr>
              <a:t>, u</a:t>
            </a:r>
            <a:r>
              <a:rPr lang="en-US" altLang="zh-CN" baseline="-30000" dirty="0" smtClean="0">
                <a:solidFill>
                  <a:schemeClr val="tx2"/>
                </a:solidFill>
                <a:latin typeface="Times New Roman" panose="02020603050405020304" pitchFamily="18" charset="0"/>
                <a:sym typeface="Symbol" panose="05050102010706020507" pitchFamily="18" charset="2"/>
              </a:rPr>
              <a:t>k+1</a:t>
            </a:r>
            <a:r>
              <a:rPr lang="en-US" altLang="zh-CN" dirty="0" smtClean="0">
                <a:solidFill>
                  <a:schemeClr val="tx2"/>
                </a:solidFill>
                <a:latin typeface="Times New Roman" panose="02020603050405020304" pitchFamily="18" charset="0"/>
                <a:sym typeface="Symbol" panose="05050102010706020507" pitchFamily="18" charset="2"/>
              </a:rPr>
              <a:t>)= d(u</a:t>
            </a:r>
            <a:r>
              <a:rPr lang="en-US" altLang="zh-CN" baseline="-30000" dirty="0" smtClean="0">
                <a:solidFill>
                  <a:schemeClr val="tx2"/>
                </a:solidFill>
                <a:latin typeface="Times New Roman" panose="02020603050405020304" pitchFamily="18" charset="0"/>
                <a:sym typeface="Symbol" panose="05050102010706020507" pitchFamily="18" charset="2"/>
              </a:rPr>
              <a:t>0</a:t>
            </a:r>
            <a:r>
              <a:rPr lang="en-US" altLang="zh-CN" dirty="0" smtClean="0">
                <a:solidFill>
                  <a:schemeClr val="tx2"/>
                </a:solidFill>
                <a:latin typeface="Times New Roman" panose="02020603050405020304" pitchFamily="18" charset="0"/>
                <a:sym typeface="Symbol" panose="05050102010706020507" pitchFamily="18" charset="2"/>
              </a:rPr>
              <a:t>, S’)，</a:t>
            </a:r>
            <a:r>
              <a:rPr lang="zh-CN" altLang="en-US" dirty="0" smtClean="0">
                <a:solidFill>
                  <a:schemeClr val="tx2"/>
                </a:solidFill>
                <a:latin typeface="Times New Roman" panose="02020603050405020304" pitchFamily="18" charset="0"/>
                <a:sym typeface="Symbol" panose="05050102010706020507" pitchFamily="18" charset="2"/>
              </a:rPr>
              <a:t>且</a:t>
            </a:r>
            <a:r>
              <a:rPr lang="en-US" altLang="zh-CN" i="1" dirty="0" smtClean="0">
                <a:solidFill>
                  <a:schemeClr val="tx2"/>
                </a:solidFill>
                <a:latin typeface="Times New Roman" panose="02020603050405020304" pitchFamily="18" charset="0"/>
                <a:sym typeface="Symbol" panose="05050102010706020507" pitchFamily="18" charset="2"/>
              </a:rPr>
              <a:t>l</a:t>
            </a:r>
            <a:r>
              <a:rPr lang="en-US" altLang="zh-CN" baseline="-30000" dirty="0" smtClean="0">
                <a:solidFill>
                  <a:schemeClr val="tx2"/>
                </a:solidFill>
                <a:latin typeface="Times New Roman" panose="02020603050405020304" pitchFamily="18" charset="0"/>
                <a:sym typeface="Symbol" panose="05050102010706020507" pitchFamily="18" charset="2"/>
              </a:rPr>
              <a:t>k+1</a:t>
            </a:r>
            <a:r>
              <a:rPr lang="zh-CN" altLang="en-US" dirty="0" smtClean="0">
                <a:solidFill>
                  <a:schemeClr val="tx2"/>
                </a:solidFill>
                <a:latin typeface="Times New Roman" panose="02020603050405020304" pitchFamily="18" charset="0"/>
                <a:sym typeface="Symbol" panose="05050102010706020507" pitchFamily="18" charset="2"/>
              </a:rPr>
              <a:t>是</a:t>
            </a:r>
            <a:r>
              <a:rPr lang="en-US" altLang="zh-CN" dirty="0" smtClean="0">
                <a:solidFill>
                  <a:schemeClr val="tx2"/>
                </a:solidFill>
                <a:latin typeface="Times New Roman" panose="02020603050405020304" pitchFamily="18" charset="0"/>
                <a:sym typeface="Symbol" panose="05050102010706020507" pitchFamily="18" charset="2"/>
              </a:rPr>
              <a:t>u</a:t>
            </a:r>
            <a:r>
              <a:rPr lang="en-US" altLang="zh-CN" baseline="-30000" dirty="0" smtClean="0">
                <a:solidFill>
                  <a:schemeClr val="tx2"/>
                </a:solidFill>
                <a:latin typeface="Times New Roman" panose="02020603050405020304" pitchFamily="18" charset="0"/>
                <a:sym typeface="Symbol" panose="05050102010706020507" pitchFamily="18" charset="2"/>
              </a:rPr>
              <a:t>0</a:t>
            </a:r>
            <a:r>
              <a:rPr lang="zh-CN" altLang="en-US" dirty="0" smtClean="0">
                <a:solidFill>
                  <a:schemeClr val="tx2"/>
                </a:solidFill>
                <a:latin typeface="Times New Roman" panose="02020603050405020304" pitchFamily="18" charset="0"/>
                <a:sym typeface="Symbol" panose="05050102010706020507" pitchFamily="18" charset="2"/>
              </a:rPr>
              <a:t>到</a:t>
            </a:r>
            <a:r>
              <a:rPr lang="en-US" altLang="zh-CN" dirty="0" smtClean="0">
                <a:solidFill>
                  <a:schemeClr val="tx2"/>
                </a:solidFill>
                <a:latin typeface="Times New Roman" panose="02020603050405020304" pitchFamily="18" charset="0"/>
                <a:sym typeface="Symbol" panose="05050102010706020507" pitchFamily="18" charset="2"/>
              </a:rPr>
              <a:t>u</a:t>
            </a:r>
            <a:r>
              <a:rPr lang="en-US" altLang="zh-CN" baseline="-30000" dirty="0" smtClean="0">
                <a:solidFill>
                  <a:schemeClr val="tx2"/>
                </a:solidFill>
                <a:latin typeface="Times New Roman" panose="02020603050405020304" pitchFamily="18" charset="0"/>
                <a:sym typeface="Symbol" panose="05050102010706020507" pitchFamily="18" charset="2"/>
              </a:rPr>
              <a:t>k+1</a:t>
            </a:r>
            <a:r>
              <a:rPr lang="zh-CN" altLang="en-US" dirty="0" smtClean="0">
                <a:solidFill>
                  <a:schemeClr val="tx2"/>
                </a:solidFill>
                <a:latin typeface="Times New Roman" panose="02020603050405020304" pitchFamily="18" charset="0"/>
                <a:sym typeface="Symbol" panose="05050102010706020507" pitchFamily="18" charset="2"/>
              </a:rPr>
              <a:t>的最短路。 </a:t>
            </a:r>
          </a:p>
        </p:txBody>
      </p:sp>
      <p:sp>
        <p:nvSpPr>
          <p:cNvPr id="2" name="矩形 1"/>
          <p:cNvSpPr>
            <a:spLocks noRot="1" noChangeAspect="1" noMove="1" noResize="1" noEditPoints="1" noAdjustHandles="1" noChangeArrowheads="1" noChangeShapeType="1" noTextEdit="1"/>
          </p:cNvSpPr>
          <p:nvPr/>
        </p:nvSpPr>
        <p:spPr>
          <a:xfrm>
            <a:off x="3962400" y="2590800"/>
            <a:ext cx="788998" cy="925510"/>
          </a:xfrm>
          <a:prstGeom prst="rect">
            <a:avLst/>
          </a:prstGeom>
          <a:blipFill rotWithShape="0">
            <a:blip r:embed="rId3"/>
            <a:stretch>
              <a:fillRect b="-6579"/>
            </a:stretch>
          </a:blipFill>
        </p:spPr>
        <p:txBody>
          <a:bodyPr/>
          <a:lstStyle/>
          <a:p>
            <a:pPr>
              <a:defRPr/>
            </a:pPr>
            <a:r>
              <a:rPr lang="zh-CN" altLang="en-US">
                <a:noFill/>
              </a:rPr>
              <a:t> </a:t>
            </a:r>
          </a:p>
        </p:txBody>
      </p:sp>
      <p:sp>
        <p:nvSpPr>
          <p:cNvPr id="3" name="页脚占位符 2"/>
          <p:cNvSpPr>
            <a:spLocks noGrp="1"/>
          </p:cNvSpPr>
          <p:nvPr>
            <p:ph type="ftr" sz="quarter" idx="11"/>
          </p:nvPr>
        </p:nvSpPr>
        <p:spPr/>
        <p:txBody>
          <a:bodyPr/>
          <a:lstStyle/>
          <a:p>
            <a:pPr>
              <a:defRPr/>
            </a:pPr>
            <a:endParaRPr lang="en-US" altLang="zh-CN"/>
          </a:p>
        </p:txBody>
      </p:sp>
      <p:sp>
        <p:nvSpPr>
          <p:cNvPr id="1577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4D15663-B0E2-4577-AAB3-9EF8937D37A2}" type="slidenum">
              <a:rPr kumimoji="0" lang="zh-CN" altLang="en-US" sz="1400" b="0" smtClean="0">
                <a:solidFill>
                  <a:srgbClr val="FFFFFF"/>
                </a:solidFill>
              </a:rPr>
              <a:pPr>
                <a:spcBef>
                  <a:spcPct val="0"/>
                </a:spcBef>
                <a:buClrTx/>
                <a:buFontTx/>
                <a:buNone/>
              </a:pPr>
              <a:t>92</a:t>
            </a:fld>
            <a:endParaRPr kumimoji="0" lang="en-US" altLang="zh-CN" sz="1400" b="0" smtClean="0">
              <a:solidFill>
                <a:srgbClr val="FFFFFF"/>
              </a:solidFill>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0" y="0"/>
            <a:ext cx="8153400" cy="762000"/>
          </a:xfrm>
        </p:spPr>
        <p:txBody>
          <a:bodyPr/>
          <a:lstStyle/>
          <a:p>
            <a:pPr algn="l" eaLnBrk="1" hangingPunct="1">
              <a:defRPr/>
            </a:pPr>
            <a:r>
              <a:rPr lang="zh-CN" altLang="en-US" sz="4000" dirty="0" smtClean="0">
                <a:latin typeface="宋体" pitchFamily="2" charset="-122"/>
                <a:ea typeface="宋体" pitchFamily="2" charset="-122"/>
                <a:sym typeface="Symbol" pitchFamily="18" charset="2"/>
              </a:rPr>
              <a:t>证明</a:t>
            </a:r>
            <a:r>
              <a:rPr lang="zh-CN" altLang="en-US" dirty="0" smtClean="0">
                <a:latin typeface="宋体" pitchFamily="2" charset="-122"/>
                <a:ea typeface="宋体" pitchFamily="2" charset="-122"/>
                <a:sym typeface="Symbol" pitchFamily="18" charset="2"/>
              </a:rPr>
              <a:t>：</a:t>
            </a:r>
            <a:r>
              <a:rPr lang="zh-CN" altLang="en-US" dirty="0" smtClean="0">
                <a:latin typeface="Times New Roman" pitchFamily="18" charset="0"/>
                <a:sym typeface="Symbol" pitchFamily="18" charset="2"/>
              </a:rPr>
              <a:t> </a:t>
            </a:r>
          </a:p>
        </p:txBody>
      </p:sp>
      <p:sp>
        <p:nvSpPr>
          <p:cNvPr id="18436" name="Rectangle 3"/>
          <p:cNvSpPr>
            <a:spLocks noGrp="1" noChangeArrowheads="1"/>
          </p:cNvSpPr>
          <p:nvPr>
            <p:ph type="body" idx="1"/>
          </p:nvPr>
        </p:nvSpPr>
        <p:spPr>
          <a:xfrm>
            <a:off x="228600" y="1066800"/>
            <a:ext cx="8763000" cy="2286000"/>
          </a:xfrm>
        </p:spPr>
        <p:txBody>
          <a:bodyPr/>
          <a:lstStyle/>
          <a:p>
            <a:pPr marL="0" indent="0" algn="just" eaLnBrk="1" hangingPunct="1">
              <a:buFont typeface="Wingdings" panose="05000000000000000000" pitchFamily="2" charset="2"/>
              <a:buNone/>
            </a:pPr>
            <a:r>
              <a:rPr lang="zh-CN" altLang="en-US" dirty="0" smtClean="0">
                <a:latin typeface="Times New Roman" panose="02020603050405020304" pitchFamily="18" charset="0"/>
                <a:sym typeface="Symbol" panose="05050102010706020507" pitchFamily="18" charset="2"/>
              </a:rPr>
              <a:t>   用 </a:t>
            </a:r>
            <a:r>
              <a:rPr lang="zh-CN" altLang="en-US" dirty="0" smtClean="0">
                <a:solidFill>
                  <a:schemeClr val="tx2"/>
                </a:solidFill>
                <a:latin typeface="Times New Roman" panose="02020603050405020304" pitchFamily="18" charset="0"/>
                <a:sym typeface="Symbol" panose="05050102010706020507" pitchFamily="18" charset="2"/>
              </a:rPr>
              <a:t>| </a:t>
            </a:r>
            <a:r>
              <a:rPr lang="en-US" altLang="zh-CN" i="1" dirty="0" smtClean="0">
                <a:solidFill>
                  <a:schemeClr val="tx2"/>
                </a:solidFill>
                <a:latin typeface="Times New Roman" panose="02020603050405020304" pitchFamily="18" charset="0"/>
                <a:sym typeface="Symbol" panose="05050102010706020507" pitchFamily="18" charset="2"/>
              </a:rPr>
              <a:t>l </a:t>
            </a:r>
            <a:r>
              <a:rPr lang="en-US" altLang="zh-CN" dirty="0" smtClean="0">
                <a:solidFill>
                  <a:schemeClr val="tx2"/>
                </a:solidFill>
                <a:latin typeface="Times New Roman" panose="02020603050405020304" pitchFamily="18" charset="0"/>
                <a:sym typeface="Symbol" panose="05050102010706020507" pitchFamily="18" charset="2"/>
              </a:rPr>
              <a:t>| </a:t>
            </a:r>
            <a:r>
              <a:rPr lang="zh-CN" altLang="en-US" dirty="0" smtClean="0">
                <a:latin typeface="Times New Roman" panose="02020603050405020304" pitchFamily="18" charset="0"/>
                <a:sym typeface="Symbol" panose="05050102010706020507" pitchFamily="18" charset="2"/>
              </a:rPr>
              <a:t>表示路</a:t>
            </a:r>
            <a:r>
              <a:rPr lang="en-US" altLang="zh-CN" i="1" dirty="0" smtClean="0">
                <a:latin typeface="Times New Roman" panose="02020603050405020304" pitchFamily="18" charset="0"/>
                <a:sym typeface="Symbol" panose="05050102010706020507" pitchFamily="18" charset="2"/>
              </a:rPr>
              <a:t>l</a:t>
            </a:r>
            <a:r>
              <a:rPr lang="zh-CN" altLang="en-US" dirty="0" smtClean="0">
                <a:latin typeface="Times New Roman" panose="02020603050405020304" pitchFamily="18" charset="0"/>
                <a:sym typeface="Symbol" panose="05050102010706020507" pitchFamily="18" charset="2"/>
              </a:rPr>
              <a:t>上所带权的和，则|</a:t>
            </a:r>
            <a:r>
              <a:rPr lang="en-US" altLang="zh-CN" i="1" dirty="0" smtClean="0">
                <a:latin typeface="Times New Roman" panose="02020603050405020304" pitchFamily="18" charset="0"/>
                <a:sym typeface="Symbol" panose="05050102010706020507" pitchFamily="18" charset="2"/>
              </a:rPr>
              <a:t>l</a:t>
            </a:r>
            <a:r>
              <a:rPr lang="en-US" altLang="zh-CN" baseline="-30000" dirty="0" smtClean="0">
                <a:latin typeface="Times New Roman" panose="02020603050405020304" pitchFamily="18" charset="0"/>
                <a:sym typeface="Symbol" panose="05050102010706020507" pitchFamily="18" charset="2"/>
              </a:rPr>
              <a:t>k+1</a:t>
            </a:r>
            <a:r>
              <a:rPr lang="en-US" altLang="zh-CN" dirty="0" smtClean="0">
                <a:latin typeface="Times New Roman" panose="02020603050405020304" pitchFamily="18" charset="0"/>
                <a:sym typeface="Symbol" panose="05050102010706020507" pitchFamily="18" charset="2"/>
              </a:rPr>
              <a:t>|= d(u</a:t>
            </a:r>
            <a:r>
              <a:rPr lang="en-US" altLang="zh-CN" baseline="-30000" dirty="0" smtClean="0">
                <a:latin typeface="Times New Roman" panose="02020603050405020304" pitchFamily="18" charset="0"/>
                <a:sym typeface="Symbol" panose="05050102010706020507" pitchFamily="18" charset="2"/>
              </a:rPr>
              <a:t>0</a:t>
            </a:r>
            <a:r>
              <a:rPr lang="en-US" altLang="zh-CN" dirty="0" smtClean="0">
                <a:latin typeface="Times New Roman" panose="02020603050405020304" pitchFamily="18" charset="0"/>
                <a:sym typeface="Symbol" panose="05050102010706020507" pitchFamily="18" charset="2"/>
              </a:rPr>
              <a:t>, S’)。</a:t>
            </a:r>
          </a:p>
          <a:p>
            <a:pPr marL="0" indent="0" algn="just" eaLnBrk="1" hangingPunct="1">
              <a:buFont typeface="Wingdings" panose="05000000000000000000" pitchFamily="2" charset="2"/>
              <a:buNone/>
            </a:pPr>
            <a:r>
              <a:rPr lang="zh-CN" altLang="en-US" dirty="0" smtClean="0">
                <a:latin typeface="Times New Roman" panose="02020603050405020304" pitchFamily="18" charset="0"/>
                <a:sym typeface="Symbol" panose="05050102010706020507" pitchFamily="18" charset="2"/>
              </a:rPr>
              <a:t>    设</a:t>
            </a:r>
            <a:r>
              <a:rPr lang="en-US" altLang="zh-CN" i="1" dirty="0" smtClean="0">
                <a:latin typeface="Times New Roman" panose="02020603050405020304" pitchFamily="18" charset="0"/>
                <a:sym typeface="Symbol" panose="05050102010706020507" pitchFamily="18" charset="2"/>
              </a:rPr>
              <a:t>l</a:t>
            </a:r>
            <a:r>
              <a:rPr lang="en-US" altLang="zh-CN" dirty="0" smtClean="0">
                <a:latin typeface="Times New Roman" panose="02020603050405020304" pitchFamily="18" charset="0"/>
                <a:sym typeface="Symbol" panose="05050102010706020507" pitchFamily="18" charset="2"/>
              </a:rPr>
              <a:t>=(u</a:t>
            </a:r>
            <a:r>
              <a:rPr lang="en-US" altLang="zh-CN" baseline="-30000" dirty="0" smtClean="0">
                <a:latin typeface="Times New Roman" panose="02020603050405020304" pitchFamily="18" charset="0"/>
                <a:sym typeface="Symbol" panose="05050102010706020507" pitchFamily="18" charset="2"/>
              </a:rPr>
              <a:t>0</a:t>
            </a:r>
            <a:r>
              <a:rPr lang="en-US" altLang="zh-CN" dirty="0" smtClean="0">
                <a:latin typeface="Times New Roman" panose="02020603050405020304" pitchFamily="18" charset="0"/>
                <a:sym typeface="Symbol" panose="05050102010706020507" pitchFamily="18" charset="2"/>
              </a:rPr>
              <a:t>,v</a:t>
            </a:r>
            <a:r>
              <a:rPr lang="en-US" altLang="zh-CN" baseline="-30000" dirty="0" smtClean="0">
                <a:latin typeface="Times New Roman" panose="02020603050405020304" pitchFamily="18" charset="0"/>
                <a:sym typeface="Symbol" panose="05050102010706020507" pitchFamily="18" charset="2"/>
              </a:rPr>
              <a:t>1</a:t>
            </a:r>
            <a:r>
              <a:rPr lang="en-US" altLang="zh-CN" dirty="0" smtClean="0">
                <a:latin typeface="Times New Roman" panose="02020603050405020304" pitchFamily="18" charset="0"/>
                <a:sym typeface="Symbol" panose="05050102010706020507" pitchFamily="18" charset="2"/>
              </a:rPr>
              <a:t>,…,v</a:t>
            </a:r>
            <a:r>
              <a:rPr lang="en-US" altLang="zh-CN" baseline="-30000" dirty="0" smtClean="0">
                <a:latin typeface="Times New Roman" panose="02020603050405020304" pitchFamily="18" charset="0"/>
                <a:sym typeface="Symbol" panose="05050102010706020507" pitchFamily="18" charset="2"/>
              </a:rPr>
              <a:t>r</a:t>
            </a:r>
            <a:r>
              <a:rPr lang="en-US" altLang="zh-CN" dirty="0" smtClean="0">
                <a:latin typeface="Times New Roman" panose="02020603050405020304" pitchFamily="18" charset="0"/>
                <a:sym typeface="Symbol" panose="05050102010706020507" pitchFamily="18" charset="2"/>
              </a:rPr>
              <a:t>,u</a:t>
            </a:r>
            <a:r>
              <a:rPr lang="en-US" altLang="zh-CN" baseline="-30000" dirty="0" smtClean="0">
                <a:latin typeface="Times New Roman" panose="02020603050405020304" pitchFamily="18" charset="0"/>
                <a:sym typeface="Symbol" panose="05050102010706020507" pitchFamily="18" charset="2"/>
              </a:rPr>
              <a:t>k+1</a:t>
            </a:r>
            <a:r>
              <a:rPr lang="en-US" altLang="zh-CN" dirty="0" smtClean="0">
                <a:latin typeface="Times New Roman" panose="02020603050405020304" pitchFamily="18" charset="0"/>
                <a:sym typeface="Symbol" panose="05050102010706020507" pitchFamily="18" charset="2"/>
              </a:rPr>
              <a:t>)</a:t>
            </a:r>
            <a:r>
              <a:rPr lang="zh-CN" altLang="en-US" dirty="0" smtClean="0">
                <a:latin typeface="Times New Roman" panose="02020603050405020304" pitchFamily="18" charset="0"/>
                <a:sym typeface="Symbol" panose="05050102010706020507" pitchFamily="18" charset="2"/>
              </a:rPr>
              <a:t>是</a:t>
            </a:r>
            <a:r>
              <a:rPr lang="en-US" altLang="zh-CN" dirty="0" smtClean="0">
                <a:latin typeface="Times New Roman" panose="02020603050405020304" pitchFamily="18" charset="0"/>
                <a:sym typeface="Symbol" panose="05050102010706020507" pitchFamily="18" charset="2"/>
              </a:rPr>
              <a:t>u</a:t>
            </a:r>
            <a:r>
              <a:rPr lang="en-US" altLang="zh-CN" baseline="-30000" dirty="0" smtClean="0">
                <a:latin typeface="Times New Roman" panose="02020603050405020304" pitchFamily="18" charset="0"/>
                <a:sym typeface="Symbol" panose="05050102010706020507" pitchFamily="18" charset="2"/>
              </a:rPr>
              <a:t>0</a:t>
            </a:r>
            <a:r>
              <a:rPr lang="zh-CN" altLang="en-US" dirty="0" smtClean="0">
                <a:latin typeface="Times New Roman" panose="02020603050405020304" pitchFamily="18" charset="0"/>
                <a:sym typeface="Symbol" panose="05050102010706020507" pitchFamily="18" charset="2"/>
              </a:rPr>
              <a:t>到</a:t>
            </a:r>
            <a:r>
              <a:rPr lang="en-US" altLang="zh-CN" dirty="0" smtClean="0">
                <a:latin typeface="Times New Roman" panose="02020603050405020304" pitchFamily="18" charset="0"/>
                <a:sym typeface="Symbol" panose="05050102010706020507" pitchFamily="18" charset="2"/>
              </a:rPr>
              <a:t>u</a:t>
            </a:r>
            <a:r>
              <a:rPr lang="en-US" altLang="zh-CN" baseline="-30000" dirty="0" smtClean="0">
                <a:latin typeface="Times New Roman" panose="02020603050405020304" pitchFamily="18" charset="0"/>
                <a:sym typeface="Symbol" panose="05050102010706020507" pitchFamily="18" charset="2"/>
              </a:rPr>
              <a:t>k+1</a:t>
            </a:r>
            <a:r>
              <a:rPr lang="zh-CN" altLang="en-US" dirty="0" smtClean="0">
                <a:latin typeface="Times New Roman" panose="02020603050405020304" pitchFamily="18" charset="0"/>
                <a:sym typeface="Symbol" panose="05050102010706020507" pitchFamily="18" charset="2"/>
              </a:rPr>
              <a:t>的任意一条路，以下证明</a:t>
            </a:r>
            <a:r>
              <a:rPr lang="en-US" altLang="zh-CN" dirty="0" smtClean="0">
                <a:latin typeface="Times New Roman" panose="02020603050405020304" pitchFamily="18" charset="0"/>
                <a:sym typeface="Symbol" panose="05050102010706020507" pitchFamily="18" charset="2"/>
              </a:rPr>
              <a:t>|</a:t>
            </a:r>
            <a:r>
              <a:rPr lang="en-US" altLang="zh-CN" i="1" dirty="0" smtClean="0">
                <a:latin typeface="Times New Roman" panose="02020603050405020304" pitchFamily="18" charset="0"/>
                <a:sym typeface="Symbol" panose="05050102010706020507" pitchFamily="18" charset="2"/>
              </a:rPr>
              <a:t>l</a:t>
            </a:r>
            <a:r>
              <a:rPr lang="en-US" altLang="zh-CN" dirty="0" smtClean="0">
                <a:latin typeface="Times New Roman" panose="02020603050405020304" pitchFamily="18" charset="0"/>
                <a:sym typeface="Symbol" panose="05050102010706020507" pitchFamily="18" charset="2"/>
              </a:rPr>
              <a:t>|  | </a:t>
            </a:r>
            <a:r>
              <a:rPr lang="en-US" altLang="zh-CN" i="1" dirty="0" smtClean="0">
                <a:latin typeface="Times New Roman" panose="02020603050405020304" pitchFamily="18" charset="0"/>
                <a:sym typeface="Symbol" panose="05050102010706020507" pitchFamily="18" charset="2"/>
              </a:rPr>
              <a:t>l</a:t>
            </a:r>
            <a:r>
              <a:rPr lang="en-US" altLang="zh-CN" baseline="-30000" dirty="0" smtClean="0">
                <a:latin typeface="Times New Roman" panose="02020603050405020304" pitchFamily="18" charset="0"/>
                <a:sym typeface="Symbol" panose="05050102010706020507" pitchFamily="18" charset="2"/>
              </a:rPr>
              <a:t>k+1</a:t>
            </a:r>
            <a:r>
              <a:rPr lang="en-US" altLang="zh-CN" dirty="0" smtClean="0">
                <a:latin typeface="Times New Roman" panose="02020603050405020304" pitchFamily="18" charset="0"/>
                <a:sym typeface="Symbol" panose="05050102010706020507" pitchFamily="18" charset="2"/>
              </a:rPr>
              <a:t>|。</a:t>
            </a:r>
            <a:endParaRPr lang="zh-CN" altLang="en-US" dirty="0" smtClean="0">
              <a:latin typeface="Times New Roman" panose="02020603050405020304" pitchFamily="18" charset="0"/>
              <a:sym typeface="Symbol" panose="05050102010706020507" pitchFamily="18" charset="2"/>
            </a:endParaRPr>
          </a:p>
        </p:txBody>
      </p:sp>
      <p:grpSp>
        <p:nvGrpSpPr>
          <p:cNvPr id="18437" name="Group 8"/>
          <p:cNvGrpSpPr>
            <a:grpSpLocks/>
          </p:cNvGrpSpPr>
          <p:nvPr/>
        </p:nvGrpSpPr>
        <p:grpSpPr bwMode="auto">
          <a:xfrm>
            <a:off x="228600" y="3200400"/>
            <a:ext cx="8763000" cy="2625725"/>
            <a:chOff x="144" y="2112"/>
            <a:chExt cx="5520" cy="1654"/>
          </a:xfrm>
        </p:grpSpPr>
        <p:sp>
          <p:nvSpPr>
            <p:cNvPr id="18438" name="Rectangle 6"/>
            <p:cNvSpPr>
              <a:spLocks noChangeArrowheads="1"/>
            </p:cNvSpPr>
            <p:nvPr/>
          </p:nvSpPr>
          <p:spPr bwMode="auto">
            <a:xfrm>
              <a:off x="144" y="2112"/>
              <a:ext cx="5520" cy="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zh-CN" altLang="en-US" sz="3200" b="1" dirty="0" smtClean="0">
                  <a:solidFill>
                    <a:srgbClr val="FFCC00"/>
                  </a:solidFill>
                  <a:sym typeface="Symbol" panose="05050102010706020507" pitchFamily="18" charset="2"/>
                </a:rPr>
                <a:t>    1)</a:t>
              </a:r>
              <a:r>
                <a:rPr lang="zh-CN" altLang="en-US" sz="3200" b="1" dirty="0" smtClean="0">
                  <a:solidFill>
                    <a:srgbClr val="FFFFFF"/>
                  </a:solidFill>
                  <a:latin typeface="宋体" panose="02010600030101010101" pitchFamily="2" charset="-122"/>
                  <a:sym typeface="Symbol" panose="05050102010706020507" pitchFamily="18" charset="2"/>
                </a:rPr>
                <a:t> 若</a:t>
              </a:r>
              <a:r>
                <a:rPr lang="en-US" altLang="zh-CN" sz="3200" b="1" dirty="0" smtClean="0">
                  <a:solidFill>
                    <a:srgbClr val="FFFFFF"/>
                  </a:solidFill>
                  <a:sym typeface="Symbol" panose="05050102010706020507" pitchFamily="18" charset="2"/>
                </a:rPr>
                <a:t>v</a:t>
              </a:r>
              <a:r>
                <a:rPr lang="en-US" altLang="zh-CN" sz="3200" b="1" baseline="-30000" dirty="0" smtClean="0">
                  <a:solidFill>
                    <a:srgbClr val="FFFFFF"/>
                  </a:solidFill>
                  <a:sym typeface="Symbol" panose="05050102010706020507" pitchFamily="18" charset="2"/>
                </a:rPr>
                <a:t>1</a:t>
              </a:r>
              <a:r>
                <a:rPr lang="en-US" altLang="zh-CN" sz="3200" b="1" dirty="0" smtClean="0">
                  <a:solidFill>
                    <a:srgbClr val="FFFFFF"/>
                  </a:solidFill>
                  <a:sym typeface="Symbol" panose="05050102010706020507" pitchFamily="18" charset="2"/>
                </a:rPr>
                <a:t>S’</a:t>
              </a:r>
              <a:r>
                <a:rPr lang="en-US" altLang="zh-CN" sz="3200" b="1" dirty="0" smtClean="0">
                  <a:solidFill>
                    <a:srgbClr val="FFFFFF"/>
                  </a:solidFill>
                  <a:latin typeface="宋体" panose="02010600030101010101" pitchFamily="2" charset="-122"/>
                  <a:sym typeface="Symbol" panose="05050102010706020507" pitchFamily="18" charset="2"/>
                </a:rPr>
                <a:t>，</a:t>
              </a:r>
              <a:r>
                <a:rPr lang="zh-CN" altLang="en-US" sz="3200" b="1" dirty="0" smtClean="0">
                  <a:solidFill>
                    <a:srgbClr val="FFFFFF"/>
                  </a:solidFill>
                  <a:latin typeface="宋体" panose="02010600030101010101" pitchFamily="2" charset="-122"/>
                  <a:sym typeface="Symbol" panose="05050102010706020507" pitchFamily="18" charset="2"/>
                </a:rPr>
                <a:t>即</a:t>
              </a:r>
              <a:r>
                <a:rPr lang="en-US" altLang="zh-CN" sz="3200" b="1" i="1" dirty="0" smtClean="0">
                  <a:solidFill>
                    <a:srgbClr val="FFFFFF"/>
                  </a:solidFill>
                  <a:sym typeface="Symbol" panose="05050102010706020507" pitchFamily="18" charset="2"/>
                </a:rPr>
                <a:t>l</a:t>
              </a:r>
              <a:r>
                <a:rPr lang="zh-CN" altLang="en-US" sz="3200" b="1" dirty="0" smtClean="0">
                  <a:solidFill>
                    <a:srgbClr val="FFFFFF"/>
                  </a:solidFill>
                  <a:latin typeface="宋体" panose="02010600030101010101" pitchFamily="2" charset="-122"/>
                  <a:sym typeface="Symbol" panose="05050102010706020507" pitchFamily="18" charset="2"/>
                </a:rPr>
                <a:t>的</a:t>
              </a:r>
              <a:r>
                <a:rPr lang="zh-CN" altLang="en-US" sz="3200" b="1" dirty="0" smtClean="0">
                  <a:solidFill>
                    <a:srgbClr val="FFCC00"/>
                  </a:solidFill>
                  <a:latin typeface="宋体" panose="02010600030101010101" pitchFamily="2" charset="-122"/>
                  <a:sym typeface="Symbol" panose="05050102010706020507" pitchFamily="18" charset="2"/>
                </a:rPr>
                <a:t>第一步</a:t>
              </a:r>
              <a:r>
                <a:rPr lang="zh-CN" altLang="en-US" sz="3200" b="1" dirty="0" smtClean="0">
                  <a:solidFill>
                    <a:srgbClr val="FFFFFF"/>
                  </a:solidFill>
                  <a:latin typeface="宋体" panose="02010600030101010101" pitchFamily="2" charset="-122"/>
                  <a:sym typeface="Symbol" panose="05050102010706020507" pitchFamily="18" charset="2"/>
                </a:rPr>
                <a:t>就进入</a:t>
              </a:r>
              <a:r>
                <a:rPr lang="en-US" altLang="zh-CN" sz="3200" b="1" dirty="0" smtClean="0">
                  <a:solidFill>
                    <a:srgbClr val="FFFFFF"/>
                  </a:solidFill>
                  <a:sym typeface="Symbol" panose="05050102010706020507" pitchFamily="18" charset="2"/>
                </a:rPr>
                <a:t>S’</a:t>
              </a:r>
              <a:r>
                <a:rPr lang="en-US" altLang="zh-CN" sz="3200" b="1" dirty="0" smtClean="0">
                  <a:solidFill>
                    <a:srgbClr val="FFFFFF"/>
                  </a:solidFill>
                  <a:latin typeface="宋体" panose="02010600030101010101" pitchFamily="2" charset="-122"/>
                  <a:sym typeface="Symbol" panose="05050102010706020507" pitchFamily="18" charset="2"/>
                </a:rPr>
                <a:t>，</a:t>
              </a:r>
              <a:r>
                <a:rPr lang="zh-CN" altLang="en-US" sz="3200" b="1" dirty="0" smtClean="0">
                  <a:solidFill>
                    <a:srgbClr val="FFFFFF"/>
                  </a:solidFill>
                  <a:latin typeface="宋体" panose="02010600030101010101" pitchFamily="2" charset="-122"/>
                  <a:sym typeface="Symbol" panose="05050102010706020507" pitchFamily="18" charset="2"/>
                </a:rPr>
                <a:t>则</a:t>
              </a:r>
              <a:r>
                <a:rPr lang="zh-CN" altLang="en-US" sz="3200" b="1" dirty="0" smtClean="0">
                  <a:solidFill>
                    <a:srgbClr val="FFFFFF"/>
                  </a:solidFill>
                  <a:sym typeface="Symbol" panose="05050102010706020507" pitchFamily="18" charset="2"/>
                </a:rPr>
                <a:t>|</a:t>
              </a:r>
              <a:r>
                <a:rPr lang="en-US" altLang="zh-CN" sz="3200" b="1" i="1" dirty="0" smtClean="0">
                  <a:solidFill>
                    <a:srgbClr val="FFFFFF"/>
                  </a:solidFill>
                  <a:sym typeface="Symbol" panose="05050102010706020507" pitchFamily="18" charset="2"/>
                </a:rPr>
                <a:t>l</a:t>
              </a:r>
              <a:r>
                <a:rPr lang="en-US" altLang="zh-CN" sz="3200" b="1" dirty="0" smtClean="0">
                  <a:solidFill>
                    <a:srgbClr val="FFFFFF"/>
                  </a:solidFill>
                  <a:sym typeface="Symbol" panose="05050102010706020507" pitchFamily="18" charset="2"/>
                </a:rPr>
                <a:t>|=w(u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v</a:t>
              </a:r>
              <a:r>
                <a:rPr lang="en-US" altLang="zh-CN" sz="3200" b="1" baseline="-30000" dirty="0" smtClean="0">
                  <a:solidFill>
                    <a:srgbClr val="FFFFFF"/>
                  </a:solidFill>
                  <a:sym typeface="Symbol" panose="05050102010706020507" pitchFamily="18" charset="2"/>
                </a:rPr>
                <a:t>1</a:t>
              </a:r>
              <a:r>
                <a:rPr lang="en-US" altLang="zh-CN" sz="3200" b="1" dirty="0" smtClean="0">
                  <a:solidFill>
                    <a:srgbClr val="FFFFFF"/>
                  </a:solidFill>
                  <a:sym typeface="Symbol" panose="05050102010706020507" pitchFamily="18" charset="2"/>
                </a:rPr>
                <a:t>)+ w(v</a:t>
              </a:r>
              <a:r>
                <a:rPr lang="en-US" altLang="zh-CN" sz="3200" b="1" baseline="-30000" dirty="0" smtClean="0">
                  <a:solidFill>
                    <a:srgbClr val="FFFFFF"/>
                  </a:solidFill>
                  <a:sym typeface="Symbol" panose="05050102010706020507" pitchFamily="18" charset="2"/>
                </a:rPr>
                <a:t>1</a:t>
              </a:r>
              <a:r>
                <a:rPr lang="en-US" altLang="zh-CN" sz="3200" b="1" dirty="0" smtClean="0">
                  <a:solidFill>
                    <a:srgbClr val="FFFFFF"/>
                  </a:solidFill>
                  <a:sym typeface="Symbol" panose="05050102010706020507" pitchFamily="18" charset="2"/>
                </a:rPr>
                <a:t>v</a:t>
              </a:r>
              <a:r>
                <a:rPr lang="en-US" altLang="zh-CN" sz="3200" b="1" baseline="-30000" dirty="0" smtClean="0">
                  <a:solidFill>
                    <a:srgbClr val="FFFFFF"/>
                  </a:solidFill>
                  <a:sym typeface="Symbol" panose="05050102010706020507" pitchFamily="18" charset="2"/>
                </a:rPr>
                <a:t>2</a:t>
              </a:r>
              <a:r>
                <a:rPr lang="en-US" altLang="zh-CN" sz="3200" b="1" dirty="0" smtClean="0">
                  <a:solidFill>
                    <a:srgbClr val="FFFFFF"/>
                  </a:solidFill>
                  <a:sym typeface="Symbol" panose="05050102010706020507" pitchFamily="18" charset="2"/>
                </a:rPr>
                <a:t>)+ …+ w(v</a:t>
              </a:r>
              <a:r>
                <a:rPr lang="en-US" altLang="zh-CN" sz="3200" b="1" baseline="-30000" dirty="0" smtClean="0">
                  <a:solidFill>
                    <a:srgbClr val="FFFFFF"/>
                  </a:solidFill>
                  <a:sym typeface="Symbol" panose="05050102010706020507" pitchFamily="18" charset="2"/>
                </a:rPr>
                <a:t>r</a:t>
              </a:r>
              <a:r>
                <a:rPr lang="en-US" altLang="zh-CN" sz="3200" b="1" dirty="0" smtClean="0">
                  <a:solidFill>
                    <a:srgbClr val="FFFFFF"/>
                  </a:solidFill>
                  <a:sym typeface="Symbol" panose="05050102010706020507" pitchFamily="18" charset="2"/>
                </a:rPr>
                <a:t>u</a:t>
              </a:r>
              <a:r>
                <a:rPr lang="en-US" altLang="zh-CN" sz="3200" b="1" baseline="-30000" dirty="0" smtClean="0">
                  <a:solidFill>
                    <a:srgbClr val="FFFFFF"/>
                  </a:solidFill>
                  <a:sym typeface="Symbol" panose="05050102010706020507" pitchFamily="18" charset="2"/>
                </a:rPr>
                <a:t>k+1</a:t>
              </a:r>
              <a:r>
                <a:rPr lang="en-US" altLang="zh-CN" sz="3200" b="1" dirty="0" smtClean="0">
                  <a:solidFill>
                    <a:srgbClr val="FFFFFF"/>
                  </a:solidFill>
                  <a:sym typeface="Symbol" panose="05050102010706020507" pitchFamily="18" charset="2"/>
                </a:rPr>
                <a:t>)  w(u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v</a:t>
              </a:r>
              <a:r>
                <a:rPr lang="en-US" altLang="zh-CN" sz="3200" b="1" baseline="-30000" dirty="0" smtClean="0">
                  <a:solidFill>
                    <a:srgbClr val="FFFFFF"/>
                  </a:solidFill>
                  <a:sym typeface="Symbol" panose="05050102010706020507" pitchFamily="18" charset="2"/>
                </a:rPr>
                <a:t>1</a:t>
              </a:r>
              <a:r>
                <a:rPr lang="en-US" altLang="zh-CN" sz="3200" b="1" dirty="0" smtClean="0">
                  <a:solidFill>
                    <a:srgbClr val="FFFFFF"/>
                  </a:solidFill>
                  <a:sym typeface="Symbol" panose="05050102010706020507" pitchFamily="18" charset="2"/>
                </a:rPr>
                <a:t>) = d(u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)+w(u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v</a:t>
              </a:r>
              <a:r>
                <a:rPr lang="en-US" altLang="zh-CN" sz="3200" b="1" baseline="-30000" dirty="0" smtClean="0">
                  <a:solidFill>
                    <a:srgbClr val="FFFFFF"/>
                  </a:solidFill>
                  <a:sym typeface="Symbol" panose="05050102010706020507" pitchFamily="18" charset="2"/>
                </a:rPr>
                <a:t>1</a:t>
              </a:r>
              <a:r>
                <a:rPr lang="en-US" altLang="zh-CN" sz="3200" b="1" dirty="0" smtClean="0">
                  <a:solidFill>
                    <a:srgbClr val="FFFFFF"/>
                  </a:solidFill>
                  <a:sym typeface="Symbol" panose="05050102010706020507" pitchFamily="18" charset="2"/>
                </a:rPr>
                <a:t>)           {d(u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,u)+w(</a:t>
              </a:r>
              <a:r>
                <a:rPr lang="en-US" altLang="zh-CN" sz="3200" b="1" dirty="0" err="1" smtClean="0">
                  <a:solidFill>
                    <a:srgbClr val="FFFFFF"/>
                  </a:solidFill>
                  <a:sym typeface="Symbol" panose="05050102010706020507" pitchFamily="18" charset="2"/>
                </a:rPr>
                <a:t>uv</a:t>
              </a:r>
              <a:r>
                <a:rPr lang="en-US" altLang="zh-CN" sz="3200" b="1" dirty="0" smtClean="0">
                  <a:solidFill>
                    <a:srgbClr val="FFFFFF"/>
                  </a:solidFill>
                  <a:sym typeface="Symbol" panose="05050102010706020507" pitchFamily="18" charset="2"/>
                </a:rPr>
                <a:t>)}= d(u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 S’) =|</a:t>
              </a:r>
              <a:r>
                <a:rPr lang="en-US" altLang="zh-CN" sz="3200" b="1" i="1" dirty="0" smtClean="0">
                  <a:solidFill>
                    <a:srgbClr val="FFFFFF"/>
                  </a:solidFill>
                  <a:sym typeface="Symbol" panose="05050102010706020507" pitchFamily="18" charset="2"/>
                </a:rPr>
                <a:t>l</a:t>
              </a:r>
              <a:r>
                <a:rPr lang="en-US" altLang="zh-CN" sz="3200" b="1" baseline="-30000" dirty="0" smtClean="0">
                  <a:solidFill>
                    <a:srgbClr val="FFFFFF"/>
                  </a:solidFill>
                  <a:sym typeface="Symbol" panose="05050102010706020507" pitchFamily="18" charset="2"/>
                </a:rPr>
                <a:t>k+1</a:t>
              </a:r>
              <a:r>
                <a:rPr lang="en-US" altLang="zh-CN" sz="3200" b="1" dirty="0" smtClean="0">
                  <a:solidFill>
                    <a:srgbClr val="FFFFFF"/>
                  </a:solidFill>
                  <a:sym typeface="Symbol" panose="05050102010706020507" pitchFamily="18" charset="2"/>
                </a:rPr>
                <a:t>|</a:t>
              </a:r>
              <a:r>
                <a:rPr lang="en-US" altLang="zh-CN" sz="3200" b="1" dirty="0" smtClean="0">
                  <a:solidFill>
                    <a:srgbClr val="FFFFFF"/>
                  </a:solidFill>
                  <a:latin typeface="宋体" panose="02010600030101010101" pitchFamily="2" charset="-122"/>
                  <a:sym typeface="Symbol" panose="05050102010706020507" pitchFamily="18" charset="2"/>
                </a:rPr>
                <a:t>。</a:t>
              </a:r>
              <a:endParaRPr lang="zh-CN" altLang="en-US" sz="3200" b="1" dirty="0" smtClean="0">
                <a:solidFill>
                  <a:srgbClr val="FFFFFF"/>
                </a:solidFill>
                <a:latin typeface="宋体" panose="02010600030101010101" pitchFamily="2" charset="-122"/>
                <a:sym typeface="Symbol" panose="05050102010706020507" pitchFamily="18" charset="2"/>
              </a:endParaRPr>
            </a:p>
          </p:txBody>
        </p:sp>
        <p:graphicFrame>
          <p:nvGraphicFramePr>
            <p:cNvPr id="18434" name="Object 5"/>
            <p:cNvGraphicFramePr>
              <a:graphicFrameLocks noChangeAspect="1"/>
            </p:cNvGraphicFramePr>
            <p:nvPr/>
          </p:nvGraphicFramePr>
          <p:xfrm>
            <a:off x="2326" y="2976"/>
            <a:ext cx="602" cy="768"/>
          </p:xfrm>
          <a:graphic>
            <a:graphicData uri="http://schemas.openxmlformats.org/presentationml/2006/ole">
              <mc:AlternateContent xmlns:mc="http://schemas.openxmlformats.org/markup-compatibility/2006">
                <mc:Choice xmlns:v="urn:schemas-microsoft-com:vml" Requires="v">
                  <p:oleObj spid="_x0000_s138260" name="Equation" r:id="rId4" imgW="291960" imgH="380880" progId="Equation.3">
                    <p:embed/>
                  </p:oleObj>
                </mc:Choice>
                <mc:Fallback>
                  <p:oleObj name="Equation" r:id="rId4" imgW="291960" imgH="380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6" y="2976"/>
                          <a:ext cx="602" cy="7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71138361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9461" name="Group 3"/>
          <p:cNvGrpSpPr>
            <a:grpSpLocks/>
          </p:cNvGrpSpPr>
          <p:nvPr/>
        </p:nvGrpSpPr>
        <p:grpSpPr bwMode="auto">
          <a:xfrm>
            <a:off x="38100" y="990600"/>
            <a:ext cx="8839200" cy="2919413"/>
            <a:chOff x="69" y="240"/>
            <a:chExt cx="5568" cy="1839"/>
          </a:xfrm>
        </p:grpSpPr>
        <p:sp>
          <p:nvSpPr>
            <p:cNvPr id="19464" name="Rectangle 4"/>
            <p:cNvSpPr>
              <a:spLocks noChangeArrowheads="1"/>
            </p:cNvSpPr>
            <p:nvPr/>
          </p:nvSpPr>
          <p:spPr bwMode="auto">
            <a:xfrm>
              <a:off x="69" y="240"/>
              <a:ext cx="5568" cy="1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lang="zh-CN" altLang="en-US" sz="3200" b="1" dirty="0" smtClean="0">
                  <a:solidFill>
                    <a:srgbClr val="FFCC00"/>
                  </a:solidFill>
                  <a:sym typeface="Symbol" panose="05050102010706020507" pitchFamily="18" charset="2"/>
                </a:rPr>
                <a:t>    2)</a:t>
              </a:r>
              <a:r>
                <a:rPr lang="zh-CN" altLang="en-US" sz="3200" b="1" dirty="0" smtClean="0">
                  <a:solidFill>
                    <a:srgbClr val="FFFFFF"/>
                  </a:solidFill>
                  <a:sym typeface="Symbol" panose="05050102010706020507" pitchFamily="18" charset="2"/>
                </a:rPr>
                <a:t>若</a:t>
              </a:r>
              <a:r>
                <a:rPr lang="en-US" altLang="zh-CN" sz="3200" b="1" dirty="0" smtClean="0">
                  <a:solidFill>
                    <a:srgbClr val="FFFFFF"/>
                  </a:solidFill>
                  <a:sym typeface="Symbol" panose="05050102010706020507" pitchFamily="18" charset="2"/>
                </a:rPr>
                <a:t>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,v</a:t>
              </a:r>
              <a:r>
                <a:rPr lang="en-US" altLang="zh-CN" sz="3200" b="1" baseline="-30000" dirty="0" smtClean="0">
                  <a:solidFill>
                    <a:srgbClr val="FFFFFF"/>
                  </a:solidFill>
                  <a:sym typeface="Symbol" panose="05050102010706020507" pitchFamily="18" charset="2"/>
                </a:rPr>
                <a:t>1</a:t>
              </a:r>
              <a:r>
                <a:rPr lang="en-US" altLang="zh-CN" sz="3200" b="1" dirty="0" smtClean="0">
                  <a:solidFill>
                    <a:srgbClr val="FFFFFF"/>
                  </a:solidFill>
                  <a:sym typeface="Symbol" panose="05050102010706020507" pitchFamily="18" charset="2"/>
                </a:rPr>
                <a:t>,…,</a:t>
              </a:r>
              <a:r>
                <a:rPr lang="en-US" altLang="zh-CN" sz="3200" b="1" dirty="0" err="1" smtClean="0">
                  <a:solidFill>
                    <a:srgbClr val="FFFFFF"/>
                  </a:solidFill>
                  <a:sym typeface="Symbol" panose="05050102010706020507" pitchFamily="18" charset="2"/>
                </a:rPr>
                <a:t>v</a:t>
              </a:r>
              <a:r>
                <a:rPr lang="en-US" altLang="zh-CN" sz="3200" b="1" baseline="-30000" dirty="0" err="1" smtClean="0">
                  <a:solidFill>
                    <a:srgbClr val="FFFFFF"/>
                  </a:solidFill>
                  <a:sym typeface="Symbol" panose="05050102010706020507" pitchFamily="18" charset="2"/>
                </a:rPr>
                <a:t>r</a:t>
              </a:r>
              <a:r>
                <a:rPr lang="en-US" altLang="zh-CN" sz="3200" b="1" dirty="0" err="1" smtClean="0">
                  <a:solidFill>
                    <a:srgbClr val="FFFFFF"/>
                  </a:solidFill>
                  <a:sym typeface="Symbol" panose="05050102010706020507" pitchFamily="18" charset="2"/>
                </a:rPr>
                <a:t>S</a:t>
              </a:r>
              <a:r>
                <a:rPr lang="en-US" altLang="zh-CN" sz="3200" b="1" dirty="0" smtClean="0">
                  <a:solidFill>
                    <a:srgbClr val="FFFFFF"/>
                  </a:solidFill>
                  <a:sym typeface="Symbol" panose="05050102010706020507" pitchFamily="18" charset="2"/>
                </a:rPr>
                <a:t>，</a:t>
              </a:r>
              <a:r>
                <a:rPr lang="zh-CN" altLang="en-US" sz="3200" b="1" dirty="0" smtClean="0">
                  <a:solidFill>
                    <a:srgbClr val="FFFFFF"/>
                  </a:solidFill>
                  <a:sym typeface="Symbol" panose="05050102010706020507" pitchFamily="18" charset="2"/>
                </a:rPr>
                <a:t>即</a:t>
              </a:r>
              <a:r>
                <a:rPr lang="en-US" altLang="zh-CN" sz="3200" b="1" i="1" dirty="0" smtClean="0">
                  <a:solidFill>
                    <a:srgbClr val="FFFFFF"/>
                  </a:solidFill>
                  <a:sym typeface="Symbol" panose="05050102010706020507" pitchFamily="18" charset="2"/>
                </a:rPr>
                <a:t>l</a:t>
              </a:r>
              <a:r>
                <a:rPr lang="zh-CN" altLang="en-US" sz="3200" b="1" dirty="0" smtClean="0">
                  <a:solidFill>
                    <a:srgbClr val="FFFFFF"/>
                  </a:solidFill>
                  <a:sym typeface="Symbol" panose="05050102010706020507" pitchFamily="18" charset="2"/>
                </a:rPr>
                <a:t>是在</a:t>
              </a:r>
              <a:r>
                <a:rPr lang="en-US" altLang="zh-CN" sz="3200" b="1" dirty="0" smtClean="0">
                  <a:solidFill>
                    <a:srgbClr val="FFFFFF"/>
                  </a:solidFill>
                  <a:sym typeface="Symbol" panose="05050102010706020507" pitchFamily="18" charset="2"/>
                </a:rPr>
                <a:t>S</a:t>
              </a:r>
              <a:r>
                <a:rPr lang="zh-CN" altLang="en-US" sz="3200" b="1" dirty="0" smtClean="0">
                  <a:solidFill>
                    <a:srgbClr val="FFFFFF"/>
                  </a:solidFill>
                  <a:sym typeface="Symbol" panose="05050102010706020507" pitchFamily="18" charset="2"/>
                </a:rPr>
                <a:t>中走，</a:t>
              </a:r>
              <a:r>
                <a:rPr lang="zh-CN" altLang="en-US" sz="3200" b="1" dirty="0" smtClean="0">
                  <a:solidFill>
                    <a:srgbClr val="FFCC00"/>
                  </a:solidFill>
                  <a:sym typeface="Symbol" panose="05050102010706020507" pitchFamily="18" charset="2"/>
                </a:rPr>
                <a:t>最后一步</a:t>
              </a:r>
              <a:r>
                <a:rPr lang="zh-CN" altLang="en-US" sz="3200" b="1" dirty="0" smtClean="0">
                  <a:solidFill>
                    <a:srgbClr val="FFFFFF"/>
                  </a:solidFill>
                  <a:sym typeface="Symbol" panose="05050102010706020507" pitchFamily="18" charset="2"/>
                </a:rPr>
                <a:t>到达</a:t>
              </a:r>
              <a:r>
                <a:rPr lang="en-US" altLang="zh-CN" sz="3200" b="1" dirty="0" smtClean="0">
                  <a:solidFill>
                    <a:srgbClr val="FFFFFF"/>
                  </a:solidFill>
                  <a:sym typeface="Symbol" panose="05050102010706020507" pitchFamily="18" charset="2"/>
                </a:rPr>
                <a:t>S’</a:t>
              </a:r>
              <a:r>
                <a:rPr lang="zh-CN" altLang="en-US" sz="3200" b="1" dirty="0" smtClean="0">
                  <a:solidFill>
                    <a:srgbClr val="FFFFFF"/>
                  </a:solidFill>
                  <a:sym typeface="Symbol" panose="05050102010706020507" pitchFamily="18" charset="2"/>
                </a:rPr>
                <a:t>，到达</a:t>
              </a:r>
              <a:r>
                <a:rPr lang="en-US" altLang="zh-CN" sz="3200" b="1" dirty="0" smtClean="0">
                  <a:solidFill>
                    <a:srgbClr val="FFFFFF"/>
                  </a:solidFill>
                  <a:sym typeface="Symbol" panose="05050102010706020507" pitchFamily="18" charset="2"/>
                </a:rPr>
                <a:t>u</a:t>
              </a:r>
              <a:r>
                <a:rPr lang="en-US" altLang="zh-CN" sz="3200" b="1" baseline="-30000" dirty="0" smtClean="0">
                  <a:solidFill>
                    <a:srgbClr val="FFFFFF"/>
                  </a:solidFill>
                  <a:sym typeface="Symbol" panose="05050102010706020507" pitchFamily="18" charset="2"/>
                </a:rPr>
                <a:t>k+1</a:t>
              </a:r>
              <a:r>
                <a:rPr lang="en-US" altLang="zh-CN" sz="3200" b="1" dirty="0" smtClean="0">
                  <a:solidFill>
                    <a:srgbClr val="FFFFFF"/>
                  </a:solidFill>
                  <a:sym typeface="Symbol" panose="05050102010706020507" pitchFamily="18" charset="2"/>
                </a:rPr>
                <a:t>，</a:t>
              </a:r>
              <a:r>
                <a:rPr lang="zh-CN" altLang="en-US" sz="3200" b="1" dirty="0" smtClean="0">
                  <a:solidFill>
                    <a:srgbClr val="FFFFFF"/>
                  </a:solidFill>
                  <a:sym typeface="Symbol" panose="05050102010706020507" pitchFamily="18" charset="2"/>
                </a:rPr>
                <a:t>则|</a:t>
              </a:r>
              <a:r>
                <a:rPr lang="en-US" altLang="zh-CN" sz="3200" b="1" i="1" dirty="0" smtClean="0">
                  <a:solidFill>
                    <a:srgbClr val="FFFFFF"/>
                  </a:solidFill>
                  <a:sym typeface="Symbol" panose="05050102010706020507" pitchFamily="18" charset="2"/>
                </a:rPr>
                <a:t>l</a:t>
              </a:r>
              <a:r>
                <a:rPr lang="en-US" altLang="zh-CN" sz="3200" b="1" dirty="0" smtClean="0">
                  <a:solidFill>
                    <a:srgbClr val="FFFFFF"/>
                  </a:solidFill>
                  <a:sym typeface="Symbol" panose="05050102010706020507" pitchFamily="18" charset="2"/>
                </a:rPr>
                <a:t>|=|(u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,v</a:t>
              </a:r>
              <a:r>
                <a:rPr lang="en-US" altLang="zh-CN" sz="3200" b="1" baseline="-30000" dirty="0" smtClean="0">
                  <a:solidFill>
                    <a:srgbClr val="FFFFFF"/>
                  </a:solidFill>
                  <a:sym typeface="Symbol" panose="05050102010706020507" pitchFamily="18" charset="2"/>
                </a:rPr>
                <a:t>1</a:t>
              </a:r>
              <a:r>
                <a:rPr lang="en-US" altLang="zh-CN" sz="3200" b="1" dirty="0" smtClean="0">
                  <a:solidFill>
                    <a:srgbClr val="FFFFFF"/>
                  </a:solidFill>
                  <a:sym typeface="Symbol" panose="05050102010706020507" pitchFamily="18" charset="2"/>
                </a:rPr>
                <a:t>,…,v</a:t>
              </a:r>
              <a:r>
                <a:rPr lang="en-US" altLang="zh-CN" sz="3200" b="1" baseline="-30000" dirty="0" smtClean="0">
                  <a:solidFill>
                    <a:srgbClr val="FFFFFF"/>
                  </a:solidFill>
                  <a:sym typeface="Symbol" panose="05050102010706020507" pitchFamily="18" charset="2"/>
                </a:rPr>
                <a:t>r</a:t>
              </a:r>
              <a:r>
                <a:rPr lang="en-US" altLang="zh-CN" sz="3200" b="1" dirty="0" smtClean="0">
                  <a:solidFill>
                    <a:srgbClr val="FFFFFF"/>
                  </a:solidFill>
                  <a:sym typeface="Symbol" panose="05050102010706020507" pitchFamily="18" charset="2"/>
                </a:rPr>
                <a:t>,u</a:t>
              </a:r>
              <a:r>
                <a:rPr lang="en-US" altLang="zh-CN" sz="3200" b="1" baseline="-30000" dirty="0" smtClean="0">
                  <a:solidFill>
                    <a:srgbClr val="FFFFFF"/>
                  </a:solidFill>
                  <a:sym typeface="Symbol" panose="05050102010706020507" pitchFamily="18" charset="2"/>
                </a:rPr>
                <a:t>k+1</a:t>
              </a:r>
              <a:r>
                <a:rPr lang="en-US" altLang="zh-CN" sz="3200" b="1" dirty="0" smtClean="0">
                  <a:solidFill>
                    <a:srgbClr val="FFFFFF"/>
                  </a:solidFill>
                  <a:sym typeface="Symbol" panose="05050102010706020507" pitchFamily="18" charset="2"/>
                </a:rPr>
                <a:t>)|=</a:t>
              </a:r>
            </a:p>
            <a:p>
              <a:pPr eaLnBrk="1" hangingPunct="1">
                <a:lnSpc>
                  <a:spcPct val="110000"/>
                </a:lnSpc>
              </a:pPr>
              <a:r>
                <a:rPr lang="en-US" altLang="zh-CN" sz="3200" b="1" dirty="0" smtClean="0">
                  <a:solidFill>
                    <a:srgbClr val="FFFFFF"/>
                  </a:solidFill>
                  <a:sym typeface="Symbol" panose="05050102010706020507" pitchFamily="18" charset="2"/>
                </a:rPr>
                <a:t>| (u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,v</a:t>
              </a:r>
              <a:r>
                <a:rPr lang="en-US" altLang="zh-CN" sz="3200" b="1" baseline="-30000" dirty="0" smtClean="0">
                  <a:solidFill>
                    <a:srgbClr val="FFFFFF"/>
                  </a:solidFill>
                  <a:sym typeface="Symbol" panose="05050102010706020507" pitchFamily="18" charset="2"/>
                </a:rPr>
                <a:t>1</a:t>
              </a:r>
              <a:r>
                <a:rPr lang="en-US" altLang="zh-CN" sz="3200" b="1" dirty="0" smtClean="0">
                  <a:solidFill>
                    <a:srgbClr val="FFFFFF"/>
                  </a:solidFill>
                  <a:sym typeface="Symbol" panose="05050102010706020507" pitchFamily="18" charset="2"/>
                </a:rPr>
                <a:t>,…,</a:t>
              </a:r>
              <a:r>
                <a:rPr lang="en-US" altLang="zh-CN" sz="3200" b="1" dirty="0" err="1" smtClean="0">
                  <a:solidFill>
                    <a:srgbClr val="FFFFFF"/>
                  </a:solidFill>
                  <a:sym typeface="Symbol" panose="05050102010706020507" pitchFamily="18" charset="2"/>
                </a:rPr>
                <a:t>v</a:t>
              </a:r>
              <a:r>
                <a:rPr lang="en-US" altLang="zh-CN" sz="3200" b="1" baseline="-30000" dirty="0" err="1" smtClean="0">
                  <a:solidFill>
                    <a:srgbClr val="FFFFFF"/>
                  </a:solidFill>
                  <a:sym typeface="Symbol" panose="05050102010706020507" pitchFamily="18" charset="2"/>
                </a:rPr>
                <a:t>r</a:t>
              </a:r>
              <a:r>
                <a:rPr lang="en-US" altLang="zh-CN" sz="3200" b="1" dirty="0" smtClean="0">
                  <a:solidFill>
                    <a:srgbClr val="FFFFFF"/>
                  </a:solidFill>
                  <a:sym typeface="Symbol" panose="05050102010706020507" pitchFamily="18" charset="2"/>
                </a:rPr>
                <a:t>)| +w(v</a:t>
              </a:r>
              <a:r>
                <a:rPr lang="en-US" altLang="zh-CN" sz="3200" b="1" baseline="-30000" dirty="0" smtClean="0">
                  <a:solidFill>
                    <a:srgbClr val="FFFFFF"/>
                  </a:solidFill>
                  <a:sym typeface="Symbol" panose="05050102010706020507" pitchFamily="18" charset="2"/>
                </a:rPr>
                <a:t>r</a:t>
              </a:r>
              <a:r>
                <a:rPr lang="en-US" altLang="zh-CN" sz="3200" b="1" dirty="0" smtClean="0">
                  <a:solidFill>
                    <a:srgbClr val="FFFFFF"/>
                  </a:solidFill>
                  <a:sym typeface="Symbol" panose="05050102010706020507" pitchFamily="18" charset="2"/>
                </a:rPr>
                <a:t>,u</a:t>
              </a:r>
              <a:r>
                <a:rPr lang="en-US" altLang="zh-CN" sz="3200" b="1" baseline="-30000" dirty="0" smtClean="0">
                  <a:solidFill>
                    <a:srgbClr val="FFFFFF"/>
                  </a:solidFill>
                  <a:sym typeface="Symbol" panose="05050102010706020507" pitchFamily="18" charset="2"/>
                </a:rPr>
                <a:t>k+1</a:t>
              </a:r>
              <a:r>
                <a:rPr lang="en-US" altLang="zh-CN" sz="3200" b="1" dirty="0" smtClean="0">
                  <a:solidFill>
                    <a:srgbClr val="FFFFFF"/>
                  </a:solidFill>
                  <a:sym typeface="Symbol" panose="05050102010706020507" pitchFamily="18" charset="2"/>
                </a:rPr>
                <a:t>) d(u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 </a:t>
              </a:r>
              <a:r>
                <a:rPr lang="en-US" altLang="zh-CN" sz="3200" b="1" dirty="0" err="1" smtClean="0">
                  <a:solidFill>
                    <a:srgbClr val="FFFFFF"/>
                  </a:solidFill>
                  <a:sym typeface="Symbol" panose="05050102010706020507" pitchFamily="18" charset="2"/>
                </a:rPr>
                <a:t>v</a:t>
              </a:r>
              <a:r>
                <a:rPr lang="en-US" altLang="zh-CN" sz="3200" b="1" baseline="-30000" dirty="0" err="1" smtClean="0">
                  <a:solidFill>
                    <a:srgbClr val="FFFFFF"/>
                  </a:solidFill>
                  <a:sym typeface="Symbol" panose="05050102010706020507" pitchFamily="18" charset="2"/>
                </a:rPr>
                <a:t>r</a:t>
              </a:r>
              <a:r>
                <a:rPr lang="en-US" altLang="zh-CN" sz="3200" b="1" dirty="0" smtClean="0">
                  <a:solidFill>
                    <a:srgbClr val="FFFFFF"/>
                  </a:solidFill>
                  <a:sym typeface="Symbol" panose="05050102010706020507" pitchFamily="18" charset="2"/>
                </a:rPr>
                <a:t>)+ w(v</a:t>
              </a:r>
              <a:r>
                <a:rPr lang="en-US" altLang="zh-CN" sz="3200" b="1" baseline="-30000" dirty="0" smtClean="0">
                  <a:solidFill>
                    <a:srgbClr val="FFFFFF"/>
                  </a:solidFill>
                  <a:sym typeface="Symbol" panose="05050102010706020507" pitchFamily="18" charset="2"/>
                </a:rPr>
                <a:t>r</a:t>
              </a:r>
              <a:r>
                <a:rPr lang="en-US" altLang="zh-CN" sz="3200" b="1" dirty="0" smtClean="0">
                  <a:solidFill>
                    <a:srgbClr val="FFFFFF"/>
                  </a:solidFill>
                  <a:sym typeface="Symbol" panose="05050102010706020507" pitchFamily="18" charset="2"/>
                </a:rPr>
                <a:t>u</a:t>
              </a:r>
              <a:r>
                <a:rPr lang="en-US" altLang="zh-CN" sz="3200" b="1" baseline="-30000" dirty="0" smtClean="0">
                  <a:solidFill>
                    <a:srgbClr val="FFFFFF"/>
                  </a:solidFill>
                  <a:sym typeface="Symbol" panose="05050102010706020507" pitchFamily="18" charset="2"/>
                </a:rPr>
                <a:t>k+1</a:t>
              </a:r>
              <a:r>
                <a:rPr lang="en-US" altLang="zh-CN" sz="3200" b="1" dirty="0" smtClean="0">
                  <a:solidFill>
                    <a:srgbClr val="FFFFFF"/>
                  </a:solidFill>
                  <a:sym typeface="Symbol" panose="05050102010706020507" pitchFamily="18" charset="2"/>
                </a:rPr>
                <a:t>)         </a:t>
              </a:r>
            </a:p>
            <a:p>
              <a:pPr eaLnBrk="1" hangingPunct="1">
                <a:lnSpc>
                  <a:spcPct val="110000"/>
                </a:lnSpc>
              </a:pPr>
              <a:endParaRPr lang="en-US" altLang="zh-CN" sz="3200" b="1" dirty="0">
                <a:solidFill>
                  <a:srgbClr val="FFFFFF"/>
                </a:solidFill>
                <a:sym typeface="Symbol" panose="05050102010706020507" pitchFamily="18" charset="2"/>
              </a:endParaRPr>
            </a:p>
            <a:p>
              <a:pPr eaLnBrk="1" hangingPunct="1">
                <a:lnSpc>
                  <a:spcPct val="110000"/>
                </a:lnSpc>
              </a:pPr>
              <a:r>
                <a:rPr lang="en-US" altLang="zh-CN" sz="3200" b="1" dirty="0" smtClean="0">
                  <a:solidFill>
                    <a:srgbClr val="FFFFFF"/>
                  </a:solidFill>
                  <a:sym typeface="Symbol" panose="05050102010706020507" pitchFamily="18" charset="2"/>
                </a:rPr>
                <a:t>         {d(u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,u)+ w(</a:t>
              </a:r>
              <a:r>
                <a:rPr lang="en-US" altLang="zh-CN" sz="3200" b="1" dirty="0" err="1" smtClean="0">
                  <a:solidFill>
                    <a:srgbClr val="FFFFFF"/>
                  </a:solidFill>
                  <a:sym typeface="Symbol" panose="05050102010706020507" pitchFamily="18" charset="2"/>
                </a:rPr>
                <a:t>uv</a:t>
              </a:r>
              <a:r>
                <a:rPr lang="en-US" altLang="zh-CN" sz="3200" b="1" dirty="0" smtClean="0">
                  <a:solidFill>
                    <a:srgbClr val="FFFFFF"/>
                  </a:solidFill>
                  <a:sym typeface="Symbol" panose="05050102010706020507" pitchFamily="18" charset="2"/>
                </a:rPr>
                <a:t>)}= d(u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 S’)=|</a:t>
              </a:r>
              <a:r>
                <a:rPr lang="en-US" altLang="zh-CN" sz="3200" b="1" i="1" dirty="0" smtClean="0">
                  <a:solidFill>
                    <a:srgbClr val="FFFFFF"/>
                  </a:solidFill>
                  <a:sym typeface="Symbol" panose="05050102010706020507" pitchFamily="18" charset="2"/>
                </a:rPr>
                <a:t>l</a:t>
              </a:r>
              <a:r>
                <a:rPr lang="en-US" altLang="zh-CN" sz="3200" b="1" baseline="-30000" dirty="0" smtClean="0">
                  <a:solidFill>
                    <a:srgbClr val="FFFFFF"/>
                  </a:solidFill>
                  <a:sym typeface="Symbol" panose="05050102010706020507" pitchFamily="18" charset="2"/>
                </a:rPr>
                <a:t>k+1</a:t>
              </a:r>
              <a:r>
                <a:rPr lang="en-US" altLang="zh-CN" sz="3200" b="1" dirty="0" smtClean="0">
                  <a:solidFill>
                    <a:srgbClr val="FFFFFF"/>
                  </a:solidFill>
                  <a:sym typeface="Symbol" panose="05050102010706020507" pitchFamily="18" charset="2"/>
                </a:rPr>
                <a:t>|。</a:t>
              </a:r>
              <a:endParaRPr lang="zh-CN" altLang="en-US" sz="3200" b="1" dirty="0" smtClean="0">
                <a:solidFill>
                  <a:srgbClr val="FFFFFF"/>
                </a:solidFill>
                <a:sym typeface="Symbol" panose="05050102010706020507" pitchFamily="18" charset="2"/>
              </a:endParaRPr>
            </a:p>
          </p:txBody>
        </p:sp>
        <p:graphicFrame>
          <p:nvGraphicFramePr>
            <p:cNvPr id="19459" name="Object 5"/>
            <p:cNvGraphicFramePr>
              <a:graphicFrameLocks noChangeAspect="1"/>
            </p:cNvGraphicFramePr>
            <p:nvPr>
              <p:extLst>
                <p:ext uri="{D42A27DB-BD31-4B8C-83A1-F6EECF244321}">
                  <p14:modId xmlns:p14="http://schemas.microsoft.com/office/powerpoint/2010/main" val="3471457883"/>
                </p:ext>
              </p:extLst>
            </p:nvPr>
          </p:nvGraphicFramePr>
          <p:xfrm>
            <a:off x="237" y="1440"/>
            <a:ext cx="501" cy="639"/>
          </p:xfrm>
          <a:graphic>
            <a:graphicData uri="http://schemas.openxmlformats.org/presentationml/2006/ole">
              <mc:AlternateContent xmlns:mc="http://schemas.openxmlformats.org/markup-compatibility/2006">
                <mc:Choice xmlns:v="urn:schemas-microsoft-com:vml" Requires="v">
                  <p:oleObj spid="_x0000_s139284" name="Equation" r:id="rId4" imgW="291960" imgH="380880" progId="Equation.3">
                    <p:embed/>
                  </p:oleObj>
                </mc:Choice>
                <mc:Fallback>
                  <p:oleObj name="Equation" r:id="rId4" imgW="291960" imgH="380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7" y="1440"/>
                          <a:ext cx="501" cy="6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0" name="Rectangle 2"/>
          <p:cNvSpPr>
            <a:spLocks noGrp="1" noChangeArrowheads="1"/>
          </p:cNvSpPr>
          <p:nvPr>
            <p:ph type="title"/>
          </p:nvPr>
        </p:nvSpPr>
        <p:spPr>
          <a:xfrm>
            <a:off x="0" y="0"/>
            <a:ext cx="8153400" cy="762000"/>
          </a:xfrm>
        </p:spPr>
        <p:txBody>
          <a:bodyPr/>
          <a:lstStyle/>
          <a:p>
            <a:pPr algn="l" eaLnBrk="1" hangingPunct="1">
              <a:defRPr/>
            </a:pPr>
            <a:r>
              <a:rPr lang="zh-CN" altLang="en-US" sz="4000" dirty="0" smtClean="0">
                <a:latin typeface="宋体" pitchFamily="2" charset="-122"/>
                <a:ea typeface="宋体" pitchFamily="2" charset="-122"/>
                <a:sym typeface="Symbol" pitchFamily="18" charset="2"/>
              </a:rPr>
              <a:t>证明</a:t>
            </a:r>
            <a:r>
              <a:rPr lang="zh-CN" altLang="en-US" dirty="0" smtClean="0">
                <a:latin typeface="宋体" pitchFamily="2" charset="-122"/>
                <a:ea typeface="宋体" pitchFamily="2" charset="-122"/>
                <a:sym typeface="Symbol" pitchFamily="18" charset="2"/>
              </a:rPr>
              <a:t>：</a:t>
            </a:r>
            <a:r>
              <a:rPr lang="zh-CN" altLang="en-US" dirty="0" smtClean="0">
                <a:latin typeface="Times New Roman" pitchFamily="18" charset="0"/>
                <a:sym typeface="Symbol" pitchFamily="18" charset="2"/>
              </a:rPr>
              <a:t> </a:t>
            </a:r>
          </a:p>
        </p:txBody>
      </p:sp>
    </p:spTree>
    <p:extLst>
      <p:ext uri="{BB962C8B-B14F-4D97-AF65-F5344CB8AC3E}">
        <p14:creationId xmlns:p14="http://schemas.microsoft.com/office/powerpoint/2010/main" val="27331620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body" idx="1"/>
          </p:nvPr>
        </p:nvSpPr>
        <p:spPr>
          <a:xfrm>
            <a:off x="228600" y="4419600"/>
            <a:ext cx="8763000" cy="1295400"/>
          </a:xfrm>
        </p:spPr>
        <p:txBody>
          <a:bodyPr/>
          <a:lstStyle/>
          <a:p>
            <a:pPr marL="0" indent="0" eaLnBrk="1" hangingPunct="1">
              <a:lnSpc>
                <a:spcPct val="110000"/>
              </a:lnSpc>
            </a:pPr>
            <a:r>
              <a:rPr lang="zh-CN" altLang="en-US" dirty="0" smtClean="0">
                <a:latin typeface="宋体" panose="02010600030101010101" pitchFamily="2" charset="-122"/>
                <a:sym typeface="Symbol" panose="05050102010706020507" pitchFamily="18" charset="2"/>
              </a:rPr>
              <a:t>综上,</a:t>
            </a:r>
            <a:r>
              <a:rPr lang="en-US" altLang="zh-CN" i="1" dirty="0" smtClean="0">
                <a:latin typeface="Times New Roman" panose="02020603050405020304" pitchFamily="18" charset="0"/>
                <a:sym typeface="Symbol" panose="05050102010706020507" pitchFamily="18" charset="2"/>
              </a:rPr>
              <a:t>l</a:t>
            </a:r>
            <a:r>
              <a:rPr lang="en-US" altLang="zh-CN" baseline="-30000" dirty="0" smtClean="0">
                <a:latin typeface="Times New Roman" panose="02020603050405020304" pitchFamily="18" charset="0"/>
                <a:sym typeface="Symbol" panose="05050102010706020507" pitchFamily="18" charset="2"/>
              </a:rPr>
              <a:t>k+1</a:t>
            </a:r>
            <a:r>
              <a:rPr lang="zh-CN" altLang="en-US" dirty="0" smtClean="0">
                <a:latin typeface="宋体" panose="02010600030101010101" pitchFamily="2" charset="-122"/>
                <a:sym typeface="Symbol" panose="05050102010706020507" pitchFamily="18" charset="2"/>
              </a:rPr>
              <a:t>是从</a:t>
            </a:r>
            <a:r>
              <a:rPr lang="en-US" altLang="zh-CN" dirty="0" smtClean="0">
                <a:latin typeface="Times New Roman" panose="02020603050405020304" pitchFamily="18" charset="0"/>
                <a:sym typeface="Symbol" panose="05050102010706020507" pitchFamily="18" charset="2"/>
              </a:rPr>
              <a:t>u</a:t>
            </a:r>
            <a:r>
              <a:rPr lang="en-US" altLang="zh-CN" baseline="-30000" dirty="0" smtClean="0">
                <a:latin typeface="Times New Roman" panose="02020603050405020304" pitchFamily="18" charset="0"/>
                <a:sym typeface="Symbol" panose="05050102010706020507" pitchFamily="18" charset="2"/>
              </a:rPr>
              <a:t>0</a:t>
            </a:r>
            <a:r>
              <a:rPr lang="zh-CN" altLang="en-US" dirty="0" smtClean="0">
                <a:latin typeface="宋体" panose="02010600030101010101" pitchFamily="2" charset="-122"/>
                <a:sym typeface="Symbol" panose="05050102010706020507" pitchFamily="18" charset="2"/>
              </a:rPr>
              <a:t>到</a:t>
            </a:r>
            <a:r>
              <a:rPr lang="en-US" altLang="zh-CN" dirty="0" smtClean="0">
                <a:latin typeface="Times New Roman" panose="02020603050405020304" pitchFamily="18" charset="0"/>
                <a:sym typeface="Symbol" panose="05050102010706020507" pitchFamily="18" charset="2"/>
              </a:rPr>
              <a:t>u</a:t>
            </a:r>
            <a:r>
              <a:rPr lang="en-US" altLang="zh-CN" baseline="-30000" dirty="0" smtClean="0">
                <a:latin typeface="Times New Roman" panose="02020603050405020304" pitchFamily="18" charset="0"/>
                <a:sym typeface="Symbol" panose="05050102010706020507" pitchFamily="18" charset="2"/>
              </a:rPr>
              <a:t>k+1</a:t>
            </a:r>
            <a:r>
              <a:rPr lang="zh-CN" altLang="en-US" dirty="0" smtClean="0">
                <a:latin typeface="宋体" panose="02010600030101010101" pitchFamily="2" charset="-122"/>
                <a:sym typeface="Symbol" panose="05050102010706020507" pitchFamily="18" charset="2"/>
              </a:rPr>
              <a:t>的最短路，其距离</a:t>
            </a:r>
            <a:r>
              <a:rPr lang="en-US" altLang="zh-CN" dirty="0" smtClean="0">
                <a:latin typeface="Times New Roman" panose="02020603050405020304" pitchFamily="18" charset="0"/>
                <a:sym typeface="Symbol" panose="05050102010706020507" pitchFamily="18" charset="2"/>
              </a:rPr>
              <a:t>d(u</a:t>
            </a:r>
            <a:r>
              <a:rPr lang="en-US" altLang="zh-CN" baseline="-30000" dirty="0" smtClean="0">
                <a:latin typeface="Times New Roman" panose="02020603050405020304" pitchFamily="18" charset="0"/>
                <a:sym typeface="Symbol" panose="05050102010706020507" pitchFamily="18" charset="2"/>
              </a:rPr>
              <a:t>0</a:t>
            </a:r>
            <a:r>
              <a:rPr lang="en-US" altLang="zh-CN" dirty="0" smtClean="0">
                <a:latin typeface="Times New Roman" panose="02020603050405020304" pitchFamily="18" charset="0"/>
                <a:sym typeface="Symbol" panose="05050102010706020507" pitchFamily="18" charset="2"/>
              </a:rPr>
              <a:t>, u</a:t>
            </a:r>
            <a:r>
              <a:rPr lang="en-US" altLang="zh-CN" baseline="-30000" dirty="0" smtClean="0">
                <a:latin typeface="Times New Roman" panose="02020603050405020304" pitchFamily="18" charset="0"/>
                <a:sym typeface="Symbol" panose="05050102010706020507" pitchFamily="18" charset="2"/>
              </a:rPr>
              <a:t>k+1</a:t>
            </a:r>
            <a:r>
              <a:rPr lang="en-US" altLang="zh-CN" dirty="0" smtClean="0">
                <a:latin typeface="Times New Roman" panose="02020603050405020304" pitchFamily="18" charset="0"/>
                <a:sym typeface="Symbol" panose="05050102010706020507" pitchFamily="18" charset="2"/>
              </a:rPr>
              <a:t>)</a:t>
            </a:r>
            <a:r>
              <a:rPr lang="zh-CN" altLang="en-US" dirty="0" smtClean="0">
                <a:latin typeface="宋体" panose="02010600030101010101" pitchFamily="2" charset="-122"/>
                <a:sym typeface="Symbol" panose="05050102010706020507" pitchFamily="18" charset="2"/>
              </a:rPr>
              <a:t>为</a:t>
            </a:r>
            <a:r>
              <a:rPr lang="en-US" altLang="zh-CN" dirty="0" smtClean="0">
                <a:latin typeface="Times New Roman" panose="02020603050405020304" pitchFamily="18" charset="0"/>
                <a:sym typeface="Symbol" panose="05050102010706020507" pitchFamily="18" charset="2"/>
              </a:rPr>
              <a:t>d(u</a:t>
            </a:r>
            <a:r>
              <a:rPr lang="en-US" altLang="zh-CN" baseline="-30000" dirty="0" smtClean="0">
                <a:latin typeface="Times New Roman" panose="02020603050405020304" pitchFamily="18" charset="0"/>
                <a:sym typeface="Symbol" panose="05050102010706020507" pitchFamily="18" charset="2"/>
              </a:rPr>
              <a:t>0</a:t>
            </a:r>
            <a:r>
              <a:rPr lang="en-US" altLang="zh-CN" dirty="0" smtClean="0">
                <a:latin typeface="Times New Roman" panose="02020603050405020304" pitchFamily="18" charset="0"/>
                <a:sym typeface="Symbol" panose="05050102010706020507" pitchFamily="18" charset="2"/>
              </a:rPr>
              <a:t>, S’)</a:t>
            </a:r>
            <a:r>
              <a:rPr lang="en-US" altLang="zh-CN" dirty="0" smtClean="0">
                <a:latin typeface="宋体" panose="02010600030101010101" pitchFamily="2" charset="-122"/>
                <a:sym typeface="Symbol" panose="05050102010706020507" pitchFamily="18" charset="2"/>
              </a:rPr>
              <a:t>。</a:t>
            </a:r>
            <a:r>
              <a:rPr lang="en-US" altLang="zh-CN" dirty="0" smtClean="0">
                <a:latin typeface="Times New Roman" panose="02020603050405020304" pitchFamily="18" charset="0"/>
                <a:sym typeface="Symbol" panose="05050102010706020507" pitchFamily="18" charset="2"/>
              </a:rPr>
              <a:t> </a:t>
            </a:r>
            <a:endParaRPr lang="zh-CN" altLang="en-US" dirty="0" smtClean="0">
              <a:latin typeface="Times New Roman" panose="02020603050405020304" pitchFamily="18" charset="0"/>
              <a:sym typeface="Symbol" panose="05050102010706020507" pitchFamily="18" charset="2"/>
            </a:endParaRPr>
          </a:p>
        </p:txBody>
      </p:sp>
      <p:grpSp>
        <p:nvGrpSpPr>
          <p:cNvPr id="19462" name="Group 6"/>
          <p:cNvGrpSpPr>
            <a:grpSpLocks/>
          </p:cNvGrpSpPr>
          <p:nvPr/>
        </p:nvGrpSpPr>
        <p:grpSpPr bwMode="auto">
          <a:xfrm>
            <a:off x="76200" y="990600"/>
            <a:ext cx="8991600" cy="3276601"/>
            <a:chOff x="48" y="1671"/>
            <a:chExt cx="5712" cy="2064"/>
          </a:xfrm>
        </p:grpSpPr>
        <p:sp>
          <p:nvSpPr>
            <p:cNvPr id="19463" name="Rectangle 7"/>
            <p:cNvSpPr>
              <a:spLocks noChangeArrowheads="1"/>
            </p:cNvSpPr>
            <p:nvPr/>
          </p:nvSpPr>
          <p:spPr bwMode="auto">
            <a:xfrm>
              <a:off x="48" y="1671"/>
              <a:ext cx="5712" cy="1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lnSpc>
                  <a:spcPct val="114000"/>
                </a:lnSpc>
              </a:pPr>
              <a:r>
                <a:rPr lang="zh-CN" altLang="en-US" sz="3200" b="1" dirty="0" smtClean="0">
                  <a:solidFill>
                    <a:srgbClr val="FFCC00"/>
                  </a:solidFill>
                  <a:sym typeface="Symbol" panose="05050102010706020507" pitchFamily="18" charset="2"/>
                </a:rPr>
                <a:t>     3)</a:t>
              </a:r>
              <a:r>
                <a:rPr lang="zh-CN" altLang="en-US" sz="3200" b="1" dirty="0" smtClean="0">
                  <a:solidFill>
                    <a:srgbClr val="FFFFFF"/>
                  </a:solidFill>
                  <a:sym typeface="Symbol" panose="05050102010706020507" pitchFamily="18" charset="2"/>
                </a:rPr>
                <a:t>若</a:t>
              </a:r>
              <a:r>
                <a:rPr lang="en-US" altLang="zh-CN" sz="3200" b="1" dirty="0" smtClean="0">
                  <a:solidFill>
                    <a:srgbClr val="FFFFFF"/>
                  </a:solidFill>
                  <a:sym typeface="Symbol" panose="05050102010706020507" pitchFamily="18" charset="2"/>
                </a:rPr>
                <a:t>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,v</a:t>
              </a:r>
              <a:r>
                <a:rPr lang="en-US" altLang="zh-CN" sz="3200" b="1" baseline="-30000" dirty="0" smtClean="0">
                  <a:solidFill>
                    <a:srgbClr val="FFFFFF"/>
                  </a:solidFill>
                  <a:sym typeface="Symbol" panose="05050102010706020507" pitchFamily="18" charset="2"/>
                </a:rPr>
                <a:t>1</a:t>
              </a:r>
              <a:r>
                <a:rPr lang="en-US" altLang="zh-CN" sz="3200" b="1" dirty="0" smtClean="0">
                  <a:solidFill>
                    <a:srgbClr val="FFFFFF"/>
                  </a:solidFill>
                  <a:sym typeface="Symbol" panose="05050102010706020507" pitchFamily="18" charset="2"/>
                </a:rPr>
                <a:t>,…,</a:t>
              </a:r>
              <a:r>
                <a:rPr lang="en-US" altLang="zh-CN" sz="3200" b="1" dirty="0" err="1" smtClean="0">
                  <a:solidFill>
                    <a:srgbClr val="FFFFFF"/>
                  </a:solidFill>
                  <a:sym typeface="Symbol" panose="05050102010706020507" pitchFamily="18" charset="2"/>
                </a:rPr>
                <a:t>v</a:t>
              </a:r>
              <a:r>
                <a:rPr lang="en-US" altLang="zh-CN" sz="3200" b="1" baseline="-30000" dirty="0" err="1" smtClean="0">
                  <a:solidFill>
                    <a:srgbClr val="FFFFFF"/>
                  </a:solidFill>
                  <a:sym typeface="Symbol" panose="05050102010706020507" pitchFamily="18" charset="2"/>
                </a:rPr>
                <a:t>i</a:t>
              </a:r>
              <a:r>
                <a:rPr lang="en-US" altLang="zh-CN" sz="3200" b="1" dirty="0" err="1" smtClean="0">
                  <a:solidFill>
                    <a:srgbClr val="FFFFFF"/>
                  </a:solidFill>
                  <a:sym typeface="Symbol" panose="05050102010706020507" pitchFamily="18" charset="2"/>
                </a:rPr>
                <a:t>S</a:t>
              </a:r>
              <a:r>
                <a:rPr lang="en-US" altLang="zh-CN" sz="3200" b="1" dirty="0" smtClean="0">
                  <a:solidFill>
                    <a:srgbClr val="FFFFFF"/>
                  </a:solidFill>
                  <a:sym typeface="Symbol" panose="05050102010706020507" pitchFamily="18" charset="2"/>
                </a:rPr>
                <a:t>，</a:t>
              </a:r>
              <a:r>
                <a:rPr lang="zh-CN" altLang="en-US" sz="3200" b="1" dirty="0" smtClean="0">
                  <a:solidFill>
                    <a:srgbClr val="FFFFFF"/>
                  </a:solidFill>
                  <a:sym typeface="Symbol" panose="05050102010706020507" pitchFamily="18" charset="2"/>
                </a:rPr>
                <a:t>而</a:t>
              </a:r>
              <a:r>
                <a:rPr lang="en-US" altLang="zh-CN" sz="3200" b="1" dirty="0" smtClean="0">
                  <a:solidFill>
                    <a:srgbClr val="FFFFFF"/>
                  </a:solidFill>
                  <a:sym typeface="Symbol" panose="05050102010706020507" pitchFamily="18" charset="2"/>
                </a:rPr>
                <a:t>v</a:t>
              </a:r>
              <a:r>
                <a:rPr lang="en-US" altLang="zh-CN" sz="3200" b="1" baseline="-30000" dirty="0" smtClean="0">
                  <a:solidFill>
                    <a:srgbClr val="FFFFFF"/>
                  </a:solidFill>
                  <a:sym typeface="Symbol" panose="05050102010706020507" pitchFamily="18" charset="2"/>
                </a:rPr>
                <a:t>i+1</a:t>
              </a:r>
              <a:r>
                <a:rPr lang="en-US" altLang="zh-CN" sz="3200" b="1" dirty="0" smtClean="0">
                  <a:solidFill>
                    <a:srgbClr val="FFFFFF"/>
                  </a:solidFill>
                  <a:sym typeface="Symbol" panose="05050102010706020507" pitchFamily="18" charset="2"/>
                </a:rPr>
                <a:t>S’，</a:t>
              </a:r>
              <a:r>
                <a:rPr lang="zh-CN" altLang="en-US" sz="3200" b="1" dirty="0" smtClean="0">
                  <a:solidFill>
                    <a:srgbClr val="FFFFFF"/>
                  </a:solidFill>
                  <a:sym typeface="Symbol" panose="05050102010706020507" pitchFamily="18" charset="2"/>
                </a:rPr>
                <a:t>其中1</a:t>
              </a:r>
              <a:r>
                <a:rPr lang="en-US" altLang="zh-CN" sz="3200" b="1" dirty="0" err="1" smtClean="0">
                  <a:solidFill>
                    <a:srgbClr val="FFFFFF"/>
                  </a:solidFill>
                  <a:sym typeface="Symbol" panose="05050102010706020507" pitchFamily="18" charset="2"/>
                </a:rPr>
                <a:t>ir</a:t>
              </a:r>
              <a:r>
                <a:rPr lang="en-US" altLang="zh-CN" sz="3200" b="1" dirty="0" smtClean="0">
                  <a:solidFill>
                    <a:srgbClr val="FFFFFF"/>
                  </a:solidFill>
                  <a:sym typeface="Symbol" panose="05050102010706020507" pitchFamily="18" charset="2"/>
                </a:rPr>
                <a:t>，</a:t>
              </a:r>
              <a:r>
                <a:rPr lang="zh-CN" altLang="en-US" sz="3200" b="1" dirty="0" smtClean="0">
                  <a:solidFill>
                    <a:srgbClr val="FFFFFF"/>
                  </a:solidFill>
                  <a:sym typeface="Symbol" panose="05050102010706020507" pitchFamily="18" charset="2"/>
                </a:rPr>
                <a:t>即</a:t>
              </a:r>
              <a:r>
                <a:rPr lang="en-US" altLang="zh-CN" sz="3200" b="1" i="1" dirty="0" smtClean="0">
                  <a:solidFill>
                    <a:srgbClr val="FFFFFF"/>
                  </a:solidFill>
                  <a:sym typeface="Symbol" panose="05050102010706020507" pitchFamily="18" charset="2"/>
                </a:rPr>
                <a:t>l</a:t>
              </a:r>
              <a:r>
                <a:rPr lang="zh-CN" altLang="en-US" sz="3200" b="1" dirty="0" smtClean="0">
                  <a:solidFill>
                    <a:srgbClr val="FFFFFF"/>
                  </a:solidFill>
                  <a:sym typeface="Symbol" panose="05050102010706020507" pitchFamily="18" charset="2"/>
                </a:rPr>
                <a:t>的第一步在</a:t>
              </a:r>
              <a:r>
                <a:rPr lang="en-US" altLang="zh-CN" sz="3200" b="1" dirty="0" smtClean="0">
                  <a:solidFill>
                    <a:srgbClr val="FFFFFF"/>
                  </a:solidFill>
                  <a:sym typeface="Symbol" panose="05050102010706020507" pitchFamily="18" charset="2"/>
                </a:rPr>
                <a:t>S</a:t>
              </a:r>
              <a:r>
                <a:rPr lang="zh-CN" altLang="en-US" sz="3200" b="1" dirty="0" smtClean="0">
                  <a:solidFill>
                    <a:srgbClr val="FFFFFF"/>
                  </a:solidFill>
                  <a:sym typeface="Symbol" panose="05050102010706020507" pitchFamily="18" charset="2"/>
                </a:rPr>
                <a:t>中，</a:t>
              </a:r>
              <a:r>
                <a:rPr lang="zh-CN" altLang="en-US" sz="3200" b="1" dirty="0" smtClean="0">
                  <a:solidFill>
                    <a:srgbClr val="FFCC00"/>
                  </a:solidFill>
                  <a:sym typeface="Symbol" panose="05050102010706020507" pitchFamily="18" charset="2"/>
                </a:rPr>
                <a:t>中途跑出</a:t>
              </a:r>
              <a:r>
                <a:rPr lang="en-US" altLang="zh-CN" sz="3200" b="1" dirty="0" smtClean="0">
                  <a:solidFill>
                    <a:srgbClr val="FFFFFF"/>
                  </a:solidFill>
                  <a:sym typeface="Symbol" panose="05050102010706020507" pitchFamily="18" charset="2"/>
                </a:rPr>
                <a:t>S</a:t>
              </a:r>
              <a:r>
                <a:rPr lang="zh-CN" altLang="en-US" sz="3200" b="1" dirty="0" smtClean="0">
                  <a:solidFill>
                    <a:srgbClr val="FFFFFF"/>
                  </a:solidFill>
                  <a:sym typeface="Symbol" panose="05050102010706020507" pitchFamily="18" charset="2"/>
                </a:rPr>
                <a:t>到</a:t>
              </a:r>
              <a:r>
                <a:rPr lang="en-US" altLang="zh-CN" sz="3200" b="1" dirty="0" smtClean="0">
                  <a:solidFill>
                    <a:srgbClr val="FFFFFF"/>
                  </a:solidFill>
                  <a:sym typeface="Symbol" panose="05050102010706020507" pitchFamily="18" charset="2"/>
                </a:rPr>
                <a:t>S’，</a:t>
              </a:r>
              <a:r>
                <a:rPr lang="zh-CN" altLang="en-US" sz="3200" b="1" dirty="0" smtClean="0">
                  <a:solidFill>
                    <a:srgbClr val="FFFFFF"/>
                  </a:solidFill>
                  <a:sym typeface="Symbol" panose="05050102010706020507" pitchFamily="18" charset="2"/>
                </a:rPr>
                <a:t>最后到达</a:t>
              </a:r>
              <a:r>
                <a:rPr lang="en-US" altLang="zh-CN" sz="3200" b="1" dirty="0" smtClean="0">
                  <a:solidFill>
                    <a:srgbClr val="FFFFFF"/>
                  </a:solidFill>
                  <a:sym typeface="Symbol" panose="05050102010706020507" pitchFamily="18" charset="2"/>
                </a:rPr>
                <a:t>u</a:t>
              </a:r>
              <a:r>
                <a:rPr lang="en-US" altLang="zh-CN" sz="3200" b="1" baseline="-30000" dirty="0" smtClean="0">
                  <a:solidFill>
                    <a:srgbClr val="FFFFFF"/>
                  </a:solidFill>
                  <a:sym typeface="Symbol" panose="05050102010706020507" pitchFamily="18" charset="2"/>
                </a:rPr>
                <a:t>k+1</a:t>
              </a:r>
              <a:r>
                <a:rPr lang="en-US" altLang="zh-CN" sz="3200" b="1" dirty="0" smtClean="0">
                  <a:solidFill>
                    <a:srgbClr val="FFFFFF"/>
                  </a:solidFill>
                  <a:sym typeface="Symbol" panose="05050102010706020507" pitchFamily="18" charset="2"/>
                </a:rPr>
                <a:t>。</a:t>
              </a:r>
              <a:r>
                <a:rPr lang="zh-CN" altLang="en-US" sz="3200" b="1" dirty="0" smtClean="0">
                  <a:solidFill>
                    <a:srgbClr val="FFFFFF"/>
                  </a:solidFill>
                  <a:sym typeface="Symbol" panose="05050102010706020507" pitchFamily="18" charset="2"/>
                </a:rPr>
                <a:t>则|</a:t>
              </a:r>
              <a:r>
                <a:rPr lang="en-US" altLang="zh-CN" sz="3200" b="1" i="1" dirty="0" smtClean="0">
                  <a:solidFill>
                    <a:srgbClr val="FFFFFF"/>
                  </a:solidFill>
                  <a:sym typeface="Symbol" panose="05050102010706020507" pitchFamily="18" charset="2"/>
                </a:rPr>
                <a:t>l</a:t>
              </a:r>
              <a:r>
                <a:rPr lang="en-US" altLang="zh-CN" sz="3200" b="1" dirty="0" smtClean="0">
                  <a:solidFill>
                    <a:srgbClr val="FFFFFF"/>
                  </a:solidFill>
                  <a:sym typeface="Symbol" panose="05050102010706020507" pitchFamily="18" charset="2"/>
                </a:rPr>
                <a:t>|=|(u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,v</a:t>
              </a:r>
              <a:r>
                <a:rPr lang="en-US" altLang="zh-CN" sz="3200" b="1" baseline="-30000" dirty="0" smtClean="0">
                  <a:solidFill>
                    <a:srgbClr val="FFFFFF"/>
                  </a:solidFill>
                  <a:sym typeface="Symbol" panose="05050102010706020507" pitchFamily="18" charset="2"/>
                </a:rPr>
                <a:t>1</a:t>
              </a:r>
              <a:r>
                <a:rPr lang="en-US" altLang="zh-CN" sz="3200" b="1" dirty="0" smtClean="0">
                  <a:solidFill>
                    <a:srgbClr val="FFFFFF"/>
                  </a:solidFill>
                  <a:sym typeface="Symbol" panose="05050102010706020507" pitchFamily="18" charset="2"/>
                </a:rPr>
                <a:t>,…,v</a:t>
              </a:r>
              <a:r>
                <a:rPr lang="en-US" altLang="zh-CN" sz="3200" b="1" baseline="-30000" dirty="0" smtClean="0">
                  <a:solidFill>
                    <a:srgbClr val="FFFFFF"/>
                  </a:solidFill>
                  <a:sym typeface="Symbol" panose="05050102010706020507" pitchFamily="18" charset="2"/>
                </a:rPr>
                <a:t>r</a:t>
              </a:r>
              <a:r>
                <a:rPr lang="en-US" altLang="zh-CN" sz="3200" b="1" dirty="0" smtClean="0">
                  <a:solidFill>
                    <a:srgbClr val="FFFFFF"/>
                  </a:solidFill>
                  <a:sym typeface="Symbol" panose="05050102010706020507" pitchFamily="18" charset="2"/>
                </a:rPr>
                <a:t>,u</a:t>
              </a:r>
              <a:r>
                <a:rPr lang="en-US" altLang="zh-CN" sz="3200" b="1" baseline="-30000" dirty="0" smtClean="0">
                  <a:solidFill>
                    <a:srgbClr val="FFFFFF"/>
                  </a:solidFill>
                  <a:sym typeface="Symbol" panose="05050102010706020507" pitchFamily="18" charset="2"/>
                </a:rPr>
                <a:t>k+1</a:t>
              </a:r>
              <a:r>
                <a:rPr lang="en-US" altLang="zh-CN" sz="3200" b="1" dirty="0" smtClean="0">
                  <a:solidFill>
                    <a:srgbClr val="FFFFFF"/>
                  </a:solidFill>
                  <a:sym typeface="Symbol" panose="05050102010706020507" pitchFamily="18" charset="2"/>
                </a:rPr>
                <a:t>)||(u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,v</a:t>
              </a:r>
              <a:r>
                <a:rPr lang="en-US" altLang="zh-CN" sz="3200" b="1" baseline="-30000" dirty="0" smtClean="0">
                  <a:solidFill>
                    <a:srgbClr val="FFFFFF"/>
                  </a:solidFill>
                  <a:sym typeface="Symbol" panose="05050102010706020507" pitchFamily="18" charset="2"/>
                </a:rPr>
                <a:t>1</a:t>
              </a:r>
              <a:r>
                <a:rPr lang="en-US" altLang="zh-CN" sz="3200" b="1" dirty="0" smtClean="0">
                  <a:solidFill>
                    <a:srgbClr val="FFFFFF"/>
                  </a:solidFill>
                  <a:sym typeface="Symbol" panose="05050102010706020507" pitchFamily="18" charset="2"/>
                </a:rPr>
                <a:t>,…,v</a:t>
              </a:r>
              <a:r>
                <a:rPr lang="en-US" altLang="zh-CN" sz="3200" b="1" baseline="-30000" dirty="0" smtClean="0">
                  <a:solidFill>
                    <a:srgbClr val="FFFFFF"/>
                  </a:solidFill>
                  <a:sym typeface="Symbol" panose="05050102010706020507" pitchFamily="18" charset="2"/>
                </a:rPr>
                <a:t>i</a:t>
              </a:r>
              <a:r>
                <a:rPr lang="en-US" altLang="zh-CN" sz="3200" b="1" dirty="0" smtClean="0">
                  <a:solidFill>
                    <a:srgbClr val="FFFFFF"/>
                  </a:solidFill>
                  <a:sym typeface="Symbol" panose="05050102010706020507" pitchFamily="18" charset="2"/>
                </a:rPr>
                <a:t>,v</a:t>
              </a:r>
              <a:r>
                <a:rPr lang="en-US" altLang="zh-CN" sz="3200" b="1" baseline="-30000" dirty="0" smtClean="0">
                  <a:solidFill>
                    <a:srgbClr val="FFFFFF"/>
                  </a:solidFill>
                  <a:sym typeface="Symbol" panose="05050102010706020507" pitchFamily="18" charset="2"/>
                </a:rPr>
                <a:t>i+1</a:t>
              </a:r>
              <a:r>
                <a:rPr lang="en-US" altLang="zh-CN" sz="3200" b="1" dirty="0" smtClean="0">
                  <a:solidFill>
                    <a:srgbClr val="FFFFFF"/>
                  </a:solidFill>
                  <a:sym typeface="Symbol" panose="05050102010706020507" pitchFamily="18" charset="2"/>
                </a:rPr>
                <a:t>)| </a:t>
              </a:r>
              <a:br>
                <a:rPr lang="en-US" altLang="zh-CN" sz="3200" b="1" dirty="0" smtClean="0">
                  <a:solidFill>
                    <a:srgbClr val="FFFFFF"/>
                  </a:solidFill>
                  <a:sym typeface="Symbol" panose="05050102010706020507" pitchFamily="18" charset="2"/>
                </a:rPr>
              </a:br>
              <a:r>
                <a:rPr lang="en-US" altLang="zh-CN" sz="3200" b="1" dirty="0" smtClean="0">
                  <a:solidFill>
                    <a:srgbClr val="FFFFFF"/>
                  </a:solidFill>
                  <a:sym typeface="Symbol" panose="05050102010706020507" pitchFamily="18" charset="2"/>
                </a:rPr>
                <a:t>   =|(u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 v</a:t>
              </a:r>
              <a:r>
                <a:rPr lang="en-US" altLang="zh-CN" sz="3200" b="1" baseline="-30000" dirty="0" smtClean="0">
                  <a:solidFill>
                    <a:srgbClr val="FFFFFF"/>
                  </a:solidFill>
                  <a:sym typeface="Symbol" panose="05050102010706020507" pitchFamily="18" charset="2"/>
                </a:rPr>
                <a:t>1</a:t>
              </a:r>
              <a:r>
                <a:rPr lang="en-US" altLang="zh-CN" sz="3200" b="1" dirty="0" smtClean="0">
                  <a:solidFill>
                    <a:srgbClr val="FFFFFF"/>
                  </a:solidFill>
                  <a:sym typeface="Symbol" panose="05050102010706020507" pitchFamily="18" charset="2"/>
                </a:rPr>
                <a:t>, …,v</a:t>
              </a:r>
              <a:r>
                <a:rPr lang="en-US" altLang="zh-CN" sz="3200" b="1" baseline="-30000" dirty="0" smtClean="0">
                  <a:solidFill>
                    <a:srgbClr val="FFFFFF"/>
                  </a:solidFill>
                  <a:sym typeface="Symbol" panose="05050102010706020507" pitchFamily="18" charset="2"/>
                </a:rPr>
                <a:t>i</a:t>
              </a:r>
              <a:r>
                <a:rPr lang="en-US" altLang="zh-CN" sz="3200" b="1" dirty="0" smtClean="0">
                  <a:solidFill>
                    <a:srgbClr val="FFFFFF"/>
                  </a:solidFill>
                  <a:sym typeface="Symbol" panose="05050102010706020507" pitchFamily="18" charset="2"/>
                </a:rPr>
                <a:t>)|+w(v</a:t>
              </a:r>
              <a:r>
                <a:rPr lang="en-US" altLang="zh-CN" sz="3200" b="1" baseline="-30000" dirty="0" smtClean="0">
                  <a:solidFill>
                    <a:srgbClr val="FFFFFF"/>
                  </a:solidFill>
                  <a:sym typeface="Symbol" panose="05050102010706020507" pitchFamily="18" charset="2"/>
                </a:rPr>
                <a:t>i</a:t>
              </a:r>
              <a:r>
                <a:rPr lang="en-US" altLang="zh-CN" sz="3200" b="1" dirty="0" smtClean="0">
                  <a:solidFill>
                    <a:srgbClr val="FFFFFF"/>
                  </a:solidFill>
                  <a:sym typeface="Symbol" panose="05050102010706020507" pitchFamily="18" charset="2"/>
                </a:rPr>
                <a:t>v</a:t>
              </a:r>
              <a:r>
                <a:rPr lang="en-US" altLang="zh-CN" sz="3200" b="1" baseline="-30000" dirty="0" smtClean="0">
                  <a:solidFill>
                    <a:srgbClr val="FFFFFF"/>
                  </a:solidFill>
                  <a:sym typeface="Symbol" panose="05050102010706020507" pitchFamily="18" charset="2"/>
                </a:rPr>
                <a:t>i+1</a:t>
              </a:r>
              <a:r>
                <a:rPr lang="en-US" altLang="zh-CN" sz="3200" b="1" dirty="0" smtClean="0">
                  <a:solidFill>
                    <a:srgbClr val="FFFFFF"/>
                  </a:solidFill>
                  <a:sym typeface="Symbol" panose="05050102010706020507" pitchFamily="18" charset="2"/>
                </a:rPr>
                <a:t>)d(u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 v</a:t>
              </a:r>
              <a:r>
                <a:rPr lang="en-US" altLang="zh-CN" sz="3200" b="1" baseline="-30000" dirty="0" smtClean="0">
                  <a:solidFill>
                    <a:srgbClr val="FFFFFF"/>
                  </a:solidFill>
                  <a:sym typeface="Symbol" panose="05050102010706020507" pitchFamily="18" charset="2"/>
                </a:rPr>
                <a:t>i</a:t>
              </a:r>
              <a:r>
                <a:rPr lang="en-US" altLang="zh-CN" sz="3200" b="1" dirty="0" smtClean="0">
                  <a:solidFill>
                    <a:srgbClr val="FFFFFF"/>
                  </a:solidFill>
                  <a:sym typeface="Symbol" panose="05050102010706020507" pitchFamily="18" charset="2"/>
                </a:rPr>
                <a:t>)+ w(v</a:t>
              </a:r>
              <a:r>
                <a:rPr lang="en-US" altLang="zh-CN" sz="3200" b="1" baseline="-30000" dirty="0" smtClean="0">
                  <a:solidFill>
                    <a:srgbClr val="FFFFFF"/>
                  </a:solidFill>
                  <a:sym typeface="Symbol" panose="05050102010706020507" pitchFamily="18" charset="2"/>
                </a:rPr>
                <a:t>i</a:t>
              </a:r>
              <a:r>
                <a:rPr lang="en-US" altLang="zh-CN" sz="3200" b="1" dirty="0" smtClean="0">
                  <a:solidFill>
                    <a:srgbClr val="FFFFFF"/>
                  </a:solidFill>
                  <a:sym typeface="Symbol" panose="05050102010706020507" pitchFamily="18" charset="2"/>
                </a:rPr>
                <a:t>v</a:t>
              </a:r>
              <a:r>
                <a:rPr lang="en-US" altLang="zh-CN" sz="3200" b="1" baseline="-30000" dirty="0" smtClean="0">
                  <a:solidFill>
                    <a:srgbClr val="FFFFFF"/>
                  </a:solidFill>
                  <a:sym typeface="Symbol" panose="05050102010706020507" pitchFamily="18" charset="2"/>
                </a:rPr>
                <a:t>i+1</a:t>
              </a:r>
              <a:r>
                <a:rPr lang="en-US" altLang="zh-CN" sz="3200" b="1" dirty="0" smtClean="0">
                  <a:solidFill>
                    <a:srgbClr val="FFFFFF"/>
                  </a:solidFill>
                  <a:sym typeface="Symbol" panose="05050102010706020507" pitchFamily="18" charset="2"/>
                </a:rPr>
                <a:t>)  	{d(u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,u)+w(</a:t>
              </a:r>
              <a:r>
                <a:rPr lang="en-US" altLang="zh-CN" sz="3200" b="1" dirty="0" err="1" smtClean="0">
                  <a:solidFill>
                    <a:srgbClr val="FFFFFF"/>
                  </a:solidFill>
                  <a:sym typeface="Symbol" panose="05050102010706020507" pitchFamily="18" charset="2"/>
                </a:rPr>
                <a:t>uv</a:t>
              </a:r>
              <a:r>
                <a:rPr lang="en-US" altLang="zh-CN" sz="3200" b="1" dirty="0" smtClean="0">
                  <a:solidFill>
                    <a:srgbClr val="FFFFFF"/>
                  </a:solidFill>
                  <a:sym typeface="Symbol" panose="05050102010706020507" pitchFamily="18" charset="2"/>
                </a:rPr>
                <a:t>)}= d(u</a:t>
              </a:r>
              <a:r>
                <a:rPr lang="en-US" altLang="zh-CN" sz="3200" b="1" baseline="-30000" dirty="0" smtClean="0">
                  <a:solidFill>
                    <a:srgbClr val="FFFFFF"/>
                  </a:solidFill>
                  <a:sym typeface="Symbol" panose="05050102010706020507" pitchFamily="18" charset="2"/>
                </a:rPr>
                <a:t>0</a:t>
              </a:r>
              <a:r>
                <a:rPr lang="en-US" altLang="zh-CN" sz="3200" b="1" dirty="0" smtClean="0">
                  <a:solidFill>
                    <a:srgbClr val="FFFFFF"/>
                  </a:solidFill>
                  <a:sym typeface="Symbol" panose="05050102010706020507" pitchFamily="18" charset="2"/>
                </a:rPr>
                <a:t>, S’)=|</a:t>
              </a:r>
              <a:r>
                <a:rPr lang="en-US" altLang="zh-CN" sz="3200" b="1" i="1" dirty="0" smtClean="0">
                  <a:solidFill>
                    <a:srgbClr val="FFFFFF"/>
                  </a:solidFill>
                  <a:sym typeface="Symbol" panose="05050102010706020507" pitchFamily="18" charset="2"/>
                </a:rPr>
                <a:t>l</a:t>
              </a:r>
              <a:r>
                <a:rPr lang="en-US" altLang="zh-CN" sz="3200" b="1" baseline="-30000" dirty="0" smtClean="0">
                  <a:solidFill>
                    <a:srgbClr val="FFFFFF"/>
                  </a:solidFill>
                  <a:sym typeface="Symbol" panose="05050102010706020507" pitchFamily="18" charset="2"/>
                </a:rPr>
                <a:t>k+1</a:t>
              </a:r>
              <a:r>
                <a:rPr lang="en-US" altLang="zh-CN" sz="3200" b="1" dirty="0" smtClean="0">
                  <a:solidFill>
                    <a:srgbClr val="FFFFFF"/>
                  </a:solidFill>
                  <a:sym typeface="Symbol" panose="05050102010706020507" pitchFamily="18" charset="2"/>
                </a:rPr>
                <a:t>|。</a:t>
              </a:r>
              <a:endParaRPr lang="zh-CN" altLang="en-US" sz="3200" b="1" dirty="0" smtClean="0">
                <a:solidFill>
                  <a:srgbClr val="FFFFFF"/>
                </a:solidFill>
                <a:sym typeface="Symbol" panose="05050102010706020507" pitchFamily="18" charset="2"/>
              </a:endParaRPr>
            </a:p>
          </p:txBody>
        </p:sp>
        <p:graphicFrame>
          <p:nvGraphicFramePr>
            <p:cNvPr id="19458" name="Object 8"/>
            <p:cNvGraphicFramePr>
              <a:graphicFrameLocks noChangeAspect="1"/>
            </p:cNvGraphicFramePr>
            <p:nvPr>
              <p:extLst>
                <p:ext uri="{D42A27DB-BD31-4B8C-83A1-F6EECF244321}">
                  <p14:modId xmlns:p14="http://schemas.microsoft.com/office/powerpoint/2010/main" val="2057720907"/>
                </p:ext>
              </p:extLst>
            </p:nvPr>
          </p:nvGraphicFramePr>
          <p:xfrm>
            <a:off x="240" y="3096"/>
            <a:ext cx="501" cy="639"/>
          </p:xfrm>
          <a:graphic>
            <a:graphicData uri="http://schemas.openxmlformats.org/presentationml/2006/ole">
              <mc:AlternateContent xmlns:mc="http://schemas.openxmlformats.org/markup-compatibility/2006">
                <mc:Choice xmlns:v="urn:schemas-microsoft-com:vml" Requires="v">
                  <p:oleObj spid="_x0000_s140308" name="Equation" r:id="rId4" imgW="291960" imgH="380880" progId="Equation.3">
                    <p:embed/>
                  </p:oleObj>
                </mc:Choice>
                <mc:Fallback>
                  <p:oleObj name="Equation" r:id="rId4" imgW="291960" imgH="380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3096"/>
                          <a:ext cx="501" cy="6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 name="Rectangle 2"/>
          <p:cNvSpPr>
            <a:spLocks noGrp="1" noChangeArrowheads="1"/>
          </p:cNvSpPr>
          <p:nvPr>
            <p:ph type="title"/>
          </p:nvPr>
        </p:nvSpPr>
        <p:spPr>
          <a:xfrm>
            <a:off x="0" y="0"/>
            <a:ext cx="8153400" cy="762000"/>
          </a:xfrm>
        </p:spPr>
        <p:txBody>
          <a:bodyPr/>
          <a:lstStyle/>
          <a:p>
            <a:pPr algn="l" eaLnBrk="1" hangingPunct="1">
              <a:defRPr/>
            </a:pPr>
            <a:r>
              <a:rPr lang="zh-CN" altLang="en-US" sz="4000" dirty="0" smtClean="0">
                <a:latin typeface="宋体" pitchFamily="2" charset="-122"/>
                <a:ea typeface="宋体" pitchFamily="2" charset="-122"/>
                <a:sym typeface="Symbol" pitchFamily="18" charset="2"/>
              </a:rPr>
              <a:t>证明</a:t>
            </a:r>
            <a:r>
              <a:rPr lang="zh-CN" altLang="en-US" dirty="0" smtClean="0">
                <a:latin typeface="宋体" pitchFamily="2" charset="-122"/>
                <a:ea typeface="宋体" pitchFamily="2" charset="-122"/>
                <a:sym typeface="Symbol" pitchFamily="18" charset="2"/>
              </a:rPr>
              <a:t>：</a:t>
            </a:r>
            <a:r>
              <a:rPr lang="zh-CN" altLang="en-US" dirty="0" smtClean="0">
                <a:latin typeface="Times New Roman" pitchFamily="18" charset="0"/>
                <a:sym typeface="Symbol" pitchFamily="18" charset="2"/>
              </a:rPr>
              <a:t> </a:t>
            </a:r>
          </a:p>
        </p:txBody>
      </p:sp>
    </p:spTree>
    <p:extLst>
      <p:ext uri="{BB962C8B-B14F-4D97-AF65-F5344CB8AC3E}">
        <p14:creationId xmlns:p14="http://schemas.microsoft.com/office/powerpoint/2010/main" val="400421508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0"/>
            <a:ext cx="7772400" cy="647700"/>
          </a:xfrm>
        </p:spPr>
        <p:txBody>
          <a:bodyPr/>
          <a:lstStyle/>
          <a:p>
            <a:pPr algn="l">
              <a:defRPr/>
            </a:pPr>
            <a:r>
              <a:rPr lang="zh-CN" altLang="en-US" sz="3600" dirty="0" smtClean="0"/>
              <a:t>练习</a:t>
            </a:r>
            <a:endParaRPr lang="zh-CN" altLang="en-US" sz="3600" dirty="0"/>
          </a:p>
        </p:txBody>
      </p:sp>
      <p:sp>
        <p:nvSpPr>
          <p:cNvPr id="5" name="内容占位符 4"/>
          <p:cNvSpPr>
            <a:spLocks noGrp="1"/>
          </p:cNvSpPr>
          <p:nvPr>
            <p:ph idx="1"/>
          </p:nvPr>
        </p:nvSpPr>
        <p:spPr>
          <a:xfrm>
            <a:off x="457200" y="990600"/>
            <a:ext cx="8229600" cy="5105400"/>
          </a:xfrm>
        </p:spPr>
        <p:txBody>
          <a:bodyPr/>
          <a:lstStyle/>
          <a:p>
            <a:pPr marL="0" algn="just">
              <a:spcBef>
                <a:spcPts val="0"/>
              </a:spcBef>
              <a:spcAft>
                <a:spcPts val="0"/>
              </a:spcAft>
              <a:tabLst>
                <a:tab pos="344805" algn="l"/>
              </a:tabLst>
              <a:defRPr/>
            </a:pPr>
            <a:r>
              <a:rPr lang="en-US" altLang="zh-CN" dirty="0" smtClean="0"/>
              <a:t>1.</a:t>
            </a:r>
            <a:r>
              <a:rPr lang="zh-CN" altLang="zh-CN" kern="100" dirty="0">
                <a:latin typeface="Times New Roman" panose="02020603050405020304" pitchFamily="18" charset="0"/>
                <a:ea typeface="楷体_GB2312"/>
                <a:cs typeface="Times New Roman" panose="02020603050405020304" pitchFamily="18" charset="0"/>
              </a:rPr>
              <a:t>有限图</a:t>
            </a:r>
            <a:r>
              <a:rPr lang="en-US" altLang="zh-CN" kern="100" dirty="0">
                <a:latin typeface="Times New Roman" panose="02020603050405020304" pitchFamily="18" charset="0"/>
                <a:ea typeface="楷体_GB2312"/>
                <a:cs typeface="Times New Roman" panose="02020603050405020304" pitchFamily="18" charset="0"/>
              </a:rPr>
              <a:t>G</a:t>
            </a:r>
            <a:r>
              <a:rPr lang="zh-CN" altLang="zh-CN" kern="100" dirty="0">
                <a:latin typeface="Times New Roman" panose="02020603050405020304" pitchFamily="18" charset="0"/>
                <a:ea typeface="楷体_GB2312"/>
                <a:cs typeface="Times New Roman" panose="02020603050405020304" pitchFamily="18" charset="0"/>
              </a:rPr>
              <a:t>中所有点的度数之和一定是偶数吗？为什么</a:t>
            </a:r>
            <a:r>
              <a:rPr lang="zh-CN" altLang="zh-CN" kern="100" dirty="0" smtClean="0">
                <a:latin typeface="Times New Roman" panose="02020603050405020304" pitchFamily="18" charset="0"/>
                <a:ea typeface="楷体_GB2312"/>
                <a:cs typeface="Times New Roman" panose="02020603050405020304" pitchFamily="18" charset="0"/>
              </a:rPr>
              <a:t>？</a:t>
            </a:r>
            <a:endParaRPr lang="en-US" altLang="zh-CN" kern="100" dirty="0" smtClean="0">
              <a:latin typeface="Times New Roman" panose="02020603050405020304" pitchFamily="18" charset="0"/>
              <a:ea typeface="楷体_GB2312"/>
              <a:cs typeface="Times New Roman" panose="02020603050405020304" pitchFamily="18" charset="0"/>
            </a:endParaRPr>
          </a:p>
          <a:p>
            <a:pPr marL="0" indent="0" algn="just">
              <a:spcAft>
                <a:spcPts val="0"/>
              </a:spcAft>
              <a:buFont typeface="Wingdings" panose="05000000000000000000" pitchFamily="2" charset="2"/>
              <a:buNone/>
              <a:defRPr/>
            </a:pPr>
            <a:r>
              <a:rPr lang="zh-CN" altLang="en-US" kern="100" dirty="0" smtClean="0">
                <a:latin typeface="Times New Roman" panose="02020603050405020304" pitchFamily="18" charset="0"/>
                <a:ea typeface="楷体_GB2312"/>
                <a:cs typeface="Times New Roman" panose="02020603050405020304" pitchFamily="18" charset="0"/>
              </a:rPr>
              <a:t>解：</a:t>
            </a:r>
            <a:r>
              <a:rPr lang="zh-CN" altLang="zh-CN" kern="100" dirty="0" smtClean="0">
                <a:latin typeface="Calibri" panose="020F0502020204030204" pitchFamily="34" charset="0"/>
                <a:cs typeface="Times New Roman" panose="02020603050405020304" pitchFamily="18" charset="0"/>
              </a:rPr>
              <a:t>一定是，因为根据定理，有限图</a:t>
            </a:r>
            <a:r>
              <a:rPr lang="en-US" altLang="zh-CN" kern="100" dirty="0" smtClean="0">
                <a:latin typeface="Calibri" panose="020F0502020204030204" pitchFamily="34" charset="0"/>
                <a:cs typeface="Times New Roman" panose="02020603050405020304" pitchFamily="18" charset="0"/>
              </a:rPr>
              <a:t>G</a:t>
            </a:r>
            <a:r>
              <a:rPr lang="zh-CN" altLang="zh-CN" kern="100" dirty="0" smtClean="0">
                <a:latin typeface="Calibri" panose="020F0502020204030204" pitchFamily="34" charset="0"/>
                <a:cs typeface="Times New Roman" panose="02020603050405020304" pitchFamily="18" charset="0"/>
              </a:rPr>
              <a:t>的所有点的度数之和是边的条数的</a:t>
            </a:r>
            <a:r>
              <a:rPr lang="en-US" altLang="zh-CN" kern="100" dirty="0" smtClean="0">
                <a:latin typeface="Calibri" panose="020F0502020204030204" pitchFamily="34" charset="0"/>
                <a:cs typeface="Times New Roman" panose="02020603050405020304" pitchFamily="18" charset="0"/>
              </a:rPr>
              <a:t>2</a:t>
            </a:r>
            <a:r>
              <a:rPr lang="zh-CN" altLang="zh-CN" kern="100" dirty="0" smtClean="0">
                <a:latin typeface="Calibri" panose="020F0502020204030204" pitchFamily="34" charset="0"/>
                <a:cs typeface="Times New Roman" panose="02020603050405020304" pitchFamily="18" charset="0"/>
              </a:rPr>
              <a:t>倍</a:t>
            </a:r>
            <a:endParaRPr lang="zh-CN" altLang="zh-CN" sz="2400" kern="100" dirty="0" smtClean="0">
              <a:latin typeface="Calibri" panose="020F0502020204030204" pitchFamily="34" charset="0"/>
              <a:cs typeface="Times New Roman" panose="02020603050405020304" pitchFamily="18" charset="0"/>
            </a:endParaRPr>
          </a:p>
          <a:p>
            <a:pPr marL="0" algn="just">
              <a:spcBef>
                <a:spcPts val="0"/>
              </a:spcBef>
              <a:spcAft>
                <a:spcPts val="0"/>
              </a:spcAft>
              <a:tabLst>
                <a:tab pos="344805" algn="l"/>
              </a:tabLst>
              <a:defRPr/>
            </a:pPr>
            <a:r>
              <a:rPr lang="en-US" altLang="zh-CN" kern="100" dirty="0" smtClean="0">
                <a:latin typeface="Times New Roman" panose="02020603050405020304" pitchFamily="18" charset="0"/>
                <a:cs typeface="Times New Roman" panose="02020603050405020304" pitchFamily="18" charset="0"/>
              </a:rPr>
              <a:t>2.</a:t>
            </a:r>
            <a:r>
              <a:rPr lang="zh-CN" altLang="zh-CN" kern="100" dirty="0" smtClean="0">
                <a:latin typeface="Calibri" panose="020F0502020204030204" pitchFamily="34" charset="0"/>
                <a:ea typeface="楷体_GB2312"/>
                <a:cs typeface="Times New Roman" panose="02020603050405020304" pitchFamily="18" charset="0"/>
              </a:rPr>
              <a:t>是否存在</a:t>
            </a:r>
            <a:r>
              <a:rPr lang="en-US" altLang="zh-CN" kern="100" dirty="0" smtClean="0">
                <a:latin typeface="Calibri" panose="020F0502020204030204" pitchFamily="34" charset="0"/>
                <a:ea typeface="楷体_GB2312"/>
                <a:cs typeface="Times New Roman" panose="02020603050405020304" pitchFamily="18" charset="0"/>
              </a:rPr>
              <a:t>5</a:t>
            </a:r>
            <a:r>
              <a:rPr lang="zh-CN" altLang="zh-CN" kern="100" dirty="0" smtClean="0">
                <a:latin typeface="Calibri" panose="020F0502020204030204" pitchFamily="34" charset="0"/>
                <a:ea typeface="楷体_GB2312"/>
                <a:cs typeface="Times New Roman" panose="02020603050405020304" pitchFamily="18" charset="0"/>
              </a:rPr>
              <a:t>个点的简单图，其度序列为</a:t>
            </a:r>
            <a:r>
              <a:rPr lang="en-US" altLang="zh-CN" kern="100" dirty="0" smtClean="0">
                <a:latin typeface="Calibri" panose="020F0502020204030204" pitchFamily="34" charset="0"/>
                <a:ea typeface="楷体_GB2312"/>
                <a:cs typeface="Times New Roman" panose="02020603050405020304" pitchFamily="18" charset="0"/>
              </a:rPr>
              <a:t>(2, 4, 5, 3, 5)</a:t>
            </a:r>
            <a:r>
              <a:rPr lang="zh-CN" altLang="zh-CN" kern="100" dirty="0" smtClean="0">
                <a:latin typeface="Calibri" panose="020F0502020204030204" pitchFamily="34" charset="0"/>
                <a:ea typeface="楷体_GB2312"/>
                <a:cs typeface="Times New Roman" panose="02020603050405020304" pitchFamily="18" charset="0"/>
              </a:rPr>
              <a:t>？若存在，画出这样的图；否则说明原因。</a:t>
            </a:r>
            <a:endParaRPr lang="en-US" altLang="zh-CN" kern="100" dirty="0" smtClean="0">
              <a:latin typeface="Calibri" panose="020F0502020204030204" pitchFamily="34" charset="0"/>
              <a:ea typeface="楷体_GB2312"/>
              <a:cs typeface="Times New Roman" panose="02020603050405020304" pitchFamily="18" charset="0"/>
            </a:endParaRPr>
          </a:p>
          <a:p>
            <a:pPr marL="0" indent="0" algn="just">
              <a:spcAft>
                <a:spcPts val="0"/>
              </a:spcAft>
              <a:buFont typeface="Wingdings" panose="05000000000000000000" pitchFamily="2" charset="2"/>
              <a:buNone/>
              <a:tabLst>
                <a:tab pos="533400" algn="l"/>
              </a:tabLst>
              <a:defRPr/>
            </a:pPr>
            <a:r>
              <a:rPr lang="zh-CN" altLang="en-US" kern="100" dirty="0" smtClean="0">
                <a:latin typeface="Calibri" panose="020F0502020204030204" pitchFamily="34" charset="0"/>
                <a:cs typeface="Times New Roman" panose="02020603050405020304" pitchFamily="18" charset="0"/>
              </a:rPr>
              <a:t>解：</a:t>
            </a:r>
            <a:r>
              <a:rPr lang="zh-CN" altLang="zh-CN" kern="100" dirty="0">
                <a:latin typeface="Calibri" panose="020F0502020204030204" pitchFamily="34" charset="0"/>
                <a:ea typeface="楷体_GB2312"/>
                <a:cs typeface="Times New Roman" panose="02020603050405020304" pitchFamily="18" charset="0"/>
              </a:rPr>
              <a:t>不存在，因为图的度数之和应为偶数（</a:t>
            </a:r>
            <a:r>
              <a:rPr lang="en-US" altLang="zh-CN" kern="100" dirty="0">
                <a:latin typeface="Calibri" panose="020F0502020204030204" pitchFamily="34" charset="0"/>
                <a:ea typeface="楷体_GB2312"/>
                <a:cs typeface="Times New Roman" panose="02020603050405020304" pitchFamily="18" charset="0"/>
              </a:rPr>
              <a:t>5</a:t>
            </a:r>
            <a:r>
              <a:rPr lang="zh-CN" altLang="zh-CN" kern="100" dirty="0">
                <a:latin typeface="Calibri" panose="020F0502020204030204" pitchFamily="34" charset="0"/>
                <a:ea typeface="楷体_GB2312"/>
                <a:cs typeface="Times New Roman" panose="02020603050405020304" pitchFamily="18" charset="0"/>
              </a:rPr>
              <a:t>点的简单图不存在最大度为</a:t>
            </a:r>
            <a:r>
              <a:rPr lang="en-US" altLang="zh-CN" kern="100" dirty="0">
                <a:latin typeface="Calibri" panose="020F0502020204030204" pitchFamily="34" charset="0"/>
                <a:ea typeface="楷体_GB2312"/>
                <a:cs typeface="Times New Roman" panose="02020603050405020304" pitchFamily="18" charset="0"/>
              </a:rPr>
              <a:t>4</a:t>
            </a:r>
            <a:r>
              <a:rPr lang="zh-CN" altLang="zh-CN" kern="100" dirty="0">
                <a:latin typeface="Calibri" panose="020F0502020204030204" pitchFamily="34" charset="0"/>
                <a:ea typeface="楷体_GB2312"/>
                <a:cs typeface="Times New Roman" panose="02020603050405020304" pitchFamily="18" charset="0"/>
              </a:rPr>
              <a:t>）</a:t>
            </a:r>
            <a:endParaRPr lang="zh-CN" altLang="zh-CN" sz="2400" kern="100" dirty="0" smtClean="0">
              <a:latin typeface="Calibri" panose="020F0502020204030204" pitchFamily="34" charset="0"/>
              <a:cs typeface="Times New Roman" panose="02020603050405020304" pitchFamily="18" charset="0"/>
            </a:endParaRPr>
          </a:p>
          <a:p>
            <a:pPr marL="0" indent="0" algn="just">
              <a:spcBef>
                <a:spcPts val="600"/>
              </a:spcBef>
              <a:spcAft>
                <a:spcPts val="0"/>
              </a:spcAft>
              <a:buFont typeface="Wingdings" panose="05000000000000000000" pitchFamily="2" charset="2"/>
              <a:buNone/>
              <a:tabLst>
                <a:tab pos="344805" algn="l"/>
              </a:tabLst>
              <a:defRPr/>
            </a:pPr>
            <a:endParaRPr lang="zh-CN" altLang="zh-CN" kern="100" dirty="0" smtClean="0">
              <a:latin typeface="Calibri" panose="020F0502020204030204" pitchFamily="34" charset="0"/>
              <a:cs typeface="Times New Roman" panose="02020603050405020304" pitchFamily="18" charset="0"/>
            </a:endParaRPr>
          </a:p>
          <a:p>
            <a:pPr>
              <a:defRPr/>
            </a:pPr>
            <a:endParaRPr lang="zh-CN" altLang="en-US" dirty="0"/>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10650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A958BA0-2F11-41D3-B74C-AAA50AFC468A}" type="slidenum">
              <a:rPr kumimoji="0" lang="zh-CN" altLang="en-US" sz="1400" b="0" smtClean="0">
                <a:solidFill>
                  <a:srgbClr val="FFFFFF"/>
                </a:solidFill>
              </a:rPr>
              <a:pPr>
                <a:spcBef>
                  <a:spcPct val="0"/>
                </a:spcBef>
                <a:buClrTx/>
                <a:buFontTx/>
                <a:buNone/>
              </a:pPr>
              <a:t>96</a:t>
            </a:fld>
            <a:endParaRPr kumimoji="0" lang="en-US" altLang="zh-CN" sz="1400" b="0" smtClean="0">
              <a:solidFill>
                <a:srgbClr val="FFFFFF"/>
              </a:solidFill>
            </a:endParaRPr>
          </a:p>
        </p:txBody>
      </p:sp>
    </p:spTree>
    <p:extLst>
      <p:ext uri="{BB962C8B-B14F-4D97-AF65-F5344CB8AC3E}">
        <p14:creationId xmlns:p14="http://schemas.microsoft.com/office/powerpoint/2010/main" val="1613516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737394"/>
            <a:ext cx="8305800" cy="5486400"/>
          </a:xfrm>
        </p:spPr>
        <p:txBody>
          <a:bodyPr/>
          <a:lstStyle/>
          <a:p>
            <a:pPr marL="0">
              <a:spcBef>
                <a:spcPts val="0"/>
              </a:spcBef>
              <a:defRPr/>
            </a:pPr>
            <a:r>
              <a:rPr lang="en-US" altLang="zh-CN" dirty="0" smtClean="0"/>
              <a:t>3.</a:t>
            </a:r>
            <a:r>
              <a:rPr lang="zh-CN" altLang="zh-CN" dirty="0"/>
              <a:t>设图</a:t>
            </a:r>
            <a:r>
              <a:rPr lang="en-US" altLang="zh-CN" dirty="0"/>
              <a:t>G</a:t>
            </a:r>
            <a:r>
              <a:rPr lang="zh-CN" altLang="zh-CN" dirty="0"/>
              <a:t>中有</a:t>
            </a:r>
            <a:r>
              <a:rPr lang="en-US" altLang="zh-CN" dirty="0"/>
              <a:t>n</a:t>
            </a:r>
            <a:r>
              <a:rPr lang="zh-CN" altLang="zh-CN" dirty="0"/>
              <a:t>个点</a:t>
            </a:r>
            <a:r>
              <a:rPr lang="en-US" altLang="zh-CN" dirty="0"/>
              <a:t>m</a:t>
            </a:r>
            <a:r>
              <a:rPr lang="zh-CN" altLang="zh-CN" dirty="0"/>
              <a:t>条边，每个点的度不是</a:t>
            </a:r>
            <a:r>
              <a:rPr lang="en-US" altLang="zh-CN" dirty="0"/>
              <a:t>k</a:t>
            </a:r>
            <a:r>
              <a:rPr lang="zh-CN" altLang="zh-CN" dirty="0"/>
              <a:t>就是</a:t>
            </a:r>
            <a:r>
              <a:rPr lang="en-US" altLang="zh-CN" dirty="0"/>
              <a:t>k+1,</a:t>
            </a:r>
            <a:r>
              <a:rPr lang="zh-CN" altLang="zh-CN" dirty="0"/>
              <a:t>求具有</a:t>
            </a:r>
            <a:r>
              <a:rPr lang="en-US" altLang="zh-CN" dirty="0"/>
              <a:t>k</a:t>
            </a:r>
            <a:r>
              <a:rPr lang="zh-CN" altLang="zh-CN" dirty="0"/>
              <a:t>度点的</a:t>
            </a:r>
            <a:r>
              <a:rPr lang="zh-CN" altLang="zh-CN" dirty="0" smtClean="0"/>
              <a:t>个数</a:t>
            </a:r>
            <a:r>
              <a:rPr lang="zh-CN" altLang="en-US" dirty="0" smtClean="0"/>
              <a:t>。</a:t>
            </a:r>
            <a:endParaRPr lang="en-US" altLang="zh-CN" dirty="0" smtClean="0"/>
          </a:p>
          <a:p>
            <a:pPr marL="0" indent="0" algn="just">
              <a:spcAft>
                <a:spcPts val="0"/>
              </a:spcAft>
              <a:buFont typeface="Wingdings" panose="05000000000000000000" pitchFamily="2" charset="2"/>
              <a:buNone/>
              <a:defRPr/>
            </a:pPr>
            <a:r>
              <a:rPr lang="zh-CN" altLang="en-US" dirty="0" smtClean="0"/>
              <a:t>解：</a:t>
            </a:r>
            <a:r>
              <a:rPr lang="en-US" altLang="zh-CN" kern="100" dirty="0" smtClean="0">
                <a:latin typeface="Calibri" panose="020F0502020204030204" pitchFamily="34" charset="0"/>
                <a:cs typeface="Times New Roman" panose="02020603050405020304" pitchFamily="18" charset="0"/>
              </a:rPr>
              <a:t>n(k+1)-2m</a:t>
            </a:r>
          </a:p>
          <a:p>
            <a:pPr marL="0" algn="just">
              <a:spcBef>
                <a:spcPts val="0"/>
              </a:spcBef>
              <a:spcAft>
                <a:spcPts val="0"/>
              </a:spcAft>
              <a:defRPr/>
            </a:pPr>
            <a:r>
              <a:rPr lang="en-US" altLang="zh-CN" kern="100" dirty="0" smtClean="0">
                <a:latin typeface="Calibri" panose="020F0502020204030204" pitchFamily="34" charset="0"/>
                <a:cs typeface="Times New Roman" panose="02020603050405020304" pitchFamily="18" charset="0"/>
              </a:rPr>
              <a:t>4.</a:t>
            </a:r>
            <a:r>
              <a:rPr lang="zh-CN" altLang="zh-CN" kern="100" dirty="0" smtClean="0">
                <a:latin typeface="Calibri" panose="020F0502020204030204" pitchFamily="34" charset="0"/>
                <a:ea typeface="楷体_GB2312"/>
                <a:cs typeface="Times New Roman" panose="02020603050405020304" pitchFamily="18" charset="0"/>
              </a:rPr>
              <a:t>判断下面两个邻接矩阵所表示的简单图是否同构？</a:t>
            </a:r>
            <a:endParaRPr lang="en-US" altLang="zh-CN" kern="100" dirty="0" smtClean="0">
              <a:latin typeface="Calibri" panose="020F0502020204030204" pitchFamily="34" charset="0"/>
              <a:ea typeface="楷体_GB2312"/>
              <a:cs typeface="Times New Roman" panose="02020603050405020304" pitchFamily="18" charset="0"/>
            </a:endParaRPr>
          </a:p>
          <a:p>
            <a:pPr marL="0" indent="0" algn="just">
              <a:spcAft>
                <a:spcPts val="0"/>
              </a:spcAft>
              <a:buFont typeface="Wingdings" panose="05000000000000000000" pitchFamily="2" charset="2"/>
              <a:buNone/>
              <a:defRPr/>
            </a:pPr>
            <a:endParaRPr lang="en-US" altLang="zh-CN" kern="100" dirty="0">
              <a:latin typeface="Calibri" panose="020F0502020204030204" pitchFamily="34" charset="0"/>
              <a:ea typeface="楷体_GB2312"/>
              <a:cs typeface="Times New Roman" panose="02020603050405020304" pitchFamily="18" charset="0"/>
            </a:endParaRPr>
          </a:p>
          <a:p>
            <a:pPr marL="0" indent="0" algn="just">
              <a:spcAft>
                <a:spcPts val="0"/>
              </a:spcAft>
              <a:buFont typeface="Wingdings" panose="05000000000000000000" pitchFamily="2" charset="2"/>
              <a:buNone/>
              <a:defRPr/>
            </a:pPr>
            <a:endParaRPr lang="en-US" altLang="zh-CN" kern="100" dirty="0" smtClean="0">
              <a:latin typeface="Calibri" panose="020F0502020204030204" pitchFamily="34" charset="0"/>
              <a:ea typeface="楷体_GB2312"/>
              <a:cs typeface="Times New Roman" panose="02020603050405020304" pitchFamily="18" charset="0"/>
            </a:endParaRPr>
          </a:p>
          <a:p>
            <a:pPr marL="0" indent="0" algn="just">
              <a:spcAft>
                <a:spcPts val="0"/>
              </a:spcAft>
              <a:buFont typeface="Wingdings" panose="05000000000000000000" pitchFamily="2" charset="2"/>
              <a:buNone/>
              <a:defRPr/>
            </a:pPr>
            <a:endParaRPr lang="en-US" altLang="zh-CN" kern="100" dirty="0">
              <a:latin typeface="Calibri" panose="020F0502020204030204" pitchFamily="34" charset="0"/>
              <a:ea typeface="楷体_GB2312"/>
              <a:cs typeface="Times New Roman" panose="02020603050405020304" pitchFamily="18" charset="0"/>
            </a:endParaRPr>
          </a:p>
          <a:p>
            <a:pPr marL="0" indent="0" algn="just">
              <a:spcAft>
                <a:spcPts val="0"/>
              </a:spcAft>
              <a:buFont typeface="Wingdings" panose="05000000000000000000" pitchFamily="2" charset="2"/>
              <a:buNone/>
              <a:defRPr/>
            </a:pPr>
            <a:endParaRPr lang="en-US" altLang="zh-CN" kern="100" dirty="0" smtClean="0">
              <a:latin typeface="Calibri" panose="020F0502020204030204" pitchFamily="34" charset="0"/>
              <a:ea typeface="楷体_GB2312"/>
              <a:cs typeface="Times New Roman" panose="02020603050405020304" pitchFamily="18" charset="0"/>
            </a:endParaRPr>
          </a:p>
          <a:p>
            <a:pPr marL="0" indent="0" algn="just">
              <a:spcAft>
                <a:spcPts val="0"/>
              </a:spcAft>
              <a:buFont typeface="Wingdings" panose="05000000000000000000" pitchFamily="2" charset="2"/>
              <a:buNone/>
              <a:defRPr/>
            </a:pPr>
            <a:r>
              <a:rPr lang="zh-CN" altLang="en-US" kern="100" dirty="0" smtClean="0">
                <a:latin typeface="Calibri" panose="020F0502020204030204" pitchFamily="34" charset="0"/>
                <a:ea typeface="楷体_GB2312"/>
                <a:cs typeface="Times New Roman" panose="02020603050405020304" pitchFamily="18" charset="0"/>
              </a:rPr>
              <a:t>解：不同构</a:t>
            </a:r>
            <a:endParaRPr lang="en-US" altLang="zh-CN" kern="100" dirty="0" smtClean="0">
              <a:latin typeface="Calibri" panose="020F0502020204030204" pitchFamily="34" charset="0"/>
              <a:ea typeface="楷体_GB2312"/>
              <a:cs typeface="Times New Roman" panose="02020603050405020304" pitchFamily="18" charset="0"/>
            </a:endParaRPr>
          </a:p>
          <a:p>
            <a:pPr marL="0" indent="0" algn="just">
              <a:spcAft>
                <a:spcPts val="0"/>
              </a:spcAft>
              <a:buFont typeface="Wingdings" panose="05000000000000000000" pitchFamily="2" charset="2"/>
              <a:buNone/>
              <a:defRPr/>
            </a:pPr>
            <a:endParaRPr lang="zh-CN" altLang="zh-CN" kern="100" dirty="0" smtClean="0">
              <a:latin typeface="Calibri" panose="020F0502020204030204" pitchFamily="34" charset="0"/>
              <a:cs typeface="Times New Roman" panose="02020603050405020304" pitchFamily="18" charset="0"/>
            </a:endParaRPr>
          </a:p>
          <a:p>
            <a:pPr marL="0" indent="0">
              <a:buFont typeface="Wingdings" panose="05000000000000000000" pitchFamily="2" charset="2"/>
              <a:buNone/>
              <a:defRPr/>
            </a:pPr>
            <a:endParaRPr lang="zh-CN" altLang="en-US" dirty="0"/>
          </a:p>
        </p:txBody>
      </p:sp>
      <p:sp>
        <p:nvSpPr>
          <p:cNvPr id="4" name="标题 3"/>
          <p:cNvSpPr>
            <a:spLocks noGrp="1"/>
          </p:cNvSpPr>
          <p:nvPr>
            <p:ph type="title"/>
          </p:nvPr>
        </p:nvSpPr>
        <p:spPr>
          <a:xfrm>
            <a:off x="0" y="0"/>
            <a:ext cx="7772400" cy="647700"/>
          </a:xfrm>
        </p:spPr>
        <p:txBody>
          <a:bodyPr/>
          <a:lstStyle/>
          <a:p>
            <a:pPr algn="l">
              <a:defRPr/>
            </a:pPr>
            <a:r>
              <a:rPr lang="zh-CN" altLang="en-US" sz="3600" dirty="0" smtClean="0"/>
              <a:t>练习</a:t>
            </a:r>
            <a:endParaRPr lang="zh-CN" altLang="en-US" sz="3600" dirty="0"/>
          </a:p>
        </p:txBody>
      </p:sp>
      <p:sp>
        <p:nvSpPr>
          <p:cNvPr id="14" name="矩形 13"/>
          <p:cNvSpPr>
            <a:spLocks noRot="1" noChangeAspect="1" noMove="1" noResize="1" noEditPoints="1" noAdjustHandles="1" noChangeArrowheads="1" noChangeShapeType="1" noTextEdit="1"/>
          </p:cNvSpPr>
          <p:nvPr/>
        </p:nvSpPr>
        <p:spPr>
          <a:xfrm>
            <a:off x="1828800" y="3581400"/>
            <a:ext cx="2590800" cy="1906548"/>
          </a:xfrm>
          <a:prstGeom prst="rect">
            <a:avLst/>
          </a:prstGeom>
          <a:blipFill rotWithShape="0">
            <a:blip r:embed="rId2"/>
            <a:stretch>
              <a:fillRect/>
            </a:stretch>
          </a:blipFill>
        </p:spPr>
        <p:txBody>
          <a:bodyPr/>
          <a:lstStyle/>
          <a:p>
            <a:pPr>
              <a:defRPr/>
            </a:pPr>
            <a:r>
              <a:rPr lang="zh-CN" altLang="en-US">
                <a:noFill/>
              </a:rPr>
              <a:t> </a:t>
            </a:r>
          </a:p>
        </p:txBody>
      </p:sp>
      <p:sp>
        <p:nvSpPr>
          <p:cNvPr id="2" name="矩形 1"/>
          <p:cNvSpPr>
            <a:spLocks noRot="1" noChangeAspect="1" noMove="1" noResize="1" noEditPoints="1" noAdjustHandles="1" noChangeArrowheads="1" noChangeShapeType="1" noTextEdit="1"/>
          </p:cNvSpPr>
          <p:nvPr/>
        </p:nvSpPr>
        <p:spPr>
          <a:xfrm>
            <a:off x="4876800" y="3581400"/>
            <a:ext cx="2774734" cy="1906548"/>
          </a:xfrm>
          <a:prstGeom prst="rect">
            <a:avLst/>
          </a:prstGeom>
          <a:blipFill rotWithShape="0">
            <a:blip r:embed="rId3"/>
            <a:stretch>
              <a:fillRect/>
            </a:stretch>
          </a:blipFill>
        </p:spPr>
        <p:txBody>
          <a:bodyPr/>
          <a:lstStyle/>
          <a:p>
            <a:pPr>
              <a:defRPr/>
            </a:pPr>
            <a:r>
              <a:rPr lang="zh-CN" altLang="en-US">
                <a:noFill/>
              </a:rPr>
              <a:t> </a:t>
            </a:r>
          </a:p>
        </p:txBody>
      </p:sp>
      <p:sp>
        <p:nvSpPr>
          <p:cNvPr id="5" name="页脚占位符 4"/>
          <p:cNvSpPr>
            <a:spLocks noGrp="1"/>
          </p:cNvSpPr>
          <p:nvPr>
            <p:ph type="ftr" sz="quarter" idx="11"/>
          </p:nvPr>
        </p:nvSpPr>
        <p:spPr/>
        <p:txBody>
          <a:bodyPr/>
          <a:lstStyle/>
          <a:p>
            <a:pPr>
              <a:defRPr/>
            </a:pPr>
            <a:endParaRPr lang="en-US" altLang="zh-CN">
              <a:solidFill>
                <a:srgbClr val="FFFFFF"/>
              </a:solidFill>
            </a:endParaRPr>
          </a:p>
        </p:txBody>
      </p:sp>
      <p:sp>
        <p:nvSpPr>
          <p:cNvPr id="1075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8DC8FD9-DBEB-464C-ACB9-6054815061E8}" type="slidenum">
              <a:rPr kumimoji="0" lang="zh-CN" altLang="en-US" sz="1400" b="0" smtClean="0">
                <a:solidFill>
                  <a:srgbClr val="FFFFFF"/>
                </a:solidFill>
              </a:rPr>
              <a:pPr>
                <a:spcBef>
                  <a:spcPct val="0"/>
                </a:spcBef>
                <a:buClrTx/>
                <a:buFontTx/>
                <a:buNone/>
              </a:pPr>
              <a:t>97</a:t>
            </a:fld>
            <a:endParaRPr kumimoji="0" lang="en-US" altLang="zh-CN" sz="1400" b="0" smtClean="0">
              <a:solidFill>
                <a:srgbClr val="FFFFFF"/>
              </a:solidFill>
            </a:endParaRPr>
          </a:p>
        </p:txBody>
      </p:sp>
    </p:spTree>
    <p:extLst>
      <p:ext uri="{BB962C8B-B14F-4D97-AF65-F5344CB8AC3E}">
        <p14:creationId xmlns:p14="http://schemas.microsoft.com/office/powerpoint/2010/main" val="3101993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 calcmode="lin" valueType="num">
                                      <p:cBhvr additive="base">
                                        <p:cTn id="1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762000"/>
            <a:ext cx="8305800" cy="5334000"/>
          </a:xfrm>
        </p:spPr>
        <p:txBody>
          <a:bodyPr/>
          <a:lstStyle/>
          <a:p>
            <a:pPr marL="0">
              <a:spcBef>
                <a:spcPts val="0"/>
              </a:spcBef>
              <a:defRPr/>
            </a:pPr>
            <a:r>
              <a:rPr lang="en-US" altLang="zh-CN" sz="3300" kern="100" dirty="0" smtClean="0">
                <a:latin typeface="Calibri" panose="020F0502020204030204" pitchFamily="34" charset="0"/>
                <a:cs typeface="Times New Roman" panose="02020603050405020304" pitchFamily="18" charset="0"/>
              </a:rPr>
              <a:t>5.</a:t>
            </a:r>
            <a:r>
              <a:rPr lang="zh-CN" altLang="zh-CN" sz="3300" kern="100" dirty="0" smtClean="0">
                <a:latin typeface="Calibri" panose="020F0502020204030204" pitchFamily="34" charset="0"/>
                <a:cs typeface="Times New Roman" panose="02020603050405020304" pitchFamily="18" charset="0"/>
              </a:rPr>
              <a:t>设</a:t>
            </a:r>
            <a:r>
              <a:rPr lang="en-US" altLang="zh-CN" sz="3300" kern="100" dirty="0" smtClean="0">
                <a:latin typeface="Calibri" panose="020F0502020204030204" pitchFamily="34" charset="0"/>
                <a:cs typeface="Times New Roman" panose="02020603050405020304" pitchFamily="18" charset="0"/>
              </a:rPr>
              <a:t>G</a:t>
            </a:r>
            <a:r>
              <a:rPr lang="zh-CN" altLang="zh-CN" sz="3300" kern="100" dirty="0" smtClean="0">
                <a:latin typeface="Calibri" panose="020F0502020204030204" pitchFamily="34" charset="0"/>
                <a:cs typeface="Times New Roman" panose="02020603050405020304" pitchFamily="18" charset="0"/>
              </a:rPr>
              <a:t>为</a:t>
            </a:r>
            <a:r>
              <a:rPr lang="en-US" altLang="zh-CN" sz="3300" kern="100" dirty="0" smtClean="0">
                <a:latin typeface="Calibri" panose="020F0502020204030204" pitchFamily="34" charset="0"/>
                <a:cs typeface="Times New Roman" panose="02020603050405020304" pitchFamily="18" charset="0"/>
              </a:rPr>
              <a:t>n</a:t>
            </a:r>
            <a:r>
              <a:rPr lang="zh-CN" altLang="zh-CN" sz="3300" kern="100" dirty="0" smtClean="0">
                <a:latin typeface="Calibri" panose="020F0502020204030204" pitchFamily="34" charset="0"/>
                <a:cs typeface="Times New Roman" panose="02020603050405020304" pitchFamily="18" charset="0"/>
              </a:rPr>
              <a:t>个点</a:t>
            </a:r>
            <a:r>
              <a:rPr lang="en-US" altLang="zh-CN" sz="3300" kern="100" dirty="0" smtClean="0">
                <a:latin typeface="Calibri" panose="020F0502020204030204" pitchFamily="34" charset="0"/>
                <a:cs typeface="Times New Roman" panose="02020603050405020304" pitchFamily="18" charset="0"/>
              </a:rPr>
              <a:t>m</a:t>
            </a:r>
            <a:r>
              <a:rPr lang="zh-CN" altLang="zh-CN" sz="3300" kern="100" dirty="0" smtClean="0">
                <a:latin typeface="Calibri" panose="020F0502020204030204" pitchFamily="34" charset="0"/>
                <a:cs typeface="Times New Roman" panose="02020603050405020304" pitchFamily="18" charset="0"/>
              </a:rPr>
              <a:t>条边的简单连通图，</a:t>
            </a:r>
            <a:r>
              <a:rPr lang="en-US" altLang="zh-CN" sz="3300" kern="100" dirty="0" smtClean="0">
                <a:latin typeface="Calibri" panose="020F0502020204030204" pitchFamily="34" charset="0"/>
                <a:cs typeface="Times New Roman" panose="02020603050405020304" pitchFamily="18" charset="0"/>
              </a:rPr>
              <a:t>m≥n≥3</a:t>
            </a:r>
            <a:r>
              <a:rPr lang="zh-CN" altLang="zh-CN" sz="3300" kern="100" dirty="0" smtClean="0">
                <a:latin typeface="Calibri" panose="020F0502020204030204" pitchFamily="34" charset="0"/>
                <a:cs typeface="Times New Roman" panose="02020603050405020304" pitchFamily="18" charset="0"/>
              </a:rPr>
              <a:t>，</a:t>
            </a:r>
            <a:r>
              <a:rPr lang="en-US" altLang="zh-CN" sz="3300" kern="100" dirty="0" smtClean="0">
                <a:latin typeface="Calibri" panose="020F0502020204030204" pitchFamily="34" charset="0"/>
                <a:cs typeface="Times New Roman" panose="02020603050405020304" pitchFamily="18" charset="0"/>
              </a:rPr>
              <a:t>G</a:t>
            </a:r>
            <a:r>
              <a:rPr lang="zh-CN" altLang="zh-CN" sz="3300" kern="100" dirty="0" smtClean="0">
                <a:latin typeface="Calibri" panose="020F0502020204030204" pitchFamily="34" charset="0"/>
                <a:cs typeface="Times New Roman" panose="02020603050405020304" pitchFamily="18" charset="0"/>
              </a:rPr>
              <a:t>中是否一定有回路？</a:t>
            </a:r>
            <a:endParaRPr lang="en-US" altLang="zh-CN" sz="3300" kern="100" dirty="0" smtClean="0">
              <a:latin typeface="Calibri" panose="020F0502020204030204" pitchFamily="34" charset="0"/>
              <a:cs typeface="Times New Roman" panose="02020603050405020304" pitchFamily="18" charset="0"/>
            </a:endParaRPr>
          </a:p>
          <a:p>
            <a:pPr marL="0" indent="0">
              <a:buFont typeface="Wingdings" panose="05000000000000000000" pitchFamily="2" charset="2"/>
              <a:buNone/>
              <a:defRPr/>
            </a:pPr>
            <a:r>
              <a:rPr lang="zh-CN" altLang="en-US" sz="3300" kern="100" dirty="0" smtClean="0">
                <a:latin typeface="Calibri" panose="020F0502020204030204" pitchFamily="34" charset="0"/>
                <a:cs typeface="Times New Roman" panose="02020603050405020304" pitchFamily="18" charset="0"/>
              </a:rPr>
              <a:t>解：是</a:t>
            </a:r>
            <a:endParaRPr lang="en-US" altLang="zh-CN" sz="3300" kern="100" dirty="0" smtClean="0">
              <a:latin typeface="Calibri" panose="020F0502020204030204" pitchFamily="34" charset="0"/>
              <a:cs typeface="Times New Roman" panose="02020603050405020304" pitchFamily="18" charset="0"/>
            </a:endParaRPr>
          </a:p>
          <a:p>
            <a:pPr marL="0" indent="0">
              <a:buFont typeface="Wingdings" panose="05000000000000000000" pitchFamily="2" charset="2"/>
              <a:buNone/>
              <a:defRPr/>
            </a:pPr>
            <a:endParaRPr lang="en-US" altLang="zh-CN" sz="3300" kern="100" dirty="0" smtClean="0">
              <a:latin typeface="Calibri" panose="020F0502020204030204" pitchFamily="34" charset="0"/>
              <a:cs typeface="Times New Roman" panose="02020603050405020304" pitchFamily="18" charset="0"/>
            </a:endParaRPr>
          </a:p>
          <a:p>
            <a:pPr marL="0">
              <a:spcBef>
                <a:spcPts val="0"/>
              </a:spcBef>
              <a:defRPr/>
            </a:pPr>
            <a:r>
              <a:rPr lang="en-US" altLang="zh-CN" sz="3300" kern="100" dirty="0" smtClean="0">
                <a:latin typeface="Calibri" panose="020F0502020204030204" pitchFamily="34" charset="0"/>
                <a:cs typeface="Times New Roman" panose="02020603050405020304" pitchFamily="18" charset="0"/>
              </a:rPr>
              <a:t>6.</a:t>
            </a:r>
            <a:r>
              <a:rPr lang="zh-CN" altLang="zh-CN" sz="3300" kern="100" dirty="0" smtClean="0">
                <a:latin typeface="Calibri" panose="020F0502020204030204" pitchFamily="34" charset="0"/>
                <a:cs typeface="Times New Roman" panose="02020603050405020304" pitchFamily="18" charset="0"/>
              </a:rPr>
              <a:t>设简单图</a:t>
            </a:r>
            <a:r>
              <a:rPr lang="en-US" altLang="zh-CN" sz="3300" kern="100" dirty="0" smtClean="0">
                <a:latin typeface="Calibri" panose="020F0502020204030204" pitchFamily="34" charset="0"/>
                <a:cs typeface="Times New Roman" panose="02020603050405020304" pitchFamily="18" charset="0"/>
              </a:rPr>
              <a:t>G</a:t>
            </a:r>
            <a:r>
              <a:rPr lang="zh-CN" altLang="zh-CN" sz="3300" kern="100" dirty="0" smtClean="0">
                <a:latin typeface="Calibri" panose="020F0502020204030204" pitchFamily="34" charset="0"/>
                <a:cs typeface="Times New Roman" panose="02020603050405020304" pitchFamily="18" charset="0"/>
              </a:rPr>
              <a:t>有</a:t>
            </a:r>
            <a:r>
              <a:rPr lang="en-US" altLang="zh-CN" sz="3300" kern="100" dirty="0" smtClean="0">
                <a:latin typeface="Calibri" panose="020F0502020204030204" pitchFamily="34" charset="0"/>
                <a:cs typeface="Times New Roman" panose="02020603050405020304" pitchFamily="18" charset="0"/>
              </a:rPr>
              <a:t>n</a:t>
            </a:r>
            <a:r>
              <a:rPr lang="zh-CN" altLang="zh-CN" sz="3300" kern="100" dirty="0" smtClean="0">
                <a:latin typeface="Calibri" panose="020F0502020204030204" pitchFamily="34" charset="0"/>
                <a:cs typeface="Times New Roman" panose="02020603050405020304" pitchFamily="18" charset="0"/>
              </a:rPr>
              <a:t>个点</a:t>
            </a:r>
            <a:r>
              <a:rPr lang="en-US" altLang="zh-CN" sz="3300" kern="100" dirty="0" smtClean="0">
                <a:latin typeface="Calibri" panose="020F0502020204030204" pitchFamily="34" charset="0"/>
                <a:cs typeface="Times New Roman" panose="02020603050405020304" pitchFamily="18" charset="0"/>
              </a:rPr>
              <a:t>m</a:t>
            </a:r>
            <a:r>
              <a:rPr lang="zh-CN" altLang="zh-CN" sz="3300" kern="100" dirty="0" smtClean="0">
                <a:latin typeface="Calibri" panose="020F0502020204030204" pitchFamily="34" charset="0"/>
                <a:cs typeface="Times New Roman" panose="02020603050405020304" pitchFamily="18" charset="0"/>
              </a:rPr>
              <a:t>条边，则</a:t>
            </a:r>
            <a:r>
              <a:rPr lang="en-US" altLang="zh-CN" sz="3300" kern="100" dirty="0" smtClean="0">
                <a:latin typeface="Calibri" panose="020F0502020204030204" pitchFamily="34" charset="0"/>
                <a:cs typeface="Times New Roman" panose="02020603050405020304" pitchFamily="18" charset="0"/>
              </a:rPr>
              <a:t>G</a:t>
            </a:r>
            <a:r>
              <a:rPr lang="zh-CN" altLang="zh-CN" sz="3300" kern="100" dirty="0" smtClean="0">
                <a:latin typeface="Calibri" panose="020F0502020204030204" pitchFamily="34" charset="0"/>
                <a:cs typeface="Times New Roman" panose="02020603050405020304" pitchFamily="18" charset="0"/>
              </a:rPr>
              <a:t>的补图有多少条边？</a:t>
            </a:r>
            <a:endParaRPr lang="en-US" altLang="zh-CN" sz="3300" kern="100" dirty="0" smtClean="0">
              <a:latin typeface="Calibri" panose="020F0502020204030204" pitchFamily="34" charset="0"/>
              <a:cs typeface="Times New Roman" panose="02020603050405020304" pitchFamily="18" charset="0"/>
            </a:endParaRPr>
          </a:p>
          <a:p>
            <a:pPr marL="0" indent="0">
              <a:buFont typeface="Wingdings" panose="05000000000000000000" pitchFamily="2" charset="2"/>
              <a:buNone/>
              <a:defRPr/>
            </a:pPr>
            <a:r>
              <a:rPr lang="zh-CN" altLang="en-US" sz="3300" kern="100" dirty="0" smtClean="0">
                <a:latin typeface="Calibri" panose="020F0502020204030204" pitchFamily="34" charset="0"/>
                <a:cs typeface="Times New Roman" panose="02020603050405020304" pitchFamily="18" charset="0"/>
              </a:rPr>
              <a:t>解：</a:t>
            </a:r>
            <a:r>
              <a:rPr lang="en-US" altLang="zh-CN" sz="3300" dirty="0"/>
              <a:t>C</a:t>
            </a:r>
            <a:r>
              <a:rPr lang="en-US" altLang="zh-CN" sz="3300" baseline="-25000" dirty="0"/>
              <a:t>n</a:t>
            </a:r>
            <a:r>
              <a:rPr lang="en-US" altLang="zh-CN" sz="3300" baseline="30000" dirty="0"/>
              <a:t>2</a:t>
            </a:r>
            <a:r>
              <a:rPr lang="en-US" altLang="zh-CN" sz="3300" dirty="0"/>
              <a:t>-m</a:t>
            </a:r>
            <a:r>
              <a:rPr lang="zh-CN" altLang="zh-CN" sz="3300" dirty="0" smtClean="0"/>
              <a:t>，</a:t>
            </a:r>
            <a:r>
              <a:rPr lang="en-US" altLang="zh-CN" sz="3300" dirty="0" smtClean="0"/>
              <a:t>(</a:t>
            </a:r>
            <a:r>
              <a:rPr lang="zh-CN" altLang="zh-CN" sz="3300" dirty="0" smtClean="0"/>
              <a:t>或者</a:t>
            </a:r>
            <a:r>
              <a:rPr lang="en-US" altLang="zh-CN" sz="3300" dirty="0"/>
              <a:t>n(n-1)/2 – </a:t>
            </a:r>
            <a:r>
              <a:rPr lang="en-US" altLang="zh-CN" sz="3300" dirty="0" smtClean="0"/>
              <a:t>m</a:t>
            </a:r>
            <a:r>
              <a:rPr lang="en-US" altLang="zh-CN" dirty="0" smtClean="0"/>
              <a:t>)</a:t>
            </a:r>
            <a:endParaRPr lang="zh-CN" altLang="en-US" dirty="0"/>
          </a:p>
        </p:txBody>
      </p:sp>
      <p:sp>
        <p:nvSpPr>
          <p:cNvPr id="4" name="标题 3"/>
          <p:cNvSpPr>
            <a:spLocks noGrp="1"/>
          </p:cNvSpPr>
          <p:nvPr>
            <p:ph type="title"/>
          </p:nvPr>
        </p:nvSpPr>
        <p:spPr>
          <a:xfrm>
            <a:off x="0" y="0"/>
            <a:ext cx="7772400" cy="647700"/>
          </a:xfrm>
        </p:spPr>
        <p:txBody>
          <a:bodyPr/>
          <a:lstStyle/>
          <a:p>
            <a:pPr algn="l">
              <a:defRPr/>
            </a:pPr>
            <a:r>
              <a:rPr lang="zh-CN" altLang="en-US" sz="3600" dirty="0" smtClean="0"/>
              <a:t>练习</a:t>
            </a:r>
            <a:endParaRPr lang="zh-CN" altLang="en-US" sz="3600" dirty="0"/>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10854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1562216-D85F-41F7-871D-CE7C6D66FC79}" type="slidenum">
              <a:rPr kumimoji="0" lang="zh-CN" altLang="en-US" sz="1400" b="0" smtClean="0">
                <a:solidFill>
                  <a:srgbClr val="FFFFFF"/>
                </a:solidFill>
              </a:rPr>
              <a:pPr>
                <a:spcBef>
                  <a:spcPct val="0"/>
                </a:spcBef>
                <a:buClrTx/>
                <a:buFontTx/>
                <a:buNone/>
              </a:pPr>
              <a:t>98</a:t>
            </a:fld>
            <a:endParaRPr kumimoji="0" lang="en-US" altLang="zh-CN" sz="1400" b="0" smtClean="0">
              <a:solidFill>
                <a:srgbClr val="FFFFFF"/>
              </a:solidFill>
            </a:endParaRPr>
          </a:p>
        </p:txBody>
      </p:sp>
    </p:spTree>
    <p:extLst>
      <p:ext uri="{BB962C8B-B14F-4D97-AF65-F5344CB8AC3E}">
        <p14:creationId xmlns:p14="http://schemas.microsoft.com/office/powerpoint/2010/main" val="257015894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942975"/>
            <a:ext cx="8229600" cy="5029200"/>
          </a:xfrm>
        </p:spPr>
        <p:txBody>
          <a:bodyPr/>
          <a:lstStyle/>
          <a:p>
            <a:pPr>
              <a:defRPr/>
            </a:pPr>
            <a:r>
              <a:rPr lang="en-US" altLang="zh-CN" kern="100" dirty="0" smtClean="0">
                <a:latin typeface="Times New Roman" panose="02020603050405020304" pitchFamily="18" charset="0"/>
                <a:cs typeface="Times New Roman" panose="02020603050405020304" pitchFamily="18" charset="0"/>
              </a:rPr>
              <a:t>7. </a:t>
            </a:r>
            <a:r>
              <a:rPr lang="zh-CN" altLang="zh-CN" kern="100" dirty="0" smtClean="0">
                <a:latin typeface="Times New Roman" panose="02020603050405020304" pitchFamily="18" charset="0"/>
                <a:cs typeface="Times New Roman" panose="02020603050405020304" pitchFamily="18" charset="0"/>
              </a:rPr>
              <a:t>请画出具有</a:t>
            </a:r>
            <a:r>
              <a:rPr lang="en-US" altLang="zh-CN" kern="100" dirty="0" smtClean="0">
                <a:latin typeface="Times New Roman" panose="02020603050405020304" pitchFamily="18" charset="0"/>
              </a:rPr>
              <a:t>4</a:t>
            </a:r>
            <a:r>
              <a:rPr lang="zh-CN" altLang="zh-CN" kern="100" dirty="0" smtClean="0">
                <a:latin typeface="Times New Roman" panose="02020603050405020304" pitchFamily="18" charset="0"/>
                <a:cs typeface="Times New Roman" panose="02020603050405020304" pitchFamily="18" charset="0"/>
              </a:rPr>
              <a:t>个点</a:t>
            </a:r>
            <a:r>
              <a:rPr lang="en-US" altLang="zh-CN" kern="100" dirty="0" smtClean="0">
                <a:latin typeface="Times New Roman" panose="02020603050405020304" pitchFamily="18" charset="0"/>
              </a:rPr>
              <a:t>4</a:t>
            </a:r>
            <a:r>
              <a:rPr lang="zh-CN" altLang="zh-CN" kern="100" dirty="0" smtClean="0">
                <a:latin typeface="Times New Roman" panose="02020603050405020304" pitchFamily="18" charset="0"/>
                <a:cs typeface="Times New Roman" panose="02020603050405020304" pitchFamily="18" charset="0"/>
              </a:rPr>
              <a:t>条边的所有非同构简单图</a:t>
            </a:r>
            <a:r>
              <a:rPr lang="en-US" altLang="zh-CN" kern="100" dirty="0" smtClean="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defRPr/>
            </a:pPr>
            <a:r>
              <a:rPr lang="zh-CN" altLang="en-US" kern="100" dirty="0" smtClean="0">
                <a:latin typeface="Times New Roman" panose="02020603050405020304" pitchFamily="18" charset="0"/>
                <a:cs typeface="Times New Roman" panose="02020603050405020304" pitchFamily="18" charset="0"/>
              </a:rPr>
              <a:t>解：</a:t>
            </a:r>
            <a:endParaRPr lang="en-US" altLang="zh-CN" kern="10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altLang="zh-CN" kern="1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altLang="zh-CN" kern="10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altLang="zh-CN" kern="100" dirty="0">
              <a:latin typeface="Times New Roman" panose="02020603050405020304" pitchFamily="18" charset="0"/>
              <a:cs typeface="Times New Roman" panose="02020603050405020304" pitchFamily="18" charset="0"/>
            </a:endParaRPr>
          </a:p>
          <a:p>
            <a:pPr>
              <a:defRPr/>
            </a:pPr>
            <a:r>
              <a:rPr lang="en-US" altLang="zh-CN" kern="100" dirty="0" smtClean="0">
                <a:latin typeface="Times New Roman" panose="02020603050405020304" pitchFamily="18" charset="0"/>
                <a:cs typeface="Times New Roman" panose="02020603050405020304" pitchFamily="18" charset="0"/>
              </a:rPr>
              <a:t>8. </a:t>
            </a:r>
            <a:r>
              <a:rPr lang="zh-CN" altLang="zh-CN" dirty="0" smtClean="0"/>
              <a:t>任何</a:t>
            </a:r>
            <a:r>
              <a:rPr lang="en-US" altLang="zh-CN" dirty="0"/>
              <a:t>6</a:t>
            </a:r>
            <a:r>
              <a:rPr lang="zh-CN" altLang="zh-CN" dirty="0"/>
              <a:t>个人中，要么有</a:t>
            </a:r>
            <a:r>
              <a:rPr lang="en-US" altLang="zh-CN" dirty="0"/>
              <a:t>3</a:t>
            </a:r>
            <a:r>
              <a:rPr lang="zh-CN" altLang="zh-CN" dirty="0"/>
              <a:t>人彼此认识，要么有</a:t>
            </a:r>
            <a:r>
              <a:rPr lang="en-US" altLang="zh-CN" dirty="0"/>
              <a:t>3</a:t>
            </a:r>
            <a:r>
              <a:rPr lang="zh-CN" altLang="zh-CN" dirty="0"/>
              <a:t>人彼此不</a:t>
            </a:r>
            <a:r>
              <a:rPr lang="zh-CN" altLang="zh-CN" dirty="0" smtClean="0"/>
              <a:t>认识</a:t>
            </a:r>
            <a:r>
              <a:rPr lang="zh-CN" altLang="en-US" dirty="0" smtClean="0"/>
              <a:t>，对吗？</a:t>
            </a:r>
            <a:endParaRPr lang="en-US" altLang="zh-CN" dirty="0" smtClean="0"/>
          </a:p>
          <a:p>
            <a:pPr marL="0" indent="0">
              <a:buFont typeface="Wingdings" panose="05000000000000000000" pitchFamily="2" charset="2"/>
              <a:buNone/>
              <a:defRPr/>
            </a:pPr>
            <a:r>
              <a:rPr lang="zh-CN" altLang="en-US" dirty="0" smtClean="0"/>
              <a:t>解：对</a:t>
            </a:r>
            <a:endParaRPr lang="zh-CN" altLang="en-US" dirty="0"/>
          </a:p>
        </p:txBody>
      </p:sp>
      <p:sp>
        <p:nvSpPr>
          <p:cNvPr id="4" name="标题 3"/>
          <p:cNvSpPr>
            <a:spLocks noGrp="1"/>
          </p:cNvSpPr>
          <p:nvPr>
            <p:ph type="title"/>
          </p:nvPr>
        </p:nvSpPr>
        <p:spPr>
          <a:xfrm>
            <a:off x="0" y="0"/>
            <a:ext cx="7772400" cy="647700"/>
          </a:xfrm>
        </p:spPr>
        <p:txBody>
          <a:bodyPr/>
          <a:lstStyle/>
          <a:p>
            <a:pPr algn="l">
              <a:defRPr/>
            </a:pPr>
            <a:r>
              <a:rPr lang="zh-CN" altLang="en-US" sz="3600" dirty="0" smtClean="0"/>
              <a:t>练习</a:t>
            </a:r>
            <a:endParaRPr lang="zh-CN" altLang="en-US" sz="360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1905000"/>
            <a:ext cx="5438775" cy="2133600"/>
          </a:xfrm>
          <a:prstGeom prst="rect">
            <a:avLst/>
          </a:prstGeom>
          <a:solidFill>
            <a:srgbClr val="F8F6B6"/>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10957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06F54AB-DFCB-4BBE-AA20-F1C93DCBFCB7}" type="slidenum">
              <a:rPr kumimoji="0" lang="zh-CN" altLang="en-US" sz="1400" b="0" smtClean="0">
                <a:solidFill>
                  <a:srgbClr val="FFFFFF"/>
                </a:solidFill>
              </a:rPr>
              <a:pPr>
                <a:spcBef>
                  <a:spcPct val="0"/>
                </a:spcBef>
                <a:buClrTx/>
                <a:buFontTx/>
                <a:buNone/>
              </a:pPr>
              <a:t>99</a:t>
            </a:fld>
            <a:endParaRPr kumimoji="0" lang="en-US" altLang="zh-CN" sz="1400" b="0" smtClean="0">
              <a:solidFill>
                <a:srgbClr val="FFFFFF"/>
              </a:solidFill>
            </a:endParaRPr>
          </a:p>
        </p:txBody>
      </p:sp>
    </p:spTree>
    <p:extLst>
      <p:ext uri="{BB962C8B-B14F-4D97-AF65-F5344CB8AC3E}">
        <p14:creationId xmlns:p14="http://schemas.microsoft.com/office/powerpoint/2010/main" val="32362226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LiSanfinalll">
  <a:themeElements>
    <a:clrScheme name="LiSanfinalll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LiSanfinalll">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LiSanfinalll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LiSanfinalll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LiSanfinalll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LiSanfinalll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LiSanfinalll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LiSanfinalll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LiSanfinalll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LiSanfinalll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LiSanfinalll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3_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4_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iSanfinalll">
  <a:themeElements>
    <a:clrScheme name="LiSanfinalll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LiSanfinalll">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LiSanfinalll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LiSanfinalll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LiSanfinalll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LiSanfinalll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LiSanfinalll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LiSanfinalll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LiSanfinalll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LiSanfinalll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LiSanfinalll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5_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6_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LiSanfinalll">
  <a:themeElements>
    <a:clrScheme name="LiSanfinalll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LiSanfinalll">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LiSanfinalll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LiSanfinalll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LiSanfinalll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LiSanfinalll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LiSanfinalll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LiSanfinalll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LiSanfinalll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LiSanfinalll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LiSanfinalll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3_LiSanfinalll">
  <a:themeElements>
    <a:clrScheme name="LiSanfinalll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LiSanfinalll">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LiSanfinalll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LiSanfinalll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LiSanfinalll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LiSanfinalll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LiSanfinalll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LiSanfinalll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LiSanfinalll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LiSanfinalll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LiSanfinalll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9798</TotalTime>
  <Words>11413</Words>
  <Application>Microsoft Office PowerPoint</Application>
  <PresentationFormat>全屏显示(4:3)</PresentationFormat>
  <Paragraphs>1704</Paragraphs>
  <Slides>113</Slides>
  <Notes>25</Notes>
  <HiddenSlides>0</HiddenSlides>
  <MMClips>0</MMClips>
  <ScaleCrop>false</ScaleCrop>
  <HeadingPairs>
    <vt:vector size="8" baseType="variant">
      <vt:variant>
        <vt:lpstr>已用的字体</vt:lpstr>
      </vt:variant>
      <vt:variant>
        <vt:i4>13</vt:i4>
      </vt:variant>
      <vt:variant>
        <vt:lpstr>主题</vt:lpstr>
      </vt:variant>
      <vt:variant>
        <vt:i4>12</vt:i4>
      </vt:variant>
      <vt:variant>
        <vt:lpstr>嵌入 OLE 服务器</vt:lpstr>
      </vt:variant>
      <vt:variant>
        <vt:i4>1</vt:i4>
      </vt:variant>
      <vt:variant>
        <vt:lpstr>幻灯片标题</vt:lpstr>
      </vt:variant>
      <vt:variant>
        <vt:i4>113</vt:i4>
      </vt:variant>
    </vt:vector>
  </HeadingPairs>
  <TitlesOfParts>
    <vt:vector size="139" baseType="lpstr">
      <vt:lpstr>Yu Gothic UI Light</vt:lpstr>
      <vt:lpstr>黑体</vt:lpstr>
      <vt:lpstr>华文新魏</vt:lpstr>
      <vt:lpstr>楷体_GB2312</vt:lpstr>
      <vt:lpstr>SimSun</vt:lpstr>
      <vt:lpstr>SimSun</vt:lpstr>
      <vt:lpstr>Arial</vt:lpstr>
      <vt:lpstr>Arial Black</vt:lpstr>
      <vt:lpstr>Calibri</vt:lpstr>
      <vt:lpstr>Cambria Math</vt:lpstr>
      <vt:lpstr>Symbol</vt:lpstr>
      <vt:lpstr>Times New Roman</vt:lpstr>
      <vt:lpstr>Wingdings</vt:lpstr>
      <vt:lpstr>Network Blitz</vt:lpstr>
      <vt:lpstr>1_LiSanfinalll</vt:lpstr>
      <vt:lpstr>Beam</vt:lpstr>
      <vt:lpstr>1_Network Blitz</vt:lpstr>
      <vt:lpstr>5_Network Blitz</vt:lpstr>
      <vt:lpstr>6_Network Blitz</vt:lpstr>
      <vt:lpstr>2_Network Blitz</vt:lpstr>
      <vt:lpstr>2_LiSanfinalll</vt:lpstr>
      <vt:lpstr>3_LiSanfinalll</vt:lpstr>
      <vt:lpstr>LiSanfinalll</vt:lpstr>
      <vt:lpstr>3_Network Blitz</vt:lpstr>
      <vt:lpstr>4_Network Blitz</vt:lpstr>
      <vt:lpstr>Equation</vt:lpstr>
      <vt:lpstr>第四章   图与网络 </vt:lpstr>
      <vt:lpstr>§4.1  图 </vt:lpstr>
      <vt:lpstr>PowerPoint 演示文稿</vt:lpstr>
      <vt:lpstr>PowerPoint 演示文稿</vt:lpstr>
      <vt:lpstr>PowerPoint 演示文稿</vt:lpstr>
      <vt:lpstr>PowerPoint 演示文稿</vt:lpstr>
      <vt:lpstr>PowerPoint 演示文稿</vt:lpstr>
      <vt:lpstr>§4.1 图</vt:lpstr>
      <vt:lpstr>PowerPoint 演示文稿</vt:lpstr>
      <vt:lpstr>PowerPoint 演示文稿</vt:lpstr>
      <vt:lpstr>PowerPoint 演示文稿</vt:lpstr>
      <vt:lpstr>定义4.4.7</vt:lpstr>
      <vt:lpstr>图的同构</vt:lpstr>
      <vt:lpstr>图的同构</vt:lpstr>
      <vt:lpstr>图的同构</vt:lpstr>
      <vt:lpstr>定义4.1.2</vt:lpstr>
      <vt:lpstr>PowerPoint 演示文稿</vt:lpstr>
      <vt:lpstr>定义4.1.3</vt:lpstr>
      <vt:lpstr>由于简单图中不允许有反身边和平行边，所以若图的点的个数|P(G)|为n，则图中每个点的度的取值于集合{0，1，…，n-1}。      </vt:lpstr>
      <vt:lpstr>例</vt:lpstr>
      <vt:lpstr>例</vt:lpstr>
      <vt:lpstr>PowerPoint 演示文稿</vt:lpstr>
      <vt:lpstr>2. 图的（计算机）表示 </vt:lpstr>
      <vt:lpstr>关联矩阵</vt:lpstr>
      <vt:lpstr>例</vt:lpstr>
      <vt:lpstr>相邻矩阵</vt:lpstr>
      <vt:lpstr>例</vt:lpstr>
      <vt:lpstr>定理4.1.1 </vt:lpstr>
      <vt:lpstr>PowerPoint 演示文稿</vt:lpstr>
      <vt:lpstr>例 </vt:lpstr>
      <vt:lpstr>定理4.1.2</vt:lpstr>
      <vt:lpstr>3. 路</vt:lpstr>
      <vt:lpstr>定义4.1.5 </vt:lpstr>
      <vt:lpstr>定义4.1.6 </vt:lpstr>
      <vt:lpstr>例 </vt:lpstr>
      <vt:lpstr>定义 </vt:lpstr>
      <vt:lpstr>定义 </vt:lpstr>
      <vt:lpstr>PowerPoint 演示文稿</vt:lpstr>
      <vt:lpstr>证明一个图是连通图的方法 </vt:lpstr>
      <vt:lpstr>PowerPoint 演示文稿</vt:lpstr>
      <vt:lpstr>证明一个图是连通图的方法 </vt:lpstr>
      <vt:lpstr>习题4.1</vt:lpstr>
      <vt:lpstr>PowerPoint 演示文稿</vt:lpstr>
      <vt:lpstr>习题4.1-2 </vt:lpstr>
      <vt:lpstr>PowerPoint 演示文稿</vt:lpstr>
      <vt:lpstr>PowerPoint 演示文稿</vt:lpstr>
      <vt:lpstr>第3次作业</vt:lpstr>
      <vt:lpstr>第3次作业</vt:lpstr>
      <vt:lpstr>第3次作业</vt:lpstr>
      <vt:lpstr>第3次作业</vt:lpstr>
      <vt:lpstr>第3次作业</vt:lpstr>
      <vt:lpstr>第3次作业</vt:lpstr>
      <vt:lpstr>第3次作业</vt:lpstr>
      <vt:lpstr>第4次作业</vt:lpstr>
      <vt:lpstr>PowerPoint 演示文稿</vt:lpstr>
      <vt:lpstr>第4次作业</vt:lpstr>
      <vt:lpstr>第4次作业</vt:lpstr>
      <vt:lpstr>第5次作业</vt:lpstr>
      <vt:lpstr>第5次作业</vt:lpstr>
      <vt:lpstr>PowerPoint 演示文稿</vt:lpstr>
      <vt:lpstr>PowerPoint 演示文稿</vt:lpstr>
      <vt:lpstr>§4.1.2  权图  Dijkstra算法 </vt:lpstr>
      <vt:lpstr>PowerPoint 演示文稿</vt:lpstr>
      <vt:lpstr>定义4.1.7</vt:lpstr>
      <vt:lpstr>例: 权图（网络） </vt:lpstr>
      <vt:lpstr>定义</vt:lpstr>
      <vt:lpstr>例: 最短路与距离</vt:lpstr>
      <vt:lpstr>Dijkstra算法(1959)</vt:lpstr>
      <vt:lpstr>分析：等价定义</vt:lpstr>
      <vt:lpstr>例:  </vt:lpstr>
      <vt:lpstr>例:  </vt:lpstr>
      <vt:lpstr>PowerPoint 演示文稿</vt:lpstr>
      <vt:lpstr>PowerPoint 演示文稿</vt:lpstr>
      <vt:lpstr>PowerPoint 演示文稿</vt:lpstr>
      <vt:lpstr>PowerPoint 演示文稿</vt:lpstr>
      <vt:lpstr>Dijkstra算法</vt:lpstr>
      <vt:lpstr>Dijkstra算法(求u0到其它各点的最短路和距离)</vt:lpstr>
      <vt:lpstr>Dijkstra算法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Dijkstra算法</vt:lpstr>
      <vt:lpstr>定理4.1.3 Dijkstra算法的正确性</vt:lpstr>
      <vt:lpstr>定理4.1.3 Dijkstra算法的正确性</vt:lpstr>
      <vt:lpstr>定理4.1.3 Dijkstra算法的正确性</vt:lpstr>
      <vt:lpstr>证明： </vt:lpstr>
      <vt:lpstr>证明： </vt:lpstr>
      <vt:lpstr>证明： </vt:lpstr>
      <vt:lpstr>练习</vt:lpstr>
      <vt:lpstr>练习</vt:lpstr>
      <vt:lpstr>练习</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PowerPoint 演示文稿</vt:lpstr>
      <vt:lpstr>练习：</vt:lpstr>
      <vt:lpstr>将公式xy（P(x)Q(x,y))(yR(y)zT(z))化为Skolem范式。</vt:lpstr>
    </vt:vector>
  </TitlesOfParts>
  <Company>jlu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图与网络</dc:title>
  <dc:creator>ouyang</dc:creator>
  <cp:lastModifiedBy>Windows 用户</cp:lastModifiedBy>
  <cp:revision>932</cp:revision>
  <cp:lastPrinted>1601-01-01T00:00:00Z</cp:lastPrinted>
  <dcterms:created xsi:type="dcterms:W3CDTF">2002-08-29T00:33:30Z</dcterms:created>
  <dcterms:modified xsi:type="dcterms:W3CDTF">2022-05-02T05:24:12Z</dcterms:modified>
</cp:coreProperties>
</file>