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theme/theme10.xml" ContentType="application/vnd.openxmlformats-officedocument.theme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theme/theme11.xml" ContentType="application/vnd.openxmlformats-officedocument.theme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theme/theme12.xml" ContentType="application/vnd.openxmlformats-officedocument.theme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theme/theme13.xml" ContentType="application/vnd.openxmlformats-officedocument.theme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theme/theme14.xml" ContentType="application/vnd.openxmlformats-officedocument.theme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theme/theme15.xml" ContentType="application/vnd.openxmlformats-officedocument.theme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theme/theme16.xml" ContentType="application/vnd.openxmlformats-officedocument.theme+xml"/>
  <Override PartName="/ppt/theme/theme1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  <p:sldMasterId id="2147483946" r:id="rId3"/>
    <p:sldMasterId id="2147483970" r:id="rId4"/>
    <p:sldMasterId id="2147484200" r:id="rId5"/>
    <p:sldMasterId id="2147484224" r:id="rId6"/>
    <p:sldMasterId id="2147484236" r:id="rId7"/>
    <p:sldMasterId id="2147485339" r:id="rId8"/>
    <p:sldMasterId id="2147485553" r:id="rId9"/>
    <p:sldMasterId id="2147485589" r:id="rId10"/>
    <p:sldMasterId id="2147486144" r:id="rId11"/>
    <p:sldMasterId id="2147487073" r:id="rId12"/>
    <p:sldMasterId id="2147487085" r:id="rId13"/>
    <p:sldMasterId id="2147487097" r:id="rId14"/>
    <p:sldMasterId id="2147487109" r:id="rId15"/>
    <p:sldMasterId id="2147487121" r:id="rId16"/>
  </p:sldMasterIdLst>
  <p:notesMasterIdLst>
    <p:notesMasterId r:id="rId95"/>
  </p:notesMasterIdLst>
  <p:sldIdLst>
    <p:sldId id="613" r:id="rId17"/>
    <p:sldId id="614" r:id="rId18"/>
    <p:sldId id="615" r:id="rId19"/>
    <p:sldId id="616" r:id="rId20"/>
    <p:sldId id="617" r:id="rId21"/>
    <p:sldId id="618" r:id="rId22"/>
    <p:sldId id="619" r:id="rId23"/>
    <p:sldId id="620" r:id="rId24"/>
    <p:sldId id="621" r:id="rId25"/>
    <p:sldId id="622" r:id="rId26"/>
    <p:sldId id="623" r:id="rId27"/>
    <p:sldId id="259" r:id="rId28"/>
    <p:sldId id="596" r:id="rId29"/>
    <p:sldId id="385" r:id="rId30"/>
    <p:sldId id="337" r:id="rId31"/>
    <p:sldId id="355" r:id="rId32"/>
    <p:sldId id="356" r:id="rId33"/>
    <p:sldId id="378" r:id="rId34"/>
    <p:sldId id="340" r:id="rId35"/>
    <p:sldId id="379" r:id="rId36"/>
    <p:sldId id="597" r:id="rId37"/>
    <p:sldId id="598" r:id="rId38"/>
    <p:sldId id="589" r:id="rId39"/>
    <p:sldId id="261" r:id="rId40"/>
    <p:sldId id="262" r:id="rId41"/>
    <p:sldId id="298" r:id="rId42"/>
    <p:sldId id="383" r:id="rId43"/>
    <p:sldId id="549" r:id="rId44"/>
    <p:sldId id="550" r:id="rId45"/>
    <p:sldId id="386" r:id="rId46"/>
    <p:sldId id="608" r:id="rId47"/>
    <p:sldId id="558" r:id="rId48"/>
    <p:sldId id="377" r:id="rId49"/>
    <p:sldId id="299" r:id="rId50"/>
    <p:sldId id="387" r:id="rId51"/>
    <p:sldId id="300" r:id="rId52"/>
    <p:sldId id="301" r:id="rId53"/>
    <p:sldId id="569" r:id="rId54"/>
    <p:sldId id="552" r:id="rId55"/>
    <p:sldId id="562" r:id="rId56"/>
    <p:sldId id="612" r:id="rId57"/>
    <p:sldId id="303" r:id="rId58"/>
    <p:sldId id="362" r:id="rId59"/>
    <p:sldId id="444" r:id="rId60"/>
    <p:sldId id="363" r:id="rId61"/>
    <p:sldId id="389" r:id="rId62"/>
    <p:sldId id="570" r:id="rId63"/>
    <p:sldId id="571" r:id="rId64"/>
    <p:sldId id="572" r:id="rId65"/>
    <p:sldId id="573" r:id="rId66"/>
    <p:sldId id="574" r:id="rId67"/>
    <p:sldId id="445" r:id="rId68"/>
    <p:sldId id="498" r:id="rId69"/>
    <p:sldId id="369" r:id="rId70"/>
    <p:sldId id="371" r:id="rId71"/>
    <p:sldId id="372" r:id="rId72"/>
    <p:sldId id="350" r:id="rId73"/>
    <p:sldId id="374" r:id="rId74"/>
    <p:sldId id="351" r:id="rId75"/>
    <p:sldId id="353" r:id="rId76"/>
    <p:sldId id="352" r:id="rId77"/>
    <p:sldId id="354" r:id="rId78"/>
    <p:sldId id="318" r:id="rId79"/>
    <p:sldId id="319" r:id="rId80"/>
    <p:sldId id="320" r:id="rId81"/>
    <p:sldId id="556" r:id="rId82"/>
    <p:sldId id="381" r:id="rId83"/>
    <p:sldId id="605" r:id="rId84"/>
    <p:sldId id="606" r:id="rId85"/>
    <p:sldId id="587" r:id="rId86"/>
    <p:sldId id="604" r:id="rId87"/>
    <p:sldId id="611" r:id="rId88"/>
    <p:sldId id="609" r:id="rId89"/>
    <p:sldId id="610" r:id="rId90"/>
    <p:sldId id="599" r:id="rId91"/>
    <p:sldId id="600" r:id="rId92"/>
    <p:sldId id="594" r:id="rId93"/>
    <p:sldId id="595" r:id="rId9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DFEF49"/>
    <a:srgbClr val="40E2F8"/>
    <a:srgbClr val="FB4D55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1008" y="56"/>
      </p:cViewPr>
      <p:guideLst>
        <p:guide orient="horz" pos="2160"/>
        <p:guide pos="244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0.xml"/><Relationship Id="rId21" Type="http://schemas.openxmlformats.org/officeDocument/2006/relationships/slide" Target="slides/slide5.xml"/><Relationship Id="rId42" Type="http://schemas.openxmlformats.org/officeDocument/2006/relationships/slide" Target="slides/slide26.xml"/><Relationship Id="rId47" Type="http://schemas.openxmlformats.org/officeDocument/2006/relationships/slide" Target="slides/slide31.xml"/><Relationship Id="rId63" Type="http://schemas.openxmlformats.org/officeDocument/2006/relationships/slide" Target="slides/slide47.xml"/><Relationship Id="rId68" Type="http://schemas.openxmlformats.org/officeDocument/2006/relationships/slide" Target="slides/slide52.xml"/><Relationship Id="rId84" Type="http://schemas.openxmlformats.org/officeDocument/2006/relationships/slide" Target="slides/slide68.xml"/><Relationship Id="rId89" Type="http://schemas.openxmlformats.org/officeDocument/2006/relationships/slide" Target="slides/slide73.xml"/><Relationship Id="rId16" Type="http://schemas.openxmlformats.org/officeDocument/2006/relationships/slideMaster" Target="slideMasters/slideMaster16.xml"/><Relationship Id="rId11" Type="http://schemas.openxmlformats.org/officeDocument/2006/relationships/slideMaster" Target="slideMasters/slideMaster11.xml"/><Relationship Id="rId32" Type="http://schemas.openxmlformats.org/officeDocument/2006/relationships/slide" Target="slides/slide16.xml"/><Relationship Id="rId37" Type="http://schemas.openxmlformats.org/officeDocument/2006/relationships/slide" Target="slides/slide21.xml"/><Relationship Id="rId53" Type="http://schemas.openxmlformats.org/officeDocument/2006/relationships/slide" Target="slides/slide37.xml"/><Relationship Id="rId58" Type="http://schemas.openxmlformats.org/officeDocument/2006/relationships/slide" Target="slides/slide42.xml"/><Relationship Id="rId74" Type="http://schemas.openxmlformats.org/officeDocument/2006/relationships/slide" Target="slides/slide58.xml"/><Relationship Id="rId79" Type="http://schemas.openxmlformats.org/officeDocument/2006/relationships/slide" Target="slides/slide63.xml"/><Relationship Id="rId5" Type="http://schemas.openxmlformats.org/officeDocument/2006/relationships/slideMaster" Target="slideMasters/slideMaster5.xml"/><Relationship Id="rId90" Type="http://schemas.openxmlformats.org/officeDocument/2006/relationships/slide" Target="slides/slide74.xml"/><Relationship Id="rId95" Type="http://schemas.openxmlformats.org/officeDocument/2006/relationships/notesMaster" Target="notesMasters/notesMaster1.xml"/><Relationship Id="rId22" Type="http://schemas.openxmlformats.org/officeDocument/2006/relationships/slide" Target="slides/slide6.xml"/><Relationship Id="rId27" Type="http://schemas.openxmlformats.org/officeDocument/2006/relationships/slide" Target="slides/slide11.xml"/><Relationship Id="rId43" Type="http://schemas.openxmlformats.org/officeDocument/2006/relationships/slide" Target="slides/slide27.xml"/><Relationship Id="rId48" Type="http://schemas.openxmlformats.org/officeDocument/2006/relationships/slide" Target="slides/slide32.xml"/><Relationship Id="rId64" Type="http://schemas.openxmlformats.org/officeDocument/2006/relationships/slide" Target="slides/slide48.xml"/><Relationship Id="rId69" Type="http://schemas.openxmlformats.org/officeDocument/2006/relationships/slide" Target="slides/slide53.xml"/><Relationship Id="rId80" Type="http://schemas.openxmlformats.org/officeDocument/2006/relationships/slide" Target="slides/slide64.xml"/><Relationship Id="rId85" Type="http://schemas.openxmlformats.org/officeDocument/2006/relationships/slide" Target="slides/slide69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1.xml"/><Relationship Id="rId25" Type="http://schemas.openxmlformats.org/officeDocument/2006/relationships/slide" Target="slides/slide9.xml"/><Relationship Id="rId33" Type="http://schemas.openxmlformats.org/officeDocument/2006/relationships/slide" Target="slides/slide17.xml"/><Relationship Id="rId38" Type="http://schemas.openxmlformats.org/officeDocument/2006/relationships/slide" Target="slides/slide22.xml"/><Relationship Id="rId46" Type="http://schemas.openxmlformats.org/officeDocument/2006/relationships/slide" Target="slides/slide30.xml"/><Relationship Id="rId59" Type="http://schemas.openxmlformats.org/officeDocument/2006/relationships/slide" Target="slides/slide43.xml"/><Relationship Id="rId67" Type="http://schemas.openxmlformats.org/officeDocument/2006/relationships/slide" Target="slides/slide51.xml"/><Relationship Id="rId20" Type="http://schemas.openxmlformats.org/officeDocument/2006/relationships/slide" Target="slides/slide4.xml"/><Relationship Id="rId41" Type="http://schemas.openxmlformats.org/officeDocument/2006/relationships/slide" Target="slides/slide25.xml"/><Relationship Id="rId54" Type="http://schemas.openxmlformats.org/officeDocument/2006/relationships/slide" Target="slides/slide38.xml"/><Relationship Id="rId62" Type="http://schemas.openxmlformats.org/officeDocument/2006/relationships/slide" Target="slides/slide46.xml"/><Relationship Id="rId70" Type="http://schemas.openxmlformats.org/officeDocument/2006/relationships/slide" Target="slides/slide54.xml"/><Relationship Id="rId75" Type="http://schemas.openxmlformats.org/officeDocument/2006/relationships/slide" Target="slides/slide59.xml"/><Relationship Id="rId83" Type="http://schemas.openxmlformats.org/officeDocument/2006/relationships/slide" Target="slides/slide67.xml"/><Relationship Id="rId88" Type="http://schemas.openxmlformats.org/officeDocument/2006/relationships/slide" Target="slides/slide72.xml"/><Relationship Id="rId91" Type="http://schemas.openxmlformats.org/officeDocument/2006/relationships/slide" Target="slides/slide75.xml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7.xml"/><Relationship Id="rId28" Type="http://schemas.openxmlformats.org/officeDocument/2006/relationships/slide" Target="slides/slide12.xml"/><Relationship Id="rId36" Type="http://schemas.openxmlformats.org/officeDocument/2006/relationships/slide" Target="slides/slide20.xml"/><Relationship Id="rId49" Type="http://schemas.openxmlformats.org/officeDocument/2006/relationships/slide" Target="slides/slide33.xml"/><Relationship Id="rId57" Type="http://schemas.openxmlformats.org/officeDocument/2006/relationships/slide" Target="slides/slide41.xml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15.xml"/><Relationship Id="rId44" Type="http://schemas.openxmlformats.org/officeDocument/2006/relationships/slide" Target="slides/slide28.xml"/><Relationship Id="rId52" Type="http://schemas.openxmlformats.org/officeDocument/2006/relationships/slide" Target="slides/slide36.xml"/><Relationship Id="rId60" Type="http://schemas.openxmlformats.org/officeDocument/2006/relationships/slide" Target="slides/slide44.xml"/><Relationship Id="rId65" Type="http://schemas.openxmlformats.org/officeDocument/2006/relationships/slide" Target="slides/slide49.xml"/><Relationship Id="rId73" Type="http://schemas.openxmlformats.org/officeDocument/2006/relationships/slide" Target="slides/slide57.xml"/><Relationship Id="rId78" Type="http://schemas.openxmlformats.org/officeDocument/2006/relationships/slide" Target="slides/slide62.xml"/><Relationship Id="rId81" Type="http://schemas.openxmlformats.org/officeDocument/2006/relationships/slide" Target="slides/slide65.xml"/><Relationship Id="rId86" Type="http://schemas.openxmlformats.org/officeDocument/2006/relationships/slide" Target="slides/slide70.xml"/><Relationship Id="rId94" Type="http://schemas.openxmlformats.org/officeDocument/2006/relationships/slide" Target="slides/slide78.xml"/><Relationship Id="rId9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2.xml"/><Relationship Id="rId39" Type="http://schemas.openxmlformats.org/officeDocument/2006/relationships/slide" Target="slides/slide23.xml"/><Relationship Id="rId34" Type="http://schemas.openxmlformats.org/officeDocument/2006/relationships/slide" Target="slides/slide18.xml"/><Relationship Id="rId50" Type="http://schemas.openxmlformats.org/officeDocument/2006/relationships/slide" Target="slides/slide34.xml"/><Relationship Id="rId55" Type="http://schemas.openxmlformats.org/officeDocument/2006/relationships/slide" Target="slides/slide39.xml"/><Relationship Id="rId76" Type="http://schemas.openxmlformats.org/officeDocument/2006/relationships/slide" Target="slides/slide60.xml"/><Relationship Id="rId97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55.xml"/><Relationship Id="rId92" Type="http://schemas.openxmlformats.org/officeDocument/2006/relationships/slide" Target="slides/slide76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13.xml"/><Relationship Id="rId24" Type="http://schemas.openxmlformats.org/officeDocument/2006/relationships/slide" Target="slides/slide8.xml"/><Relationship Id="rId40" Type="http://schemas.openxmlformats.org/officeDocument/2006/relationships/slide" Target="slides/slide24.xml"/><Relationship Id="rId45" Type="http://schemas.openxmlformats.org/officeDocument/2006/relationships/slide" Target="slides/slide29.xml"/><Relationship Id="rId66" Type="http://schemas.openxmlformats.org/officeDocument/2006/relationships/slide" Target="slides/slide50.xml"/><Relationship Id="rId87" Type="http://schemas.openxmlformats.org/officeDocument/2006/relationships/slide" Target="slides/slide71.xml"/><Relationship Id="rId61" Type="http://schemas.openxmlformats.org/officeDocument/2006/relationships/slide" Target="slides/slide45.xml"/><Relationship Id="rId82" Type="http://schemas.openxmlformats.org/officeDocument/2006/relationships/slide" Target="slides/slide66.xml"/><Relationship Id="rId19" Type="http://schemas.openxmlformats.org/officeDocument/2006/relationships/slide" Target="slides/slide3.xml"/><Relationship Id="rId14" Type="http://schemas.openxmlformats.org/officeDocument/2006/relationships/slideMaster" Target="slideMasters/slideMaster14.xml"/><Relationship Id="rId30" Type="http://schemas.openxmlformats.org/officeDocument/2006/relationships/slide" Target="slides/slide14.xml"/><Relationship Id="rId35" Type="http://schemas.openxmlformats.org/officeDocument/2006/relationships/slide" Target="slides/slide19.xml"/><Relationship Id="rId56" Type="http://schemas.openxmlformats.org/officeDocument/2006/relationships/slide" Target="slides/slide40.xml"/><Relationship Id="rId77" Type="http://schemas.openxmlformats.org/officeDocument/2006/relationships/slide" Target="slides/slide61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35.xml"/><Relationship Id="rId72" Type="http://schemas.openxmlformats.org/officeDocument/2006/relationships/slide" Target="slides/slide56.xml"/><Relationship Id="rId93" Type="http://schemas.openxmlformats.org/officeDocument/2006/relationships/slide" Target="slides/slide77.xml"/><Relationship Id="rId98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035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0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A27A3D1D-2B09-4E4D-8597-A22E62807CB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3398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5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4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791BBDA-C1DC-4F5F-A7A7-E59DEBA8ED87}" type="slidenum">
              <a:rPr lang="zh-CN" alt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7</a:t>
            </a:fld>
            <a:endParaRPr lang="en-US" altLang="zh-CN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3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mtClean="0">
                <a:latin typeface="宋体" panose="02010600030101010101" pitchFamily="2" charset="-122"/>
              </a:rPr>
              <a:t>有向图</a:t>
            </a:r>
            <a:r>
              <a:rPr lang="en-US" altLang="zh-CN" smtClean="0">
                <a:latin typeface="Times New Roman" panose="02020603050405020304" pitchFamily="18" charset="0"/>
              </a:rPr>
              <a:t>G</a:t>
            </a:r>
            <a:r>
              <a:rPr lang="en-US" altLang="zh-CN" smtClean="0">
                <a:latin typeface="宋体" panose="02010600030101010101" pitchFamily="2" charset="-122"/>
              </a:rPr>
              <a:t>，</a:t>
            </a:r>
            <a:r>
              <a:rPr lang="zh-CN" altLang="en-US" smtClean="0">
                <a:latin typeface="宋体" panose="02010600030101010101" pitchFamily="2" charset="-122"/>
              </a:rPr>
              <a:t>命</a:t>
            </a:r>
            <a:r>
              <a:rPr lang="en-US" altLang="zh-CN" smtClean="0">
                <a:latin typeface="Times New Roman" panose="02020603050405020304" pitchFamily="18" charset="0"/>
              </a:rPr>
              <a:t>G’</a:t>
            </a:r>
            <a:r>
              <a:rPr lang="zh-CN" altLang="en-US" smtClean="0">
                <a:latin typeface="宋体" panose="02010600030101010101" pitchFamily="2" charset="-122"/>
              </a:rPr>
              <a:t>是</a:t>
            </a:r>
            <a:r>
              <a:rPr lang="en-US" altLang="zh-CN" smtClean="0">
                <a:latin typeface="Times New Roman" panose="02020603050405020304" pitchFamily="18" charset="0"/>
              </a:rPr>
              <a:t>G</a:t>
            </a:r>
            <a:r>
              <a:rPr lang="zh-CN" altLang="en-US" smtClean="0">
                <a:latin typeface="宋体" panose="02010600030101010101" pitchFamily="2" charset="-122"/>
              </a:rPr>
              <a:t>中由顶点</a:t>
            </a:r>
            <a:r>
              <a:rPr lang="en-US" altLang="zh-CN" smtClean="0">
                <a:latin typeface="Times New Roman" panose="02020603050405020304" pitchFamily="18" charset="0"/>
              </a:rPr>
              <a:t>v</a:t>
            </a:r>
            <a:r>
              <a:rPr lang="en-US" altLang="zh-CN" baseline="-30000" smtClean="0">
                <a:latin typeface="Times New Roman" panose="02020603050405020304" pitchFamily="18" charset="0"/>
              </a:rPr>
              <a:t>0</a:t>
            </a:r>
            <a:r>
              <a:rPr lang="en-US" altLang="zh-CN" smtClean="0">
                <a:latin typeface="宋体" panose="02010600030101010101" pitchFamily="2" charset="-122"/>
              </a:rPr>
              <a:t>,</a:t>
            </a:r>
            <a:r>
              <a:rPr lang="en-US" altLang="zh-CN" smtClean="0">
                <a:latin typeface="Times New Roman" panose="02020603050405020304" pitchFamily="18" charset="0"/>
              </a:rPr>
              <a:t>v</a:t>
            </a:r>
            <a:r>
              <a:rPr lang="en-US" altLang="zh-CN" baseline="-30000" smtClean="0">
                <a:latin typeface="Times New Roman" panose="02020603050405020304" pitchFamily="18" charset="0"/>
              </a:rPr>
              <a:t>1</a:t>
            </a:r>
            <a:r>
              <a:rPr lang="en-US" altLang="zh-CN" smtClean="0">
                <a:latin typeface="宋体" panose="02010600030101010101" pitchFamily="2" charset="-122"/>
              </a:rPr>
              <a:t>,</a:t>
            </a:r>
            <a:r>
              <a:rPr lang="en-US" altLang="zh-CN" smtClean="0">
                <a:latin typeface="Times New Roman" panose="02020603050405020304" pitchFamily="18" charset="0"/>
              </a:rPr>
              <a:t>v</a:t>
            </a:r>
            <a:r>
              <a:rPr lang="en-US" altLang="zh-CN" baseline="-30000" smtClean="0">
                <a:latin typeface="Times New Roman" panose="02020603050405020304" pitchFamily="18" charset="0"/>
              </a:rPr>
              <a:t>2</a:t>
            </a:r>
            <a:r>
              <a:rPr lang="zh-CN" altLang="en-US" smtClean="0">
                <a:latin typeface="宋体" panose="02010600030101010101" pitchFamily="2" charset="-122"/>
              </a:rPr>
              <a:t>和</a:t>
            </a:r>
            <a:r>
              <a:rPr lang="en-US" altLang="zh-CN" smtClean="0">
                <a:latin typeface="Times New Roman" panose="02020603050405020304" pitchFamily="18" charset="0"/>
              </a:rPr>
              <a:t>e</a:t>
            </a:r>
            <a:r>
              <a:rPr lang="en-US" altLang="zh-CN" baseline="-30000" smtClean="0">
                <a:latin typeface="Times New Roman" panose="02020603050405020304" pitchFamily="18" charset="0"/>
              </a:rPr>
              <a:t>01</a:t>
            </a:r>
            <a:r>
              <a:rPr lang="en-US" altLang="zh-CN" smtClean="0">
                <a:latin typeface="宋体" panose="02010600030101010101" pitchFamily="2" charset="-122"/>
              </a:rPr>
              <a:t>,</a:t>
            </a:r>
            <a:r>
              <a:rPr lang="en-US" altLang="zh-CN" smtClean="0">
                <a:latin typeface="Times New Roman" panose="02020603050405020304" pitchFamily="18" charset="0"/>
              </a:rPr>
              <a:t>e</a:t>
            </a:r>
            <a:r>
              <a:rPr lang="en-US" altLang="zh-CN" baseline="-30000" smtClean="0">
                <a:latin typeface="Times New Roman" panose="02020603050405020304" pitchFamily="18" charset="0"/>
              </a:rPr>
              <a:t>21</a:t>
            </a:r>
            <a:r>
              <a:rPr lang="zh-CN" altLang="en-US" smtClean="0">
                <a:latin typeface="宋体" panose="02010600030101010101" pitchFamily="2" charset="-122"/>
              </a:rPr>
              <a:t>组成的有向</a:t>
            </a:r>
            <a:r>
              <a:rPr lang="zh-CN" altLang="en-US" smtClean="0">
                <a:latin typeface="Times New Roman" panose="02020603050405020304" pitchFamily="18" charset="0"/>
              </a:rPr>
              <a:t>支撑</a:t>
            </a:r>
            <a:r>
              <a:rPr lang="zh-CN" altLang="en-US" smtClean="0">
                <a:latin typeface="宋体" panose="02010600030101010101" pitchFamily="2" charset="-122"/>
              </a:rPr>
              <a:t>树</a:t>
            </a:r>
            <a:r>
              <a:rPr lang="zh-CN" altLang="en-US" smtClean="0">
                <a:latin typeface="Times New Roman" panose="02020603050405020304" pitchFamily="18" charset="0"/>
              </a:rPr>
              <a:t>(</a:t>
            </a:r>
            <a:r>
              <a:rPr lang="zh-CN" altLang="en-US" smtClean="0">
                <a:latin typeface="宋体" panose="02010600030101010101" pitchFamily="2" charset="-122"/>
              </a:rPr>
              <a:t>根</a:t>
            </a:r>
            <a:r>
              <a:rPr lang="en-US" altLang="zh-CN" smtClean="0">
                <a:latin typeface="Times New Roman" panose="02020603050405020304" pitchFamily="18" charset="0"/>
              </a:rPr>
              <a:t>r=v</a:t>
            </a:r>
            <a:r>
              <a:rPr lang="en-US" altLang="zh-CN" baseline="-30000" smtClean="0">
                <a:latin typeface="Times New Roman" panose="02020603050405020304" pitchFamily="18" charset="0"/>
              </a:rPr>
              <a:t>1</a:t>
            </a:r>
            <a:r>
              <a:rPr lang="en-US" altLang="zh-CN" smtClean="0">
                <a:latin typeface="Times New Roman" panose="02020603050405020304" pitchFamily="18" charset="0"/>
              </a:rPr>
              <a:t>)</a:t>
            </a:r>
            <a:r>
              <a:rPr lang="en-US" altLang="zh-CN" smtClean="0">
                <a:latin typeface="宋体" panose="02010600030101010101" pitchFamily="2" charset="-122"/>
              </a:rPr>
              <a:t>。</a:t>
            </a:r>
            <a:r>
              <a:rPr lang="zh-CN" altLang="en-US" smtClean="0">
                <a:latin typeface="宋体" panose="02010600030101010101" pitchFamily="2" charset="-122"/>
              </a:rPr>
              <a:t>从弧</a:t>
            </a:r>
            <a:r>
              <a:rPr lang="en-US" altLang="zh-CN" smtClean="0">
                <a:latin typeface="Times New Roman" panose="02020603050405020304" pitchFamily="18" charset="0"/>
              </a:rPr>
              <a:t>e</a:t>
            </a:r>
            <a:r>
              <a:rPr lang="en-US" altLang="zh-CN" baseline="-30000" smtClean="0">
                <a:latin typeface="Times New Roman" panose="02020603050405020304" pitchFamily="18" charset="0"/>
              </a:rPr>
              <a:t>12</a:t>
            </a:r>
            <a:r>
              <a:rPr lang="zh-CN" altLang="en-US" smtClean="0">
                <a:latin typeface="宋体" panose="02010600030101010101" pitchFamily="2" charset="-122"/>
              </a:rPr>
              <a:t>出发，可按定理</a:t>
            </a:r>
            <a:r>
              <a:rPr lang="zh-CN" altLang="en-US" smtClean="0">
                <a:latin typeface="Times New Roman" panose="02020603050405020304" pitchFamily="18" charset="0"/>
              </a:rPr>
              <a:t>4.3.4</a:t>
            </a:r>
            <a:r>
              <a:rPr lang="zh-CN" altLang="en-US" smtClean="0">
                <a:latin typeface="宋体" panose="02010600030101010101" pitchFamily="2" charset="-122"/>
              </a:rPr>
              <a:t>的形成规则得出</a:t>
            </a:r>
            <a:r>
              <a:rPr lang="en-US" altLang="zh-CN" smtClean="0">
                <a:latin typeface="Times New Roman" panose="02020603050405020304" pitchFamily="18" charset="0"/>
              </a:rPr>
              <a:t>Euler</a:t>
            </a:r>
            <a:r>
              <a:rPr lang="zh-CN" altLang="en-US" smtClean="0">
                <a:latin typeface="宋体" panose="02010600030101010101" pitchFamily="2" charset="-122"/>
              </a:rPr>
              <a:t>路。</a:t>
            </a:r>
          </a:p>
        </p:txBody>
      </p:sp>
    </p:spTree>
    <p:extLst>
      <p:ext uri="{BB962C8B-B14F-4D97-AF65-F5344CB8AC3E}">
        <p14:creationId xmlns:p14="http://schemas.microsoft.com/office/powerpoint/2010/main" val="1914678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algn="just" eaLnBrk="1" hangingPunct="1"/>
            <a:r>
              <a:rPr lang="zh-CN" altLang="en-US" smtClean="0">
                <a:latin typeface="Times New Roman" panose="02020603050405020304" pitchFamily="18" charset="0"/>
              </a:rPr>
              <a:t>和</a:t>
            </a:r>
            <a:r>
              <a:rPr lang="en-US" altLang="zh-CN" smtClean="0"/>
              <a:t>Euler</a:t>
            </a:r>
            <a:r>
              <a:rPr lang="zh-CN" altLang="en-US" smtClean="0">
                <a:latin typeface="Times New Roman" panose="02020603050405020304" pitchFamily="18" charset="0"/>
              </a:rPr>
              <a:t>路不同，</a:t>
            </a:r>
            <a:r>
              <a:rPr lang="en-US" altLang="zh-CN" smtClean="0"/>
              <a:t>Hamilton</a:t>
            </a:r>
            <a:r>
              <a:rPr lang="zh-CN" altLang="en-US" smtClean="0">
                <a:latin typeface="Times New Roman" panose="02020603050405020304" pitchFamily="18" charset="0"/>
              </a:rPr>
              <a:t>路感兴趣的是图中的点，一条</a:t>
            </a:r>
            <a:r>
              <a:rPr lang="en-US" altLang="zh-CN" smtClean="0"/>
              <a:t>Hamilton</a:t>
            </a:r>
            <a:r>
              <a:rPr lang="zh-CN" altLang="en-US" smtClean="0">
                <a:latin typeface="Times New Roman" panose="02020603050405020304" pitchFamily="18" charset="0"/>
              </a:rPr>
              <a:t>路决不会在两点间走两次以上，因此，没有必要在有向图中讨论它，只要在图中讨论它就可以了。</a:t>
            </a:r>
            <a:endParaRPr lang="zh-CN" altLang="en-US" smtClean="0"/>
          </a:p>
          <a:p>
            <a:pPr algn="just" eaLnBrk="1" hangingPunct="1"/>
            <a:r>
              <a:rPr lang="zh-CN" altLang="en-US" smtClean="0">
                <a:latin typeface="Times New Roman" panose="02020603050405020304" pitchFamily="18" charset="0"/>
              </a:rPr>
              <a:t>一个邮递员，如果他的任务需要遍历某些特定的街道，那么他最好走一条</a:t>
            </a:r>
            <a:r>
              <a:rPr lang="en-US" altLang="zh-CN" smtClean="0"/>
              <a:t>Euler</a:t>
            </a:r>
            <a:r>
              <a:rPr lang="zh-CN" altLang="en-US" smtClean="0">
                <a:latin typeface="Times New Roman" panose="02020603050405020304" pitchFamily="18" charset="0"/>
              </a:rPr>
              <a:t>路；如果他的任务是联系某些特定的收发点，那么他最好走一条</a:t>
            </a:r>
            <a:r>
              <a:rPr lang="en-US" altLang="zh-CN" smtClean="0"/>
              <a:t>Hamilton</a:t>
            </a:r>
            <a:r>
              <a:rPr lang="zh-CN" altLang="en-US" smtClean="0">
                <a:latin typeface="Times New Roman" panose="02020603050405020304" pitchFamily="18" charset="0"/>
              </a:rPr>
              <a:t>路。</a:t>
            </a:r>
            <a:endParaRPr lang="zh-CN" altLang="en-US" smtClean="0"/>
          </a:p>
          <a:p>
            <a:pPr eaLnBrk="1" hangingPunct="1"/>
            <a:r>
              <a:rPr lang="en-US" altLang="zh-CN" smtClean="0"/>
              <a:t>Euler</a:t>
            </a:r>
            <a:r>
              <a:rPr lang="zh-CN" altLang="en-US" smtClean="0">
                <a:latin typeface="宋体" panose="02010600030101010101" pitchFamily="2" charset="-122"/>
              </a:rPr>
              <a:t>路同</a:t>
            </a:r>
            <a:r>
              <a:rPr lang="en-US" altLang="zh-CN" smtClean="0"/>
              <a:t>Hamilton</a:t>
            </a:r>
            <a:r>
              <a:rPr lang="zh-CN" altLang="en-US" smtClean="0">
                <a:latin typeface="宋体" panose="02010600030101010101" pitchFamily="2" charset="-122"/>
              </a:rPr>
              <a:t>路相比较，前者要周游诸弧，后者要周游诸点，虽然仅有一字之差，但两者的困难程度却不大相同。对于前者，在上节我们已经得到了一些较为深刻的定理，比较满意地解决了这个问题；但对于后者，却没有令人满意的结果。寻找一个图是</a:t>
            </a:r>
            <a:r>
              <a:rPr lang="en-US" altLang="zh-CN" smtClean="0"/>
              <a:t>Hamilton</a:t>
            </a:r>
            <a:r>
              <a:rPr lang="zh-CN" altLang="en-US" smtClean="0">
                <a:latin typeface="宋体" panose="02010600030101010101" pitchFamily="2" charset="-122"/>
              </a:rPr>
              <a:t>图的充分必要条件，仍是图论中一个重要问题。</a:t>
            </a:r>
            <a:r>
              <a:rPr lang="zh-CN" altLang="en-US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812511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27A3D1D-2B09-4E4D-8597-A22E62807CB5}" type="slidenum">
              <a:rPr lang="zh-CN" altLang="en-US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58480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CE82CA5-482A-48D4-84D1-E78F34BB076E}" type="slidenum">
              <a:rPr kumimoji="1" lang="zh-CN" altLang="en-US" smtClean="0">
                <a:solidFill>
                  <a:srgbClr val="000000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32</a:t>
            </a:fld>
            <a:endParaRPr kumimoji="1" lang="en-US" altLang="zh-CN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just" eaLnBrk="1" hangingPunct="1"/>
            <a:r>
              <a:rPr lang="zh-CN" altLang="en-US" smtClean="0">
                <a:latin typeface="宋体" panose="02010600030101010101" pitchFamily="2" charset="-122"/>
              </a:rPr>
              <a:t>定理</a:t>
            </a:r>
            <a:r>
              <a:rPr lang="zh-CN" altLang="en-US" smtClean="0"/>
              <a:t>4.4.2 </a:t>
            </a:r>
            <a:r>
              <a:rPr lang="zh-CN" altLang="en-US" smtClean="0">
                <a:latin typeface="宋体" panose="02010600030101010101" pitchFamily="2" charset="-122"/>
              </a:rPr>
              <a:t>只是一个充分性条件，它可以用于判定某些图是</a:t>
            </a:r>
            <a:r>
              <a:rPr lang="en-US" altLang="zh-CN" smtClean="0"/>
              <a:t>Hamilton</a:t>
            </a:r>
            <a:r>
              <a:rPr lang="zh-CN" altLang="en-US" smtClean="0">
                <a:latin typeface="宋体" panose="02010600030101010101" pitchFamily="2" charset="-122"/>
              </a:rPr>
              <a:t>图，但不是所有的</a:t>
            </a:r>
            <a:r>
              <a:rPr lang="en-US" altLang="zh-CN" smtClean="0"/>
              <a:t>Hamilton</a:t>
            </a:r>
            <a:r>
              <a:rPr lang="zh-CN" altLang="en-US" smtClean="0">
                <a:latin typeface="宋体" panose="02010600030101010101" pitchFamily="2" charset="-122"/>
              </a:rPr>
              <a:t>图都可以用它来判断。例如，它无法用于图</a:t>
            </a:r>
            <a:r>
              <a:rPr lang="zh-CN" altLang="en-US" smtClean="0"/>
              <a:t>4.4.3</a:t>
            </a:r>
            <a:r>
              <a:rPr lang="zh-CN" altLang="en-US" smtClean="0">
                <a:latin typeface="宋体" panose="02010600030101010101" pitchFamily="2" charset="-122"/>
              </a:rPr>
              <a:t>，图</a:t>
            </a:r>
            <a:r>
              <a:rPr lang="zh-CN" altLang="en-US" smtClean="0"/>
              <a:t>4.4.4</a:t>
            </a:r>
            <a:r>
              <a:rPr lang="zh-CN" altLang="en-US" smtClean="0">
                <a:latin typeface="宋体" panose="02010600030101010101" pitchFamily="2" charset="-122"/>
              </a:rPr>
              <a:t>，虽然图</a:t>
            </a:r>
            <a:r>
              <a:rPr lang="zh-CN" altLang="en-US" smtClean="0"/>
              <a:t>4.4.3</a:t>
            </a:r>
            <a:r>
              <a:rPr lang="zh-CN" altLang="en-US" smtClean="0">
                <a:latin typeface="宋体" panose="02010600030101010101" pitchFamily="2" charset="-122"/>
              </a:rPr>
              <a:t>和图</a:t>
            </a:r>
            <a:r>
              <a:rPr lang="zh-CN" altLang="en-US" smtClean="0"/>
              <a:t>4.4.4</a:t>
            </a:r>
            <a:r>
              <a:rPr lang="zh-CN" altLang="en-US" smtClean="0">
                <a:latin typeface="宋体" panose="02010600030101010101" pitchFamily="2" charset="-122"/>
              </a:rPr>
              <a:t>是</a:t>
            </a:r>
            <a:r>
              <a:rPr lang="en-US" altLang="zh-CN" smtClean="0"/>
              <a:t>Hamilton</a:t>
            </a:r>
            <a:r>
              <a:rPr lang="zh-CN" altLang="en-US" smtClean="0">
                <a:latin typeface="宋体" panose="02010600030101010101" pitchFamily="2" charset="-122"/>
              </a:rPr>
              <a:t>图。</a:t>
            </a:r>
            <a:r>
              <a:rPr lang="zh-CN" altLang="en-US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278755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9825" y="684213"/>
            <a:ext cx="4573588" cy="3429000"/>
          </a:xfrm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1813"/>
            <a:ext cx="5029200" cy="4114800"/>
          </a:xfrm>
          <a:noFill/>
        </p:spPr>
        <p:txBody>
          <a:bodyPr/>
          <a:lstStyle/>
          <a:p>
            <a:pPr algn="just" eaLnBrk="1" hangingPunct="1"/>
            <a:r>
              <a:rPr lang="zh-CN" altLang="en-US" smtClean="0">
                <a:latin typeface="Times New Roman" panose="02020603050405020304" pitchFamily="18" charset="0"/>
              </a:rPr>
              <a:t>此推论可以推导出很多用点的度来表达的关于图是</a:t>
            </a:r>
            <a:r>
              <a:rPr lang="en-US" altLang="zh-CN" smtClean="0"/>
              <a:t>Hamilton</a:t>
            </a:r>
            <a:r>
              <a:rPr lang="zh-CN" altLang="en-US" smtClean="0">
                <a:latin typeface="Times New Roman" panose="02020603050405020304" pitchFamily="18" charset="0"/>
              </a:rPr>
              <a:t>图的充要条件。例如，当</a:t>
            </a:r>
            <a:r>
              <a:rPr lang="zh-CN" altLang="en-US" smtClean="0">
                <a:latin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zh-CN" altLang="en-US" smtClean="0"/>
              <a:t> </a:t>
            </a:r>
            <a:r>
              <a:rPr lang="zh-CN" altLang="en-US" smtClean="0">
                <a:latin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zh-CN" altLang="en-US" smtClean="0"/>
              <a:t> </a:t>
            </a:r>
            <a:r>
              <a:rPr lang="zh-CN" altLang="en-US" smtClean="0">
                <a:latin typeface="Times New Roman" panose="02020603050405020304" pitchFamily="18" charset="0"/>
                <a:sym typeface="Symbol" panose="05050102010706020507" pitchFamily="18" charset="2"/>
              </a:rPr>
              <a:t></a:t>
            </a:r>
            <a:r>
              <a:rPr lang="zh-CN" altLang="en-US" smtClean="0"/>
              <a:t>/2</a:t>
            </a:r>
            <a:r>
              <a:rPr lang="zh-CN" altLang="en-US" smtClean="0">
                <a:latin typeface="Times New Roman" panose="02020603050405020304" pitchFamily="18" charset="0"/>
              </a:rPr>
              <a:t>时（</a:t>
            </a:r>
            <a:r>
              <a:rPr lang="zh-CN" altLang="en-US" smtClean="0">
                <a:latin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zh-CN" altLang="en-US" smtClean="0">
                <a:latin typeface="Times New Roman" panose="02020603050405020304" pitchFamily="18" charset="0"/>
              </a:rPr>
              <a:t>是图中点的最小度），图中任意两点</a:t>
            </a:r>
            <a:r>
              <a:rPr lang="en-US" altLang="zh-CN" smtClean="0"/>
              <a:t>u, v</a:t>
            </a:r>
            <a:r>
              <a:rPr lang="zh-CN" altLang="en-US" smtClean="0">
                <a:latin typeface="Times New Roman" panose="02020603050405020304" pitchFamily="18" charset="0"/>
              </a:rPr>
              <a:t>都有</a:t>
            </a:r>
            <a:endParaRPr lang="zh-CN" altLang="en-US" smtClean="0"/>
          </a:p>
          <a:p>
            <a:pPr algn="just" eaLnBrk="1" hangingPunct="1"/>
            <a:r>
              <a:rPr lang="zh-CN" altLang="en-US" smtClean="0"/>
              <a:t>       </a:t>
            </a:r>
            <a:r>
              <a:rPr lang="en-US" altLang="zh-CN" smtClean="0"/>
              <a:t>d (u)+d (v) </a:t>
            </a:r>
            <a:r>
              <a:rPr lang="en-US" altLang="zh-CN" smtClean="0">
                <a:latin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smtClean="0"/>
              <a:t> </a:t>
            </a:r>
            <a:r>
              <a:rPr lang="en-US" altLang="zh-CN" smtClean="0">
                <a:latin typeface="Times New Roman" panose="02020603050405020304" pitchFamily="18" charset="0"/>
                <a:sym typeface="Symbol" panose="05050102010706020507" pitchFamily="18" charset="2"/>
              </a:rPr>
              <a:t></a:t>
            </a:r>
            <a:endParaRPr lang="en-US" altLang="zh-CN" smtClean="0"/>
          </a:p>
          <a:p>
            <a:pPr algn="just" eaLnBrk="1" hangingPunct="1"/>
            <a:r>
              <a:rPr lang="zh-CN" altLang="en-US" smtClean="0">
                <a:latin typeface="Times New Roman" panose="02020603050405020304" pitchFamily="18" charset="0"/>
              </a:rPr>
              <a:t>故该图的闭合图是完全图，即该图是</a:t>
            </a:r>
            <a:r>
              <a:rPr lang="en-US" altLang="zh-CN" smtClean="0"/>
              <a:t>Hamilton</a:t>
            </a:r>
            <a:r>
              <a:rPr lang="zh-CN" altLang="en-US" smtClean="0">
                <a:latin typeface="Times New Roman" panose="02020603050405020304" pitchFamily="18" charset="0"/>
              </a:rPr>
              <a:t>图。由此可见，定理</a:t>
            </a:r>
            <a:r>
              <a:rPr lang="zh-CN" altLang="en-US" smtClean="0"/>
              <a:t>4.4.2</a:t>
            </a:r>
            <a:r>
              <a:rPr lang="zh-CN" altLang="en-US" smtClean="0">
                <a:latin typeface="Times New Roman" panose="02020603050405020304" pitchFamily="18" charset="0"/>
              </a:rPr>
              <a:t>实际上是此推论的一个特例。</a:t>
            </a:r>
            <a:endParaRPr lang="zh-CN" altLang="en-US" smtClean="0"/>
          </a:p>
          <a:p>
            <a:pPr eaLnBrk="1" hangingPunct="1"/>
            <a:r>
              <a:rPr lang="zh-CN" altLang="en-US" smtClean="0">
                <a:latin typeface="宋体" panose="02010600030101010101" pitchFamily="2" charset="-122"/>
              </a:rPr>
              <a:t>用此推论，不难看出图</a:t>
            </a:r>
            <a:r>
              <a:rPr lang="zh-CN" altLang="en-US" smtClean="0"/>
              <a:t>4.4.4</a:t>
            </a:r>
            <a:r>
              <a:rPr lang="zh-CN" altLang="en-US" smtClean="0">
                <a:latin typeface="宋体" panose="02010600030101010101" pitchFamily="2" charset="-122"/>
              </a:rPr>
              <a:t>是</a:t>
            </a:r>
            <a:r>
              <a:rPr lang="en-US" altLang="zh-CN" smtClean="0"/>
              <a:t>Hamilton</a:t>
            </a:r>
            <a:r>
              <a:rPr lang="zh-CN" altLang="en-US" smtClean="0">
                <a:latin typeface="宋体" panose="02010600030101010101" pitchFamily="2" charset="-122"/>
              </a:rPr>
              <a:t>图，而图</a:t>
            </a:r>
            <a:r>
              <a:rPr lang="zh-CN" altLang="en-US" smtClean="0"/>
              <a:t>4.4.4</a:t>
            </a:r>
            <a:r>
              <a:rPr lang="zh-CN" altLang="en-US" smtClean="0">
                <a:latin typeface="宋体" panose="02010600030101010101" pitchFamily="2" charset="-122"/>
              </a:rPr>
              <a:t>是无法使用定理</a:t>
            </a:r>
            <a:r>
              <a:rPr lang="zh-CN" altLang="en-US" smtClean="0"/>
              <a:t>4.4.2</a:t>
            </a:r>
            <a:r>
              <a:rPr lang="zh-CN" altLang="en-US" smtClean="0">
                <a:latin typeface="宋体" panose="02010600030101010101" pitchFamily="2" charset="-122"/>
              </a:rPr>
              <a:t>来判断的。</a:t>
            </a:r>
            <a:r>
              <a:rPr lang="zh-CN" altLang="en-US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590367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5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6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-4763"/>
            <a:ext cx="9155113" cy="6875463"/>
            <a:chOff x="0" y="0"/>
            <a:chExt cx="5767" cy="4337"/>
          </a:xfrm>
        </p:grpSpPr>
        <p:sp>
          <p:nvSpPr>
            <p:cNvPr id="5" name="未知"/>
            <p:cNvSpPr>
              <a:spLocks/>
            </p:cNvSpPr>
            <p:nvPr/>
          </p:nvSpPr>
          <p:spPr bwMode="auto">
            <a:xfrm>
              <a:off x="1632" y="4"/>
              <a:ext cx="1737" cy="4333"/>
            </a:xfrm>
            <a:custGeom>
              <a:avLst/>
              <a:gdLst>
                <a:gd name="T0" fmla="*/ 494 w 1737"/>
                <a:gd name="T1" fmla="*/ 4491 h 4320"/>
                <a:gd name="T2" fmla="*/ 1737 w 1737"/>
                <a:gd name="T3" fmla="*/ 4503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491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未知"/>
            <p:cNvSpPr>
              <a:spLocks/>
            </p:cNvSpPr>
            <p:nvPr/>
          </p:nvSpPr>
          <p:spPr bwMode="auto">
            <a:xfrm>
              <a:off x="0" y="2"/>
              <a:ext cx="1737" cy="4329"/>
            </a:xfrm>
            <a:custGeom>
              <a:avLst/>
              <a:gdLst>
                <a:gd name="T0" fmla="*/ 494 w 1737"/>
                <a:gd name="T1" fmla="*/ 4435 h 4320"/>
                <a:gd name="T2" fmla="*/ 1737 w 1737"/>
                <a:gd name="T3" fmla="*/ 4446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435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未知"/>
            <p:cNvSpPr>
              <a:spLocks/>
            </p:cNvSpPr>
            <p:nvPr/>
          </p:nvSpPr>
          <p:spPr bwMode="auto">
            <a:xfrm>
              <a:off x="3744" y="5"/>
              <a:ext cx="1739" cy="4330"/>
            </a:xfrm>
            <a:custGeom>
              <a:avLst/>
              <a:gdLst>
                <a:gd name="T0" fmla="*/ 494 w 1739"/>
                <a:gd name="T1" fmla="*/ 3310 h 4420"/>
                <a:gd name="T2" fmla="*/ 1739 w 1739"/>
                <a:gd name="T3" fmla="*/ 3314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3310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未知"/>
            <p:cNvSpPr>
              <a:spLocks/>
            </p:cNvSpPr>
            <p:nvPr/>
          </p:nvSpPr>
          <p:spPr bwMode="auto">
            <a:xfrm>
              <a:off x="1920" y="0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144 h 4338"/>
                <a:gd name="T4" fmla="*/ 2080 w 2080"/>
                <a:gd name="T5" fmla="*/ 4144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未知"/>
            <p:cNvSpPr>
              <a:spLocks/>
            </p:cNvSpPr>
            <p:nvPr/>
          </p:nvSpPr>
          <p:spPr bwMode="auto">
            <a:xfrm>
              <a:off x="117" y="106"/>
              <a:ext cx="3504" cy="1536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0" name="未知"/>
            <p:cNvSpPr>
              <a:spLocks/>
            </p:cNvSpPr>
            <p:nvPr/>
          </p:nvSpPr>
          <p:spPr bwMode="auto">
            <a:xfrm rot="2702961" flipH="1">
              <a:off x="810" y="775"/>
              <a:ext cx="2544" cy="1008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1" name="未知"/>
            <p:cNvSpPr>
              <a:spLocks/>
            </p:cNvSpPr>
            <p:nvPr/>
          </p:nvSpPr>
          <p:spPr bwMode="auto">
            <a:xfrm>
              <a:off x="83" y="58"/>
              <a:ext cx="3504" cy="1536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2" name="未知"/>
            <p:cNvSpPr>
              <a:spLocks/>
            </p:cNvSpPr>
            <p:nvPr/>
          </p:nvSpPr>
          <p:spPr bwMode="auto">
            <a:xfrm rot="18704158">
              <a:off x="-984" y="1050"/>
              <a:ext cx="3504" cy="1536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3" name="未知"/>
            <p:cNvSpPr>
              <a:spLocks/>
            </p:cNvSpPr>
            <p:nvPr/>
          </p:nvSpPr>
          <p:spPr bwMode="auto">
            <a:xfrm rot="19294860">
              <a:off x="1331" y="922"/>
              <a:ext cx="3594" cy="1721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4" name="未知"/>
            <p:cNvSpPr>
              <a:spLocks/>
            </p:cNvSpPr>
            <p:nvPr/>
          </p:nvSpPr>
          <p:spPr bwMode="auto">
            <a:xfrm rot="2084418" flipH="1">
              <a:off x="1859" y="874"/>
              <a:ext cx="3504" cy="1536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5" name="未知"/>
            <p:cNvSpPr>
              <a:spLocks/>
            </p:cNvSpPr>
            <p:nvPr/>
          </p:nvSpPr>
          <p:spPr bwMode="auto">
            <a:xfrm>
              <a:off x="4250" y="2"/>
              <a:ext cx="1089" cy="2285"/>
            </a:xfrm>
            <a:custGeom>
              <a:avLst/>
              <a:gdLst>
                <a:gd name="T0" fmla="*/ 0 w 1089"/>
                <a:gd name="T1" fmla="*/ 2265 h 2285"/>
                <a:gd name="T2" fmla="*/ 1030 w 1089"/>
                <a:gd name="T3" fmla="*/ 0 h 2285"/>
                <a:gd name="T4" fmla="*/ 1089 w 1089"/>
                <a:gd name="T5" fmla="*/ 0 h 2285"/>
                <a:gd name="T6" fmla="*/ 37 w 1089"/>
                <a:gd name="T7" fmla="*/ 2285 h 2285"/>
                <a:gd name="T8" fmla="*/ 0 w 1089"/>
                <a:gd name="T9" fmla="*/ 2265 h 2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0" y="2450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7" name="未知"/>
            <p:cNvSpPr>
              <a:spLocks/>
            </p:cNvSpPr>
            <p:nvPr/>
          </p:nvSpPr>
          <p:spPr bwMode="auto">
            <a:xfrm>
              <a:off x="1632" y="2496"/>
              <a:ext cx="1737" cy="382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未知"/>
            <p:cNvSpPr>
              <a:spLocks/>
            </p:cNvSpPr>
            <p:nvPr/>
          </p:nvSpPr>
          <p:spPr bwMode="auto">
            <a:xfrm>
              <a:off x="0" y="2496"/>
              <a:ext cx="1737" cy="381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未知"/>
            <p:cNvSpPr>
              <a:spLocks/>
            </p:cNvSpPr>
            <p:nvPr/>
          </p:nvSpPr>
          <p:spPr bwMode="auto">
            <a:xfrm>
              <a:off x="3744" y="2496"/>
              <a:ext cx="1739" cy="382"/>
            </a:xfrm>
            <a:custGeom>
              <a:avLst/>
              <a:gdLst>
                <a:gd name="T0" fmla="*/ 494 w 1739"/>
                <a:gd name="T1" fmla="*/ 0 h 4420"/>
                <a:gd name="T2" fmla="*/ 1739 w 1739"/>
                <a:gd name="T3" fmla="*/ 0 h 4420"/>
                <a:gd name="T4" fmla="*/ 524 w 1739"/>
                <a:gd name="T5" fmla="*/ 0 h 4420"/>
                <a:gd name="T6" fmla="*/ 0 w 1739"/>
                <a:gd name="T7" fmla="*/ 0 h 4420"/>
                <a:gd name="T8" fmla="*/ 494 w 1739"/>
                <a:gd name="T9" fmla="*/ 0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未知"/>
            <p:cNvSpPr>
              <a:spLocks/>
            </p:cNvSpPr>
            <p:nvPr/>
          </p:nvSpPr>
          <p:spPr bwMode="auto">
            <a:xfrm>
              <a:off x="1920" y="2496"/>
              <a:ext cx="2080" cy="381"/>
            </a:xfrm>
            <a:custGeom>
              <a:avLst/>
              <a:gdLst>
                <a:gd name="T0" fmla="*/ 0 w 2080"/>
                <a:gd name="T1" fmla="*/ 0 h 4338"/>
                <a:gd name="T2" fmla="*/ 1870 w 2080"/>
                <a:gd name="T3" fmla="*/ 0 h 4338"/>
                <a:gd name="T4" fmla="*/ 2080 w 2080"/>
                <a:gd name="T5" fmla="*/ 0 h 4338"/>
                <a:gd name="T6" fmla="*/ 1033 w 2080"/>
                <a:gd name="T7" fmla="*/ 0 h 4338"/>
                <a:gd name="T8" fmla="*/ 0 w 2080"/>
                <a:gd name="T9" fmla="*/ 0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7" y="2465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22" name="未知"/>
            <p:cNvSpPr>
              <a:spLocks/>
            </p:cNvSpPr>
            <p:nvPr/>
          </p:nvSpPr>
          <p:spPr bwMode="auto">
            <a:xfrm>
              <a:off x="2583" y="2458"/>
              <a:ext cx="1036" cy="420"/>
            </a:xfrm>
            <a:custGeom>
              <a:avLst/>
              <a:gdLst>
                <a:gd name="T0" fmla="*/ 1027 w 1036"/>
                <a:gd name="T1" fmla="*/ 0 h 420"/>
                <a:gd name="T2" fmla="*/ 0 w 1036"/>
                <a:gd name="T3" fmla="*/ 417 h 420"/>
                <a:gd name="T4" fmla="*/ 24 w 1036"/>
                <a:gd name="T5" fmla="*/ 420 h 420"/>
                <a:gd name="T6" fmla="*/ 1036 w 1036"/>
                <a:gd name="T7" fmla="*/ 16 h 420"/>
                <a:gd name="T8" fmla="*/ 1027 w 1036"/>
                <a:gd name="T9" fmla="*/ 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3" name="未知"/>
            <p:cNvSpPr>
              <a:spLocks/>
            </p:cNvSpPr>
            <p:nvPr/>
          </p:nvSpPr>
          <p:spPr bwMode="auto">
            <a:xfrm rot="18897039" flipH="1">
              <a:off x="1486" y="2426"/>
              <a:ext cx="1060" cy="480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4" name="未知"/>
            <p:cNvSpPr>
              <a:spLocks/>
            </p:cNvSpPr>
            <p:nvPr/>
          </p:nvSpPr>
          <p:spPr bwMode="auto">
            <a:xfrm rot="18897039" flipH="1">
              <a:off x="766" y="2426"/>
              <a:ext cx="1060" cy="480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5" name="未知"/>
            <p:cNvSpPr>
              <a:spLocks/>
            </p:cNvSpPr>
            <p:nvPr/>
          </p:nvSpPr>
          <p:spPr bwMode="auto">
            <a:xfrm rot="18897039" flipH="1">
              <a:off x="11" y="2402"/>
              <a:ext cx="1034" cy="487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6" name="未知"/>
            <p:cNvSpPr>
              <a:spLocks/>
            </p:cNvSpPr>
            <p:nvPr/>
          </p:nvSpPr>
          <p:spPr bwMode="auto">
            <a:xfrm flipH="1" flipV="1">
              <a:off x="576" y="2450"/>
              <a:ext cx="3552" cy="432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7" name="未知"/>
            <p:cNvSpPr>
              <a:spLocks/>
            </p:cNvSpPr>
            <p:nvPr/>
          </p:nvSpPr>
          <p:spPr bwMode="auto">
            <a:xfrm flipH="1" flipV="1">
              <a:off x="240" y="2450"/>
              <a:ext cx="1536" cy="432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8" name="未知"/>
            <p:cNvSpPr>
              <a:spLocks/>
            </p:cNvSpPr>
            <p:nvPr/>
          </p:nvSpPr>
          <p:spPr bwMode="auto">
            <a:xfrm flipH="1" flipV="1">
              <a:off x="3036" y="2498"/>
              <a:ext cx="1332" cy="383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9" name="未知"/>
            <p:cNvSpPr>
              <a:spLocks/>
            </p:cNvSpPr>
            <p:nvPr/>
          </p:nvSpPr>
          <p:spPr bwMode="auto">
            <a:xfrm flipH="1" flipV="1">
              <a:off x="3984" y="2450"/>
              <a:ext cx="1536" cy="432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30" name="未知"/>
            <p:cNvSpPr>
              <a:spLocks/>
            </p:cNvSpPr>
            <p:nvPr/>
          </p:nvSpPr>
          <p:spPr bwMode="auto">
            <a:xfrm flipH="1" flipV="1">
              <a:off x="3456" y="2450"/>
              <a:ext cx="2304" cy="432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0" y="2471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32" name="Rectangle 30"/>
            <p:cNvSpPr>
              <a:spLocks noChangeArrowheads="1"/>
            </p:cNvSpPr>
            <p:nvPr/>
          </p:nvSpPr>
          <p:spPr bwMode="auto">
            <a:xfrm>
              <a:off x="0" y="2889"/>
              <a:ext cx="5760" cy="57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33" name="Rectangle 31"/>
            <p:cNvSpPr>
              <a:spLocks noChangeArrowheads="1"/>
            </p:cNvSpPr>
            <p:nvPr/>
          </p:nvSpPr>
          <p:spPr bwMode="auto">
            <a:xfrm>
              <a:off x="0" y="3417"/>
              <a:ext cx="5760" cy="9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pic>
          <p:nvPicPr>
            <p:cNvPr id="34" name="Picture 32" descr="BTZBUL1A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" y="1659"/>
              <a:ext cx="204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081" name="Rectangle 33"/>
          <p:cNvSpPr>
            <a:spLocks noGrp="1" noChangeArrowheads="1"/>
          </p:cNvSpPr>
          <p:nvPr>
            <p:ph type="ctrTitle"/>
          </p:nvPr>
        </p:nvSpPr>
        <p:spPr>
          <a:xfrm>
            <a:off x="1676400" y="1905000"/>
            <a:ext cx="7239000" cy="1905000"/>
          </a:xfrm>
        </p:spPr>
        <p:txBody>
          <a:bodyPr/>
          <a:lstStyle>
            <a:lvl1pPr algn="l"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2082" name="Rectangle 34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4572000"/>
            <a:ext cx="6400800" cy="1679575"/>
          </a:xfrm>
        </p:spPr>
        <p:txBody>
          <a:bodyPr anchor="ctr"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35" name="Rectangle 3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6" name="Rectangle 3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" name="Rectangle 3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1957D1-5FFC-40CD-B76C-771B0717962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6997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2BBA3B-2B17-4D20-8E60-9FB5791C7F9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4553506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50"/>
          <p:cNvGrpSpPr>
            <a:grpSpLocks/>
          </p:cNvGrpSpPr>
          <p:nvPr/>
        </p:nvGrpSpPr>
        <p:grpSpPr bwMode="auto">
          <a:xfrm>
            <a:off x="0" y="-14288"/>
            <a:ext cx="9155113" cy="6884988"/>
            <a:chOff x="0" y="-9"/>
            <a:chExt cx="5767" cy="4337"/>
          </a:xfrm>
        </p:grpSpPr>
        <p:sp>
          <p:nvSpPr>
            <p:cNvPr id="5" name="Freeform 4"/>
            <p:cNvSpPr>
              <a:spLocks/>
            </p:cNvSpPr>
            <p:nvPr/>
          </p:nvSpPr>
          <p:spPr bwMode="hidden">
            <a:xfrm>
              <a:off x="1632" y="-5"/>
              <a:ext cx="1737" cy="4333"/>
            </a:xfrm>
            <a:custGeom>
              <a:avLst/>
              <a:gdLst>
                <a:gd name="T0" fmla="*/ 494 w 1737"/>
                <a:gd name="T1" fmla="*/ 4561 h 4320"/>
                <a:gd name="T2" fmla="*/ 1737 w 1737"/>
                <a:gd name="T3" fmla="*/ 4573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561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Freeform 5"/>
            <p:cNvSpPr>
              <a:spLocks/>
            </p:cNvSpPr>
            <p:nvPr/>
          </p:nvSpPr>
          <p:spPr bwMode="hidden">
            <a:xfrm>
              <a:off x="0" y="-7"/>
              <a:ext cx="1737" cy="4329"/>
            </a:xfrm>
            <a:custGeom>
              <a:avLst/>
              <a:gdLst>
                <a:gd name="T0" fmla="*/ 494 w 1737"/>
                <a:gd name="T1" fmla="*/ 4480 h 4320"/>
                <a:gd name="T2" fmla="*/ 1737 w 1737"/>
                <a:gd name="T3" fmla="*/ 4491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48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hidden">
            <a:xfrm>
              <a:off x="3744" y="-4"/>
              <a:ext cx="1739" cy="4330"/>
            </a:xfrm>
            <a:custGeom>
              <a:avLst/>
              <a:gdLst>
                <a:gd name="T0" fmla="*/ 494 w 1739"/>
                <a:gd name="T1" fmla="*/ 2987 h 4420"/>
                <a:gd name="T2" fmla="*/ 1739 w 1739"/>
                <a:gd name="T3" fmla="*/ 2991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2987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hidden">
            <a:xfrm>
              <a:off x="1920" y="-9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079 h 4338"/>
                <a:gd name="T4" fmla="*/ 2080 w 2080"/>
                <a:gd name="T5" fmla="*/ 4079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hidden">
            <a:xfrm>
              <a:off x="117" y="97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hidden">
            <a:xfrm rot="2702961" flipH="1">
              <a:off x="810" y="766"/>
              <a:ext cx="2544" cy="1008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1" name="Freeform 13"/>
            <p:cNvSpPr>
              <a:spLocks/>
            </p:cNvSpPr>
            <p:nvPr/>
          </p:nvSpPr>
          <p:spPr bwMode="hidden">
            <a:xfrm>
              <a:off x="83" y="49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2" name="Freeform 14"/>
            <p:cNvSpPr>
              <a:spLocks/>
            </p:cNvSpPr>
            <p:nvPr/>
          </p:nvSpPr>
          <p:spPr bwMode="hidden">
            <a:xfrm rot="-2895842">
              <a:off x="-984" y="1041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3" name="Freeform 15"/>
            <p:cNvSpPr>
              <a:spLocks/>
            </p:cNvSpPr>
            <p:nvPr/>
          </p:nvSpPr>
          <p:spPr bwMode="hidden">
            <a:xfrm rot="-2305141">
              <a:off x="1331" y="913"/>
              <a:ext cx="3594" cy="1735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Freeform 16"/>
            <p:cNvSpPr>
              <a:spLocks/>
            </p:cNvSpPr>
            <p:nvPr/>
          </p:nvSpPr>
          <p:spPr bwMode="hidden">
            <a:xfrm rot="2084418" flipH="1">
              <a:off x="1859" y="865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5" name="Freeform 17"/>
            <p:cNvSpPr>
              <a:spLocks/>
            </p:cNvSpPr>
            <p:nvPr/>
          </p:nvSpPr>
          <p:spPr bwMode="hidden">
            <a:xfrm>
              <a:off x="4250" y="-7"/>
              <a:ext cx="1089" cy="2285"/>
            </a:xfrm>
            <a:custGeom>
              <a:avLst/>
              <a:gdLst/>
              <a:ahLst/>
              <a:cxnLst>
                <a:cxn ang="0">
                  <a:pos x="0" y="2265"/>
                </a:cxn>
                <a:cxn ang="0">
                  <a:pos x="1030" y="0"/>
                </a:cxn>
                <a:cxn ang="0">
                  <a:pos x="1089" y="0"/>
                </a:cxn>
                <a:cxn ang="0">
                  <a:pos x="37" y="2285"/>
                </a:cxn>
                <a:cxn ang="0">
                  <a:pos x="0" y="2265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6" name="Rectangle 18"/>
            <p:cNvSpPr>
              <a:spLocks noChangeArrowheads="1"/>
            </p:cNvSpPr>
            <p:nvPr/>
          </p:nvSpPr>
          <p:spPr bwMode="invGray">
            <a:xfrm>
              <a:off x="0" y="2441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17" name="Freeform 20"/>
            <p:cNvSpPr>
              <a:spLocks/>
            </p:cNvSpPr>
            <p:nvPr/>
          </p:nvSpPr>
          <p:spPr bwMode="invGray">
            <a:xfrm>
              <a:off x="1632" y="2487"/>
              <a:ext cx="1737" cy="382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Freeform 21"/>
            <p:cNvSpPr>
              <a:spLocks/>
            </p:cNvSpPr>
            <p:nvPr/>
          </p:nvSpPr>
          <p:spPr bwMode="invGray">
            <a:xfrm>
              <a:off x="0" y="2487"/>
              <a:ext cx="1737" cy="381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invGray">
            <a:xfrm>
              <a:off x="3744" y="2487"/>
              <a:ext cx="1739" cy="382"/>
            </a:xfrm>
            <a:custGeom>
              <a:avLst/>
              <a:gdLst>
                <a:gd name="T0" fmla="*/ 494 w 1739"/>
                <a:gd name="T1" fmla="*/ 0 h 4420"/>
                <a:gd name="T2" fmla="*/ 1739 w 1739"/>
                <a:gd name="T3" fmla="*/ 0 h 4420"/>
                <a:gd name="T4" fmla="*/ 524 w 1739"/>
                <a:gd name="T5" fmla="*/ 0 h 4420"/>
                <a:gd name="T6" fmla="*/ 0 w 1739"/>
                <a:gd name="T7" fmla="*/ 0 h 4420"/>
                <a:gd name="T8" fmla="*/ 494 w 1739"/>
                <a:gd name="T9" fmla="*/ 0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Freeform 23"/>
            <p:cNvSpPr>
              <a:spLocks/>
            </p:cNvSpPr>
            <p:nvPr/>
          </p:nvSpPr>
          <p:spPr bwMode="invGray">
            <a:xfrm>
              <a:off x="1920" y="2487"/>
              <a:ext cx="2080" cy="381"/>
            </a:xfrm>
            <a:custGeom>
              <a:avLst/>
              <a:gdLst>
                <a:gd name="T0" fmla="*/ 0 w 2080"/>
                <a:gd name="T1" fmla="*/ 0 h 4338"/>
                <a:gd name="T2" fmla="*/ 1870 w 2080"/>
                <a:gd name="T3" fmla="*/ 0 h 4338"/>
                <a:gd name="T4" fmla="*/ 2080 w 2080"/>
                <a:gd name="T5" fmla="*/ 0 h 4338"/>
                <a:gd name="T6" fmla="*/ 1033 w 2080"/>
                <a:gd name="T7" fmla="*/ 0 h 4338"/>
                <a:gd name="T8" fmla="*/ 0 w 2080"/>
                <a:gd name="T9" fmla="*/ 0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Rectangle 27"/>
            <p:cNvSpPr>
              <a:spLocks noChangeArrowheads="1"/>
            </p:cNvSpPr>
            <p:nvPr/>
          </p:nvSpPr>
          <p:spPr bwMode="invGray">
            <a:xfrm>
              <a:off x="7" y="2456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22" name="Freeform 28"/>
            <p:cNvSpPr>
              <a:spLocks/>
            </p:cNvSpPr>
            <p:nvPr/>
          </p:nvSpPr>
          <p:spPr bwMode="invGray">
            <a:xfrm>
              <a:off x="2583" y="2449"/>
              <a:ext cx="1036" cy="420"/>
            </a:xfrm>
            <a:custGeom>
              <a:avLst/>
              <a:gdLst/>
              <a:ahLst/>
              <a:cxnLst>
                <a:cxn ang="0">
                  <a:pos x="1027" y="0"/>
                </a:cxn>
                <a:cxn ang="0">
                  <a:pos x="0" y="417"/>
                </a:cxn>
                <a:cxn ang="0">
                  <a:pos x="24" y="420"/>
                </a:cxn>
                <a:cxn ang="0">
                  <a:pos x="1036" y="16"/>
                </a:cxn>
                <a:cxn ang="0">
                  <a:pos x="1027" y="0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3" name="Freeform 29"/>
            <p:cNvSpPr>
              <a:spLocks/>
            </p:cNvSpPr>
            <p:nvPr/>
          </p:nvSpPr>
          <p:spPr bwMode="invGray">
            <a:xfrm rot="18897039" flipH="1">
              <a:off x="1486" y="2417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4" name="Freeform 30"/>
            <p:cNvSpPr>
              <a:spLocks/>
            </p:cNvSpPr>
            <p:nvPr/>
          </p:nvSpPr>
          <p:spPr bwMode="invGray">
            <a:xfrm rot="18897039" flipH="1">
              <a:off x="766" y="2417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5" name="Freeform 31"/>
            <p:cNvSpPr>
              <a:spLocks/>
            </p:cNvSpPr>
            <p:nvPr/>
          </p:nvSpPr>
          <p:spPr bwMode="invGray">
            <a:xfrm rot="18897039" flipH="1">
              <a:off x="31" y="2385"/>
              <a:ext cx="1034" cy="487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6" name="Freeform 32"/>
            <p:cNvSpPr>
              <a:spLocks/>
            </p:cNvSpPr>
            <p:nvPr/>
          </p:nvSpPr>
          <p:spPr bwMode="invGray">
            <a:xfrm flipH="1" flipV="1">
              <a:off x="576" y="2441"/>
              <a:ext cx="3552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7" name="Freeform 33"/>
            <p:cNvSpPr>
              <a:spLocks/>
            </p:cNvSpPr>
            <p:nvPr/>
          </p:nvSpPr>
          <p:spPr bwMode="invGray">
            <a:xfrm flipH="1" flipV="1">
              <a:off x="240" y="2441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8" name="Freeform 34"/>
            <p:cNvSpPr>
              <a:spLocks/>
            </p:cNvSpPr>
            <p:nvPr/>
          </p:nvSpPr>
          <p:spPr bwMode="invGray">
            <a:xfrm flipH="1" flipV="1">
              <a:off x="3036" y="2489"/>
              <a:ext cx="1332" cy="383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9" name="Freeform 35"/>
            <p:cNvSpPr>
              <a:spLocks/>
            </p:cNvSpPr>
            <p:nvPr/>
          </p:nvSpPr>
          <p:spPr bwMode="invGray">
            <a:xfrm flipH="1" flipV="1">
              <a:off x="3984" y="2441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" name="Freeform 36"/>
            <p:cNvSpPr>
              <a:spLocks/>
            </p:cNvSpPr>
            <p:nvPr/>
          </p:nvSpPr>
          <p:spPr bwMode="invGray">
            <a:xfrm flipH="1" flipV="1">
              <a:off x="3456" y="2441"/>
              <a:ext cx="2304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" name="Rectangle 37"/>
            <p:cNvSpPr>
              <a:spLocks noChangeArrowheads="1"/>
            </p:cNvSpPr>
            <p:nvPr/>
          </p:nvSpPr>
          <p:spPr bwMode="invGray">
            <a:xfrm>
              <a:off x="0" y="2462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2" name="Rectangle 45"/>
            <p:cNvSpPr>
              <a:spLocks noChangeArrowheads="1"/>
            </p:cNvSpPr>
            <p:nvPr/>
          </p:nvSpPr>
          <p:spPr bwMode="hidden">
            <a:xfrm>
              <a:off x="0" y="2880"/>
              <a:ext cx="5760" cy="57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33" name="Rectangle 46"/>
            <p:cNvSpPr>
              <a:spLocks noChangeArrowheads="1"/>
            </p:cNvSpPr>
            <p:nvPr/>
          </p:nvSpPr>
          <p:spPr bwMode="hidden">
            <a:xfrm>
              <a:off x="0" y="3408"/>
              <a:ext cx="5760" cy="9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pic>
          <p:nvPicPr>
            <p:cNvPr id="34" name="Picture 43" descr="BTZBUL1A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" y="1650"/>
              <a:ext cx="204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230" name="Rectangle 38"/>
          <p:cNvSpPr>
            <a:spLocks noGrp="1" noChangeArrowheads="1"/>
          </p:cNvSpPr>
          <p:nvPr>
            <p:ph type="ctrTitle"/>
          </p:nvPr>
        </p:nvSpPr>
        <p:spPr>
          <a:xfrm>
            <a:off x="1676400" y="1905000"/>
            <a:ext cx="7239000" cy="1905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8231" name="Rectangle 39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4572000"/>
            <a:ext cx="6400800" cy="1679575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5" name="Rectangle 40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6" name="Rectangle 41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" name="Rectangle 4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5C37DA-D91F-44E0-ABB8-6DC2B121857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41448524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2C0D49-72F0-48AA-B821-C3083499630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213670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395280-CF2A-4325-9901-B44643A5DC7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1578128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2400" y="1524000"/>
            <a:ext cx="4343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343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F3D326-E939-4483-9FFD-4F4471CD28D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5173872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CFB1FB-9C9A-458A-8DDF-6E43B790330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2353907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18EC0D-D385-4122-A571-149FAD3DF3F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2774951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24BE00-1EF2-4FB0-9782-FA94FEBFAD0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0434722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62DF27-3051-42D1-A46D-3B071416DA3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13323142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CC9371-490B-4445-8915-69BE310BC52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0066372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BDC99D-63FD-4934-B3B9-A2FFF247F6A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811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800100"/>
            <a:ext cx="1943100" cy="52959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800100"/>
            <a:ext cx="5676900" cy="52959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725EC2-EAF0-4AB9-9873-728604C5432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2386295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304800"/>
            <a:ext cx="2209800" cy="5791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2400" y="304800"/>
            <a:ext cx="6477000" cy="5791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6BDD1-F725-4574-BF1B-C22EA5CA241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4462595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7772400" cy="82391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52400" y="1524000"/>
            <a:ext cx="434340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34340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9401E4-4D0D-4CBA-B023-AD1F99AE25D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6507324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50"/>
          <p:cNvGrpSpPr>
            <a:grpSpLocks/>
          </p:cNvGrpSpPr>
          <p:nvPr/>
        </p:nvGrpSpPr>
        <p:grpSpPr bwMode="auto">
          <a:xfrm>
            <a:off x="0" y="-14288"/>
            <a:ext cx="9155113" cy="6884988"/>
            <a:chOff x="0" y="-9"/>
            <a:chExt cx="5767" cy="4337"/>
          </a:xfrm>
        </p:grpSpPr>
        <p:sp>
          <p:nvSpPr>
            <p:cNvPr id="5" name="Freeform 4"/>
            <p:cNvSpPr>
              <a:spLocks/>
            </p:cNvSpPr>
            <p:nvPr/>
          </p:nvSpPr>
          <p:spPr bwMode="hidden">
            <a:xfrm>
              <a:off x="1632" y="-5"/>
              <a:ext cx="1737" cy="4333"/>
            </a:xfrm>
            <a:custGeom>
              <a:avLst/>
              <a:gdLst>
                <a:gd name="T0" fmla="*/ 494 w 1737"/>
                <a:gd name="T1" fmla="*/ 4413 h 4320"/>
                <a:gd name="T2" fmla="*/ 1737 w 1737"/>
                <a:gd name="T3" fmla="*/ 4424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413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Freeform 5"/>
            <p:cNvSpPr>
              <a:spLocks/>
            </p:cNvSpPr>
            <p:nvPr/>
          </p:nvSpPr>
          <p:spPr bwMode="hidden">
            <a:xfrm>
              <a:off x="0" y="-7"/>
              <a:ext cx="1737" cy="4329"/>
            </a:xfrm>
            <a:custGeom>
              <a:avLst/>
              <a:gdLst>
                <a:gd name="T0" fmla="*/ 494 w 1737"/>
                <a:gd name="T1" fmla="*/ 4381 h 4320"/>
                <a:gd name="T2" fmla="*/ 1737 w 1737"/>
                <a:gd name="T3" fmla="*/ 4392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81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hidden">
            <a:xfrm>
              <a:off x="3744" y="-4"/>
              <a:ext cx="1739" cy="4330"/>
            </a:xfrm>
            <a:custGeom>
              <a:avLst/>
              <a:gdLst>
                <a:gd name="T0" fmla="*/ 494 w 1739"/>
                <a:gd name="T1" fmla="*/ 3745 h 4420"/>
                <a:gd name="T2" fmla="*/ 1739 w 1739"/>
                <a:gd name="T3" fmla="*/ 3749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3745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hidden">
            <a:xfrm>
              <a:off x="1920" y="-9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226 h 4338"/>
                <a:gd name="T4" fmla="*/ 2080 w 2080"/>
                <a:gd name="T5" fmla="*/ 4226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hidden">
            <a:xfrm>
              <a:off x="117" y="97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hidden">
            <a:xfrm rot="2702961" flipH="1">
              <a:off x="810" y="766"/>
              <a:ext cx="2544" cy="1008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1" name="Freeform 13"/>
            <p:cNvSpPr>
              <a:spLocks/>
            </p:cNvSpPr>
            <p:nvPr/>
          </p:nvSpPr>
          <p:spPr bwMode="hidden">
            <a:xfrm>
              <a:off x="83" y="49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2" name="Freeform 14"/>
            <p:cNvSpPr>
              <a:spLocks/>
            </p:cNvSpPr>
            <p:nvPr/>
          </p:nvSpPr>
          <p:spPr bwMode="hidden">
            <a:xfrm rot="-2895842">
              <a:off x="-984" y="1041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3" name="Freeform 15"/>
            <p:cNvSpPr>
              <a:spLocks/>
            </p:cNvSpPr>
            <p:nvPr/>
          </p:nvSpPr>
          <p:spPr bwMode="hidden">
            <a:xfrm rot="-2305141">
              <a:off x="1331" y="913"/>
              <a:ext cx="3594" cy="1735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Freeform 16"/>
            <p:cNvSpPr>
              <a:spLocks/>
            </p:cNvSpPr>
            <p:nvPr/>
          </p:nvSpPr>
          <p:spPr bwMode="hidden">
            <a:xfrm rot="2084418" flipH="1">
              <a:off x="1859" y="865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5" name="Freeform 17"/>
            <p:cNvSpPr>
              <a:spLocks/>
            </p:cNvSpPr>
            <p:nvPr/>
          </p:nvSpPr>
          <p:spPr bwMode="hidden">
            <a:xfrm>
              <a:off x="4250" y="-7"/>
              <a:ext cx="1089" cy="2285"/>
            </a:xfrm>
            <a:custGeom>
              <a:avLst/>
              <a:gdLst/>
              <a:ahLst/>
              <a:cxnLst>
                <a:cxn ang="0">
                  <a:pos x="0" y="2265"/>
                </a:cxn>
                <a:cxn ang="0">
                  <a:pos x="1030" y="0"/>
                </a:cxn>
                <a:cxn ang="0">
                  <a:pos x="1089" y="0"/>
                </a:cxn>
                <a:cxn ang="0">
                  <a:pos x="37" y="2285"/>
                </a:cxn>
                <a:cxn ang="0">
                  <a:pos x="0" y="2265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6" name="Rectangle 18"/>
            <p:cNvSpPr>
              <a:spLocks noChangeArrowheads="1"/>
            </p:cNvSpPr>
            <p:nvPr/>
          </p:nvSpPr>
          <p:spPr bwMode="invGray">
            <a:xfrm>
              <a:off x="0" y="2441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baseline="0" smtClean="0">
                <a:solidFill>
                  <a:srgbClr val="FFFFFF"/>
                </a:solidFill>
              </a:endParaRPr>
            </a:p>
          </p:txBody>
        </p:sp>
        <p:sp>
          <p:nvSpPr>
            <p:cNvPr id="17" name="Freeform 20"/>
            <p:cNvSpPr>
              <a:spLocks/>
            </p:cNvSpPr>
            <p:nvPr/>
          </p:nvSpPr>
          <p:spPr bwMode="invGray">
            <a:xfrm>
              <a:off x="1632" y="2487"/>
              <a:ext cx="1737" cy="382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Freeform 21"/>
            <p:cNvSpPr>
              <a:spLocks/>
            </p:cNvSpPr>
            <p:nvPr/>
          </p:nvSpPr>
          <p:spPr bwMode="invGray">
            <a:xfrm>
              <a:off x="0" y="2487"/>
              <a:ext cx="1737" cy="381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invGray">
            <a:xfrm>
              <a:off x="3744" y="2487"/>
              <a:ext cx="1739" cy="382"/>
            </a:xfrm>
            <a:custGeom>
              <a:avLst/>
              <a:gdLst>
                <a:gd name="T0" fmla="*/ 494 w 1739"/>
                <a:gd name="T1" fmla="*/ 0 h 4420"/>
                <a:gd name="T2" fmla="*/ 1739 w 1739"/>
                <a:gd name="T3" fmla="*/ 0 h 4420"/>
                <a:gd name="T4" fmla="*/ 524 w 1739"/>
                <a:gd name="T5" fmla="*/ 0 h 4420"/>
                <a:gd name="T6" fmla="*/ 0 w 1739"/>
                <a:gd name="T7" fmla="*/ 0 h 4420"/>
                <a:gd name="T8" fmla="*/ 494 w 1739"/>
                <a:gd name="T9" fmla="*/ 0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Freeform 23"/>
            <p:cNvSpPr>
              <a:spLocks/>
            </p:cNvSpPr>
            <p:nvPr/>
          </p:nvSpPr>
          <p:spPr bwMode="invGray">
            <a:xfrm>
              <a:off x="1920" y="2487"/>
              <a:ext cx="2080" cy="381"/>
            </a:xfrm>
            <a:custGeom>
              <a:avLst/>
              <a:gdLst>
                <a:gd name="T0" fmla="*/ 0 w 2080"/>
                <a:gd name="T1" fmla="*/ 0 h 4338"/>
                <a:gd name="T2" fmla="*/ 1870 w 2080"/>
                <a:gd name="T3" fmla="*/ 0 h 4338"/>
                <a:gd name="T4" fmla="*/ 2080 w 2080"/>
                <a:gd name="T5" fmla="*/ 0 h 4338"/>
                <a:gd name="T6" fmla="*/ 1033 w 2080"/>
                <a:gd name="T7" fmla="*/ 0 h 4338"/>
                <a:gd name="T8" fmla="*/ 0 w 2080"/>
                <a:gd name="T9" fmla="*/ 0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Rectangle 27"/>
            <p:cNvSpPr>
              <a:spLocks noChangeArrowheads="1"/>
            </p:cNvSpPr>
            <p:nvPr/>
          </p:nvSpPr>
          <p:spPr bwMode="invGray">
            <a:xfrm>
              <a:off x="7" y="2456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baseline="0" smtClean="0">
                <a:solidFill>
                  <a:srgbClr val="FFFFFF"/>
                </a:solidFill>
              </a:endParaRPr>
            </a:p>
          </p:txBody>
        </p:sp>
        <p:sp>
          <p:nvSpPr>
            <p:cNvPr id="22" name="Freeform 28"/>
            <p:cNvSpPr>
              <a:spLocks/>
            </p:cNvSpPr>
            <p:nvPr/>
          </p:nvSpPr>
          <p:spPr bwMode="invGray">
            <a:xfrm>
              <a:off x="2583" y="2449"/>
              <a:ext cx="1036" cy="420"/>
            </a:xfrm>
            <a:custGeom>
              <a:avLst/>
              <a:gdLst/>
              <a:ahLst/>
              <a:cxnLst>
                <a:cxn ang="0">
                  <a:pos x="1027" y="0"/>
                </a:cxn>
                <a:cxn ang="0">
                  <a:pos x="0" y="417"/>
                </a:cxn>
                <a:cxn ang="0">
                  <a:pos x="24" y="420"/>
                </a:cxn>
                <a:cxn ang="0">
                  <a:pos x="1036" y="16"/>
                </a:cxn>
                <a:cxn ang="0">
                  <a:pos x="1027" y="0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3" name="Freeform 29"/>
            <p:cNvSpPr>
              <a:spLocks/>
            </p:cNvSpPr>
            <p:nvPr/>
          </p:nvSpPr>
          <p:spPr bwMode="invGray">
            <a:xfrm rot="18897039" flipH="1">
              <a:off x="1486" y="2417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4" name="Freeform 30"/>
            <p:cNvSpPr>
              <a:spLocks/>
            </p:cNvSpPr>
            <p:nvPr/>
          </p:nvSpPr>
          <p:spPr bwMode="invGray">
            <a:xfrm rot="18897039" flipH="1">
              <a:off x="766" y="2417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5" name="Freeform 31"/>
            <p:cNvSpPr>
              <a:spLocks/>
            </p:cNvSpPr>
            <p:nvPr/>
          </p:nvSpPr>
          <p:spPr bwMode="invGray">
            <a:xfrm rot="18897039" flipH="1">
              <a:off x="31" y="2385"/>
              <a:ext cx="1034" cy="487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6" name="Freeform 32"/>
            <p:cNvSpPr>
              <a:spLocks/>
            </p:cNvSpPr>
            <p:nvPr/>
          </p:nvSpPr>
          <p:spPr bwMode="invGray">
            <a:xfrm flipH="1" flipV="1">
              <a:off x="576" y="2441"/>
              <a:ext cx="3552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7" name="Freeform 33"/>
            <p:cNvSpPr>
              <a:spLocks/>
            </p:cNvSpPr>
            <p:nvPr/>
          </p:nvSpPr>
          <p:spPr bwMode="invGray">
            <a:xfrm flipH="1" flipV="1">
              <a:off x="240" y="2441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8" name="Freeform 34"/>
            <p:cNvSpPr>
              <a:spLocks/>
            </p:cNvSpPr>
            <p:nvPr/>
          </p:nvSpPr>
          <p:spPr bwMode="invGray">
            <a:xfrm flipH="1" flipV="1">
              <a:off x="3036" y="2489"/>
              <a:ext cx="1332" cy="383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9" name="Freeform 35"/>
            <p:cNvSpPr>
              <a:spLocks/>
            </p:cNvSpPr>
            <p:nvPr/>
          </p:nvSpPr>
          <p:spPr bwMode="invGray">
            <a:xfrm flipH="1" flipV="1">
              <a:off x="3984" y="2441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" name="Freeform 36"/>
            <p:cNvSpPr>
              <a:spLocks/>
            </p:cNvSpPr>
            <p:nvPr/>
          </p:nvSpPr>
          <p:spPr bwMode="invGray">
            <a:xfrm flipH="1" flipV="1">
              <a:off x="3456" y="2441"/>
              <a:ext cx="2304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" name="Rectangle 37"/>
            <p:cNvSpPr>
              <a:spLocks noChangeArrowheads="1"/>
            </p:cNvSpPr>
            <p:nvPr/>
          </p:nvSpPr>
          <p:spPr bwMode="invGray">
            <a:xfrm>
              <a:off x="0" y="2462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2" name="Rectangle 45"/>
            <p:cNvSpPr>
              <a:spLocks noChangeArrowheads="1"/>
            </p:cNvSpPr>
            <p:nvPr/>
          </p:nvSpPr>
          <p:spPr bwMode="hidden">
            <a:xfrm>
              <a:off x="0" y="2880"/>
              <a:ext cx="5760" cy="57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baseline="0" smtClean="0">
                <a:solidFill>
                  <a:srgbClr val="FFFFFF"/>
                </a:solidFill>
              </a:endParaRPr>
            </a:p>
          </p:txBody>
        </p:sp>
        <p:sp>
          <p:nvSpPr>
            <p:cNvPr id="33" name="Rectangle 46"/>
            <p:cNvSpPr>
              <a:spLocks noChangeArrowheads="1"/>
            </p:cNvSpPr>
            <p:nvPr/>
          </p:nvSpPr>
          <p:spPr bwMode="hidden">
            <a:xfrm>
              <a:off x="0" y="3408"/>
              <a:ext cx="5760" cy="9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baseline="0" smtClean="0">
                <a:solidFill>
                  <a:srgbClr val="FFFFFF"/>
                </a:solidFill>
              </a:endParaRPr>
            </a:p>
          </p:txBody>
        </p:sp>
        <p:pic>
          <p:nvPicPr>
            <p:cNvPr id="34" name="Picture 43" descr="BTZBUL1A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" y="1650"/>
              <a:ext cx="204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230" name="Rectangle 38"/>
          <p:cNvSpPr>
            <a:spLocks noGrp="1" noChangeArrowheads="1"/>
          </p:cNvSpPr>
          <p:nvPr>
            <p:ph type="ctrTitle"/>
          </p:nvPr>
        </p:nvSpPr>
        <p:spPr>
          <a:xfrm>
            <a:off x="1676400" y="1905000"/>
            <a:ext cx="7239000" cy="1905000"/>
          </a:xfrm>
        </p:spPr>
        <p:txBody>
          <a:bodyPr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8231" name="Rectangle 39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4572000"/>
            <a:ext cx="6400800" cy="1679575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5" name="Rectangle 40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6" name="Rectangle 41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" name="Rectangle 4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9463A273-8101-4862-A1B1-C20A701B21E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5771183"/>
      </p:ext>
    </p:extLst>
  </p:cSld>
  <p:clrMapOvr>
    <a:masterClrMapping/>
  </p:clrMapOvr>
  <p:transition>
    <p:random/>
  </p:transition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88B3E7E7-1BFD-4473-BAAF-0584A218455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7557755"/>
      </p:ext>
    </p:extLst>
  </p:cSld>
  <p:clrMapOvr>
    <a:masterClrMapping/>
  </p:clrMapOvr>
  <p:transition>
    <p:random/>
  </p:transition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7B946AD7-B532-4C37-9BF7-15D0E4CA264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6733961"/>
      </p:ext>
    </p:extLst>
  </p:cSld>
  <p:clrMapOvr>
    <a:masterClrMapping/>
  </p:clrMapOvr>
  <p:transition>
    <p:random/>
  </p:transition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79713CB6-CA9C-4E6F-8AA6-199D5485F82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08792636"/>
      </p:ext>
    </p:extLst>
  </p:cSld>
  <p:clrMapOvr>
    <a:masterClrMapping/>
  </p:clrMapOvr>
  <p:transition>
    <p:random/>
  </p:transition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1B772260-FBA5-4F07-A410-8B0EED038EB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959976"/>
      </p:ext>
    </p:extLst>
  </p:cSld>
  <p:clrMapOvr>
    <a:masterClrMapping/>
  </p:clrMapOvr>
  <p:transition>
    <p:random/>
  </p:transition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CB9216FE-90FF-451F-9FC6-E7FDFB3B612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7936882"/>
      </p:ext>
    </p:extLst>
  </p:cSld>
  <p:clrMapOvr>
    <a:masterClrMapping/>
  </p:clrMapOvr>
  <p:transition>
    <p:random/>
  </p:transition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55741B8F-5E24-45A1-A7A3-0333657693A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7556586"/>
      </p:ext>
    </p:extLst>
  </p:cSld>
  <p:clrMapOvr>
    <a:masterClrMapping/>
  </p:clrMapOvr>
  <p:transition>
    <p:random/>
  </p:transition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3D426C37-50A2-44A6-B655-EC28FCD64A1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2458444"/>
      </p:ext>
    </p:extLst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-6350"/>
            <a:ext cx="9155113" cy="6877050"/>
            <a:chOff x="0" y="0"/>
            <a:chExt cx="5767" cy="4337"/>
          </a:xfrm>
        </p:grpSpPr>
        <p:sp>
          <p:nvSpPr>
            <p:cNvPr id="5" name="未知"/>
            <p:cNvSpPr>
              <a:spLocks/>
            </p:cNvSpPr>
            <p:nvPr/>
          </p:nvSpPr>
          <p:spPr bwMode="auto">
            <a:xfrm>
              <a:off x="1632" y="4"/>
              <a:ext cx="1737" cy="4333"/>
            </a:xfrm>
            <a:custGeom>
              <a:avLst/>
              <a:gdLst>
                <a:gd name="T0" fmla="*/ 494 w 1737"/>
                <a:gd name="T1" fmla="*/ 4491 h 4320"/>
                <a:gd name="T2" fmla="*/ 1737 w 1737"/>
                <a:gd name="T3" fmla="*/ 4503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491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未知"/>
            <p:cNvSpPr>
              <a:spLocks/>
            </p:cNvSpPr>
            <p:nvPr/>
          </p:nvSpPr>
          <p:spPr bwMode="auto">
            <a:xfrm>
              <a:off x="0" y="2"/>
              <a:ext cx="1737" cy="4329"/>
            </a:xfrm>
            <a:custGeom>
              <a:avLst/>
              <a:gdLst>
                <a:gd name="T0" fmla="*/ 494 w 1737"/>
                <a:gd name="T1" fmla="*/ 4435 h 4320"/>
                <a:gd name="T2" fmla="*/ 1737 w 1737"/>
                <a:gd name="T3" fmla="*/ 4446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435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未知"/>
            <p:cNvSpPr>
              <a:spLocks/>
            </p:cNvSpPr>
            <p:nvPr/>
          </p:nvSpPr>
          <p:spPr bwMode="auto">
            <a:xfrm>
              <a:off x="3744" y="5"/>
              <a:ext cx="1739" cy="4330"/>
            </a:xfrm>
            <a:custGeom>
              <a:avLst/>
              <a:gdLst>
                <a:gd name="T0" fmla="*/ 494 w 1739"/>
                <a:gd name="T1" fmla="*/ 3310 h 4420"/>
                <a:gd name="T2" fmla="*/ 1739 w 1739"/>
                <a:gd name="T3" fmla="*/ 3314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3310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未知"/>
            <p:cNvSpPr>
              <a:spLocks/>
            </p:cNvSpPr>
            <p:nvPr/>
          </p:nvSpPr>
          <p:spPr bwMode="auto">
            <a:xfrm>
              <a:off x="1920" y="0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144 h 4338"/>
                <a:gd name="T4" fmla="*/ 2080 w 2080"/>
                <a:gd name="T5" fmla="*/ 4144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未知"/>
            <p:cNvSpPr>
              <a:spLocks/>
            </p:cNvSpPr>
            <p:nvPr/>
          </p:nvSpPr>
          <p:spPr bwMode="auto">
            <a:xfrm>
              <a:off x="117" y="106"/>
              <a:ext cx="3504" cy="1536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0" name="未知"/>
            <p:cNvSpPr>
              <a:spLocks/>
            </p:cNvSpPr>
            <p:nvPr/>
          </p:nvSpPr>
          <p:spPr bwMode="auto">
            <a:xfrm rot="2702961" flipH="1">
              <a:off x="810" y="775"/>
              <a:ext cx="2544" cy="1008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1" name="未知"/>
            <p:cNvSpPr>
              <a:spLocks/>
            </p:cNvSpPr>
            <p:nvPr/>
          </p:nvSpPr>
          <p:spPr bwMode="auto">
            <a:xfrm>
              <a:off x="83" y="58"/>
              <a:ext cx="3504" cy="1536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2" name="未知"/>
            <p:cNvSpPr>
              <a:spLocks/>
            </p:cNvSpPr>
            <p:nvPr/>
          </p:nvSpPr>
          <p:spPr bwMode="auto">
            <a:xfrm rot="18704158">
              <a:off x="-984" y="1050"/>
              <a:ext cx="3504" cy="1536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3" name="未知"/>
            <p:cNvSpPr>
              <a:spLocks/>
            </p:cNvSpPr>
            <p:nvPr/>
          </p:nvSpPr>
          <p:spPr bwMode="auto">
            <a:xfrm rot="19294860">
              <a:off x="1331" y="922"/>
              <a:ext cx="3594" cy="1735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4" name="未知"/>
            <p:cNvSpPr>
              <a:spLocks/>
            </p:cNvSpPr>
            <p:nvPr/>
          </p:nvSpPr>
          <p:spPr bwMode="auto">
            <a:xfrm rot="2084418" flipH="1">
              <a:off x="1859" y="874"/>
              <a:ext cx="3504" cy="1536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5" name="未知"/>
            <p:cNvSpPr>
              <a:spLocks/>
            </p:cNvSpPr>
            <p:nvPr/>
          </p:nvSpPr>
          <p:spPr bwMode="auto">
            <a:xfrm>
              <a:off x="4250" y="2"/>
              <a:ext cx="1089" cy="2285"/>
            </a:xfrm>
            <a:custGeom>
              <a:avLst/>
              <a:gdLst>
                <a:gd name="T0" fmla="*/ 0 w 1089"/>
                <a:gd name="T1" fmla="*/ 2265 h 2285"/>
                <a:gd name="T2" fmla="*/ 1030 w 1089"/>
                <a:gd name="T3" fmla="*/ 0 h 2285"/>
                <a:gd name="T4" fmla="*/ 1089 w 1089"/>
                <a:gd name="T5" fmla="*/ 0 h 2285"/>
                <a:gd name="T6" fmla="*/ 37 w 1089"/>
                <a:gd name="T7" fmla="*/ 2285 h 2285"/>
                <a:gd name="T8" fmla="*/ 0 w 1089"/>
                <a:gd name="T9" fmla="*/ 2265 h 2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0" y="2450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7" name="未知"/>
            <p:cNvSpPr>
              <a:spLocks/>
            </p:cNvSpPr>
            <p:nvPr/>
          </p:nvSpPr>
          <p:spPr bwMode="auto">
            <a:xfrm>
              <a:off x="1632" y="2496"/>
              <a:ext cx="1737" cy="382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未知"/>
            <p:cNvSpPr>
              <a:spLocks/>
            </p:cNvSpPr>
            <p:nvPr/>
          </p:nvSpPr>
          <p:spPr bwMode="auto">
            <a:xfrm>
              <a:off x="0" y="2496"/>
              <a:ext cx="1737" cy="381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未知"/>
            <p:cNvSpPr>
              <a:spLocks/>
            </p:cNvSpPr>
            <p:nvPr/>
          </p:nvSpPr>
          <p:spPr bwMode="auto">
            <a:xfrm>
              <a:off x="3744" y="2496"/>
              <a:ext cx="1739" cy="382"/>
            </a:xfrm>
            <a:custGeom>
              <a:avLst/>
              <a:gdLst>
                <a:gd name="T0" fmla="*/ 494 w 1739"/>
                <a:gd name="T1" fmla="*/ 0 h 4420"/>
                <a:gd name="T2" fmla="*/ 1739 w 1739"/>
                <a:gd name="T3" fmla="*/ 0 h 4420"/>
                <a:gd name="T4" fmla="*/ 524 w 1739"/>
                <a:gd name="T5" fmla="*/ 0 h 4420"/>
                <a:gd name="T6" fmla="*/ 0 w 1739"/>
                <a:gd name="T7" fmla="*/ 0 h 4420"/>
                <a:gd name="T8" fmla="*/ 494 w 1739"/>
                <a:gd name="T9" fmla="*/ 0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未知"/>
            <p:cNvSpPr>
              <a:spLocks/>
            </p:cNvSpPr>
            <p:nvPr/>
          </p:nvSpPr>
          <p:spPr bwMode="auto">
            <a:xfrm>
              <a:off x="1920" y="2496"/>
              <a:ext cx="2080" cy="381"/>
            </a:xfrm>
            <a:custGeom>
              <a:avLst/>
              <a:gdLst>
                <a:gd name="T0" fmla="*/ 0 w 2080"/>
                <a:gd name="T1" fmla="*/ 0 h 4338"/>
                <a:gd name="T2" fmla="*/ 1870 w 2080"/>
                <a:gd name="T3" fmla="*/ 0 h 4338"/>
                <a:gd name="T4" fmla="*/ 2080 w 2080"/>
                <a:gd name="T5" fmla="*/ 0 h 4338"/>
                <a:gd name="T6" fmla="*/ 1033 w 2080"/>
                <a:gd name="T7" fmla="*/ 0 h 4338"/>
                <a:gd name="T8" fmla="*/ 0 w 2080"/>
                <a:gd name="T9" fmla="*/ 0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7" y="2465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22" name="未知"/>
            <p:cNvSpPr>
              <a:spLocks/>
            </p:cNvSpPr>
            <p:nvPr/>
          </p:nvSpPr>
          <p:spPr bwMode="auto">
            <a:xfrm>
              <a:off x="2583" y="2458"/>
              <a:ext cx="1036" cy="420"/>
            </a:xfrm>
            <a:custGeom>
              <a:avLst/>
              <a:gdLst>
                <a:gd name="T0" fmla="*/ 1027 w 1036"/>
                <a:gd name="T1" fmla="*/ 0 h 420"/>
                <a:gd name="T2" fmla="*/ 0 w 1036"/>
                <a:gd name="T3" fmla="*/ 417 h 420"/>
                <a:gd name="T4" fmla="*/ 24 w 1036"/>
                <a:gd name="T5" fmla="*/ 420 h 420"/>
                <a:gd name="T6" fmla="*/ 1036 w 1036"/>
                <a:gd name="T7" fmla="*/ 16 h 420"/>
                <a:gd name="T8" fmla="*/ 1027 w 1036"/>
                <a:gd name="T9" fmla="*/ 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3" name="未知"/>
            <p:cNvSpPr>
              <a:spLocks/>
            </p:cNvSpPr>
            <p:nvPr/>
          </p:nvSpPr>
          <p:spPr bwMode="auto">
            <a:xfrm rot="18897039" flipH="1">
              <a:off x="1493" y="2426"/>
              <a:ext cx="1046" cy="480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4" name="未知"/>
            <p:cNvSpPr>
              <a:spLocks/>
            </p:cNvSpPr>
            <p:nvPr/>
          </p:nvSpPr>
          <p:spPr bwMode="auto">
            <a:xfrm rot="18897039" flipH="1">
              <a:off x="773" y="2426"/>
              <a:ext cx="1046" cy="480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5" name="未知"/>
            <p:cNvSpPr>
              <a:spLocks/>
            </p:cNvSpPr>
            <p:nvPr/>
          </p:nvSpPr>
          <p:spPr bwMode="auto">
            <a:xfrm rot="18897039" flipH="1">
              <a:off x="26" y="2396"/>
              <a:ext cx="1020" cy="487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6" name="未知"/>
            <p:cNvSpPr>
              <a:spLocks/>
            </p:cNvSpPr>
            <p:nvPr/>
          </p:nvSpPr>
          <p:spPr bwMode="auto">
            <a:xfrm flipH="1" flipV="1">
              <a:off x="576" y="2450"/>
              <a:ext cx="3552" cy="432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7" name="未知"/>
            <p:cNvSpPr>
              <a:spLocks/>
            </p:cNvSpPr>
            <p:nvPr/>
          </p:nvSpPr>
          <p:spPr bwMode="auto">
            <a:xfrm flipH="1" flipV="1">
              <a:off x="240" y="2450"/>
              <a:ext cx="1536" cy="432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8" name="未知"/>
            <p:cNvSpPr>
              <a:spLocks/>
            </p:cNvSpPr>
            <p:nvPr/>
          </p:nvSpPr>
          <p:spPr bwMode="auto">
            <a:xfrm flipH="1" flipV="1">
              <a:off x="3036" y="2498"/>
              <a:ext cx="1332" cy="383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9" name="未知"/>
            <p:cNvSpPr>
              <a:spLocks/>
            </p:cNvSpPr>
            <p:nvPr/>
          </p:nvSpPr>
          <p:spPr bwMode="auto">
            <a:xfrm flipH="1" flipV="1">
              <a:off x="3984" y="2450"/>
              <a:ext cx="1536" cy="432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30" name="未知"/>
            <p:cNvSpPr>
              <a:spLocks/>
            </p:cNvSpPr>
            <p:nvPr/>
          </p:nvSpPr>
          <p:spPr bwMode="auto">
            <a:xfrm flipH="1" flipV="1">
              <a:off x="3456" y="2450"/>
              <a:ext cx="2304" cy="432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0" y="2471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32" name="Rectangle 30"/>
            <p:cNvSpPr>
              <a:spLocks noChangeArrowheads="1"/>
            </p:cNvSpPr>
            <p:nvPr/>
          </p:nvSpPr>
          <p:spPr bwMode="auto">
            <a:xfrm>
              <a:off x="0" y="2889"/>
              <a:ext cx="5760" cy="57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33" name="Rectangle 31"/>
            <p:cNvSpPr>
              <a:spLocks noChangeArrowheads="1"/>
            </p:cNvSpPr>
            <p:nvPr/>
          </p:nvSpPr>
          <p:spPr bwMode="auto">
            <a:xfrm>
              <a:off x="0" y="3417"/>
              <a:ext cx="5760" cy="9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pic>
          <p:nvPicPr>
            <p:cNvPr id="34" name="Picture 32" descr="BTZBUL1A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" y="1659"/>
              <a:ext cx="204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129" name="Rectangle 33"/>
          <p:cNvSpPr>
            <a:spLocks noGrp="1" noChangeArrowheads="1"/>
          </p:cNvSpPr>
          <p:nvPr>
            <p:ph type="ctrTitle"/>
          </p:nvPr>
        </p:nvSpPr>
        <p:spPr>
          <a:xfrm>
            <a:off x="1676400" y="1905000"/>
            <a:ext cx="7239000" cy="1905000"/>
          </a:xfrm>
        </p:spPr>
        <p:txBody>
          <a:bodyPr/>
          <a:lstStyle>
            <a:lvl1pPr algn="l"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4130" name="Rectangle 34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4572000"/>
            <a:ext cx="6400800" cy="1679575"/>
          </a:xfrm>
        </p:spPr>
        <p:txBody>
          <a:bodyPr anchor="ctr"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35" name="Rectangle 3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6" name="Rectangle 3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" name="Rectangle 3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E85061-74C3-4D82-88D8-A1E73C0C49F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2732892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55A62B24-EE9A-42FA-A013-0C6C59DE152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9166975"/>
      </p:ext>
    </p:extLst>
  </p:cSld>
  <p:clrMapOvr>
    <a:masterClrMapping/>
  </p:clrMapOvr>
  <p:transition>
    <p:random/>
  </p:transition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FC4C75D6-6701-4F3E-8857-44A19837415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0371230"/>
      </p:ext>
    </p:extLst>
  </p:cSld>
  <p:clrMapOvr>
    <a:masterClrMapping/>
  </p:clrMapOvr>
  <p:transition>
    <p:random/>
  </p:transition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800100"/>
            <a:ext cx="1943100" cy="52959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800100"/>
            <a:ext cx="5676900" cy="52959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B4480D28-634B-4E1C-BBE2-F1A08064E0E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5664871"/>
      </p:ext>
    </p:extLst>
  </p:cSld>
  <p:clrMapOvr>
    <a:masterClrMapping/>
  </p:clrMapOvr>
  <p:transition>
    <p:random/>
  </p:transition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-4763"/>
            <a:ext cx="9155113" cy="6875463"/>
            <a:chOff x="0" y="0"/>
            <a:chExt cx="5767" cy="4337"/>
          </a:xfrm>
        </p:grpSpPr>
        <p:sp>
          <p:nvSpPr>
            <p:cNvPr id="5" name="未知"/>
            <p:cNvSpPr>
              <a:spLocks/>
            </p:cNvSpPr>
            <p:nvPr/>
          </p:nvSpPr>
          <p:spPr bwMode="auto">
            <a:xfrm>
              <a:off x="1632" y="4"/>
              <a:ext cx="1737" cy="4333"/>
            </a:xfrm>
            <a:custGeom>
              <a:avLst/>
              <a:gdLst>
                <a:gd name="T0" fmla="*/ 494 w 1737"/>
                <a:gd name="T1" fmla="*/ 4374 h 4320"/>
                <a:gd name="T2" fmla="*/ 1737 w 1737"/>
                <a:gd name="T3" fmla="*/ 4385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74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kumimoji="1"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6" name="未知"/>
            <p:cNvSpPr>
              <a:spLocks/>
            </p:cNvSpPr>
            <p:nvPr/>
          </p:nvSpPr>
          <p:spPr bwMode="auto">
            <a:xfrm>
              <a:off x="0" y="2"/>
              <a:ext cx="1737" cy="4329"/>
            </a:xfrm>
            <a:custGeom>
              <a:avLst/>
              <a:gdLst>
                <a:gd name="T0" fmla="*/ 494 w 1737"/>
                <a:gd name="T1" fmla="*/ 4354 h 4320"/>
                <a:gd name="T2" fmla="*/ 1737 w 1737"/>
                <a:gd name="T3" fmla="*/ 4365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54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kumimoji="1"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7" name="未知"/>
            <p:cNvSpPr>
              <a:spLocks/>
            </p:cNvSpPr>
            <p:nvPr/>
          </p:nvSpPr>
          <p:spPr bwMode="auto">
            <a:xfrm>
              <a:off x="3744" y="5"/>
              <a:ext cx="1739" cy="4330"/>
            </a:xfrm>
            <a:custGeom>
              <a:avLst/>
              <a:gdLst>
                <a:gd name="T0" fmla="*/ 494 w 1739"/>
                <a:gd name="T1" fmla="*/ 3983 h 4420"/>
                <a:gd name="T2" fmla="*/ 1739 w 1739"/>
                <a:gd name="T3" fmla="*/ 3988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3983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kumimoji="1"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8" name="未知"/>
            <p:cNvSpPr>
              <a:spLocks/>
            </p:cNvSpPr>
            <p:nvPr/>
          </p:nvSpPr>
          <p:spPr bwMode="auto">
            <a:xfrm>
              <a:off x="1920" y="0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268 h 4338"/>
                <a:gd name="T4" fmla="*/ 2080 w 2080"/>
                <a:gd name="T5" fmla="*/ 4268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kumimoji="1"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9" name="未知"/>
            <p:cNvSpPr>
              <a:spLocks/>
            </p:cNvSpPr>
            <p:nvPr/>
          </p:nvSpPr>
          <p:spPr bwMode="auto">
            <a:xfrm>
              <a:off x="117" y="106"/>
              <a:ext cx="3504" cy="1536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" name="未知"/>
            <p:cNvSpPr>
              <a:spLocks/>
            </p:cNvSpPr>
            <p:nvPr/>
          </p:nvSpPr>
          <p:spPr bwMode="auto">
            <a:xfrm rot="2702961" flipH="1">
              <a:off x="810" y="775"/>
              <a:ext cx="2544" cy="1008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1" name="未知"/>
            <p:cNvSpPr>
              <a:spLocks/>
            </p:cNvSpPr>
            <p:nvPr/>
          </p:nvSpPr>
          <p:spPr bwMode="auto">
            <a:xfrm>
              <a:off x="83" y="58"/>
              <a:ext cx="3504" cy="1536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2" name="未知"/>
            <p:cNvSpPr>
              <a:spLocks/>
            </p:cNvSpPr>
            <p:nvPr/>
          </p:nvSpPr>
          <p:spPr bwMode="auto">
            <a:xfrm rot="18704158">
              <a:off x="-984" y="1050"/>
              <a:ext cx="3504" cy="1536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3" name="未知"/>
            <p:cNvSpPr>
              <a:spLocks/>
            </p:cNvSpPr>
            <p:nvPr/>
          </p:nvSpPr>
          <p:spPr bwMode="auto">
            <a:xfrm rot="19294860">
              <a:off x="1331" y="922"/>
              <a:ext cx="3594" cy="1730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未知"/>
            <p:cNvSpPr>
              <a:spLocks/>
            </p:cNvSpPr>
            <p:nvPr/>
          </p:nvSpPr>
          <p:spPr bwMode="auto">
            <a:xfrm rot="2084418" flipH="1">
              <a:off x="1859" y="874"/>
              <a:ext cx="3504" cy="1536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5" name="未知"/>
            <p:cNvSpPr>
              <a:spLocks/>
            </p:cNvSpPr>
            <p:nvPr/>
          </p:nvSpPr>
          <p:spPr bwMode="auto">
            <a:xfrm>
              <a:off x="4250" y="2"/>
              <a:ext cx="1089" cy="2285"/>
            </a:xfrm>
            <a:custGeom>
              <a:avLst/>
              <a:gdLst>
                <a:gd name="T0" fmla="*/ 0 w 1089"/>
                <a:gd name="T1" fmla="*/ 2265 h 2285"/>
                <a:gd name="T2" fmla="*/ 1030 w 1089"/>
                <a:gd name="T3" fmla="*/ 0 h 2285"/>
                <a:gd name="T4" fmla="*/ 1089 w 1089"/>
                <a:gd name="T5" fmla="*/ 0 h 2285"/>
                <a:gd name="T6" fmla="*/ 37 w 1089"/>
                <a:gd name="T7" fmla="*/ 2285 h 2285"/>
                <a:gd name="T8" fmla="*/ 0 w 1089"/>
                <a:gd name="T9" fmla="*/ 2265 h 2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0" y="2450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17" name="未知"/>
            <p:cNvSpPr>
              <a:spLocks/>
            </p:cNvSpPr>
            <p:nvPr/>
          </p:nvSpPr>
          <p:spPr bwMode="auto">
            <a:xfrm>
              <a:off x="1632" y="2496"/>
              <a:ext cx="1737" cy="382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kumimoji="1"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18" name="未知"/>
            <p:cNvSpPr>
              <a:spLocks/>
            </p:cNvSpPr>
            <p:nvPr/>
          </p:nvSpPr>
          <p:spPr bwMode="auto">
            <a:xfrm>
              <a:off x="0" y="2496"/>
              <a:ext cx="1737" cy="381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kumimoji="1"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19" name="未知"/>
            <p:cNvSpPr>
              <a:spLocks/>
            </p:cNvSpPr>
            <p:nvPr/>
          </p:nvSpPr>
          <p:spPr bwMode="auto">
            <a:xfrm>
              <a:off x="3744" y="2496"/>
              <a:ext cx="1739" cy="382"/>
            </a:xfrm>
            <a:custGeom>
              <a:avLst/>
              <a:gdLst>
                <a:gd name="T0" fmla="*/ 494 w 1739"/>
                <a:gd name="T1" fmla="*/ 0 h 4420"/>
                <a:gd name="T2" fmla="*/ 1739 w 1739"/>
                <a:gd name="T3" fmla="*/ 0 h 4420"/>
                <a:gd name="T4" fmla="*/ 524 w 1739"/>
                <a:gd name="T5" fmla="*/ 0 h 4420"/>
                <a:gd name="T6" fmla="*/ 0 w 1739"/>
                <a:gd name="T7" fmla="*/ 0 h 4420"/>
                <a:gd name="T8" fmla="*/ 494 w 1739"/>
                <a:gd name="T9" fmla="*/ 0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kumimoji="1"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20" name="未知"/>
            <p:cNvSpPr>
              <a:spLocks/>
            </p:cNvSpPr>
            <p:nvPr/>
          </p:nvSpPr>
          <p:spPr bwMode="auto">
            <a:xfrm>
              <a:off x="1920" y="2496"/>
              <a:ext cx="2080" cy="381"/>
            </a:xfrm>
            <a:custGeom>
              <a:avLst/>
              <a:gdLst>
                <a:gd name="T0" fmla="*/ 0 w 2080"/>
                <a:gd name="T1" fmla="*/ 0 h 4338"/>
                <a:gd name="T2" fmla="*/ 1870 w 2080"/>
                <a:gd name="T3" fmla="*/ 0 h 4338"/>
                <a:gd name="T4" fmla="*/ 2080 w 2080"/>
                <a:gd name="T5" fmla="*/ 0 h 4338"/>
                <a:gd name="T6" fmla="*/ 1033 w 2080"/>
                <a:gd name="T7" fmla="*/ 0 h 4338"/>
                <a:gd name="T8" fmla="*/ 0 w 2080"/>
                <a:gd name="T9" fmla="*/ 0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kumimoji="1"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7" y="2465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22" name="未知"/>
            <p:cNvSpPr>
              <a:spLocks/>
            </p:cNvSpPr>
            <p:nvPr/>
          </p:nvSpPr>
          <p:spPr bwMode="auto">
            <a:xfrm>
              <a:off x="2583" y="2458"/>
              <a:ext cx="1036" cy="420"/>
            </a:xfrm>
            <a:custGeom>
              <a:avLst/>
              <a:gdLst>
                <a:gd name="T0" fmla="*/ 1027 w 1036"/>
                <a:gd name="T1" fmla="*/ 0 h 420"/>
                <a:gd name="T2" fmla="*/ 0 w 1036"/>
                <a:gd name="T3" fmla="*/ 417 h 420"/>
                <a:gd name="T4" fmla="*/ 24 w 1036"/>
                <a:gd name="T5" fmla="*/ 420 h 420"/>
                <a:gd name="T6" fmla="*/ 1036 w 1036"/>
                <a:gd name="T7" fmla="*/ 16 h 420"/>
                <a:gd name="T8" fmla="*/ 1027 w 1036"/>
                <a:gd name="T9" fmla="*/ 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3" name="未知"/>
            <p:cNvSpPr>
              <a:spLocks/>
            </p:cNvSpPr>
            <p:nvPr/>
          </p:nvSpPr>
          <p:spPr bwMode="auto">
            <a:xfrm rot="18897039" flipH="1">
              <a:off x="1486" y="2426"/>
              <a:ext cx="1060" cy="480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4" name="未知"/>
            <p:cNvSpPr>
              <a:spLocks/>
            </p:cNvSpPr>
            <p:nvPr/>
          </p:nvSpPr>
          <p:spPr bwMode="auto">
            <a:xfrm rot="18897039" flipH="1">
              <a:off x="766" y="2426"/>
              <a:ext cx="1060" cy="480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5" name="未知"/>
            <p:cNvSpPr>
              <a:spLocks/>
            </p:cNvSpPr>
            <p:nvPr/>
          </p:nvSpPr>
          <p:spPr bwMode="auto">
            <a:xfrm rot="18897039" flipH="1">
              <a:off x="20" y="2393"/>
              <a:ext cx="1034" cy="487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6" name="未知"/>
            <p:cNvSpPr>
              <a:spLocks/>
            </p:cNvSpPr>
            <p:nvPr/>
          </p:nvSpPr>
          <p:spPr bwMode="auto">
            <a:xfrm flipH="1" flipV="1">
              <a:off x="576" y="2450"/>
              <a:ext cx="3552" cy="432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7" name="未知"/>
            <p:cNvSpPr>
              <a:spLocks/>
            </p:cNvSpPr>
            <p:nvPr/>
          </p:nvSpPr>
          <p:spPr bwMode="auto">
            <a:xfrm flipH="1" flipV="1">
              <a:off x="240" y="2450"/>
              <a:ext cx="1536" cy="432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8" name="未知"/>
            <p:cNvSpPr>
              <a:spLocks/>
            </p:cNvSpPr>
            <p:nvPr/>
          </p:nvSpPr>
          <p:spPr bwMode="auto">
            <a:xfrm flipH="1" flipV="1">
              <a:off x="3036" y="2498"/>
              <a:ext cx="1332" cy="383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9" name="未知"/>
            <p:cNvSpPr>
              <a:spLocks/>
            </p:cNvSpPr>
            <p:nvPr/>
          </p:nvSpPr>
          <p:spPr bwMode="auto">
            <a:xfrm flipH="1" flipV="1">
              <a:off x="3984" y="2450"/>
              <a:ext cx="1536" cy="432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" name="未知"/>
            <p:cNvSpPr>
              <a:spLocks/>
            </p:cNvSpPr>
            <p:nvPr/>
          </p:nvSpPr>
          <p:spPr bwMode="auto">
            <a:xfrm flipH="1" flipV="1">
              <a:off x="3456" y="2450"/>
              <a:ext cx="2304" cy="432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0" y="2471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2" name="Rectangle 30"/>
            <p:cNvSpPr>
              <a:spLocks noChangeArrowheads="1"/>
            </p:cNvSpPr>
            <p:nvPr/>
          </p:nvSpPr>
          <p:spPr bwMode="auto">
            <a:xfrm>
              <a:off x="0" y="2889"/>
              <a:ext cx="5760" cy="57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33" name="Rectangle 31"/>
            <p:cNvSpPr>
              <a:spLocks noChangeArrowheads="1"/>
            </p:cNvSpPr>
            <p:nvPr/>
          </p:nvSpPr>
          <p:spPr bwMode="auto">
            <a:xfrm>
              <a:off x="0" y="3417"/>
              <a:ext cx="5760" cy="9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smtClean="0">
                <a:solidFill>
                  <a:srgbClr val="FFFFFF"/>
                </a:solidFill>
              </a:endParaRPr>
            </a:p>
          </p:txBody>
        </p:sp>
        <p:pic>
          <p:nvPicPr>
            <p:cNvPr id="34" name="Picture 32" descr="BTZBUL1A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" y="1659"/>
              <a:ext cx="204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081" name="Rectangle 33"/>
          <p:cNvSpPr>
            <a:spLocks noGrp="1" noChangeArrowheads="1"/>
          </p:cNvSpPr>
          <p:nvPr>
            <p:ph type="ctrTitle"/>
          </p:nvPr>
        </p:nvSpPr>
        <p:spPr>
          <a:xfrm>
            <a:off x="1676400" y="1905000"/>
            <a:ext cx="7239000" cy="1905000"/>
          </a:xfrm>
        </p:spPr>
        <p:txBody>
          <a:bodyPr/>
          <a:lstStyle>
            <a:lvl1pPr algn="l"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2082" name="Rectangle 34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4572000"/>
            <a:ext cx="6400800" cy="1679575"/>
          </a:xfrm>
        </p:spPr>
        <p:txBody>
          <a:bodyPr anchor="ctr"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35" name="Rectangle 3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6" name="Rectangle 3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" name="Rectangle 3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301E1738-48DF-40FF-BC14-E84AD112851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4759409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8055E6AD-9C70-4133-8E61-A2C813677BF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6768240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6132A83C-8FD4-47B7-BFCC-9D21D646FC1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1700676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D8816215-583F-4FD4-8BD8-E271365755C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5289624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62F8C632-B96E-4BFE-8177-F33A417BA78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8760510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B5C935C4-63FE-468E-AB40-EE37F2AABFB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0135329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F9911A2A-ACC7-494F-82C1-7C299E6136D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73591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6D041F-2D94-4088-A827-21DF9E7A210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1538452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010324AB-2269-4D86-8F14-10EA781F3BF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1678439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8263FDED-97BE-4FBD-A0F4-2E3119B4CE0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4419073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0CFB8D2C-6B94-4513-8CC6-90E473A6E3E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5236076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800100"/>
            <a:ext cx="1943100" cy="52959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800100"/>
            <a:ext cx="5676900" cy="52959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E9DD92C5-C409-473B-B231-641F279A761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32649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2"/>
          <p:cNvGrpSpPr>
            <a:grpSpLocks/>
          </p:cNvGrpSpPr>
          <p:nvPr/>
        </p:nvGrpSpPr>
        <p:grpSpPr bwMode="auto">
          <a:xfrm>
            <a:off x="0" y="-9525"/>
            <a:ext cx="9155113" cy="6880225"/>
            <a:chOff x="0" y="0"/>
            <a:chExt cx="5767" cy="4337"/>
          </a:xfrm>
        </p:grpSpPr>
        <p:sp>
          <p:nvSpPr>
            <p:cNvPr id="10243" name="未知"/>
            <p:cNvSpPr>
              <a:spLocks/>
            </p:cNvSpPr>
            <p:nvPr/>
          </p:nvSpPr>
          <p:spPr bwMode="auto">
            <a:xfrm>
              <a:off x="1632" y="4"/>
              <a:ext cx="1737" cy="4333"/>
            </a:xfrm>
            <a:custGeom>
              <a:avLst/>
              <a:gdLst>
                <a:gd name="T0" fmla="*/ 494 w 1737"/>
                <a:gd name="T1" fmla="*/ 4309 h 4320"/>
                <a:gd name="T2" fmla="*/ 1737 w 1737"/>
                <a:gd name="T3" fmla="*/ 4320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09 h 4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10244" name="未知"/>
            <p:cNvSpPr>
              <a:spLocks/>
            </p:cNvSpPr>
            <p:nvPr/>
          </p:nvSpPr>
          <p:spPr bwMode="auto">
            <a:xfrm>
              <a:off x="0" y="2"/>
              <a:ext cx="1737" cy="4329"/>
            </a:xfrm>
            <a:custGeom>
              <a:avLst/>
              <a:gdLst>
                <a:gd name="T0" fmla="*/ 494 w 1737"/>
                <a:gd name="T1" fmla="*/ 4309 h 4320"/>
                <a:gd name="T2" fmla="*/ 1737 w 1737"/>
                <a:gd name="T3" fmla="*/ 4320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09 h 4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10245" name="未知"/>
            <p:cNvSpPr>
              <a:spLocks/>
            </p:cNvSpPr>
            <p:nvPr/>
          </p:nvSpPr>
          <p:spPr bwMode="auto">
            <a:xfrm>
              <a:off x="3744" y="5"/>
              <a:ext cx="1739" cy="4330"/>
            </a:xfrm>
            <a:custGeom>
              <a:avLst/>
              <a:gdLst>
                <a:gd name="T0" fmla="*/ 494 w 1739"/>
                <a:gd name="T1" fmla="*/ 4415 h 4420"/>
                <a:gd name="T2" fmla="*/ 1739 w 1739"/>
                <a:gd name="T3" fmla="*/ 4420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4415 h 4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10246" name="未知"/>
            <p:cNvSpPr>
              <a:spLocks/>
            </p:cNvSpPr>
            <p:nvPr/>
          </p:nvSpPr>
          <p:spPr bwMode="auto">
            <a:xfrm>
              <a:off x="1920" y="0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338 h 4338"/>
                <a:gd name="T4" fmla="*/ 2080 w 2080"/>
                <a:gd name="T5" fmla="*/ 4338 h 4338"/>
                <a:gd name="T6" fmla="*/ 1033 w 2080"/>
                <a:gd name="T7" fmla="*/ 0 h 4338"/>
                <a:gd name="T8" fmla="*/ 0 w 2080"/>
                <a:gd name="T9" fmla="*/ 7 h 4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10247" name="未知"/>
            <p:cNvSpPr>
              <a:spLocks/>
            </p:cNvSpPr>
            <p:nvPr/>
          </p:nvSpPr>
          <p:spPr bwMode="auto">
            <a:xfrm>
              <a:off x="117" y="106"/>
              <a:ext cx="3504" cy="1536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10248" name="未知"/>
            <p:cNvSpPr>
              <a:spLocks/>
            </p:cNvSpPr>
            <p:nvPr/>
          </p:nvSpPr>
          <p:spPr bwMode="auto">
            <a:xfrm rot="2702961" flipH="1">
              <a:off x="810" y="775"/>
              <a:ext cx="2544" cy="1008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10249" name="未知"/>
            <p:cNvSpPr>
              <a:spLocks/>
            </p:cNvSpPr>
            <p:nvPr/>
          </p:nvSpPr>
          <p:spPr bwMode="auto">
            <a:xfrm>
              <a:off x="83" y="58"/>
              <a:ext cx="3504" cy="1536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10250" name="未知"/>
            <p:cNvSpPr>
              <a:spLocks/>
            </p:cNvSpPr>
            <p:nvPr/>
          </p:nvSpPr>
          <p:spPr bwMode="auto">
            <a:xfrm rot="18704158">
              <a:off x="-984" y="1050"/>
              <a:ext cx="3504" cy="1536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10251" name="未知"/>
            <p:cNvSpPr>
              <a:spLocks/>
            </p:cNvSpPr>
            <p:nvPr/>
          </p:nvSpPr>
          <p:spPr bwMode="auto">
            <a:xfrm rot="19294860">
              <a:off x="1331" y="922"/>
              <a:ext cx="3594" cy="1735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10252" name="未知"/>
            <p:cNvSpPr>
              <a:spLocks/>
            </p:cNvSpPr>
            <p:nvPr/>
          </p:nvSpPr>
          <p:spPr bwMode="auto">
            <a:xfrm rot="2084418" flipH="1">
              <a:off x="1859" y="874"/>
              <a:ext cx="3504" cy="1536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10253" name="未知"/>
            <p:cNvSpPr>
              <a:spLocks/>
            </p:cNvSpPr>
            <p:nvPr/>
          </p:nvSpPr>
          <p:spPr bwMode="auto">
            <a:xfrm>
              <a:off x="4250" y="2"/>
              <a:ext cx="1089" cy="2285"/>
            </a:xfrm>
            <a:custGeom>
              <a:avLst/>
              <a:gdLst>
                <a:gd name="T0" fmla="*/ 0 w 1089"/>
                <a:gd name="T1" fmla="*/ 2265 h 2285"/>
                <a:gd name="T2" fmla="*/ 1030 w 1089"/>
                <a:gd name="T3" fmla="*/ 0 h 2285"/>
                <a:gd name="T4" fmla="*/ 1089 w 1089"/>
                <a:gd name="T5" fmla="*/ 0 h 2285"/>
                <a:gd name="T6" fmla="*/ 37 w 1089"/>
                <a:gd name="T7" fmla="*/ 2285 h 2285"/>
                <a:gd name="T8" fmla="*/ 0 w 1089"/>
                <a:gd name="T9" fmla="*/ 2265 h 2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10254" name="Rectangle 14"/>
            <p:cNvSpPr>
              <a:spLocks noChangeArrowheads="1"/>
            </p:cNvSpPr>
            <p:nvPr/>
          </p:nvSpPr>
          <p:spPr bwMode="auto">
            <a:xfrm>
              <a:off x="0" y="2450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10255" name="未知"/>
            <p:cNvSpPr>
              <a:spLocks/>
            </p:cNvSpPr>
            <p:nvPr/>
          </p:nvSpPr>
          <p:spPr bwMode="auto">
            <a:xfrm>
              <a:off x="1632" y="2496"/>
              <a:ext cx="1737" cy="382"/>
            </a:xfrm>
            <a:custGeom>
              <a:avLst/>
              <a:gdLst>
                <a:gd name="T0" fmla="*/ 494 w 1737"/>
                <a:gd name="T1" fmla="*/ 4309 h 4320"/>
                <a:gd name="T2" fmla="*/ 1737 w 1737"/>
                <a:gd name="T3" fmla="*/ 4320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09 h 4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10256" name="未知"/>
            <p:cNvSpPr>
              <a:spLocks/>
            </p:cNvSpPr>
            <p:nvPr/>
          </p:nvSpPr>
          <p:spPr bwMode="auto">
            <a:xfrm>
              <a:off x="0" y="2496"/>
              <a:ext cx="1737" cy="381"/>
            </a:xfrm>
            <a:custGeom>
              <a:avLst/>
              <a:gdLst>
                <a:gd name="T0" fmla="*/ 494 w 1737"/>
                <a:gd name="T1" fmla="*/ 4309 h 4320"/>
                <a:gd name="T2" fmla="*/ 1737 w 1737"/>
                <a:gd name="T3" fmla="*/ 4320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09 h 4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10257" name="未知"/>
            <p:cNvSpPr>
              <a:spLocks/>
            </p:cNvSpPr>
            <p:nvPr/>
          </p:nvSpPr>
          <p:spPr bwMode="auto">
            <a:xfrm>
              <a:off x="3744" y="2496"/>
              <a:ext cx="1739" cy="382"/>
            </a:xfrm>
            <a:custGeom>
              <a:avLst/>
              <a:gdLst>
                <a:gd name="T0" fmla="*/ 494 w 1739"/>
                <a:gd name="T1" fmla="*/ 4415 h 4420"/>
                <a:gd name="T2" fmla="*/ 1739 w 1739"/>
                <a:gd name="T3" fmla="*/ 4420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4415 h 4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10258" name="未知"/>
            <p:cNvSpPr>
              <a:spLocks/>
            </p:cNvSpPr>
            <p:nvPr/>
          </p:nvSpPr>
          <p:spPr bwMode="auto">
            <a:xfrm>
              <a:off x="1920" y="2496"/>
              <a:ext cx="2080" cy="381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338 h 4338"/>
                <a:gd name="T4" fmla="*/ 2080 w 2080"/>
                <a:gd name="T5" fmla="*/ 4338 h 4338"/>
                <a:gd name="T6" fmla="*/ 1033 w 2080"/>
                <a:gd name="T7" fmla="*/ 0 h 4338"/>
                <a:gd name="T8" fmla="*/ 0 w 2080"/>
                <a:gd name="T9" fmla="*/ 7 h 4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10259" name="Rectangle 19"/>
            <p:cNvSpPr>
              <a:spLocks noChangeArrowheads="1"/>
            </p:cNvSpPr>
            <p:nvPr/>
          </p:nvSpPr>
          <p:spPr bwMode="auto">
            <a:xfrm>
              <a:off x="7" y="2465"/>
              <a:ext cx="5760" cy="432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10260" name="未知"/>
            <p:cNvSpPr>
              <a:spLocks/>
            </p:cNvSpPr>
            <p:nvPr/>
          </p:nvSpPr>
          <p:spPr bwMode="auto">
            <a:xfrm>
              <a:off x="2583" y="2458"/>
              <a:ext cx="1036" cy="420"/>
            </a:xfrm>
            <a:custGeom>
              <a:avLst/>
              <a:gdLst>
                <a:gd name="T0" fmla="*/ 1027 w 1036"/>
                <a:gd name="T1" fmla="*/ 0 h 420"/>
                <a:gd name="T2" fmla="*/ 0 w 1036"/>
                <a:gd name="T3" fmla="*/ 417 h 420"/>
                <a:gd name="T4" fmla="*/ 24 w 1036"/>
                <a:gd name="T5" fmla="*/ 420 h 420"/>
                <a:gd name="T6" fmla="*/ 1036 w 1036"/>
                <a:gd name="T7" fmla="*/ 16 h 420"/>
                <a:gd name="T8" fmla="*/ 1027 w 1036"/>
                <a:gd name="T9" fmla="*/ 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10261" name="未知"/>
            <p:cNvSpPr>
              <a:spLocks/>
            </p:cNvSpPr>
            <p:nvPr/>
          </p:nvSpPr>
          <p:spPr bwMode="auto">
            <a:xfrm rot="18897039" flipH="1">
              <a:off x="1486" y="2426"/>
              <a:ext cx="1060" cy="480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10262" name="未知"/>
            <p:cNvSpPr>
              <a:spLocks/>
            </p:cNvSpPr>
            <p:nvPr/>
          </p:nvSpPr>
          <p:spPr bwMode="auto">
            <a:xfrm rot="18897039" flipH="1">
              <a:off x="766" y="2426"/>
              <a:ext cx="1060" cy="480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10263" name="未知"/>
            <p:cNvSpPr>
              <a:spLocks/>
            </p:cNvSpPr>
            <p:nvPr/>
          </p:nvSpPr>
          <p:spPr bwMode="auto">
            <a:xfrm rot="18897039" flipH="1">
              <a:off x="28" y="2391"/>
              <a:ext cx="1034" cy="487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10264" name="未知"/>
            <p:cNvSpPr>
              <a:spLocks/>
            </p:cNvSpPr>
            <p:nvPr/>
          </p:nvSpPr>
          <p:spPr bwMode="auto">
            <a:xfrm flipH="1" flipV="1">
              <a:off x="576" y="2450"/>
              <a:ext cx="3552" cy="432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10265" name="未知"/>
            <p:cNvSpPr>
              <a:spLocks/>
            </p:cNvSpPr>
            <p:nvPr/>
          </p:nvSpPr>
          <p:spPr bwMode="auto">
            <a:xfrm flipH="1" flipV="1">
              <a:off x="240" y="2450"/>
              <a:ext cx="1536" cy="432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10266" name="未知"/>
            <p:cNvSpPr>
              <a:spLocks/>
            </p:cNvSpPr>
            <p:nvPr/>
          </p:nvSpPr>
          <p:spPr bwMode="auto">
            <a:xfrm flipH="1" flipV="1">
              <a:off x="3036" y="2498"/>
              <a:ext cx="1332" cy="383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10267" name="未知"/>
            <p:cNvSpPr>
              <a:spLocks/>
            </p:cNvSpPr>
            <p:nvPr/>
          </p:nvSpPr>
          <p:spPr bwMode="auto">
            <a:xfrm flipH="1" flipV="1">
              <a:off x="3984" y="2450"/>
              <a:ext cx="1536" cy="432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10268" name="未知"/>
            <p:cNvSpPr>
              <a:spLocks/>
            </p:cNvSpPr>
            <p:nvPr/>
          </p:nvSpPr>
          <p:spPr bwMode="auto">
            <a:xfrm flipH="1" flipV="1">
              <a:off x="3456" y="2450"/>
              <a:ext cx="2304" cy="432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10269" name="Rectangle 29"/>
            <p:cNvSpPr>
              <a:spLocks noChangeArrowheads="1"/>
            </p:cNvSpPr>
            <p:nvPr/>
          </p:nvSpPr>
          <p:spPr bwMode="auto">
            <a:xfrm>
              <a:off x="0" y="2471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10270" name="Rectangle 30"/>
            <p:cNvSpPr>
              <a:spLocks noChangeArrowheads="1"/>
            </p:cNvSpPr>
            <p:nvPr/>
          </p:nvSpPr>
          <p:spPr bwMode="auto">
            <a:xfrm>
              <a:off x="0" y="2889"/>
              <a:ext cx="5760" cy="57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10271" name="Rectangle 31"/>
            <p:cNvSpPr>
              <a:spLocks noChangeArrowheads="1"/>
            </p:cNvSpPr>
            <p:nvPr/>
          </p:nvSpPr>
          <p:spPr bwMode="auto">
            <a:xfrm>
              <a:off x="0" y="3417"/>
              <a:ext cx="5760" cy="9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zh-CN" altLang="en-US" smtClean="0">
                <a:solidFill>
                  <a:srgbClr val="FFFFFF"/>
                </a:solidFill>
              </a:endParaRPr>
            </a:p>
          </p:txBody>
        </p:sp>
        <p:pic>
          <p:nvPicPr>
            <p:cNvPr id="10272" name="Picture 32" descr="BTZBUL1A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" y="1659"/>
              <a:ext cx="204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273" name="Rectangle 33"/>
          <p:cNvSpPr>
            <a:spLocks noGrp="1" noChangeArrowheads="1"/>
          </p:cNvSpPr>
          <p:nvPr>
            <p:ph type="ctrTitle"/>
          </p:nvPr>
        </p:nvSpPr>
        <p:spPr>
          <a:xfrm>
            <a:off x="1676400" y="1905000"/>
            <a:ext cx="7239000" cy="1905000"/>
          </a:xfrm>
        </p:spPr>
        <p:txBody>
          <a:bodyPr/>
          <a:lstStyle>
            <a:lvl1pPr algn="l"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10274" name="Rectangle 34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4572000"/>
            <a:ext cx="6400800" cy="16795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10275" name="Rectangle 35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0276" name="Rectangle 36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0277" name="Rectangle 3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36B58421-6FD5-4D5B-BA3C-3C7AF3664B61}" type="slidenum">
              <a:rPr lang="zh-CN" altLang="en-US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7625323"/>
      </p:ext>
    </p:extLst>
  </p:cSld>
  <p:clrMapOvr>
    <a:masterClrMapping/>
  </p:clrMapOvr>
  <p:transition spd="med">
    <p:random/>
  </p:transition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361F4C-BE53-4D8A-B098-F771633D6E8D}" type="slidenum">
              <a:rPr lang="zh-CN" altLang="en-US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317123"/>
      </p:ext>
    </p:extLst>
  </p:cSld>
  <p:clrMapOvr>
    <a:masterClrMapping/>
  </p:clrMapOvr>
  <p:transition spd="med">
    <p:random/>
  </p:transition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890B77-7FE6-4D06-9F9E-38B1B7A996D4}" type="slidenum">
              <a:rPr lang="zh-CN" altLang="en-US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6844562"/>
      </p:ext>
    </p:extLst>
  </p:cSld>
  <p:clrMapOvr>
    <a:masterClrMapping/>
  </p:clrMapOvr>
  <p:transition spd="med">
    <p:random/>
  </p:transition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8AD957-BB78-420F-B77A-A5F67C0DCABD}" type="slidenum">
              <a:rPr lang="zh-CN" altLang="en-US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3638310"/>
      </p:ext>
    </p:extLst>
  </p:cSld>
  <p:clrMapOvr>
    <a:masterClrMapping/>
  </p:clrMapOvr>
  <p:transition spd="med">
    <p:random/>
  </p:transition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488854-8511-482A-AE27-361538FB1A51}" type="slidenum">
              <a:rPr lang="zh-CN" altLang="en-US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8199016"/>
      </p:ext>
    </p:extLst>
  </p:cSld>
  <p:clrMapOvr>
    <a:masterClrMapping/>
  </p:clrMapOvr>
  <p:transition spd="med">
    <p:random/>
  </p:transition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19C4A0-2A24-46D8-896A-55A8711DFC55}" type="slidenum">
              <a:rPr lang="zh-CN" altLang="en-US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0590408"/>
      </p:ext>
    </p:extLst>
  </p:cSld>
  <p:clrMapOvr>
    <a:masterClrMapping/>
  </p:clrMapOvr>
  <p:transition spd="med">
    <p:rand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68B737-8D16-4FF2-A727-7354B46FB7A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3606384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FEBEF9-F52F-487B-AB0F-25C32C36730D}" type="slidenum">
              <a:rPr lang="zh-CN" altLang="en-US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6929184"/>
      </p:ext>
    </p:extLst>
  </p:cSld>
  <p:clrMapOvr>
    <a:masterClrMapping/>
  </p:clrMapOvr>
  <p:transition spd="med">
    <p:random/>
  </p:transition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D7AE9B-C75C-49F0-AE55-02161821E4A9}" type="slidenum">
              <a:rPr lang="zh-CN" altLang="en-US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689252"/>
      </p:ext>
    </p:extLst>
  </p:cSld>
  <p:clrMapOvr>
    <a:masterClrMapping/>
  </p:clrMapOvr>
  <p:transition spd="med">
    <p:random/>
  </p:transition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75A24C-09DA-485A-B778-9C9CCAE538C6}" type="slidenum">
              <a:rPr lang="zh-CN" altLang="en-US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3316296"/>
      </p:ext>
    </p:extLst>
  </p:cSld>
  <p:clrMapOvr>
    <a:masterClrMapping/>
  </p:clrMapOvr>
  <p:transition spd="med">
    <p:random/>
  </p:transition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BE0A79-46EC-4E25-B3B9-56A186E36AB9}" type="slidenum">
              <a:rPr lang="zh-CN" altLang="en-US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027119"/>
      </p:ext>
    </p:extLst>
  </p:cSld>
  <p:clrMapOvr>
    <a:masterClrMapping/>
  </p:clrMapOvr>
  <p:transition spd="med">
    <p:random/>
  </p:transition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800100"/>
            <a:ext cx="1943100" cy="52959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800100"/>
            <a:ext cx="5676900" cy="52959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D8C0B5-0385-4DC4-B2FE-28B1A7E0AE64}" type="slidenum">
              <a:rPr lang="zh-CN" altLang="en-US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670202"/>
      </p:ext>
    </p:extLst>
  </p:cSld>
  <p:clrMapOvr>
    <a:masterClrMapping/>
  </p:clrMapOvr>
  <p:transition spd="med">
    <p:random/>
  </p:transition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50"/>
          <p:cNvGrpSpPr>
            <a:grpSpLocks/>
          </p:cNvGrpSpPr>
          <p:nvPr/>
        </p:nvGrpSpPr>
        <p:grpSpPr bwMode="auto">
          <a:xfrm>
            <a:off x="0" y="-14288"/>
            <a:ext cx="9155113" cy="6884988"/>
            <a:chOff x="0" y="-9"/>
            <a:chExt cx="5767" cy="4337"/>
          </a:xfrm>
        </p:grpSpPr>
        <p:sp>
          <p:nvSpPr>
            <p:cNvPr id="5" name="Freeform 4"/>
            <p:cNvSpPr>
              <a:spLocks/>
            </p:cNvSpPr>
            <p:nvPr/>
          </p:nvSpPr>
          <p:spPr bwMode="hidden">
            <a:xfrm>
              <a:off x="1632" y="-5"/>
              <a:ext cx="1737" cy="4333"/>
            </a:xfrm>
            <a:custGeom>
              <a:avLst/>
              <a:gdLst>
                <a:gd name="T0" fmla="*/ 494 w 1737"/>
                <a:gd name="T1" fmla="*/ 4603 h 4320"/>
                <a:gd name="T2" fmla="*/ 1737 w 1737"/>
                <a:gd name="T3" fmla="*/ 4615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603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kumimoji="1" lang="zh-CN" altLang="en-US" baseline="30000">
                <a:solidFill>
                  <a:srgbClr val="FFFFFF"/>
                </a:solidFill>
              </a:endParaRPr>
            </a:p>
          </p:txBody>
        </p:sp>
        <p:sp>
          <p:nvSpPr>
            <p:cNvPr id="6" name="Freeform 5"/>
            <p:cNvSpPr>
              <a:spLocks/>
            </p:cNvSpPr>
            <p:nvPr/>
          </p:nvSpPr>
          <p:spPr bwMode="hidden">
            <a:xfrm>
              <a:off x="0" y="-7"/>
              <a:ext cx="1737" cy="4329"/>
            </a:xfrm>
            <a:custGeom>
              <a:avLst/>
              <a:gdLst>
                <a:gd name="T0" fmla="*/ 494 w 1737"/>
                <a:gd name="T1" fmla="*/ 4507 h 4320"/>
                <a:gd name="T2" fmla="*/ 1737 w 1737"/>
                <a:gd name="T3" fmla="*/ 4518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507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kumimoji="1" lang="zh-CN" altLang="en-US" baseline="30000">
                <a:solidFill>
                  <a:srgbClr val="FFFFFF"/>
                </a:solidFill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hidden">
            <a:xfrm>
              <a:off x="3744" y="-4"/>
              <a:ext cx="1739" cy="4330"/>
            </a:xfrm>
            <a:custGeom>
              <a:avLst/>
              <a:gdLst>
                <a:gd name="T0" fmla="*/ 494 w 1739"/>
                <a:gd name="T1" fmla="*/ 2808 h 4420"/>
                <a:gd name="T2" fmla="*/ 1739 w 1739"/>
                <a:gd name="T3" fmla="*/ 2812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2808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kumimoji="1" lang="zh-CN" altLang="en-US" baseline="30000">
                <a:solidFill>
                  <a:srgbClr val="FFFFFF"/>
                </a:solidFill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hidden">
            <a:xfrm>
              <a:off x="1920" y="-9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040 h 4338"/>
                <a:gd name="T4" fmla="*/ 2080 w 2080"/>
                <a:gd name="T5" fmla="*/ 4040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kumimoji="1" lang="zh-CN" altLang="en-US" baseline="30000">
                <a:solidFill>
                  <a:srgbClr val="FFFFFF"/>
                </a:solidFill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hidden">
            <a:xfrm>
              <a:off x="117" y="97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hidden">
            <a:xfrm rot="2702961" flipH="1">
              <a:off x="810" y="766"/>
              <a:ext cx="2544" cy="1008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1" name="Freeform 13"/>
            <p:cNvSpPr>
              <a:spLocks/>
            </p:cNvSpPr>
            <p:nvPr/>
          </p:nvSpPr>
          <p:spPr bwMode="hidden">
            <a:xfrm>
              <a:off x="83" y="49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2" name="Freeform 14"/>
            <p:cNvSpPr>
              <a:spLocks/>
            </p:cNvSpPr>
            <p:nvPr/>
          </p:nvSpPr>
          <p:spPr bwMode="hidden">
            <a:xfrm rot="-2895842">
              <a:off x="-984" y="1041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3" name="Freeform 15"/>
            <p:cNvSpPr>
              <a:spLocks/>
            </p:cNvSpPr>
            <p:nvPr/>
          </p:nvSpPr>
          <p:spPr bwMode="hidden">
            <a:xfrm rot="-2305141">
              <a:off x="1331" y="913"/>
              <a:ext cx="3594" cy="1735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Freeform 16"/>
            <p:cNvSpPr>
              <a:spLocks/>
            </p:cNvSpPr>
            <p:nvPr/>
          </p:nvSpPr>
          <p:spPr bwMode="hidden">
            <a:xfrm rot="2084418" flipH="1">
              <a:off x="1859" y="865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5" name="Freeform 17"/>
            <p:cNvSpPr>
              <a:spLocks/>
            </p:cNvSpPr>
            <p:nvPr/>
          </p:nvSpPr>
          <p:spPr bwMode="hidden">
            <a:xfrm>
              <a:off x="4250" y="-7"/>
              <a:ext cx="1089" cy="2285"/>
            </a:xfrm>
            <a:custGeom>
              <a:avLst/>
              <a:gdLst/>
              <a:ahLst/>
              <a:cxnLst>
                <a:cxn ang="0">
                  <a:pos x="0" y="2265"/>
                </a:cxn>
                <a:cxn ang="0">
                  <a:pos x="1030" y="0"/>
                </a:cxn>
                <a:cxn ang="0">
                  <a:pos x="1089" y="0"/>
                </a:cxn>
                <a:cxn ang="0">
                  <a:pos x="37" y="2285"/>
                </a:cxn>
                <a:cxn ang="0">
                  <a:pos x="0" y="2265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6" name="Rectangle 18"/>
            <p:cNvSpPr>
              <a:spLocks noChangeArrowheads="1"/>
            </p:cNvSpPr>
            <p:nvPr/>
          </p:nvSpPr>
          <p:spPr bwMode="invGray">
            <a:xfrm>
              <a:off x="0" y="2441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baseline="0" smtClean="0">
                <a:solidFill>
                  <a:srgbClr val="FFFFFF"/>
                </a:solidFill>
              </a:endParaRPr>
            </a:p>
          </p:txBody>
        </p:sp>
        <p:sp>
          <p:nvSpPr>
            <p:cNvPr id="17" name="Freeform 20"/>
            <p:cNvSpPr>
              <a:spLocks/>
            </p:cNvSpPr>
            <p:nvPr/>
          </p:nvSpPr>
          <p:spPr bwMode="invGray">
            <a:xfrm>
              <a:off x="1632" y="2487"/>
              <a:ext cx="1737" cy="382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kumimoji="1" lang="zh-CN" altLang="en-US" baseline="30000">
                <a:solidFill>
                  <a:srgbClr val="FFFFFF"/>
                </a:solidFill>
              </a:endParaRPr>
            </a:p>
          </p:txBody>
        </p:sp>
        <p:sp>
          <p:nvSpPr>
            <p:cNvPr id="18" name="Freeform 21"/>
            <p:cNvSpPr>
              <a:spLocks/>
            </p:cNvSpPr>
            <p:nvPr/>
          </p:nvSpPr>
          <p:spPr bwMode="invGray">
            <a:xfrm>
              <a:off x="0" y="2487"/>
              <a:ext cx="1737" cy="381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kumimoji="1" lang="zh-CN" altLang="en-US" baseline="30000">
                <a:solidFill>
                  <a:srgbClr val="FFFFFF"/>
                </a:solidFill>
              </a:endParaRPr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invGray">
            <a:xfrm>
              <a:off x="3744" y="2487"/>
              <a:ext cx="1739" cy="382"/>
            </a:xfrm>
            <a:custGeom>
              <a:avLst/>
              <a:gdLst>
                <a:gd name="T0" fmla="*/ 494 w 1739"/>
                <a:gd name="T1" fmla="*/ 0 h 4420"/>
                <a:gd name="T2" fmla="*/ 1739 w 1739"/>
                <a:gd name="T3" fmla="*/ 0 h 4420"/>
                <a:gd name="T4" fmla="*/ 524 w 1739"/>
                <a:gd name="T5" fmla="*/ 0 h 4420"/>
                <a:gd name="T6" fmla="*/ 0 w 1739"/>
                <a:gd name="T7" fmla="*/ 0 h 4420"/>
                <a:gd name="T8" fmla="*/ 494 w 1739"/>
                <a:gd name="T9" fmla="*/ 0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kumimoji="1" lang="zh-CN" altLang="en-US" baseline="30000">
                <a:solidFill>
                  <a:srgbClr val="FFFFFF"/>
                </a:solidFill>
              </a:endParaRPr>
            </a:p>
          </p:txBody>
        </p:sp>
        <p:sp>
          <p:nvSpPr>
            <p:cNvPr id="20" name="Freeform 23"/>
            <p:cNvSpPr>
              <a:spLocks/>
            </p:cNvSpPr>
            <p:nvPr/>
          </p:nvSpPr>
          <p:spPr bwMode="invGray">
            <a:xfrm>
              <a:off x="1920" y="2487"/>
              <a:ext cx="2080" cy="381"/>
            </a:xfrm>
            <a:custGeom>
              <a:avLst/>
              <a:gdLst>
                <a:gd name="T0" fmla="*/ 0 w 2080"/>
                <a:gd name="T1" fmla="*/ 0 h 4338"/>
                <a:gd name="T2" fmla="*/ 1870 w 2080"/>
                <a:gd name="T3" fmla="*/ 0 h 4338"/>
                <a:gd name="T4" fmla="*/ 2080 w 2080"/>
                <a:gd name="T5" fmla="*/ 0 h 4338"/>
                <a:gd name="T6" fmla="*/ 1033 w 2080"/>
                <a:gd name="T7" fmla="*/ 0 h 4338"/>
                <a:gd name="T8" fmla="*/ 0 w 2080"/>
                <a:gd name="T9" fmla="*/ 0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kumimoji="1" lang="zh-CN" altLang="en-US" baseline="30000">
                <a:solidFill>
                  <a:srgbClr val="FFFFFF"/>
                </a:solidFill>
              </a:endParaRPr>
            </a:p>
          </p:txBody>
        </p:sp>
        <p:sp>
          <p:nvSpPr>
            <p:cNvPr id="21" name="Rectangle 27"/>
            <p:cNvSpPr>
              <a:spLocks noChangeArrowheads="1"/>
            </p:cNvSpPr>
            <p:nvPr/>
          </p:nvSpPr>
          <p:spPr bwMode="invGray">
            <a:xfrm>
              <a:off x="7" y="2456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baseline="0" smtClean="0">
                <a:solidFill>
                  <a:srgbClr val="FFFFFF"/>
                </a:solidFill>
              </a:endParaRPr>
            </a:p>
          </p:txBody>
        </p:sp>
        <p:sp>
          <p:nvSpPr>
            <p:cNvPr id="22" name="Freeform 28"/>
            <p:cNvSpPr>
              <a:spLocks/>
            </p:cNvSpPr>
            <p:nvPr/>
          </p:nvSpPr>
          <p:spPr bwMode="invGray">
            <a:xfrm>
              <a:off x="2583" y="2449"/>
              <a:ext cx="1036" cy="420"/>
            </a:xfrm>
            <a:custGeom>
              <a:avLst/>
              <a:gdLst/>
              <a:ahLst/>
              <a:cxnLst>
                <a:cxn ang="0">
                  <a:pos x="1027" y="0"/>
                </a:cxn>
                <a:cxn ang="0">
                  <a:pos x="0" y="417"/>
                </a:cxn>
                <a:cxn ang="0">
                  <a:pos x="24" y="420"/>
                </a:cxn>
                <a:cxn ang="0">
                  <a:pos x="1036" y="16"/>
                </a:cxn>
                <a:cxn ang="0">
                  <a:pos x="1027" y="0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3" name="Freeform 29"/>
            <p:cNvSpPr>
              <a:spLocks/>
            </p:cNvSpPr>
            <p:nvPr/>
          </p:nvSpPr>
          <p:spPr bwMode="invGray">
            <a:xfrm rot="18897039" flipH="1">
              <a:off x="1486" y="2417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4" name="Freeform 30"/>
            <p:cNvSpPr>
              <a:spLocks/>
            </p:cNvSpPr>
            <p:nvPr/>
          </p:nvSpPr>
          <p:spPr bwMode="invGray">
            <a:xfrm rot="18897039" flipH="1">
              <a:off x="766" y="2417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5" name="Freeform 31"/>
            <p:cNvSpPr>
              <a:spLocks/>
            </p:cNvSpPr>
            <p:nvPr/>
          </p:nvSpPr>
          <p:spPr bwMode="invGray">
            <a:xfrm rot="18897039" flipH="1">
              <a:off x="31" y="2385"/>
              <a:ext cx="1034" cy="487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6" name="Freeform 32"/>
            <p:cNvSpPr>
              <a:spLocks/>
            </p:cNvSpPr>
            <p:nvPr/>
          </p:nvSpPr>
          <p:spPr bwMode="invGray">
            <a:xfrm flipH="1" flipV="1">
              <a:off x="576" y="2441"/>
              <a:ext cx="3552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7" name="Freeform 33"/>
            <p:cNvSpPr>
              <a:spLocks/>
            </p:cNvSpPr>
            <p:nvPr/>
          </p:nvSpPr>
          <p:spPr bwMode="invGray">
            <a:xfrm flipH="1" flipV="1">
              <a:off x="240" y="2441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8" name="Freeform 34"/>
            <p:cNvSpPr>
              <a:spLocks/>
            </p:cNvSpPr>
            <p:nvPr/>
          </p:nvSpPr>
          <p:spPr bwMode="invGray">
            <a:xfrm flipH="1" flipV="1">
              <a:off x="3036" y="2489"/>
              <a:ext cx="1332" cy="383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9" name="Freeform 35"/>
            <p:cNvSpPr>
              <a:spLocks/>
            </p:cNvSpPr>
            <p:nvPr/>
          </p:nvSpPr>
          <p:spPr bwMode="invGray">
            <a:xfrm flipH="1" flipV="1">
              <a:off x="3984" y="2441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" name="Freeform 36"/>
            <p:cNvSpPr>
              <a:spLocks/>
            </p:cNvSpPr>
            <p:nvPr/>
          </p:nvSpPr>
          <p:spPr bwMode="invGray">
            <a:xfrm flipH="1" flipV="1">
              <a:off x="3456" y="2441"/>
              <a:ext cx="2304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" name="Rectangle 37"/>
            <p:cNvSpPr>
              <a:spLocks noChangeArrowheads="1"/>
            </p:cNvSpPr>
            <p:nvPr/>
          </p:nvSpPr>
          <p:spPr bwMode="invGray">
            <a:xfrm>
              <a:off x="0" y="2462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2" name="Rectangle 45"/>
            <p:cNvSpPr>
              <a:spLocks noChangeArrowheads="1"/>
            </p:cNvSpPr>
            <p:nvPr/>
          </p:nvSpPr>
          <p:spPr bwMode="hidden">
            <a:xfrm>
              <a:off x="0" y="2880"/>
              <a:ext cx="5760" cy="57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baseline="0" smtClean="0">
                <a:solidFill>
                  <a:srgbClr val="FFFFFF"/>
                </a:solidFill>
              </a:endParaRPr>
            </a:p>
          </p:txBody>
        </p:sp>
        <p:sp>
          <p:nvSpPr>
            <p:cNvPr id="33" name="Rectangle 46"/>
            <p:cNvSpPr>
              <a:spLocks noChangeArrowheads="1"/>
            </p:cNvSpPr>
            <p:nvPr/>
          </p:nvSpPr>
          <p:spPr bwMode="hidden">
            <a:xfrm>
              <a:off x="0" y="3408"/>
              <a:ext cx="5760" cy="9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baseline="0" smtClean="0">
                <a:solidFill>
                  <a:srgbClr val="FFFFFF"/>
                </a:solidFill>
              </a:endParaRPr>
            </a:p>
          </p:txBody>
        </p:sp>
        <p:pic>
          <p:nvPicPr>
            <p:cNvPr id="34" name="Picture 43" descr="BTZBUL1A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" y="1650"/>
              <a:ext cx="204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230" name="Rectangle 38"/>
          <p:cNvSpPr>
            <a:spLocks noGrp="1" noChangeArrowheads="1"/>
          </p:cNvSpPr>
          <p:nvPr>
            <p:ph type="ctrTitle"/>
          </p:nvPr>
        </p:nvSpPr>
        <p:spPr>
          <a:xfrm>
            <a:off x="1676400" y="1905000"/>
            <a:ext cx="7239000" cy="1905000"/>
          </a:xfrm>
        </p:spPr>
        <p:txBody>
          <a:bodyPr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8231" name="Rectangle 39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4572000"/>
            <a:ext cx="6400800" cy="1679575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5" name="Rectangle 40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6" name="Rectangle 41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7" name="Rectangle 4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C1C243-92E7-461E-A4E7-C83B721E8F08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539079"/>
      </p:ext>
    </p:extLst>
  </p:cSld>
  <p:clrMapOvr>
    <a:masterClrMapping/>
  </p:clrMapOvr>
  <p:transition>
    <p:random/>
  </p:transition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145C29-0040-4A5D-A14A-19B32C55500A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3786307"/>
      </p:ext>
    </p:extLst>
  </p:cSld>
  <p:clrMapOvr>
    <a:masterClrMapping/>
  </p:clrMapOvr>
  <p:transition>
    <p:random/>
  </p:transition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2C7444-38EE-49B3-88CE-0FA594C63E90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23069"/>
      </p:ext>
    </p:extLst>
  </p:cSld>
  <p:clrMapOvr>
    <a:masterClrMapping/>
  </p:clrMapOvr>
  <p:transition>
    <p:random/>
  </p:transition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5B7313-40C4-419F-A79A-14D4BF4E046F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948981"/>
      </p:ext>
    </p:extLst>
  </p:cSld>
  <p:clrMapOvr>
    <a:masterClrMapping/>
  </p:clrMapOvr>
  <p:transition>
    <p:random/>
  </p:transition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1555E8-1496-458D-B711-544A19937B29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278283"/>
      </p:ext>
    </p:extLst>
  </p:cSld>
  <p:clrMapOvr>
    <a:masterClrMapping/>
  </p:clrMapOvr>
  <p:transition>
    <p:rand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006E13-CB6F-450D-BB3F-1AABED7C871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3859486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2D88B5-4A6A-44BB-A4AB-78060FC5B681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1168028"/>
      </p:ext>
    </p:extLst>
  </p:cSld>
  <p:clrMapOvr>
    <a:masterClrMapping/>
  </p:clrMapOvr>
  <p:transition>
    <p:random/>
  </p:transition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F7291F-5631-46A4-96E2-30ED395EFEE6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091636"/>
      </p:ext>
    </p:extLst>
  </p:cSld>
  <p:clrMapOvr>
    <a:masterClrMapping/>
  </p:clrMapOvr>
  <p:transition>
    <p:random/>
  </p:transition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3F1FF1-5693-4A55-90FB-1748287B71B1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165744"/>
      </p:ext>
    </p:extLst>
  </p:cSld>
  <p:clrMapOvr>
    <a:masterClrMapping/>
  </p:clrMapOvr>
  <p:transition>
    <p:random/>
  </p:transition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584923-61FC-420C-B2F9-9E2F1BA18130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3935893"/>
      </p:ext>
    </p:extLst>
  </p:cSld>
  <p:clrMapOvr>
    <a:masterClrMapping/>
  </p:clrMapOvr>
  <p:transition>
    <p:random/>
  </p:transition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7C5AC4-290E-4ED3-A613-A9A18EA818E8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06892"/>
      </p:ext>
    </p:extLst>
  </p:cSld>
  <p:clrMapOvr>
    <a:masterClrMapping/>
  </p:clrMapOvr>
  <p:transition>
    <p:random/>
  </p:transition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800100"/>
            <a:ext cx="1943100" cy="52959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800100"/>
            <a:ext cx="5676900" cy="52959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E0403E-0AC5-4CE3-AD2F-54E05AEA0EDE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587156"/>
      </p:ext>
    </p:extLst>
  </p:cSld>
  <p:clrMapOvr>
    <a:masterClrMapping/>
  </p:clrMapOvr>
  <p:transition>
    <p:random/>
  </p:transition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50"/>
          <p:cNvGrpSpPr>
            <a:grpSpLocks/>
          </p:cNvGrpSpPr>
          <p:nvPr/>
        </p:nvGrpSpPr>
        <p:grpSpPr bwMode="auto">
          <a:xfrm>
            <a:off x="0" y="-14288"/>
            <a:ext cx="9155113" cy="6884988"/>
            <a:chOff x="0" y="-9"/>
            <a:chExt cx="5767" cy="4337"/>
          </a:xfrm>
        </p:grpSpPr>
        <p:sp>
          <p:nvSpPr>
            <p:cNvPr id="5" name="Freeform 4"/>
            <p:cNvSpPr>
              <a:spLocks/>
            </p:cNvSpPr>
            <p:nvPr/>
          </p:nvSpPr>
          <p:spPr bwMode="hidden">
            <a:xfrm>
              <a:off x="1632" y="-5"/>
              <a:ext cx="1737" cy="4333"/>
            </a:xfrm>
            <a:custGeom>
              <a:avLst/>
              <a:gdLst>
                <a:gd name="T0" fmla="*/ 494 w 1737"/>
                <a:gd name="T1" fmla="*/ 4335 h 4320"/>
                <a:gd name="T2" fmla="*/ 1737 w 1737"/>
                <a:gd name="T3" fmla="*/ 4346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35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kumimoji="1" lang="zh-CN" altLang="en-US" baseline="30000" smtClean="0">
                <a:solidFill>
                  <a:srgbClr val="FFFFFF"/>
                </a:solidFill>
              </a:endParaRPr>
            </a:p>
          </p:txBody>
        </p:sp>
        <p:sp>
          <p:nvSpPr>
            <p:cNvPr id="6" name="Freeform 5"/>
            <p:cNvSpPr>
              <a:spLocks/>
            </p:cNvSpPr>
            <p:nvPr/>
          </p:nvSpPr>
          <p:spPr bwMode="hidden">
            <a:xfrm>
              <a:off x="0" y="-7"/>
              <a:ext cx="1737" cy="4329"/>
            </a:xfrm>
            <a:custGeom>
              <a:avLst/>
              <a:gdLst>
                <a:gd name="T0" fmla="*/ 494 w 1737"/>
                <a:gd name="T1" fmla="*/ 4327 h 4320"/>
                <a:gd name="T2" fmla="*/ 1737 w 1737"/>
                <a:gd name="T3" fmla="*/ 4338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27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kumimoji="1" lang="zh-CN" altLang="en-US" baseline="30000" smtClean="0">
                <a:solidFill>
                  <a:srgbClr val="FFFFFF"/>
                </a:solidFill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hidden">
            <a:xfrm>
              <a:off x="3744" y="-4"/>
              <a:ext cx="1739" cy="4330"/>
            </a:xfrm>
            <a:custGeom>
              <a:avLst/>
              <a:gdLst>
                <a:gd name="T0" fmla="*/ 494 w 1739"/>
                <a:gd name="T1" fmla="*/ 4237 h 4420"/>
                <a:gd name="T2" fmla="*/ 1739 w 1739"/>
                <a:gd name="T3" fmla="*/ 4242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4237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kumimoji="1" lang="zh-CN" altLang="en-US" baseline="30000" smtClean="0">
                <a:solidFill>
                  <a:srgbClr val="FFFFFF"/>
                </a:solidFill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hidden">
            <a:xfrm>
              <a:off x="1920" y="-9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310 h 4338"/>
                <a:gd name="T4" fmla="*/ 2080 w 2080"/>
                <a:gd name="T5" fmla="*/ 4310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kumimoji="1" lang="zh-CN" altLang="en-US" baseline="30000" smtClean="0">
                <a:solidFill>
                  <a:srgbClr val="FFFFFF"/>
                </a:solidFill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hidden">
            <a:xfrm>
              <a:off x="117" y="97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hidden">
            <a:xfrm rot="2702961" flipH="1">
              <a:off x="810" y="766"/>
              <a:ext cx="2544" cy="1008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1" name="Freeform 13"/>
            <p:cNvSpPr>
              <a:spLocks/>
            </p:cNvSpPr>
            <p:nvPr/>
          </p:nvSpPr>
          <p:spPr bwMode="hidden">
            <a:xfrm>
              <a:off x="83" y="49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2" name="Freeform 14"/>
            <p:cNvSpPr>
              <a:spLocks/>
            </p:cNvSpPr>
            <p:nvPr/>
          </p:nvSpPr>
          <p:spPr bwMode="hidden">
            <a:xfrm rot="-2895842">
              <a:off x="-984" y="1041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3" name="Freeform 15"/>
            <p:cNvSpPr>
              <a:spLocks/>
            </p:cNvSpPr>
            <p:nvPr/>
          </p:nvSpPr>
          <p:spPr bwMode="hidden">
            <a:xfrm rot="-2305141">
              <a:off x="1331" y="913"/>
              <a:ext cx="3594" cy="1735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Freeform 16"/>
            <p:cNvSpPr>
              <a:spLocks/>
            </p:cNvSpPr>
            <p:nvPr/>
          </p:nvSpPr>
          <p:spPr bwMode="hidden">
            <a:xfrm rot="2084418" flipH="1">
              <a:off x="1859" y="865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5" name="Freeform 17"/>
            <p:cNvSpPr>
              <a:spLocks/>
            </p:cNvSpPr>
            <p:nvPr/>
          </p:nvSpPr>
          <p:spPr bwMode="hidden">
            <a:xfrm>
              <a:off x="4250" y="-7"/>
              <a:ext cx="1089" cy="2285"/>
            </a:xfrm>
            <a:custGeom>
              <a:avLst/>
              <a:gdLst/>
              <a:ahLst/>
              <a:cxnLst>
                <a:cxn ang="0">
                  <a:pos x="0" y="2265"/>
                </a:cxn>
                <a:cxn ang="0">
                  <a:pos x="1030" y="0"/>
                </a:cxn>
                <a:cxn ang="0">
                  <a:pos x="1089" y="0"/>
                </a:cxn>
                <a:cxn ang="0">
                  <a:pos x="37" y="2285"/>
                </a:cxn>
                <a:cxn ang="0">
                  <a:pos x="0" y="2265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6" name="Rectangle 18"/>
            <p:cNvSpPr>
              <a:spLocks noChangeArrowheads="1"/>
            </p:cNvSpPr>
            <p:nvPr/>
          </p:nvSpPr>
          <p:spPr bwMode="invGray">
            <a:xfrm>
              <a:off x="0" y="2441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aseline="0" smtClean="0">
                <a:solidFill>
                  <a:srgbClr val="FFFFFF"/>
                </a:solidFill>
              </a:endParaRPr>
            </a:p>
          </p:txBody>
        </p:sp>
        <p:sp>
          <p:nvSpPr>
            <p:cNvPr id="17" name="Freeform 20"/>
            <p:cNvSpPr>
              <a:spLocks/>
            </p:cNvSpPr>
            <p:nvPr/>
          </p:nvSpPr>
          <p:spPr bwMode="invGray">
            <a:xfrm>
              <a:off x="1632" y="2487"/>
              <a:ext cx="1737" cy="382"/>
            </a:xfrm>
            <a:custGeom>
              <a:avLst/>
              <a:gdLst>
                <a:gd name="T0" fmla="*/ 494 w 1737"/>
                <a:gd name="T1" fmla="*/ 34 h 4320"/>
                <a:gd name="T2" fmla="*/ 1737 w 1737"/>
                <a:gd name="T3" fmla="*/ 34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34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kumimoji="1" lang="zh-CN" altLang="en-US" baseline="30000" smtClean="0">
                <a:solidFill>
                  <a:srgbClr val="FFFFFF"/>
                </a:solidFill>
              </a:endParaRPr>
            </a:p>
          </p:txBody>
        </p:sp>
        <p:sp>
          <p:nvSpPr>
            <p:cNvPr id="18" name="Freeform 21"/>
            <p:cNvSpPr>
              <a:spLocks/>
            </p:cNvSpPr>
            <p:nvPr/>
          </p:nvSpPr>
          <p:spPr bwMode="invGray">
            <a:xfrm>
              <a:off x="0" y="2487"/>
              <a:ext cx="1737" cy="381"/>
            </a:xfrm>
            <a:custGeom>
              <a:avLst/>
              <a:gdLst>
                <a:gd name="T0" fmla="*/ 494 w 1737"/>
                <a:gd name="T1" fmla="*/ 34 h 4320"/>
                <a:gd name="T2" fmla="*/ 1737 w 1737"/>
                <a:gd name="T3" fmla="*/ 34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34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kumimoji="1" lang="zh-CN" altLang="en-US" baseline="30000" smtClean="0">
                <a:solidFill>
                  <a:srgbClr val="FFFFFF"/>
                </a:solidFill>
              </a:endParaRPr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invGray">
            <a:xfrm>
              <a:off x="3744" y="2487"/>
              <a:ext cx="1739" cy="382"/>
            </a:xfrm>
            <a:custGeom>
              <a:avLst/>
              <a:gdLst>
                <a:gd name="T0" fmla="*/ 494 w 1739"/>
                <a:gd name="T1" fmla="*/ 33 h 4420"/>
                <a:gd name="T2" fmla="*/ 1739 w 1739"/>
                <a:gd name="T3" fmla="*/ 33 h 4420"/>
                <a:gd name="T4" fmla="*/ 524 w 1739"/>
                <a:gd name="T5" fmla="*/ 0 h 4420"/>
                <a:gd name="T6" fmla="*/ 0 w 1739"/>
                <a:gd name="T7" fmla="*/ 0 h 4420"/>
                <a:gd name="T8" fmla="*/ 494 w 1739"/>
                <a:gd name="T9" fmla="*/ 33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kumimoji="1" lang="zh-CN" altLang="en-US" baseline="30000" smtClean="0">
                <a:solidFill>
                  <a:srgbClr val="FFFFFF"/>
                </a:solidFill>
              </a:endParaRPr>
            </a:p>
          </p:txBody>
        </p:sp>
        <p:sp>
          <p:nvSpPr>
            <p:cNvPr id="20" name="Freeform 23"/>
            <p:cNvSpPr>
              <a:spLocks/>
            </p:cNvSpPr>
            <p:nvPr/>
          </p:nvSpPr>
          <p:spPr bwMode="invGray">
            <a:xfrm>
              <a:off x="1920" y="2487"/>
              <a:ext cx="2080" cy="381"/>
            </a:xfrm>
            <a:custGeom>
              <a:avLst/>
              <a:gdLst>
                <a:gd name="T0" fmla="*/ 0 w 2080"/>
                <a:gd name="T1" fmla="*/ 0 h 4338"/>
                <a:gd name="T2" fmla="*/ 1870 w 2080"/>
                <a:gd name="T3" fmla="*/ 33 h 4338"/>
                <a:gd name="T4" fmla="*/ 2080 w 2080"/>
                <a:gd name="T5" fmla="*/ 33 h 4338"/>
                <a:gd name="T6" fmla="*/ 1033 w 2080"/>
                <a:gd name="T7" fmla="*/ 0 h 4338"/>
                <a:gd name="T8" fmla="*/ 0 w 2080"/>
                <a:gd name="T9" fmla="*/ 0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kumimoji="1" lang="zh-CN" altLang="en-US" baseline="30000" smtClean="0">
                <a:solidFill>
                  <a:srgbClr val="FFFFFF"/>
                </a:solidFill>
              </a:endParaRPr>
            </a:p>
          </p:txBody>
        </p:sp>
        <p:sp>
          <p:nvSpPr>
            <p:cNvPr id="21" name="Rectangle 27"/>
            <p:cNvSpPr>
              <a:spLocks noChangeArrowheads="1"/>
            </p:cNvSpPr>
            <p:nvPr/>
          </p:nvSpPr>
          <p:spPr bwMode="invGray">
            <a:xfrm>
              <a:off x="7" y="2456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aseline="0" smtClean="0">
                <a:solidFill>
                  <a:srgbClr val="FFFFFF"/>
                </a:solidFill>
              </a:endParaRPr>
            </a:p>
          </p:txBody>
        </p:sp>
        <p:sp>
          <p:nvSpPr>
            <p:cNvPr id="22" name="Freeform 28"/>
            <p:cNvSpPr>
              <a:spLocks/>
            </p:cNvSpPr>
            <p:nvPr/>
          </p:nvSpPr>
          <p:spPr bwMode="invGray">
            <a:xfrm>
              <a:off x="2583" y="2449"/>
              <a:ext cx="1036" cy="420"/>
            </a:xfrm>
            <a:custGeom>
              <a:avLst/>
              <a:gdLst/>
              <a:ahLst/>
              <a:cxnLst>
                <a:cxn ang="0">
                  <a:pos x="1027" y="0"/>
                </a:cxn>
                <a:cxn ang="0">
                  <a:pos x="0" y="417"/>
                </a:cxn>
                <a:cxn ang="0">
                  <a:pos x="24" y="420"/>
                </a:cxn>
                <a:cxn ang="0">
                  <a:pos x="1036" y="16"/>
                </a:cxn>
                <a:cxn ang="0">
                  <a:pos x="1027" y="0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3" name="Freeform 29"/>
            <p:cNvSpPr>
              <a:spLocks/>
            </p:cNvSpPr>
            <p:nvPr/>
          </p:nvSpPr>
          <p:spPr bwMode="invGray">
            <a:xfrm rot="18897039" flipH="1">
              <a:off x="1486" y="2417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4" name="Freeform 30"/>
            <p:cNvSpPr>
              <a:spLocks/>
            </p:cNvSpPr>
            <p:nvPr/>
          </p:nvSpPr>
          <p:spPr bwMode="invGray">
            <a:xfrm rot="18897039" flipH="1">
              <a:off x="766" y="2417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5" name="Freeform 31"/>
            <p:cNvSpPr>
              <a:spLocks/>
            </p:cNvSpPr>
            <p:nvPr/>
          </p:nvSpPr>
          <p:spPr bwMode="invGray">
            <a:xfrm rot="18897039" flipH="1">
              <a:off x="31" y="2385"/>
              <a:ext cx="1034" cy="487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6" name="Freeform 32"/>
            <p:cNvSpPr>
              <a:spLocks/>
            </p:cNvSpPr>
            <p:nvPr/>
          </p:nvSpPr>
          <p:spPr bwMode="invGray">
            <a:xfrm flipH="1" flipV="1">
              <a:off x="576" y="2441"/>
              <a:ext cx="3552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7" name="Freeform 33"/>
            <p:cNvSpPr>
              <a:spLocks/>
            </p:cNvSpPr>
            <p:nvPr/>
          </p:nvSpPr>
          <p:spPr bwMode="invGray">
            <a:xfrm flipH="1" flipV="1">
              <a:off x="240" y="2441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8" name="Freeform 34"/>
            <p:cNvSpPr>
              <a:spLocks/>
            </p:cNvSpPr>
            <p:nvPr/>
          </p:nvSpPr>
          <p:spPr bwMode="invGray">
            <a:xfrm flipH="1" flipV="1">
              <a:off x="3036" y="2489"/>
              <a:ext cx="1332" cy="383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9" name="Freeform 35"/>
            <p:cNvSpPr>
              <a:spLocks/>
            </p:cNvSpPr>
            <p:nvPr/>
          </p:nvSpPr>
          <p:spPr bwMode="invGray">
            <a:xfrm flipH="1" flipV="1">
              <a:off x="3984" y="2441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" name="Freeform 36"/>
            <p:cNvSpPr>
              <a:spLocks/>
            </p:cNvSpPr>
            <p:nvPr/>
          </p:nvSpPr>
          <p:spPr bwMode="invGray">
            <a:xfrm flipH="1" flipV="1">
              <a:off x="3456" y="2441"/>
              <a:ext cx="2304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" name="Rectangle 37"/>
            <p:cNvSpPr>
              <a:spLocks noChangeArrowheads="1"/>
            </p:cNvSpPr>
            <p:nvPr/>
          </p:nvSpPr>
          <p:spPr bwMode="invGray">
            <a:xfrm>
              <a:off x="0" y="2462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2" name="Rectangle 45"/>
            <p:cNvSpPr>
              <a:spLocks noChangeArrowheads="1"/>
            </p:cNvSpPr>
            <p:nvPr/>
          </p:nvSpPr>
          <p:spPr bwMode="hidden">
            <a:xfrm>
              <a:off x="0" y="2880"/>
              <a:ext cx="5760" cy="57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aseline="0" smtClean="0">
                <a:solidFill>
                  <a:srgbClr val="FFFFFF"/>
                </a:solidFill>
              </a:endParaRPr>
            </a:p>
          </p:txBody>
        </p:sp>
        <p:sp>
          <p:nvSpPr>
            <p:cNvPr id="33" name="Rectangle 46"/>
            <p:cNvSpPr>
              <a:spLocks noChangeArrowheads="1"/>
            </p:cNvSpPr>
            <p:nvPr/>
          </p:nvSpPr>
          <p:spPr bwMode="hidden">
            <a:xfrm>
              <a:off x="0" y="3408"/>
              <a:ext cx="5760" cy="9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aseline="0" smtClean="0">
                <a:solidFill>
                  <a:srgbClr val="FFFFFF"/>
                </a:solidFill>
              </a:endParaRPr>
            </a:p>
          </p:txBody>
        </p:sp>
        <p:pic>
          <p:nvPicPr>
            <p:cNvPr id="34" name="Picture 43" descr="BTZBUL1A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" y="1650"/>
              <a:ext cx="204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230" name="Rectangle 38"/>
          <p:cNvSpPr>
            <a:spLocks noGrp="1" noChangeArrowheads="1"/>
          </p:cNvSpPr>
          <p:nvPr>
            <p:ph type="ctrTitle"/>
          </p:nvPr>
        </p:nvSpPr>
        <p:spPr>
          <a:xfrm>
            <a:off x="1676400" y="1905000"/>
            <a:ext cx="7239000" cy="1905000"/>
          </a:xfrm>
        </p:spPr>
        <p:txBody>
          <a:bodyPr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8231" name="Rectangle 39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4572000"/>
            <a:ext cx="6400800" cy="1679575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5" name="Rectangle 40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6" name="Rectangle 41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" name="Rectangle 4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 eaLnBrk="0" hangingPunct="0">
              <a:defRPr smtClean="0"/>
            </a:lvl1pPr>
          </a:lstStyle>
          <a:p>
            <a:pPr>
              <a:defRPr/>
            </a:pPr>
            <a:fld id="{94A407FB-9B81-42B8-945A-B02CA5721F1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0674095"/>
      </p:ext>
    </p:extLst>
  </p:cSld>
  <p:clrMapOvr>
    <a:masterClrMapping/>
  </p:clrMapOvr>
  <p:transition>
    <p:random/>
  </p:transition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mtClean="0"/>
            </a:lvl1pPr>
          </a:lstStyle>
          <a:p>
            <a:pPr>
              <a:defRPr/>
            </a:pPr>
            <a:fld id="{7100FF9C-170D-4F0B-ACA9-244D795029E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1810488"/>
      </p:ext>
    </p:extLst>
  </p:cSld>
  <p:clrMapOvr>
    <a:masterClrMapping/>
  </p:clrMapOvr>
  <p:transition>
    <p:random/>
  </p:transition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mtClean="0"/>
            </a:lvl1pPr>
          </a:lstStyle>
          <a:p>
            <a:pPr>
              <a:defRPr/>
            </a:pPr>
            <a:fld id="{C78A79A8-466C-4DD7-8850-0C3F3E90145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93588946"/>
      </p:ext>
    </p:extLst>
  </p:cSld>
  <p:clrMapOvr>
    <a:masterClrMapping/>
  </p:clrMapOvr>
  <p:transition>
    <p:random/>
  </p:transition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mtClean="0"/>
            </a:lvl1pPr>
          </a:lstStyle>
          <a:p>
            <a:pPr>
              <a:defRPr/>
            </a:pPr>
            <a:fld id="{FE69334D-5902-475F-963C-9A4E0C8851D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8475552"/>
      </p:ext>
    </p:extLst>
  </p:cSld>
  <p:clrMapOvr>
    <a:masterClrMapping/>
  </p:clrMapOvr>
  <p:transition>
    <p:rand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C61231-6FDD-4DA9-BF63-7323060E708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9414902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mtClean="0"/>
            </a:lvl1pPr>
          </a:lstStyle>
          <a:p>
            <a:pPr>
              <a:defRPr/>
            </a:pPr>
            <a:fld id="{88FBD96C-3A4E-4C24-BD8B-56DA43B3446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9594580"/>
      </p:ext>
    </p:extLst>
  </p:cSld>
  <p:clrMapOvr>
    <a:masterClrMapping/>
  </p:clrMapOvr>
  <p:transition>
    <p:random/>
  </p:transition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mtClean="0"/>
            </a:lvl1pPr>
          </a:lstStyle>
          <a:p>
            <a:pPr>
              <a:defRPr/>
            </a:pPr>
            <a:fld id="{AE70AEEA-09DD-4B1B-9256-41B445C6043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6458205"/>
      </p:ext>
    </p:extLst>
  </p:cSld>
  <p:clrMapOvr>
    <a:masterClrMapping/>
  </p:clrMapOvr>
  <p:transition>
    <p:random/>
  </p:transition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mtClean="0"/>
            </a:lvl1pPr>
          </a:lstStyle>
          <a:p>
            <a:pPr>
              <a:defRPr/>
            </a:pPr>
            <a:fld id="{9D7A16B0-136B-4957-8904-8E5B31AF679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6110055"/>
      </p:ext>
    </p:extLst>
  </p:cSld>
  <p:clrMapOvr>
    <a:masterClrMapping/>
  </p:clrMapOvr>
  <p:transition>
    <p:random/>
  </p:transition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mtClean="0"/>
            </a:lvl1pPr>
          </a:lstStyle>
          <a:p>
            <a:pPr>
              <a:defRPr/>
            </a:pPr>
            <a:fld id="{82FC1BA2-3359-4E7F-AA67-5F60E33DEBC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2095167"/>
      </p:ext>
    </p:extLst>
  </p:cSld>
  <p:clrMapOvr>
    <a:masterClrMapping/>
  </p:clrMapOvr>
  <p:transition>
    <p:random/>
  </p:transition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mtClean="0"/>
            </a:lvl1pPr>
          </a:lstStyle>
          <a:p>
            <a:pPr>
              <a:defRPr/>
            </a:pPr>
            <a:fld id="{16CCFFC9-9723-4F56-B9FF-15D25651530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5643559"/>
      </p:ext>
    </p:extLst>
  </p:cSld>
  <p:clrMapOvr>
    <a:masterClrMapping/>
  </p:clrMapOvr>
  <p:transition>
    <p:random/>
  </p:transition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mtClean="0"/>
            </a:lvl1pPr>
          </a:lstStyle>
          <a:p>
            <a:pPr>
              <a:defRPr/>
            </a:pPr>
            <a:fld id="{B9A985F7-19AA-4BFF-A3CF-4C71F301AE1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2932963"/>
      </p:ext>
    </p:extLst>
  </p:cSld>
  <p:clrMapOvr>
    <a:masterClrMapping/>
  </p:clrMapOvr>
  <p:transition>
    <p:random/>
  </p:transition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800100"/>
            <a:ext cx="1943100" cy="52959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800100"/>
            <a:ext cx="5676900" cy="52959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mtClean="0"/>
            </a:lvl1pPr>
          </a:lstStyle>
          <a:p>
            <a:pPr>
              <a:defRPr/>
            </a:pPr>
            <a:fld id="{53926721-1AE0-47B6-90D5-15269F8BB3F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356284"/>
      </p:ext>
    </p:extLst>
  </p:cSld>
  <p:clrMapOvr>
    <a:masterClrMapping/>
  </p:clrMapOvr>
  <p:transition>
    <p:random/>
  </p:transition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50"/>
          <p:cNvGrpSpPr>
            <a:grpSpLocks/>
          </p:cNvGrpSpPr>
          <p:nvPr/>
        </p:nvGrpSpPr>
        <p:grpSpPr bwMode="auto">
          <a:xfrm>
            <a:off x="0" y="-14288"/>
            <a:ext cx="9155113" cy="6884988"/>
            <a:chOff x="0" y="-9"/>
            <a:chExt cx="5767" cy="4337"/>
          </a:xfrm>
        </p:grpSpPr>
        <p:sp>
          <p:nvSpPr>
            <p:cNvPr id="5" name="Freeform 4"/>
            <p:cNvSpPr>
              <a:spLocks/>
            </p:cNvSpPr>
            <p:nvPr/>
          </p:nvSpPr>
          <p:spPr bwMode="hidden">
            <a:xfrm>
              <a:off x="1632" y="-5"/>
              <a:ext cx="1737" cy="4333"/>
            </a:xfrm>
            <a:custGeom>
              <a:avLst/>
              <a:gdLst>
                <a:gd name="T0" fmla="*/ 494 w 1737"/>
                <a:gd name="T1" fmla="*/ 4335 h 4320"/>
                <a:gd name="T2" fmla="*/ 1737 w 1737"/>
                <a:gd name="T3" fmla="*/ 4346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35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kumimoji="1" lang="zh-CN" altLang="en-US" baseline="30000" smtClean="0">
                <a:solidFill>
                  <a:srgbClr val="FFFFFF"/>
                </a:solidFill>
              </a:endParaRPr>
            </a:p>
          </p:txBody>
        </p:sp>
        <p:sp>
          <p:nvSpPr>
            <p:cNvPr id="6" name="Freeform 5"/>
            <p:cNvSpPr>
              <a:spLocks/>
            </p:cNvSpPr>
            <p:nvPr/>
          </p:nvSpPr>
          <p:spPr bwMode="hidden">
            <a:xfrm>
              <a:off x="0" y="-7"/>
              <a:ext cx="1737" cy="4329"/>
            </a:xfrm>
            <a:custGeom>
              <a:avLst/>
              <a:gdLst>
                <a:gd name="T0" fmla="*/ 494 w 1737"/>
                <a:gd name="T1" fmla="*/ 4327 h 4320"/>
                <a:gd name="T2" fmla="*/ 1737 w 1737"/>
                <a:gd name="T3" fmla="*/ 4338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27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kumimoji="1" lang="zh-CN" altLang="en-US" baseline="30000" smtClean="0">
                <a:solidFill>
                  <a:srgbClr val="FFFFFF"/>
                </a:solidFill>
              </a:endParaRPr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hidden">
            <a:xfrm>
              <a:off x="3744" y="-4"/>
              <a:ext cx="1739" cy="4330"/>
            </a:xfrm>
            <a:custGeom>
              <a:avLst/>
              <a:gdLst>
                <a:gd name="T0" fmla="*/ 494 w 1739"/>
                <a:gd name="T1" fmla="*/ 4237 h 4420"/>
                <a:gd name="T2" fmla="*/ 1739 w 1739"/>
                <a:gd name="T3" fmla="*/ 4242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4237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kumimoji="1" lang="zh-CN" altLang="en-US" baseline="30000" smtClean="0">
                <a:solidFill>
                  <a:srgbClr val="FFFFFF"/>
                </a:solidFill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hidden">
            <a:xfrm>
              <a:off x="1920" y="-9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310 h 4338"/>
                <a:gd name="T4" fmla="*/ 2080 w 2080"/>
                <a:gd name="T5" fmla="*/ 4310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kumimoji="1" lang="zh-CN" altLang="en-US" baseline="30000" smtClean="0">
                <a:solidFill>
                  <a:srgbClr val="FFFFFF"/>
                </a:solidFill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hidden">
            <a:xfrm>
              <a:off x="117" y="97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hidden">
            <a:xfrm rot="2702961" flipH="1">
              <a:off x="810" y="766"/>
              <a:ext cx="2544" cy="1008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1" name="Freeform 13"/>
            <p:cNvSpPr>
              <a:spLocks/>
            </p:cNvSpPr>
            <p:nvPr/>
          </p:nvSpPr>
          <p:spPr bwMode="hidden">
            <a:xfrm>
              <a:off x="83" y="49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2" name="Freeform 14"/>
            <p:cNvSpPr>
              <a:spLocks/>
            </p:cNvSpPr>
            <p:nvPr/>
          </p:nvSpPr>
          <p:spPr bwMode="hidden">
            <a:xfrm rot="-2895842">
              <a:off x="-984" y="1041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3" name="Freeform 15"/>
            <p:cNvSpPr>
              <a:spLocks/>
            </p:cNvSpPr>
            <p:nvPr/>
          </p:nvSpPr>
          <p:spPr bwMode="hidden">
            <a:xfrm rot="-2305141">
              <a:off x="1331" y="913"/>
              <a:ext cx="3594" cy="1735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Freeform 16"/>
            <p:cNvSpPr>
              <a:spLocks/>
            </p:cNvSpPr>
            <p:nvPr/>
          </p:nvSpPr>
          <p:spPr bwMode="hidden">
            <a:xfrm rot="2084418" flipH="1">
              <a:off x="1859" y="865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5" name="Freeform 17"/>
            <p:cNvSpPr>
              <a:spLocks/>
            </p:cNvSpPr>
            <p:nvPr/>
          </p:nvSpPr>
          <p:spPr bwMode="hidden">
            <a:xfrm>
              <a:off x="4250" y="-7"/>
              <a:ext cx="1089" cy="2285"/>
            </a:xfrm>
            <a:custGeom>
              <a:avLst/>
              <a:gdLst/>
              <a:ahLst/>
              <a:cxnLst>
                <a:cxn ang="0">
                  <a:pos x="0" y="2265"/>
                </a:cxn>
                <a:cxn ang="0">
                  <a:pos x="1030" y="0"/>
                </a:cxn>
                <a:cxn ang="0">
                  <a:pos x="1089" y="0"/>
                </a:cxn>
                <a:cxn ang="0">
                  <a:pos x="37" y="2285"/>
                </a:cxn>
                <a:cxn ang="0">
                  <a:pos x="0" y="2265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6" name="Rectangle 18"/>
            <p:cNvSpPr>
              <a:spLocks noChangeArrowheads="1"/>
            </p:cNvSpPr>
            <p:nvPr/>
          </p:nvSpPr>
          <p:spPr bwMode="invGray">
            <a:xfrm>
              <a:off x="0" y="2441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aseline="0" smtClean="0">
                <a:solidFill>
                  <a:srgbClr val="FFFFFF"/>
                </a:solidFill>
              </a:endParaRPr>
            </a:p>
          </p:txBody>
        </p:sp>
        <p:sp>
          <p:nvSpPr>
            <p:cNvPr id="17" name="Freeform 20"/>
            <p:cNvSpPr>
              <a:spLocks/>
            </p:cNvSpPr>
            <p:nvPr/>
          </p:nvSpPr>
          <p:spPr bwMode="invGray">
            <a:xfrm>
              <a:off x="1632" y="2487"/>
              <a:ext cx="1737" cy="382"/>
            </a:xfrm>
            <a:custGeom>
              <a:avLst/>
              <a:gdLst>
                <a:gd name="T0" fmla="*/ 494 w 1737"/>
                <a:gd name="T1" fmla="*/ 34 h 4320"/>
                <a:gd name="T2" fmla="*/ 1737 w 1737"/>
                <a:gd name="T3" fmla="*/ 34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34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kumimoji="1" lang="zh-CN" altLang="en-US" baseline="30000" smtClean="0">
                <a:solidFill>
                  <a:srgbClr val="FFFFFF"/>
                </a:solidFill>
              </a:endParaRPr>
            </a:p>
          </p:txBody>
        </p:sp>
        <p:sp>
          <p:nvSpPr>
            <p:cNvPr id="18" name="Freeform 21"/>
            <p:cNvSpPr>
              <a:spLocks/>
            </p:cNvSpPr>
            <p:nvPr/>
          </p:nvSpPr>
          <p:spPr bwMode="invGray">
            <a:xfrm>
              <a:off x="0" y="2487"/>
              <a:ext cx="1737" cy="381"/>
            </a:xfrm>
            <a:custGeom>
              <a:avLst/>
              <a:gdLst>
                <a:gd name="T0" fmla="*/ 494 w 1737"/>
                <a:gd name="T1" fmla="*/ 34 h 4320"/>
                <a:gd name="T2" fmla="*/ 1737 w 1737"/>
                <a:gd name="T3" fmla="*/ 34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34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kumimoji="1" lang="zh-CN" altLang="en-US" baseline="30000" smtClean="0">
                <a:solidFill>
                  <a:srgbClr val="FFFFFF"/>
                </a:solidFill>
              </a:endParaRPr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invGray">
            <a:xfrm>
              <a:off x="3744" y="2487"/>
              <a:ext cx="1739" cy="382"/>
            </a:xfrm>
            <a:custGeom>
              <a:avLst/>
              <a:gdLst>
                <a:gd name="T0" fmla="*/ 494 w 1739"/>
                <a:gd name="T1" fmla="*/ 33 h 4420"/>
                <a:gd name="T2" fmla="*/ 1739 w 1739"/>
                <a:gd name="T3" fmla="*/ 33 h 4420"/>
                <a:gd name="T4" fmla="*/ 524 w 1739"/>
                <a:gd name="T5" fmla="*/ 0 h 4420"/>
                <a:gd name="T6" fmla="*/ 0 w 1739"/>
                <a:gd name="T7" fmla="*/ 0 h 4420"/>
                <a:gd name="T8" fmla="*/ 494 w 1739"/>
                <a:gd name="T9" fmla="*/ 33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kumimoji="1" lang="zh-CN" altLang="en-US" baseline="30000" smtClean="0">
                <a:solidFill>
                  <a:srgbClr val="FFFFFF"/>
                </a:solidFill>
              </a:endParaRPr>
            </a:p>
          </p:txBody>
        </p:sp>
        <p:sp>
          <p:nvSpPr>
            <p:cNvPr id="20" name="Freeform 23"/>
            <p:cNvSpPr>
              <a:spLocks/>
            </p:cNvSpPr>
            <p:nvPr/>
          </p:nvSpPr>
          <p:spPr bwMode="invGray">
            <a:xfrm>
              <a:off x="1920" y="2487"/>
              <a:ext cx="2080" cy="381"/>
            </a:xfrm>
            <a:custGeom>
              <a:avLst/>
              <a:gdLst>
                <a:gd name="T0" fmla="*/ 0 w 2080"/>
                <a:gd name="T1" fmla="*/ 0 h 4338"/>
                <a:gd name="T2" fmla="*/ 1870 w 2080"/>
                <a:gd name="T3" fmla="*/ 33 h 4338"/>
                <a:gd name="T4" fmla="*/ 2080 w 2080"/>
                <a:gd name="T5" fmla="*/ 33 h 4338"/>
                <a:gd name="T6" fmla="*/ 1033 w 2080"/>
                <a:gd name="T7" fmla="*/ 0 h 4338"/>
                <a:gd name="T8" fmla="*/ 0 w 2080"/>
                <a:gd name="T9" fmla="*/ 0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kumimoji="1" lang="zh-CN" altLang="en-US" baseline="30000" smtClean="0">
                <a:solidFill>
                  <a:srgbClr val="FFFFFF"/>
                </a:solidFill>
              </a:endParaRPr>
            </a:p>
          </p:txBody>
        </p:sp>
        <p:sp>
          <p:nvSpPr>
            <p:cNvPr id="21" name="Rectangle 27"/>
            <p:cNvSpPr>
              <a:spLocks noChangeArrowheads="1"/>
            </p:cNvSpPr>
            <p:nvPr/>
          </p:nvSpPr>
          <p:spPr bwMode="invGray">
            <a:xfrm>
              <a:off x="7" y="2456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aseline="0" smtClean="0">
                <a:solidFill>
                  <a:srgbClr val="FFFFFF"/>
                </a:solidFill>
              </a:endParaRPr>
            </a:p>
          </p:txBody>
        </p:sp>
        <p:sp>
          <p:nvSpPr>
            <p:cNvPr id="22" name="Freeform 28"/>
            <p:cNvSpPr>
              <a:spLocks/>
            </p:cNvSpPr>
            <p:nvPr/>
          </p:nvSpPr>
          <p:spPr bwMode="invGray">
            <a:xfrm>
              <a:off x="2583" y="2449"/>
              <a:ext cx="1036" cy="420"/>
            </a:xfrm>
            <a:custGeom>
              <a:avLst/>
              <a:gdLst/>
              <a:ahLst/>
              <a:cxnLst>
                <a:cxn ang="0">
                  <a:pos x="1027" y="0"/>
                </a:cxn>
                <a:cxn ang="0">
                  <a:pos x="0" y="417"/>
                </a:cxn>
                <a:cxn ang="0">
                  <a:pos x="24" y="420"/>
                </a:cxn>
                <a:cxn ang="0">
                  <a:pos x="1036" y="16"/>
                </a:cxn>
                <a:cxn ang="0">
                  <a:pos x="1027" y="0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3" name="Freeform 29"/>
            <p:cNvSpPr>
              <a:spLocks/>
            </p:cNvSpPr>
            <p:nvPr/>
          </p:nvSpPr>
          <p:spPr bwMode="invGray">
            <a:xfrm rot="18897039" flipH="1">
              <a:off x="1486" y="2417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4" name="Freeform 30"/>
            <p:cNvSpPr>
              <a:spLocks/>
            </p:cNvSpPr>
            <p:nvPr/>
          </p:nvSpPr>
          <p:spPr bwMode="invGray">
            <a:xfrm rot="18897039" flipH="1">
              <a:off x="766" y="2417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5" name="Freeform 31"/>
            <p:cNvSpPr>
              <a:spLocks/>
            </p:cNvSpPr>
            <p:nvPr/>
          </p:nvSpPr>
          <p:spPr bwMode="invGray">
            <a:xfrm rot="18897039" flipH="1">
              <a:off x="31" y="2385"/>
              <a:ext cx="1034" cy="487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6" name="Freeform 32"/>
            <p:cNvSpPr>
              <a:spLocks/>
            </p:cNvSpPr>
            <p:nvPr/>
          </p:nvSpPr>
          <p:spPr bwMode="invGray">
            <a:xfrm flipH="1" flipV="1">
              <a:off x="576" y="2441"/>
              <a:ext cx="3552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7" name="Freeform 33"/>
            <p:cNvSpPr>
              <a:spLocks/>
            </p:cNvSpPr>
            <p:nvPr/>
          </p:nvSpPr>
          <p:spPr bwMode="invGray">
            <a:xfrm flipH="1" flipV="1">
              <a:off x="240" y="2441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8" name="Freeform 34"/>
            <p:cNvSpPr>
              <a:spLocks/>
            </p:cNvSpPr>
            <p:nvPr/>
          </p:nvSpPr>
          <p:spPr bwMode="invGray">
            <a:xfrm flipH="1" flipV="1">
              <a:off x="3036" y="2489"/>
              <a:ext cx="1332" cy="383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9" name="Freeform 35"/>
            <p:cNvSpPr>
              <a:spLocks/>
            </p:cNvSpPr>
            <p:nvPr/>
          </p:nvSpPr>
          <p:spPr bwMode="invGray">
            <a:xfrm flipH="1" flipV="1">
              <a:off x="3984" y="2441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" name="Freeform 36"/>
            <p:cNvSpPr>
              <a:spLocks/>
            </p:cNvSpPr>
            <p:nvPr/>
          </p:nvSpPr>
          <p:spPr bwMode="invGray">
            <a:xfrm flipH="1" flipV="1">
              <a:off x="3456" y="2441"/>
              <a:ext cx="2304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" name="Rectangle 37"/>
            <p:cNvSpPr>
              <a:spLocks noChangeArrowheads="1"/>
            </p:cNvSpPr>
            <p:nvPr/>
          </p:nvSpPr>
          <p:spPr bwMode="invGray">
            <a:xfrm>
              <a:off x="0" y="2462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2" name="Rectangle 45"/>
            <p:cNvSpPr>
              <a:spLocks noChangeArrowheads="1"/>
            </p:cNvSpPr>
            <p:nvPr/>
          </p:nvSpPr>
          <p:spPr bwMode="hidden">
            <a:xfrm>
              <a:off x="0" y="2880"/>
              <a:ext cx="5760" cy="57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aseline="0" smtClean="0">
                <a:solidFill>
                  <a:srgbClr val="FFFFFF"/>
                </a:solidFill>
              </a:endParaRPr>
            </a:p>
          </p:txBody>
        </p:sp>
        <p:sp>
          <p:nvSpPr>
            <p:cNvPr id="33" name="Rectangle 46"/>
            <p:cNvSpPr>
              <a:spLocks noChangeArrowheads="1"/>
            </p:cNvSpPr>
            <p:nvPr/>
          </p:nvSpPr>
          <p:spPr bwMode="hidden">
            <a:xfrm>
              <a:off x="0" y="3408"/>
              <a:ext cx="5760" cy="9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aseline="0" smtClean="0">
                <a:solidFill>
                  <a:srgbClr val="FFFFFF"/>
                </a:solidFill>
              </a:endParaRPr>
            </a:p>
          </p:txBody>
        </p:sp>
        <p:pic>
          <p:nvPicPr>
            <p:cNvPr id="34" name="Picture 43" descr="BTZBUL1A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" y="1650"/>
              <a:ext cx="204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230" name="Rectangle 38"/>
          <p:cNvSpPr>
            <a:spLocks noGrp="1" noChangeArrowheads="1"/>
          </p:cNvSpPr>
          <p:nvPr>
            <p:ph type="ctrTitle"/>
          </p:nvPr>
        </p:nvSpPr>
        <p:spPr>
          <a:xfrm>
            <a:off x="1676400" y="1905000"/>
            <a:ext cx="7239000" cy="1905000"/>
          </a:xfrm>
        </p:spPr>
        <p:txBody>
          <a:bodyPr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8231" name="Rectangle 39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4572000"/>
            <a:ext cx="6400800" cy="1679575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5" name="Rectangle 40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6" name="Rectangle 41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" name="Rectangle 4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 eaLnBrk="0" hangingPunct="0">
              <a:defRPr smtClean="0"/>
            </a:lvl1pPr>
          </a:lstStyle>
          <a:p>
            <a:pPr>
              <a:defRPr/>
            </a:pPr>
            <a:fld id="{DCB1BB90-E2CA-4DFF-A4E2-A24C189389D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8695484"/>
      </p:ext>
    </p:extLst>
  </p:cSld>
  <p:clrMapOvr>
    <a:masterClrMapping/>
  </p:clrMapOvr>
  <p:transition>
    <p:random/>
  </p:transition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mtClean="0"/>
            </a:lvl1pPr>
          </a:lstStyle>
          <a:p>
            <a:pPr>
              <a:defRPr/>
            </a:pPr>
            <a:fld id="{28BA2D93-D60A-4930-8917-D5C42BEC165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4430840"/>
      </p:ext>
    </p:extLst>
  </p:cSld>
  <p:clrMapOvr>
    <a:masterClrMapping/>
  </p:clrMapOvr>
  <p:transition>
    <p:random/>
  </p:transition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mtClean="0"/>
            </a:lvl1pPr>
          </a:lstStyle>
          <a:p>
            <a:pPr>
              <a:defRPr/>
            </a:pPr>
            <a:fld id="{EE1ADAC9-210C-4E8F-88BB-ABA9637997A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98162786"/>
      </p:ext>
    </p:extLst>
  </p:cSld>
  <p:clrMapOvr>
    <a:masterClrMapping/>
  </p:clrMapOvr>
  <p:transition>
    <p:rand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593845-EBDF-4345-B10E-30CEC47CC47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1064277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mtClean="0"/>
            </a:lvl1pPr>
          </a:lstStyle>
          <a:p>
            <a:pPr>
              <a:defRPr/>
            </a:pPr>
            <a:fld id="{24A5C05C-B3A4-46C0-B88A-9802070261D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1070541"/>
      </p:ext>
    </p:extLst>
  </p:cSld>
  <p:clrMapOvr>
    <a:masterClrMapping/>
  </p:clrMapOvr>
  <p:transition>
    <p:random/>
  </p:transition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mtClean="0"/>
            </a:lvl1pPr>
          </a:lstStyle>
          <a:p>
            <a:pPr>
              <a:defRPr/>
            </a:pPr>
            <a:fld id="{C6FA0519-62A4-47A9-A81C-2644780A6C3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931169"/>
      </p:ext>
    </p:extLst>
  </p:cSld>
  <p:clrMapOvr>
    <a:masterClrMapping/>
  </p:clrMapOvr>
  <p:transition>
    <p:random/>
  </p:transition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mtClean="0"/>
            </a:lvl1pPr>
          </a:lstStyle>
          <a:p>
            <a:pPr>
              <a:defRPr/>
            </a:pPr>
            <a:fld id="{4053C2DE-F51E-4528-91CA-7B33470650F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3811359"/>
      </p:ext>
    </p:extLst>
  </p:cSld>
  <p:clrMapOvr>
    <a:masterClrMapping/>
  </p:clrMapOvr>
  <p:transition>
    <p:random/>
  </p:transition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mtClean="0"/>
            </a:lvl1pPr>
          </a:lstStyle>
          <a:p>
            <a:pPr>
              <a:defRPr/>
            </a:pPr>
            <a:fld id="{E1EAC308-AB50-4FE2-81A8-0DB7DA8B1F4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3069131"/>
      </p:ext>
    </p:extLst>
  </p:cSld>
  <p:clrMapOvr>
    <a:masterClrMapping/>
  </p:clrMapOvr>
  <p:transition>
    <p:random/>
  </p:transition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mtClean="0"/>
            </a:lvl1pPr>
          </a:lstStyle>
          <a:p>
            <a:pPr>
              <a:defRPr/>
            </a:pPr>
            <a:fld id="{B9844662-4451-45AF-8777-1A054B695B7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7025204"/>
      </p:ext>
    </p:extLst>
  </p:cSld>
  <p:clrMapOvr>
    <a:masterClrMapping/>
  </p:clrMapOvr>
  <p:transition>
    <p:random/>
  </p:transition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mtClean="0"/>
            </a:lvl1pPr>
          </a:lstStyle>
          <a:p>
            <a:pPr>
              <a:defRPr/>
            </a:pPr>
            <a:fld id="{338072A5-6DAE-487F-93E0-342ECD6F621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4012461"/>
      </p:ext>
    </p:extLst>
  </p:cSld>
  <p:clrMapOvr>
    <a:masterClrMapping/>
  </p:clrMapOvr>
  <p:transition>
    <p:random/>
  </p:transition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mtClean="0"/>
            </a:lvl1pPr>
          </a:lstStyle>
          <a:p>
            <a:pPr>
              <a:defRPr/>
            </a:pPr>
            <a:fld id="{EC0CFF6B-79AB-4A67-A518-5591CFB0A80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1299541"/>
      </p:ext>
    </p:extLst>
  </p:cSld>
  <p:clrMapOvr>
    <a:masterClrMapping/>
  </p:clrMapOvr>
  <p:transition>
    <p:random/>
  </p:transition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800100"/>
            <a:ext cx="1943100" cy="52959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800100"/>
            <a:ext cx="5676900" cy="52959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mtClean="0"/>
            </a:lvl1pPr>
          </a:lstStyle>
          <a:p>
            <a:pPr>
              <a:defRPr/>
            </a:pPr>
            <a:fld id="{5CA02D38-2F19-4649-8104-46B2952DA98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7264696"/>
      </p:ext>
    </p:extLst>
  </p:cSld>
  <p:clrMapOvr>
    <a:masterClrMapping/>
  </p:clrMapOvr>
  <p:transition>
    <p:rand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FBDD1B-941C-4379-BE67-C8873AFDA49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16983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22E978-76EF-4109-A7FA-049AE17A0DA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4387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651A79-4EC0-4C9A-B046-55A4EE93158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89320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850D84-1CC8-4655-AEBC-3AA947FA408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86832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8A1EAB-2A24-4532-B001-64C7F92278F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62607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800100"/>
            <a:ext cx="1943100" cy="52959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800100"/>
            <a:ext cx="5676900" cy="52959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A7AF10-C6CC-4E7B-9A1C-DCC4729FF50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56700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50"/>
          <p:cNvGrpSpPr>
            <a:grpSpLocks/>
          </p:cNvGrpSpPr>
          <p:nvPr/>
        </p:nvGrpSpPr>
        <p:grpSpPr bwMode="auto">
          <a:xfrm>
            <a:off x="0" y="-14288"/>
            <a:ext cx="9155113" cy="6884988"/>
            <a:chOff x="0" y="-9"/>
            <a:chExt cx="5767" cy="4337"/>
          </a:xfrm>
        </p:grpSpPr>
        <p:sp>
          <p:nvSpPr>
            <p:cNvPr id="5" name="Freeform 4"/>
            <p:cNvSpPr>
              <a:spLocks/>
            </p:cNvSpPr>
            <p:nvPr/>
          </p:nvSpPr>
          <p:spPr bwMode="hidden">
            <a:xfrm>
              <a:off x="1632" y="-5"/>
              <a:ext cx="1737" cy="4333"/>
            </a:xfrm>
            <a:custGeom>
              <a:avLst/>
              <a:gdLst>
                <a:gd name="T0" fmla="*/ 494 w 1737"/>
                <a:gd name="T1" fmla="*/ 4575 h 4320"/>
                <a:gd name="T2" fmla="*/ 1737 w 1737"/>
                <a:gd name="T3" fmla="*/ 4587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575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Freeform 5"/>
            <p:cNvSpPr>
              <a:spLocks/>
            </p:cNvSpPr>
            <p:nvPr/>
          </p:nvSpPr>
          <p:spPr bwMode="hidden">
            <a:xfrm>
              <a:off x="0" y="-7"/>
              <a:ext cx="1737" cy="4329"/>
            </a:xfrm>
            <a:custGeom>
              <a:avLst/>
              <a:gdLst>
                <a:gd name="T0" fmla="*/ 494 w 1737"/>
                <a:gd name="T1" fmla="*/ 4489 h 4320"/>
                <a:gd name="T2" fmla="*/ 1737 w 1737"/>
                <a:gd name="T3" fmla="*/ 4500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489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hidden">
            <a:xfrm>
              <a:off x="3744" y="-4"/>
              <a:ext cx="1739" cy="4330"/>
            </a:xfrm>
            <a:custGeom>
              <a:avLst/>
              <a:gdLst>
                <a:gd name="T0" fmla="*/ 494 w 1739"/>
                <a:gd name="T1" fmla="*/ 2926 h 4420"/>
                <a:gd name="T2" fmla="*/ 1739 w 1739"/>
                <a:gd name="T3" fmla="*/ 2930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2926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hidden">
            <a:xfrm>
              <a:off x="1920" y="-9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066 h 4338"/>
                <a:gd name="T4" fmla="*/ 2080 w 2080"/>
                <a:gd name="T5" fmla="*/ 4066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hidden">
            <a:xfrm>
              <a:off x="117" y="97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hidden">
            <a:xfrm rot="2702961" flipH="1">
              <a:off x="810" y="766"/>
              <a:ext cx="2544" cy="1008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1" name="Freeform 13"/>
            <p:cNvSpPr>
              <a:spLocks/>
            </p:cNvSpPr>
            <p:nvPr/>
          </p:nvSpPr>
          <p:spPr bwMode="hidden">
            <a:xfrm>
              <a:off x="83" y="49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2" name="Freeform 14"/>
            <p:cNvSpPr>
              <a:spLocks/>
            </p:cNvSpPr>
            <p:nvPr/>
          </p:nvSpPr>
          <p:spPr bwMode="hidden">
            <a:xfrm rot="-2895842">
              <a:off x="-984" y="1041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3" name="Freeform 15"/>
            <p:cNvSpPr>
              <a:spLocks/>
            </p:cNvSpPr>
            <p:nvPr/>
          </p:nvSpPr>
          <p:spPr bwMode="hidden">
            <a:xfrm rot="-2305141">
              <a:off x="1331" y="913"/>
              <a:ext cx="3594" cy="1735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Freeform 16"/>
            <p:cNvSpPr>
              <a:spLocks/>
            </p:cNvSpPr>
            <p:nvPr/>
          </p:nvSpPr>
          <p:spPr bwMode="hidden">
            <a:xfrm rot="2084418" flipH="1">
              <a:off x="1859" y="865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5" name="Freeform 17"/>
            <p:cNvSpPr>
              <a:spLocks/>
            </p:cNvSpPr>
            <p:nvPr/>
          </p:nvSpPr>
          <p:spPr bwMode="hidden">
            <a:xfrm>
              <a:off x="4250" y="-7"/>
              <a:ext cx="1089" cy="2285"/>
            </a:xfrm>
            <a:custGeom>
              <a:avLst/>
              <a:gdLst/>
              <a:ahLst/>
              <a:cxnLst>
                <a:cxn ang="0">
                  <a:pos x="0" y="2265"/>
                </a:cxn>
                <a:cxn ang="0">
                  <a:pos x="1030" y="0"/>
                </a:cxn>
                <a:cxn ang="0">
                  <a:pos x="1089" y="0"/>
                </a:cxn>
                <a:cxn ang="0">
                  <a:pos x="37" y="2285"/>
                </a:cxn>
                <a:cxn ang="0">
                  <a:pos x="0" y="2265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6" name="Rectangle 18"/>
            <p:cNvSpPr>
              <a:spLocks noChangeArrowheads="1"/>
            </p:cNvSpPr>
            <p:nvPr/>
          </p:nvSpPr>
          <p:spPr bwMode="invGray">
            <a:xfrm>
              <a:off x="0" y="2441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17" name="Freeform 20"/>
            <p:cNvSpPr>
              <a:spLocks/>
            </p:cNvSpPr>
            <p:nvPr/>
          </p:nvSpPr>
          <p:spPr bwMode="invGray">
            <a:xfrm>
              <a:off x="1632" y="2487"/>
              <a:ext cx="1737" cy="382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Freeform 21"/>
            <p:cNvSpPr>
              <a:spLocks/>
            </p:cNvSpPr>
            <p:nvPr/>
          </p:nvSpPr>
          <p:spPr bwMode="invGray">
            <a:xfrm>
              <a:off x="0" y="2487"/>
              <a:ext cx="1737" cy="381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invGray">
            <a:xfrm>
              <a:off x="3744" y="2487"/>
              <a:ext cx="1739" cy="382"/>
            </a:xfrm>
            <a:custGeom>
              <a:avLst/>
              <a:gdLst>
                <a:gd name="T0" fmla="*/ 494 w 1739"/>
                <a:gd name="T1" fmla="*/ 0 h 4420"/>
                <a:gd name="T2" fmla="*/ 1739 w 1739"/>
                <a:gd name="T3" fmla="*/ 0 h 4420"/>
                <a:gd name="T4" fmla="*/ 524 w 1739"/>
                <a:gd name="T5" fmla="*/ 0 h 4420"/>
                <a:gd name="T6" fmla="*/ 0 w 1739"/>
                <a:gd name="T7" fmla="*/ 0 h 4420"/>
                <a:gd name="T8" fmla="*/ 494 w 1739"/>
                <a:gd name="T9" fmla="*/ 0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Freeform 23"/>
            <p:cNvSpPr>
              <a:spLocks/>
            </p:cNvSpPr>
            <p:nvPr/>
          </p:nvSpPr>
          <p:spPr bwMode="invGray">
            <a:xfrm>
              <a:off x="1920" y="2487"/>
              <a:ext cx="2080" cy="381"/>
            </a:xfrm>
            <a:custGeom>
              <a:avLst/>
              <a:gdLst>
                <a:gd name="T0" fmla="*/ 0 w 2080"/>
                <a:gd name="T1" fmla="*/ 0 h 4338"/>
                <a:gd name="T2" fmla="*/ 1870 w 2080"/>
                <a:gd name="T3" fmla="*/ 0 h 4338"/>
                <a:gd name="T4" fmla="*/ 2080 w 2080"/>
                <a:gd name="T5" fmla="*/ 0 h 4338"/>
                <a:gd name="T6" fmla="*/ 1033 w 2080"/>
                <a:gd name="T7" fmla="*/ 0 h 4338"/>
                <a:gd name="T8" fmla="*/ 0 w 2080"/>
                <a:gd name="T9" fmla="*/ 0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Rectangle 27"/>
            <p:cNvSpPr>
              <a:spLocks noChangeArrowheads="1"/>
            </p:cNvSpPr>
            <p:nvPr/>
          </p:nvSpPr>
          <p:spPr bwMode="invGray">
            <a:xfrm>
              <a:off x="7" y="2456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22" name="Freeform 28"/>
            <p:cNvSpPr>
              <a:spLocks/>
            </p:cNvSpPr>
            <p:nvPr/>
          </p:nvSpPr>
          <p:spPr bwMode="invGray">
            <a:xfrm>
              <a:off x="2583" y="2449"/>
              <a:ext cx="1036" cy="420"/>
            </a:xfrm>
            <a:custGeom>
              <a:avLst/>
              <a:gdLst/>
              <a:ahLst/>
              <a:cxnLst>
                <a:cxn ang="0">
                  <a:pos x="1027" y="0"/>
                </a:cxn>
                <a:cxn ang="0">
                  <a:pos x="0" y="417"/>
                </a:cxn>
                <a:cxn ang="0">
                  <a:pos x="24" y="420"/>
                </a:cxn>
                <a:cxn ang="0">
                  <a:pos x="1036" y="16"/>
                </a:cxn>
                <a:cxn ang="0">
                  <a:pos x="1027" y="0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3" name="Freeform 29"/>
            <p:cNvSpPr>
              <a:spLocks/>
            </p:cNvSpPr>
            <p:nvPr/>
          </p:nvSpPr>
          <p:spPr bwMode="invGray">
            <a:xfrm rot="18897039" flipH="1">
              <a:off x="1486" y="2417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4" name="Freeform 30"/>
            <p:cNvSpPr>
              <a:spLocks/>
            </p:cNvSpPr>
            <p:nvPr/>
          </p:nvSpPr>
          <p:spPr bwMode="invGray">
            <a:xfrm rot="18897039" flipH="1">
              <a:off x="766" y="2417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5" name="Freeform 31"/>
            <p:cNvSpPr>
              <a:spLocks/>
            </p:cNvSpPr>
            <p:nvPr/>
          </p:nvSpPr>
          <p:spPr bwMode="invGray">
            <a:xfrm rot="18897039" flipH="1">
              <a:off x="31" y="2385"/>
              <a:ext cx="1034" cy="487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6" name="Freeform 32"/>
            <p:cNvSpPr>
              <a:spLocks/>
            </p:cNvSpPr>
            <p:nvPr/>
          </p:nvSpPr>
          <p:spPr bwMode="invGray">
            <a:xfrm flipH="1" flipV="1">
              <a:off x="576" y="2441"/>
              <a:ext cx="3552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7" name="Freeform 33"/>
            <p:cNvSpPr>
              <a:spLocks/>
            </p:cNvSpPr>
            <p:nvPr/>
          </p:nvSpPr>
          <p:spPr bwMode="invGray">
            <a:xfrm flipH="1" flipV="1">
              <a:off x="240" y="2441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8" name="Freeform 34"/>
            <p:cNvSpPr>
              <a:spLocks/>
            </p:cNvSpPr>
            <p:nvPr/>
          </p:nvSpPr>
          <p:spPr bwMode="invGray">
            <a:xfrm flipH="1" flipV="1">
              <a:off x="3036" y="2489"/>
              <a:ext cx="1332" cy="383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9" name="Freeform 35"/>
            <p:cNvSpPr>
              <a:spLocks/>
            </p:cNvSpPr>
            <p:nvPr/>
          </p:nvSpPr>
          <p:spPr bwMode="invGray">
            <a:xfrm flipH="1" flipV="1">
              <a:off x="3984" y="2441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" name="Freeform 36"/>
            <p:cNvSpPr>
              <a:spLocks/>
            </p:cNvSpPr>
            <p:nvPr/>
          </p:nvSpPr>
          <p:spPr bwMode="invGray">
            <a:xfrm flipH="1" flipV="1">
              <a:off x="3456" y="2441"/>
              <a:ext cx="2304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" name="Rectangle 37"/>
            <p:cNvSpPr>
              <a:spLocks noChangeArrowheads="1"/>
            </p:cNvSpPr>
            <p:nvPr/>
          </p:nvSpPr>
          <p:spPr bwMode="invGray">
            <a:xfrm>
              <a:off x="0" y="2462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2" name="Rectangle 45"/>
            <p:cNvSpPr>
              <a:spLocks noChangeArrowheads="1"/>
            </p:cNvSpPr>
            <p:nvPr/>
          </p:nvSpPr>
          <p:spPr bwMode="hidden">
            <a:xfrm>
              <a:off x="0" y="2880"/>
              <a:ext cx="5760" cy="57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33" name="Rectangle 46"/>
            <p:cNvSpPr>
              <a:spLocks noChangeArrowheads="1"/>
            </p:cNvSpPr>
            <p:nvPr/>
          </p:nvSpPr>
          <p:spPr bwMode="hidden">
            <a:xfrm>
              <a:off x="0" y="3408"/>
              <a:ext cx="5760" cy="9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pic>
          <p:nvPicPr>
            <p:cNvPr id="34" name="Picture 43" descr="BTZBUL1A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" y="1650"/>
              <a:ext cx="204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230" name="Rectangle 38"/>
          <p:cNvSpPr>
            <a:spLocks noGrp="1" noChangeArrowheads="1"/>
          </p:cNvSpPr>
          <p:nvPr>
            <p:ph type="ctrTitle"/>
          </p:nvPr>
        </p:nvSpPr>
        <p:spPr>
          <a:xfrm>
            <a:off x="1676400" y="1905000"/>
            <a:ext cx="7239000" cy="1905000"/>
          </a:xfrm>
        </p:spPr>
        <p:txBody>
          <a:bodyPr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8231" name="Rectangle 39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4572000"/>
            <a:ext cx="6400800" cy="1679575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5" name="Rectangle 40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6" name="Rectangle 41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" name="Rectangle 4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FC77BC-0F18-49A5-BBCA-543DC016DCE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973589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AA2D63-EA59-4984-A9C8-96EB82E426D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965690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42079D-58EA-44C2-8737-A068F16A300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388083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F18DB6-0B1C-46DA-A3E4-23017E41EE3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74976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F64279-D8AC-4A3B-905A-B7B749C971D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071007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AC23B0-A5CD-4C85-A5E3-69BB0AF2283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538583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340A1B-004E-4D45-8DF1-05814553AF4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5997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C75E98-220F-4354-8413-D658BFC9208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897216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0A5B05-AA2C-4B6A-A78B-05DD312279B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570837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72F1C2-80DB-482D-86B7-FA358A3AFC8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027972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16FAE7-7F9D-4277-B73D-7CDAFE24B00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230305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800100"/>
            <a:ext cx="1943100" cy="52959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800100"/>
            <a:ext cx="5676900" cy="52959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B03AAE-F97A-4308-BFD5-D2CEAD8BCEC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091467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-4763"/>
            <a:ext cx="9155113" cy="6875463"/>
            <a:chOff x="0" y="0"/>
            <a:chExt cx="5767" cy="4337"/>
          </a:xfrm>
        </p:grpSpPr>
        <p:sp>
          <p:nvSpPr>
            <p:cNvPr id="5" name="未知"/>
            <p:cNvSpPr>
              <a:spLocks/>
            </p:cNvSpPr>
            <p:nvPr/>
          </p:nvSpPr>
          <p:spPr bwMode="auto">
            <a:xfrm>
              <a:off x="1632" y="4"/>
              <a:ext cx="1737" cy="4333"/>
            </a:xfrm>
            <a:custGeom>
              <a:avLst/>
              <a:gdLst>
                <a:gd name="T0" fmla="*/ 494 w 1737"/>
                <a:gd name="T1" fmla="*/ 4478 h 4320"/>
                <a:gd name="T2" fmla="*/ 1737 w 1737"/>
                <a:gd name="T3" fmla="*/ 4489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478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未知"/>
            <p:cNvSpPr>
              <a:spLocks/>
            </p:cNvSpPr>
            <p:nvPr/>
          </p:nvSpPr>
          <p:spPr bwMode="auto">
            <a:xfrm>
              <a:off x="0" y="2"/>
              <a:ext cx="1737" cy="4329"/>
            </a:xfrm>
            <a:custGeom>
              <a:avLst/>
              <a:gdLst>
                <a:gd name="T0" fmla="*/ 494 w 1737"/>
                <a:gd name="T1" fmla="*/ 4426 h 4320"/>
                <a:gd name="T2" fmla="*/ 1737 w 1737"/>
                <a:gd name="T3" fmla="*/ 4437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426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未知"/>
            <p:cNvSpPr>
              <a:spLocks/>
            </p:cNvSpPr>
            <p:nvPr/>
          </p:nvSpPr>
          <p:spPr bwMode="auto">
            <a:xfrm>
              <a:off x="3744" y="5"/>
              <a:ext cx="1739" cy="4330"/>
            </a:xfrm>
            <a:custGeom>
              <a:avLst/>
              <a:gdLst>
                <a:gd name="T0" fmla="*/ 494 w 1739"/>
                <a:gd name="T1" fmla="*/ 3379 h 4420"/>
                <a:gd name="T2" fmla="*/ 1739 w 1739"/>
                <a:gd name="T3" fmla="*/ 3383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3379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未知"/>
            <p:cNvSpPr>
              <a:spLocks/>
            </p:cNvSpPr>
            <p:nvPr/>
          </p:nvSpPr>
          <p:spPr bwMode="auto">
            <a:xfrm>
              <a:off x="1920" y="0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157 h 4338"/>
                <a:gd name="T4" fmla="*/ 2080 w 2080"/>
                <a:gd name="T5" fmla="*/ 4157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未知"/>
            <p:cNvSpPr>
              <a:spLocks/>
            </p:cNvSpPr>
            <p:nvPr/>
          </p:nvSpPr>
          <p:spPr bwMode="auto">
            <a:xfrm>
              <a:off x="117" y="106"/>
              <a:ext cx="3504" cy="1536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" name="未知"/>
            <p:cNvSpPr>
              <a:spLocks/>
            </p:cNvSpPr>
            <p:nvPr/>
          </p:nvSpPr>
          <p:spPr bwMode="auto">
            <a:xfrm rot="2702961" flipH="1">
              <a:off x="810" y="775"/>
              <a:ext cx="2544" cy="1008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1" name="未知"/>
            <p:cNvSpPr>
              <a:spLocks/>
            </p:cNvSpPr>
            <p:nvPr/>
          </p:nvSpPr>
          <p:spPr bwMode="auto">
            <a:xfrm>
              <a:off x="83" y="58"/>
              <a:ext cx="3504" cy="1536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2" name="未知"/>
            <p:cNvSpPr>
              <a:spLocks/>
            </p:cNvSpPr>
            <p:nvPr/>
          </p:nvSpPr>
          <p:spPr bwMode="auto">
            <a:xfrm rot="18704158">
              <a:off x="-984" y="1050"/>
              <a:ext cx="3504" cy="1536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3" name="未知"/>
            <p:cNvSpPr>
              <a:spLocks/>
            </p:cNvSpPr>
            <p:nvPr/>
          </p:nvSpPr>
          <p:spPr bwMode="auto">
            <a:xfrm rot="19294860">
              <a:off x="1331" y="922"/>
              <a:ext cx="3594" cy="1722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未知"/>
            <p:cNvSpPr>
              <a:spLocks/>
            </p:cNvSpPr>
            <p:nvPr/>
          </p:nvSpPr>
          <p:spPr bwMode="auto">
            <a:xfrm rot="2084418" flipH="1">
              <a:off x="1859" y="874"/>
              <a:ext cx="3504" cy="1536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5" name="未知"/>
            <p:cNvSpPr>
              <a:spLocks/>
            </p:cNvSpPr>
            <p:nvPr/>
          </p:nvSpPr>
          <p:spPr bwMode="auto">
            <a:xfrm>
              <a:off x="4250" y="2"/>
              <a:ext cx="1089" cy="2285"/>
            </a:xfrm>
            <a:custGeom>
              <a:avLst/>
              <a:gdLst>
                <a:gd name="T0" fmla="*/ 0 w 1089"/>
                <a:gd name="T1" fmla="*/ 2265 h 2285"/>
                <a:gd name="T2" fmla="*/ 1030 w 1089"/>
                <a:gd name="T3" fmla="*/ 0 h 2285"/>
                <a:gd name="T4" fmla="*/ 1089 w 1089"/>
                <a:gd name="T5" fmla="*/ 0 h 2285"/>
                <a:gd name="T6" fmla="*/ 37 w 1089"/>
                <a:gd name="T7" fmla="*/ 2285 h 2285"/>
                <a:gd name="T8" fmla="*/ 0 w 1089"/>
                <a:gd name="T9" fmla="*/ 2265 h 2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0" y="2450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17" name="未知"/>
            <p:cNvSpPr>
              <a:spLocks/>
            </p:cNvSpPr>
            <p:nvPr/>
          </p:nvSpPr>
          <p:spPr bwMode="auto">
            <a:xfrm>
              <a:off x="1632" y="2496"/>
              <a:ext cx="1737" cy="382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未知"/>
            <p:cNvSpPr>
              <a:spLocks/>
            </p:cNvSpPr>
            <p:nvPr/>
          </p:nvSpPr>
          <p:spPr bwMode="auto">
            <a:xfrm>
              <a:off x="0" y="2496"/>
              <a:ext cx="1737" cy="381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未知"/>
            <p:cNvSpPr>
              <a:spLocks/>
            </p:cNvSpPr>
            <p:nvPr/>
          </p:nvSpPr>
          <p:spPr bwMode="auto">
            <a:xfrm>
              <a:off x="3744" y="2496"/>
              <a:ext cx="1739" cy="382"/>
            </a:xfrm>
            <a:custGeom>
              <a:avLst/>
              <a:gdLst>
                <a:gd name="T0" fmla="*/ 494 w 1739"/>
                <a:gd name="T1" fmla="*/ 0 h 4420"/>
                <a:gd name="T2" fmla="*/ 1739 w 1739"/>
                <a:gd name="T3" fmla="*/ 0 h 4420"/>
                <a:gd name="T4" fmla="*/ 524 w 1739"/>
                <a:gd name="T5" fmla="*/ 0 h 4420"/>
                <a:gd name="T6" fmla="*/ 0 w 1739"/>
                <a:gd name="T7" fmla="*/ 0 h 4420"/>
                <a:gd name="T8" fmla="*/ 494 w 1739"/>
                <a:gd name="T9" fmla="*/ 0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未知"/>
            <p:cNvSpPr>
              <a:spLocks/>
            </p:cNvSpPr>
            <p:nvPr/>
          </p:nvSpPr>
          <p:spPr bwMode="auto">
            <a:xfrm>
              <a:off x="1920" y="2496"/>
              <a:ext cx="2080" cy="381"/>
            </a:xfrm>
            <a:custGeom>
              <a:avLst/>
              <a:gdLst>
                <a:gd name="T0" fmla="*/ 0 w 2080"/>
                <a:gd name="T1" fmla="*/ 0 h 4338"/>
                <a:gd name="T2" fmla="*/ 1870 w 2080"/>
                <a:gd name="T3" fmla="*/ 0 h 4338"/>
                <a:gd name="T4" fmla="*/ 2080 w 2080"/>
                <a:gd name="T5" fmla="*/ 0 h 4338"/>
                <a:gd name="T6" fmla="*/ 1033 w 2080"/>
                <a:gd name="T7" fmla="*/ 0 h 4338"/>
                <a:gd name="T8" fmla="*/ 0 w 2080"/>
                <a:gd name="T9" fmla="*/ 0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7" y="2465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22" name="未知"/>
            <p:cNvSpPr>
              <a:spLocks/>
            </p:cNvSpPr>
            <p:nvPr/>
          </p:nvSpPr>
          <p:spPr bwMode="auto">
            <a:xfrm>
              <a:off x="2583" y="2458"/>
              <a:ext cx="1036" cy="420"/>
            </a:xfrm>
            <a:custGeom>
              <a:avLst/>
              <a:gdLst>
                <a:gd name="T0" fmla="*/ 1027 w 1036"/>
                <a:gd name="T1" fmla="*/ 0 h 420"/>
                <a:gd name="T2" fmla="*/ 0 w 1036"/>
                <a:gd name="T3" fmla="*/ 417 h 420"/>
                <a:gd name="T4" fmla="*/ 24 w 1036"/>
                <a:gd name="T5" fmla="*/ 420 h 420"/>
                <a:gd name="T6" fmla="*/ 1036 w 1036"/>
                <a:gd name="T7" fmla="*/ 16 h 420"/>
                <a:gd name="T8" fmla="*/ 1027 w 1036"/>
                <a:gd name="T9" fmla="*/ 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3" name="未知"/>
            <p:cNvSpPr>
              <a:spLocks/>
            </p:cNvSpPr>
            <p:nvPr/>
          </p:nvSpPr>
          <p:spPr bwMode="auto">
            <a:xfrm rot="18897039" flipH="1">
              <a:off x="1486" y="2426"/>
              <a:ext cx="1060" cy="480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4" name="未知"/>
            <p:cNvSpPr>
              <a:spLocks/>
            </p:cNvSpPr>
            <p:nvPr/>
          </p:nvSpPr>
          <p:spPr bwMode="auto">
            <a:xfrm rot="18897039" flipH="1">
              <a:off x="766" y="2426"/>
              <a:ext cx="1060" cy="480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5" name="未知"/>
            <p:cNvSpPr>
              <a:spLocks/>
            </p:cNvSpPr>
            <p:nvPr/>
          </p:nvSpPr>
          <p:spPr bwMode="auto">
            <a:xfrm rot="18897039" flipH="1">
              <a:off x="12" y="2401"/>
              <a:ext cx="1034" cy="487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6" name="未知"/>
            <p:cNvSpPr>
              <a:spLocks/>
            </p:cNvSpPr>
            <p:nvPr/>
          </p:nvSpPr>
          <p:spPr bwMode="auto">
            <a:xfrm flipH="1" flipV="1">
              <a:off x="576" y="2450"/>
              <a:ext cx="3552" cy="432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7" name="未知"/>
            <p:cNvSpPr>
              <a:spLocks/>
            </p:cNvSpPr>
            <p:nvPr/>
          </p:nvSpPr>
          <p:spPr bwMode="auto">
            <a:xfrm flipH="1" flipV="1">
              <a:off x="240" y="2450"/>
              <a:ext cx="1536" cy="432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8" name="未知"/>
            <p:cNvSpPr>
              <a:spLocks/>
            </p:cNvSpPr>
            <p:nvPr/>
          </p:nvSpPr>
          <p:spPr bwMode="auto">
            <a:xfrm flipH="1" flipV="1">
              <a:off x="3036" y="2498"/>
              <a:ext cx="1332" cy="383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9" name="未知"/>
            <p:cNvSpPr>
              <a:spLocks/>
            </p:cNvSpPr>
            <p:nvPr/>
          </p:nvSpPr>
          <p:spPr bwMode="auto">
            <a:xfrm flipH="1" flipV="1">
              <a:off x="3984" y="2450"/>
              <a:ext cx="1536" cy="432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" name="未知"/>
            <p:cNvSpPr>
              <a:spLocks/>
            </p:cNvSpPr>
            <p:nvPr/>
          </p:nvSpPr>
          <p:spPr bwMode="auto">
            <a:xfrm flipH="1" flipV="1">
              <a:off x="3456" y="2450"/>
              <a:ext cx="2304" cy="432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0" y="2471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2" name="Rectangle 30"/>
            <p:cNvSpPr>
              <a:spLocks noChangeArrowheads="1"/>
            </p:cNvSpPr>
            <p:nvPr/>
          </p:nvSpPr>
          <p:spPr bwMode="auto">
            <a:xfrm>
              <a:off x="0" y="2889"/>
              <a:ext cx="5760" cy="57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33" name="Rectangle 31"/>
            <p:cNvSpPr>
              <a:spLocks noChangeArrowheads="1"/>
            </p:cNvSpPr>
            <p:nvPr/>
          </p:nvSpPr>
          <p:spPr bwMode="auto">
            <a:xfrm>
              <a:off x="0" y="3417"/>
              <a:ext cx="5760" cy="9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pic>
          <p:nvPicPr>
            <p:cNvPr id="34" name="Picture 32" descr="BTZBUL1A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" y="1659"/>
              <a:ext cx="204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081" name="Rectangle 33"/>
          <p:cNvSpPr>
            <a:spLocks noGrp="1" noChangeArrowheads="1"/>
          </p:cNvSpPr>
          <p:nvPr>
            <p:ph type="ctrTitle"/>
          </p:nvPr>
        </p:nvSpPr>
        <p:spPr>
          <a:xfrm>
            <a:off x="1676400" y="1905000"/>
            <a:ext cx="7239000" cy="1905000"/>
          </a:xfrm>
        </p:spPr>
        <p:txBody>
          <a:bodyPr/>
          <a:lstStyle>
            <a:lvl1pPr algn="l"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2082" name="Rectangle 34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4572000"/>
            <a:ext cx="6400800" cy="1679575"/>
          </a:xfrm>
        </p:spPr>
        <p:txBody>
          <a:bodyPr anchor="ctr"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35" name="Rectangle 3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6" name="Rectangle 3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 algn="l"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" name="Rectangle 3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2D4BBB43-D3AA-40D2-A9DC-8DC36BBEA16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626826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DF5D5108-3F87-4BB2-9356-613D5870DD4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522839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7FAA2C50-EFEE-4811-8356-35ADE4648FC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099871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8A4B458A-0A4A-498D-9E26-A0A942BFF12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482102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F24DD761-CBCE-49C7-A084-33A6A5D7432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886607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384C9C52-2AAB-4805-A9C2-B12917D088F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49210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67269F-976E-4A24-925A-CF1FB85C44C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653015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FA2A6840-43AA-4C8F-8DF2-E8623E60223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028833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A5DF5F8F-1446-4187-92B0-7472BF561F7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273968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D16BD6CA-83ED-461E-B663-B5F1120AC56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650982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83D42356-A25F-4938-BF41-456F73510CC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983317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800100"/>
            <a:ext cx="1943100" cy="52959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800100"/>
            <a:ext cx="5676900" cy="52959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3007DB55-7A92-4155-B13C-330153ACFC6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4452688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50"/>
          <p:cNvGrpSpPr>
            <a:grpSpLocks/>
          </p:cNvGrpSpPr>
          <p:nvPr/>
        </p:nvGrpSpPr>
        <p:grpSpPr bwMode="auto">
          <a:xfrm>
            <a:off x="0" y="-14288"/>
            <a:ext cx="9155113" cy="6884988"/>
            <a:chOff x="0" y="-9"/>
            <a:chExt cx="5767" cy="4337"/>
          </a:xfrm>
        </p:grpSpPr>
        <p:sp>
          <p:nvSpPr>
            <p:cNvPr id="5" name="Freeform 4"/>
            <p:cNvSpPr>
              <a:spLocks/>
            </p:cNvSpPr>
            <p:nvPr/>
          </p:nvSpPr>
          <p:spPr bwMode="hidden">
            <a:xfrm>
              <a:off x="1632" y="-5"/>
              <a:ext cx="1737" cy="4333"/>
            </a:xfrm>
            <a:custGeom>
              <a:avLst/>
              <a:gdLst>
                <a:gd name="T0" fmla="*/ 494 w 1737"/>
                <a:gd name="T1" fmla="*/ 4519 h 4320"/>
                <a:gd name="T2" fmla="*/ 1737 w 1737"/>
                <a:gd name="T3" fmla="*/ 4531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519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Freeform 5"/>
            <p:cNvSpPr>
              <a:spLocks/>
            </p:cNvSpPr>
            <p:nvPr/>
          </p:nvSpPr>
          <p:spPr bwMode="hidden">
            <a:xfrm>
              <a:off x="0" y="-7"/>
              <a:ext cx="1737" cy="4329"/>
            </a:xfrm>
            <a:custGeom>
              <a:avLst/>
              <a:gdLst>
                <a:gd name="T0" fmla="*/ 494 w 1737"/>
                <a:gd name="T1" fmla="*/ 4453 h 4320"/>
                <a:gd name="T2" fmla="*/ 1737 w 1737"/>
                <a:gd name="T3" fmla="*/ 4464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453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hidden">
            <a:xfrm>
              <a:off x="3744" y="-4"/>
              <a:ext cx="1739" cy="4330"/>
            </a:xfrm>
            <a:custGeom>
              <a:avLst/>
              <a:gdLst>
                <a:gd name="T0" fmla="*/ 494 w 1739"/>
                <a:gd name="T1" fmla="*/ 3177 h 4420"/>
                <a:gd name="T2" fmla="*/ 1739 w 1739"/>
                <a:gd name="T3" fmla="*/ 3181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3177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hidden">
            <a:xfrm>
              <a:off x="1920" y="-9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118 h 4338"/>
                <a:gd name="T4" fmla="*/ 2080 w 2080"/>
                <a:gd name="T5" fmla="*/ 4118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hidden">
            <a:xfrm>
              <a:off x="117" y="97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hidden">
            <a:xfrm rot="2702961" flipH="1">
              <a:off x="810" y="766"/>
              <a:ext cx="2544" cy="1008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1" name="Freeform 13"/>
            <p:cNvSpPr>
              <a:spLocks/>
            </p:cNvSpPr>
            <p:nvPr/>
          </p:nvSpPr>
          <p:spPr bwMode="hidden">
            <a:xfrm>
              <a:off x="83" y="49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2" name="Freeform 14"/>
            <p:cNvSpPr>
              <a:spLocks/>
            </p:cNvSpPr>
            <p:nvPr/>
          </p:nvSpPr>
          <p:spPr bwMode="hidden">
            <a:xfrm rot="-2895842">
              <a:off x="-984" y="1041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3" name="Freeform 15"/>
            <p:cNvSpPr>
              <a:spLocks/>
            </p:cNvSpPr>
            <p:nvPr/>
          </p:nvSpPr>
          <p:spPr bwMode="hidden">
            <a:xfrm rot="-2305141">
              <a:off x="1331" y="913"/>
              <a:ext cx="3594" cy="1735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Freeform 16"/>
            <p:cNvSpPr>
              <a:spLocks/>
            </p:cNvSpPr>
            <p:nvPr/>
          </p:nvSpPr>
          <p:spPr bwMode="hidden">
            <a:xfrm rot="2084418" flipH="1">
              <a:off x="1859" y="865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5" name="Freeform 17"/>
            <p:cNvSpPr>
              <a:spLocks/>
            </p:cNvSpPr>
            <p:nvPr/>
          </p:nvSpPr>
          <p:spPr bwMode="hidden">
            <a:xfrm>
              <a:off x="4250" y="-7"/>
              <a:ext cx="1089" cy="2285"/>
            </a:xfrm>
            <a:custGeom>
              <a:avLst/>
              <a:gdLst/>
              <a:ahLst/>
              <a:cxnLst>
                <a:cxn ang="0">
                  <a:pos x="0" y="2265"/>
                </a:cxn>
                <a:cxn ang="0">
                  <a:pos x="1030" y="0"/>
                </a:cxn>
                <a:cxn ang="0">
                  <a:pos x="1089" y="0"/>
                </a:cxn>
                <a:cxn ang="0">
                  <a:pos x="37" y="2285"/>
                </a:cxn>
                <a:cxn ang="0">
                  <a:pos x="0" y="2265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6" name="Rectangle 18"/>
            <p:cNvSpPr>
              <a:spLocks noChangeArrowheads="1"/>
            </p:cNvSpPr>
            <p:nvPr/>
          </p:nvSpPr>
          <p:spPr bwMode="invGray">
            <a:xfrm>
              <a:off x="0" y="2441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17" name="Freeform 20"/>
            <p:cNvSpPr>
              <a:spLocks/>
            </p:cNvSpPr>
            <p:nvPr/>
          </p:nvSpPr>
          <p:spPr bwMode="invGray">
            <a:xfrm>
              <a:off x="1632" y="2487"/>
              <a:ext cx="1737" cy="382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Freeform 21"/>
            <p:cNvSpPr>
              <a:spLocks/>
            </p:cNvSpPr>
            <p:nvPr/>
          </p:nvSpPr>
          <p:spPr bwMode="invGray">
            <a:xfrm>
              <a:off x="0" y="2487"/>
              <a:ext cx="1737" cy="381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invGray">
            <a:xfrm>
              <a:off x="3744" y="2487"/>
              <a:ext cx="1739" cy="382"/>
            </a:xfrm>
            <a:custGeom>
              <a:avLst/>
              <a:gdLst>
                <a:gd name="T0" fmla="*/ 494 w 1739"/>
                <a:gd name="T1" fmla="*/ 0 h 4420"/>
                <a:gd name="T2" fmla="*/ 1739 w 1739"/>
                <a:gd name="T3" fmla="*/ 0 h 4420"/>
                <a:gd name="T4" fmla="*/ 524 w 1739"/>
                <a:gd name="T5" fmla="*/ 0 h 4420"/>
                <a:gd name="T6" fmla="*/ 0 w 1739"/>
                <a:gd name="T7" fmla="*/ 0 h 4420"/>
                <a:gd name="T8" fmla="*/ 494 w 1739"/>
                <a:gd name="T9" fmla="*/ 0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Freeform 23"/>
            <p:cNvSpPr>
              <a:spLocks/>
            </p:cNvSpPr>
            <p:nvPr/>
          </p:nvSpPr>
          <p:spPr bwMode="invGray">
            <a:xfrm>
              <a:off x="1920" y="2487"/>
              <a:ext cx="2080" cy="381"/>
            </a:xfrm>
            <a:custGeom>
              <a:avLst/>
              <a:gdLst>
                <a:gd name="T0" fmla="*/ 0 w 2080"/>
                <a:gd name="T1" fmla="*/ 0 h 4338"/>
                <a:gd name="T2" fmla="*/ 1870 w 2080"/>
                <a:gd name="T3" fmla="*/ 0 h 4338"/>
                <a:gd name="T4" fmla="*/ 2080 w 2080"/>
                <a:gd name="T5" fmla="*/ 0 h 4338"/>
                <a:gd name="T6" fmla="*/ 1033 w 2080"/>
                <a:gd name="T7" fmla="*/ 0 h 4338"/>
                <a:gd name="T8" fmla="*/ 0 w 2080"/>
                <a:gd name="T9" fmla="*/ 0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Rectangle 27"/>
            <p:cNvSpPr>
              <a:spLocks noChangeArrowheads="1"/>
            </p:cNvSpPr>
            <p:nvPr/>
          </p:nvSpPr>
          <p:spPr bwMode="invGray">
            <a:xfrm>
              <a:off x="7" y="2456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22" name="Freeform 28"/>
            <p:cNvSpPr>
              <a:spLocks/>
            </p:cNvSpPr>
            <p:nvPr/>
          </p:nvSpPr>
          <p:spPr bwMode="invGray">
            <a:xfrm>
              <a:off x="2583" y="2449"/>
              <a:ext cx="1036" cy="420"/>
            </a:xfrm>
            <a:custGeom>
              <a:avLst/>
              <a:gdLst/>
              <a:ahLst/>
              <a:cxnLst>
                <a:cxn ang="0">
                  <a:pos x="1027" y="0"/>
                </a:cxn>
                <a:cxn ang="0">
                  <a:pos x="0" y="417"/>
                </a:cxn>
                <a:cxn ang="0">
                  <a:pos x="24" y="420"/>
                </a:cxn>
                <a:cxn ang="0">
                  <a:pos x="1036" y="16"/>
                </a:cxn>
                <a:cxn ang="0">
                  <a:pos x="1027" y="0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3" name="Freeform 29"/>
            <p:cNvSpPr>
              <a:spLocks/>
            </p:cNvSpPr>
            <p:nvPr/>
          </p:nvSpPr>
          <p:spPr bwMode="invGray">
            <a:xfrm rot="18897039" flipH="1">
              <a:off x="1486" y="2417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4" name="Freeform 30"/>
            <p:cNvSpPr>
              <a:spLocks/>
            </p:cNvSpPr>
            <p:nvPr/>
          </p:nvSpPr>
          <p:spPr bwMode="invGray">
            <a:xfrm rot="18897039" flipH="1">
              <a:off x="766" y="2417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5" name="Freeform 31"/>
            <p:cNvSpPr>
              <a:spLocks/>
            </p:cNvSpPr>
            <p:nvPr/>
          </p:nvSpPr>
          <p:spPr bwMode="invGray">
            <a:xfrm rot="18897039" flipH="1">
              <a:off x="31" y="2385"/>
              <a:ext cx="1034" cy="487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6" name="Freeform 32"/>
            <p:cNvSpPr>
              <a:spLocks/>
            </p:cNvSpPr>
            <p:nvPr/>
          </p:nvSpPr>
          <p:spPr bwMode="invGray">
            <a:xfrm flipH="1" flipV="1">
              <a:off x="576" y="2441"/>
              <a:ext cx="3552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7" name="Freeform 33"/>
            <p:cNvSpPr>
              <a:spLocks/>
            </p:cNvSpPr>
            <p:nvPr/>
          </p:nvSpPr>
          <p:spPr bwMode="invGray">
            <a:xfrm flipH="1" flipV="1">
              <a:off x="240" y="2441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8" name="Freeform 34"/>
            <p:cNvSpPr>
              <a:spLocks/>
            </p:cNvSpPr>
            <p:nvPr/>
          </p:nvSpPr>
          <p:spPr bwMode="invGray">
            <a:xfrm flipH="1" flipV="1">
              <a:off x="3036" y="2489"/>
              <a:ext cx="1332" cy="383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9" name="Freeform 35"/>
            <p:cNvSpPr>
              <a:spLocks/>
            </p:cNvSpPr>
            <p:nvPr/>
          </p:nvSpPr>
          <p:spPr bwMode="invGray">
            <a:xfrm flipH="1" flipV="1">
              <a:off x="3984" y="2441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" name="Freeform 36"/>
            <p:cNvSpPr>
              <a:spLocks/>
            </p:cNvSpPr>
            <p:nvPr/>
          </p:nvSpPr>
          <p:spPr bwMode="invGray">
            <a:xfrm flipH="1" flipV="1">
              <a:off x="3456" y="2441"/>
              <a:ext cx="2304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" name="Rectangle 37"/>
            <p:cNvSpPr>
              <a:spLocks noChangeArrowheads="1"/>
            </p:cNvSpPr>
            <p:nvPr/>
          </p:nvSpPr>
          <p:spPr bwMode="invGray">
            <a:xfrm>
              <a:off x="0" y="2462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2" name="Rectangle 45"/>
            <p:cNvSpPr>
              <a:spLocks noChangeArrowheads="1"/>
            </p:cNvSpPr>
            <p:nvPr/>
          </p:nvSpPr>
          <p:spPr bwMode="hidden">
            <a:xfrm>
              <a:off x="0" y="2880"/>
              <a:ext cx="5760" cy="57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33" name="Rectangle 46"/>
            <p:cNvSpPr>
              <a:spLocks noChangeArrowheads="1"/>
            </p:cNvSpPr>
            <p:nvPr/>
          </p:nvSpPr>
          <p:spPr bwMode="hidden">
            <a:xfrm>
              <a:off x="0" y="3408"/>
              <a:ext cx="5760" cy="9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pic>
          <p:nvPicPr>
            <p:cNvPr id="34" name="Picture 43" descr="BTZBUL1A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" y="1650"/>
              <a:ext cx="204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230" name="Rectangle 38"/>
          <p:cNvSpPr>
            <a:spLocks noGrp="1" noChangeArrowheads="1"/>
          </p:cNvSpPr>
          <p:nvPr>
            <p:ph type="ctrTitle"/>
          </p:nvPr>
        </p:nvSpPr>
        <p:spPr>
          <a:xfrm>
            <a:off x="1676400" y="1905000"/>
            <a:ext cx="7239000" cy="1905000"/>
          </a:xfrm>
        </p:spPr>
        <p:txBody>
          <a:bodyPr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8231" name="Rectangle 39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4572000"/>
            <a:ext cx="6400800" cy="1679575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5" name="Rectangle 40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6" name="Rectangle 41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" name="Rectangle 4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59A49A-8798-4AE5-98D3-0D9D6655A2B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2704636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B05C72-E458-44A9-83EE-8F8AB9688DC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260075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2AEFB0-C352-4DB3-8FC6-39BD8F12E41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870683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2B9A1B-8884-4BA7-8EC8-14EB0EE65D6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1777752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1C965E-7173-4BA9-A629-F6B9B3403BF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0720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CCD431-D6F0-4212-AE2A-02249F75C53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447833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6689BE-2B5A-444D-B967-DDE64C9FA90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278638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5F71D6-E7A8-4169-A7A1-FDC205D2D5B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59630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D86EE4-48B8-4479-9E4E-8EB55146E35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622627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D97A42-E508-48D6-A02F-726C8D7BF3C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814786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DBB239-CC71-4675-A84D-B1B330D75ED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9206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800100"/>
            <a:ext cx="1943100" cy="52959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800100"/>
            <a:ext cx="5676900" cy="52959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555C3E-4C2C-4FD1-8B89-1215937DC42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4462043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50"/>
          <p:cNvGrpSpPr>
            <a:grpSpLocks/>
          </p:cNvGrpSpPr>
          <p:nvPr/>
        </p:nvGrpSpPr>
        <p:grpSpPr bwMode="auto">
          <a:xfrm>
            <a:off x="0" y="-14288"/>
            <a:ext cx="9155113" cy="6884988"/>
            <a:chOff x="0" y="-9"/>
            <a:chExt cx="5767" cy="4337"/>
          </a:xfrm>
        </p:grpSpPr>
        <p:sp>
          <p:nvSpPr>
            <p:cNvPr id="5" name="Freeform 4"/>
            <p:cNvSpPr>
              <a:spLocks/>
            </p:cNvSpPr>
            <p:nvPr/>
          </p:nvSpPr>
          <p:spPr bwMode="hidden">
            <a:xfrm>
              <a:off x="1632" y="-5"/>
              <a:ext cx="1737" cy="4333"/>
            </a:xfrm>
            <a:custGeom>
              <a:avLst/>
              <a:gdLst>
                <a:gd name="T0" fmla="*/ 494 w 1737"/>
                <a:gd name="T1" fmla="*/ 4452 h 4320"/>
                <a:gd name="T2" fmla="*/ 1737 w 1737"/>
                <a:gd name="T3" fmla="*/ 4463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452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Freeform 5"/>
            <p:cNvSpPr>
              <a:spLocks/>
            </p:cNvSpPr>
            <p:nvPr/>
          </p:nvSpPr>
          <p:spPr bwMode="hidden">
            <a:xfrm>
              <a:off x="0" y="-7"/>
              <a:ext cx="1737" cy="4329"/>
            </a:xfrm>
            <a:custGeom>
              <a:avLst/>
              <a:gdLst>
                <a:gd name="T0" fmla="*/ 494 w 1737"/>
                <a:gd name="T1" fmla="*/ 4408 h 4320"/>
                <a:gd name="T2" fmla="*/ 1737 w 1737"/>
                <a:gd name="T3" fmla="*/ 4419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408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hidden">
            <a:xfrm>
              <a:off x="3744" y="-4"/>
              <a:ext cx="1739" cy="4330"/>
            </a:xfrm>
            <a:custGeom>
              <a:avLst/>
              <a:gdLst>
                <a:gd name="T0" fmla="*/ 494 w 1739"/>
                <a:gd name="T1" fmla="*/ 3521 h 4420"/>
                <a:gd name="T2" fmla="*/ 1739 w 1739"/>
                <a:gd name="T3" fmla="*/ 3525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3521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hidden">
            <a:xfrm>
              <a:off x="1920" y="-9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184 h 4338"/>
                <a:gd name="T4" fmla="*/ 2080 w 2080"/>
                <a:gd name="T5" fmla="*/ 4184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hidden">
            <a:xfrm>
              <a:off x="117" y="97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hidden">
            <a:xfrm rot="2702961" flipH="1">
              <a:off x="810" y="766"/>
              <a:ext cx="2544" cy="1008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1" name="Freeform 13"/>
            <p:cNvSpPr>
              <a:spLocks/>
            </p:cNvSpPr>
            <p:nvPr/>
          </p:nvSpPr>
          <p:spPr bwMode="hidden">
            <a:xfrm>
              <a:off x="83" y="49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2" name="Freeform 14"/>
            <p:cNvSpPr>
              <a:spLocks/>
            </p:cNvSpPr>
            <p:nvPr/>
          </p:nvSpPr>
          <p:spPr bwMode="hidden">
            <a:xfrm rot="-2895842">
              <a:off x="-984" y="1041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3" name="Freeform 15"/>
            <p:cNvSpPr>
              <a:spLocks/>
            </p:cNvSpPr>
            <p:nvPr/>
          </p:nvSpPr>
          <p:spPr bwMode="hidden">
            <a:xfrm rot="-2305141">
              <a:off x="1331" y="913"/>
              <a:ext cx="3594" cy="1735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Freeform 16"/>
            <p:cNvSpPr>
              <a:spLocks/>
            </p:cNvSpPr>
            <p:nvPr/>
          </p:nvSpPr>
          <p:spPr bwMode="hidden">
            <a:xfrm rot="2084418" flipH="1">
              <a:off x="1859" y="865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5" name="Freeform 17"/>
            <p:cNvSpPr>
              <a:spLocks/>
            </p:cNvSpPr>
            <p:nvPr/>
          </p:nvSpPr>
          <p:spPr bwMode="hidden">
            <a:xfrm>
              <a:off x="4250" y="-7"/>
              <a:ext cx="1089" cy="2285"/>
            </a:xfrm>
            <a:custGeom>
              <a:avLst/>
              <a:gdLst/>
              <a:ahLst/>
              <a:cxnLst>
                <a:cxn ang="0">
                  <a:pos x="0" y="2265"/>
                </a:cxn>
                <a:cxn ang="0">
                  <a:pos x="1030" y="0"/>
                </a:cxn>
                <a:cxn ang="0">
                  <a:pos x="1089" y="0"/>
                </a:cxn>
                <a:cxn ang="0">
                  <a:pos x="37" y="2285"/>
                </a:cxn>
                <a:cxn ang="0">
                  <a:pos x="0" y="2265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6" name="Rectangle 18"/>
            <p:cNvSpPr>
              <a:spLocks noChangeArrowheads="1"/>
            </p:cNvSpPr>
            <p:nvPr/>
          </p:nvSpPr>
          <p:spPr bwMode="invGray">
            <a:xfrm>
              <a:off x="0" y="2441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kumimoji="1"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17" name="Freeform 20"/>
            <p:cNvSpPr>
              <a:spLocks/>
            </p:cNvSpPr>
            <p:nvPr/>
          </p:nvSpPr>
          <p:spPr bwMode="invGray">
            <a:xfrm>
              <a:off x="1632" y="2487"/>
              <a:ext cx="1737" cy="382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Freeform 21"/>
            <p:cNvSpPr>
              <a:spLocks/>
            </p:cNvSpPr>
            <p:nvPr/>
          </p:nvSpPr>
          <p:spPr bwMode="invGray">
            <a:xfrm>
              <a:off x="0" y="2487"/>
              <a:ext cx="1737" cy="381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invGray">
            <a:xfrm>
              <a:off x="3744" y="2487"/>
              <a:ext cx="1739" cy="382"/>
            </a:xfrm>
            <a:custGeom>
              <a:avLst/>
              <a:gdLst>
                <a:gd name="T0" fmla="*/ 494 w 1739"/>
                <a:gd name="T1" fmla="*/ 0 h 4420"/>
                <a:gd name="T2" fmla="*/ 1739 w 1739"/>
                <a:gd name="T3" fmla="*/ 0 h 4420"/>
                <a:gd name="T4" fmla="*/ 524 w 1739"/>
                <a:gd name="T5" fmla="*/ 0 h 4420"/>
                <a:gd name="T6" fmla="*/ 0 w 1739"/>
                <a:gd name="T7" fmla="*/ 0 h 4420"/>
                <a:gd name="T8" fmla="*/ 494 w 1739"/>
                <a:gd name="T9" fmla="*/ 0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Freeform 23"/>
            <p:cNvSpPr>
              <a:spLocks/>
            </p:cNvSpPr>
            <p:nvPr/>
          </p:nvSpPr>
          <p:spPr bwMode="invGray">
            <a:xfrm>
              <a:off x="1920" y="2487"/>
              <a:ext cx="2080" cy="381"/>
            </a:xfrm>
            <a:custGeom>
              <a:avLst/>
              <a:gdLst>
                <a:gd name="T0" fmla="*/ 0 w 2080"/>
                <a:gd name="T1" fmla="*/ 0 h 4338"/>
                <a:gd name="T2" fmla="*/ 1870 w 2080"/>
                <a:gd name="T3" fmla="*/ 0 h 4338"/>
                <a:gd name="T4" fmla="*/ 2080 w 2080"/>
                <a:gd name="T5" fmla="*/ 0 h 4338"/>
                <a:gd name="T6" fmla="*/ 1033 w 2080"/>
                <a:gd name="T7" fmla="*/ 0 h 4338"/>
                <a:gd name="T8" fmla="*/ 0 w 2080"/>
                <a:gd name="T9" fmla="*/ 0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Rectangle 27"/>
            <p:cNvSpPr>
              <a:spLocks noChangeArrowheads="1"/>
            </p:cNvSpPr>
            <p:nvPr/>
          </p:nvSpPr>
          <p:spPr bwMode="invGray">
            <a:xfrm>
              <a:off x="7" y="2456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kumimoji="1"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22" name="Freeform 28"/>
            <p:cNvSpPr>
              <a:spLocks/>
            </p:cNvSpPr>
            <p:nvPr/>
          </p:nvSpPr>
          <p:spPr bwMode="invGray">
            <a:xfrm>
              <a:off x="2583" y="2449"/>
              <a:ext cx="1036" cy="420"/>
            </a:xfrm>
            <a:custGeom>
              <a:avLst/>
              <a:gdLst/>
              <a:ahLst/>
              <a:cxnLst>
                <a:cxn ang="0">
                  <a:pos x="1027" y="0"/>
                </a:cxn>
                <a:cxn ang="0">
                  <a:pos x="0" y="417"/>
                </a:cxn>
                <a:cxn ang="0">
                  <a:pos x="24" y="420"/>
                </a:cxn>
                <a:cxn ang="0">
                  <a:pos x="1036" y="16"/>
                </a:cxn>
                <a:cxn ang="0">
                  <a:pos x="1027" y="0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3" name="Freeform 29"/>
            <p:cNvSpPr>
              <a:spLocks/>
            </p:cNvSpPr>
            <p:nvPr/>
          </p:nvSpPr>
          <p:spPr bwMode="invGray">
            <a:xfrm rot="18897039" flipH="1">
              <a:off x="1486" y="2417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4" name="Freeform 30"/>
            <p:cNvSpPr>
              <a:spLocks/>
            </p:cNvSpPr>
            <p:nvPr/>
          </p:nvSpPr>
          <p:spPr bwMode="invGray">
            <a:xfrm rot="18897039" flipH="1">
              <a:off x="766" y="2417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5" name="Freeform 31"/>
            <p:cNvSpPr>
              <a:spLocks/>
            </p:cNvSpPr>
            <p:nvPr/>
          </p:nvSpPr>
          <p:spPr bwMode="invGray">
            <a:xfrm rot="18897039" flipH="1">
              <a:off x="31" y="2385"/>
              <a:ext cx="1034" cy="487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6" name="Freeform 32"/>
            <p:cNvSpPr>
              <a:spLocks/>
            </p:cNvSpPr>
            <p:nvPr/>
          </p:nvSpPr>
          <p:spPr bwMode="invGray">
            <a:xfrm flipH="1" flipV="1">
              <a:off x="576" y="2441"/>
              <a:ext cx="3552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7" name="Freeform 33"/>
            <p:cNvSpPr>
              <a:spLocks/>
            </p:cNvSpPr>
            <p:nvPr/>
          </p:nvSpPr>
          <p:spPr bwMode="invGray">
            <a:xfrm flipH="1" flipV="1">
              <a:off x="240" y="2441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8" name="Freeform 34"/>
            <p:cNvSpPr>
              <a:spLocks/>
            </p:cNvSpPr>
            <p:nvPr/>
          </p:nvSpPr>
          <p:spPr bwMode="invGray">
            <a:xfrm flipH="1" flipV="1">
              <a:off x="3036" y="2489"/>
              <a:ext cx="1332" cy="383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9" name="Freeform 35"/>
            <p:cNvSpPr>
              <a:spLocks/>
            </p:cNvSpPr>
            <p:nvPr/>
          </p:nvSpPr>
          <p:spPr bwMode="invGray">
            <a:xfrm flipH="1" flipV="1">
              <a:off x="3984" y="2441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" name="Freeform 36"/>
            <p:cNvSpPr>
              <a:spLocks/>
            </p:cNvSpPr>
            <p:nvPr/>
          </p:nvSpPr>
          <p:spPr bwMode="invGray">
            <a:xfrm flipH="1" flipV="1">
              <a:off x="3456" y="2441"/>
              <a:ext cx="2304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" name="Rectangle 37"/>
            <p:cNvSpPr>
              <a:spLocks noChangeArrowheads="1"/>
            </p:cNvSpPr>
            <p:nvPr/>
          </p:nvSpPr>
          <p:spPr bwMode="invGray">
            <a:xfrm>
              <a:off x="0" y="2462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2" name="Rectangle 45"/>
            <p:cNvSpPr>
              <a:spLocks noChangeArrowheads="1"/>
            </p:cNvSpPr>
            <p:nvPr/>
          </p:nvSpPr>
          <p:spPr bwMode="hidden">
            <a:xfrm>
              <a:off x="0" y="2880"/>
              <a:ext cx="5760" cy="57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kumimoji="1"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33" name="Rectangle 46"/>
            <p:cNvSpPr>
              <a:spLocks noChangeArrowheads="1"/>
            </p:cNvSpPr>
            <p:nvPr/>
          </p:nvSpPr>
          <p:spPr bwMode="hidden">
            <a:xfrm>
              <a:off x="0" y="3408"/>
              <a:ext cx="5760" cy="9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kumimoji="1" lang="zh-CN" altLang="en-US" smtClean="0">
                <a:solidFill>
                  <a:srgbClr val="FFFFFF"/>
                </a:solidFill>
              </a:endParaRPr>
            </a:p>
          </p:txBody>
        </p:sp>
        <p:pic>
          <p:nvPicPr>
            <p:cNvPr id="34" name="Picture 43" descr="BTZBUL1A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" y="1650"/>
              <a:ext cx="204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230" name="Rectangle 38"/>
          <p:cNvSpPr>
            <a:spLocks noGrp="1" noChangeArrowheads="1"/>
          </p:cNvSpPr>
          <p:nvPr>
            <p:ph type="ctrTitle"/>
          </p:nvPr>
        </p:nvSpPr>
        <p:spPr>
          <a:xfrm>
            <a:off x="1676400" y="1905000"/>
            <a:ext cx="7239000" cy="1905000"/>
          </a:xfrm>
        </p:spPr>
        <p:txBody>
          <a:bodyPr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8231" name="Rectangle 39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4572000"/>
            <a:ext cx="6400800" cy="1679575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5" name="Rectangle 40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6" name="Rectangle 41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 algn="l"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" name="Rectangle 4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9D140FCE-25BC-40E6-862D-748DA9BF3D6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976555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9987D484-D100-45DD-B507-19AB2D9651E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21672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46EC580F-5FB9-4B12-B75B-AF189C056CF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225391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E8D1B986-A5F7-4B97-920C-97EADD225A0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4681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7BFB8A-B450-4CBB-9332-9B407284FD2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360331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502ABF37-E4FF-477F-8B11-3217F417EB2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215031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1137C51D-98D8-42BD-8DA2-2781E70780C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528871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5580CD0E-5258-4F2F-B8CB-ECEB321B925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645285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EEC7F034-B003-41A8-96D0-39C62472249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820681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020C15A8-5B82-45AD-B919-A7B624CBAF1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410383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80AB3311-3E20-4315-8053-593FD660249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198653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800100"/>
            <a:ext cx="1943100" cy="52959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800100"/>
            <a:ext cx="5676900" cy="52959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80659D40-54CB-4F4B-8A4F-11AD17FD165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964008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50"/>
          <p:cNvGrpSpPr>
            <a:grpSpLocks/>
          </p:cNvGrpSpPr>
          <p:nvPr/>
        </p:nvGrpSpPr>
        <p:grpSpPr bwMode="auto">
          <a:xfrm>
            <a:off x="0" y="-14288"/>
            <a:ext cx="9155113" cy="6884988"/>
            <a:chOff x="0" y="-9"/>
            <a:chExt cx="5767" cy="4337"/>
          </a:xfrm>
        </p:grpSpPr>
        <p:sp>
          <p:nvSpPr>
            <p:cNvPr id="5" name="Freeform 4"/>
            <p:cNvSpPr>
              <a:spLocks/>
            </p:cNvSpPr>
            <p:nvPr/>
          </p:nvSpPr>
          <p:spPr bwMode="hidden">
            <a:xfrm>
              <a:off x="1632" y="-5"/>
              <a:ext cx="1737" cy="4333"/>
            </a:xfrm>
            <a:custGeom>
              <a:avLst/>
              <a:gdLst>
                <a:gd name="T0" fmla="*/ 494 w 1737"/>
                <a:gd name="T1" fmla="*/ 4452 h 4320"/>
                <a:gd name="T2" fmla="*/ 1737 w 1737"/>
                <a:gd name="T3" fmla="*/ 4463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452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Freeform 5"/>
            <p:cNvSpPr>
              <a:spLocks/>
            </p:cNvSpPr>
            <p:nvPr/>
          </p:nvSpPr>
          <p:spPr bwMode="hidden">
            <a:xfrm>
              <a:off x="0" y="-7"/>
              <a:ext cx="1737" cy="4329"/>
            </a:xfrm>
            <a:custGeom>
              <a:avLst/>
              <a:gdLst>
                <a:gd name="T0" fmla="*/ 494 w 1737"/>
                <a:gd name="T1" fmla="*/ 4408 h 4320"/>
                <a:gd name="T2" fmla="*/ 1737 w 1737"/>
                <a:gd name="T3" fmla="*/ 4419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408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hidden">
            <a:xfrm>
              <a:off x="3744" y="-4"/>
              <a:ext cx="1739" cy="4330"/>
            </a:xfrm>
            <a:custGeom>
              <a:avLst/>
              <a:gdLst>
                <a:gd name="T0" fmla="*/ 494 w 1739"/>
                <a:gd name="T1" fmla="*/ 3521 h 4420"/>
                <a:gd name="T2" fmla="*/ 1739 w 1739"/>
                <a:gd name="T3" fmla="*/ 3525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3521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hidden">
            <a:xfrm>
              <a:off x="1920" y="-9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184 h 4338"/>
                <a:gd name="T4" fmla="*/ 2080 w 2080"/>
                <a:gd name="T5" fmla="*/ 4184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hidden">
            <a:xfrm>
              <a:off x="117" y="97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hidden">
            <a:xfrm rot="2702961" flipH="1">
              <a:off x="810" y="766"/>
              <a:ext cx="2544" cy="1008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1" name="Freeform 13"/>
            <p:cNvSpPr>
              <a:spLocks/>
            </p:cNvSpPr>
            <p:nvPr/>
          </p:nvSpPr>
          <p:spPr bwMode="hidden">
            <a:xfrm>
              <a:off x="83" y="49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2" name="Freeform 14"/>
            <p:cNvSpPr>
              <a:spLocks/>
            </p:cNvSpPr>
            <p:nvPr/>
          </p:nvSpPr>
          <p:spPr bwMode="hidden">
            <a:xfrm rot="-2895842">
              <a:off x="-984" y="1041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3" name="Freeform 15"/>
            <p:cNvSpPr>
              <a:spLocks/>
            </p:cNvSpPr>
            <p:nvPr/>
          </p:nvSpPr>
          <p:spPr bwMode="hidden">
            <a:xfrm rot="-2305141">
              <a:off x="1331" y="913"/>
              <a:ext cx="3594" cy="1735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Freeform 16"/>
            <p:cNvSpPr>
              <a:spLocks/>
            </p:cNvSpPr>
            <p:nvPr/>
          </p:nvSpPr>
          <p:spPr bwMode="hidden">
            <a:xfrm rot="2084418" flipH="1">
              <a:off x="1859" y="865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5" name="Freeform 17"/>
            <p:cNvSpPr>
              <a:spLocks/>
            </p:cNvSpPr>
            <p:nvPr/>
          </p:nvSpPr>
          <p:spPr bwMode="hidden">
            <a:xfrm>
              <a:off x="4250" y="-7"/>
              <a:ext cx="1089" cy="2285"/>
            </a:xfrm>
            <a:custGeom>
              <a:avLst/>
              <a:gdLst/>
              <a:ahLst/>
              <a:cxnLst>
                <a:cxn ang="0">
                  <a:pos x="0" y="2265"/>
                </a:cxn>
                <a:cxn ang="0">
                  <a:pos x="1030" y="0"/>
                </a:cxn>
                <a:cxn ang="0">
                  <a:pos x="1089" y="0"/>
                </a:cxn>
                <a:cxn ang="0">
                  <a:pos x="37" y="2285"/>
                </a:cxn>
                <a:cxn ang="0">
                  <a:pos x="0" y="2265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6" name="Rectangle 18"/>
            <p:cNvSpPr>
              <a:spLocks noChangeArrowheads="1"/>
            </p:cNvSpPr>
            <p:nvPr/>
          </p:nvSpPr>
          <p:spPr bwMode="invGray">
            <a:xfrm>
              <a:off x="0" y="2441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kumimoji="1"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17" name="Freeform 20"/>
            <p:cNvSpPr>
              <a:spLocks/>
            </p:cNvSpPr>
            <p:nvPr/>
          </p:nvSpPr>
          <p:spPr bwMode="invGray">
            <a:xfrm>
              <a:off x="1632" y="2487"/>
              <a:ext cx="1737" cy="382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Freeform 21"/>
            <p:cNvSpPr>
              <a:spLocks/>
            </p:cNvSpPr>
            <p:nvPr/>
          </p:nvSpPr>
          <p:spPr bwMode="invGray">
            <a:xfrm>
              <a:off x="0" y="2487"/>
              <a:ext cx="1737" cy="381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invGray">
            <a:xfrm>
              <a:off x="3744" y="2487"/>
              <a:ext cx="1739" cy="382"/>
            </a:xfrm>
            <a:custGeom>
              <a:avLst/>
              <a:gdLst>
                <a:gd name="T0" fmla="*/ 494 w 1739"/>
                <a:gd name="T1" fmla="*/ 0 h 4420"/>
                <a:gd name="T2" fmla="*/ 1739 w 1739"/>
                <a:gd name="T3" fmla="*/ 0 h 4420"/>
                <a:gd name="T4" fmla="*/ 524 w 1739"/>
                <a:gd name="T5" fmla="*/ 0 h 4420"/>
                <a:gd name="T6" fmla="*/ 0 w 1739"/>
                <a:gd name="T7" fmla="*/ 0 h 4420"/>
                <a:gd name="T8" fmla="*/ 494 w 1739"/>
                <a:gd name="T9" fmla="*/ 0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Freeform 23"/>
            <p:cNvSpPr>
              <a:spLocks/>
            </p:cNvSpPr>
            <p:nvPr/>
          </p:nvSpPr>
          <p:spPr bwMode="invGray">
            <a:xfrm>
              <a:off x="1920" y="2487"/>
              <a:ext cx="2080" cy="381"/>
            </a:xfrm>
            <a:custGeom>
              <a:avLst/>
              <a:gdLst>
                <a:gd name="T0" fmla="*/ 0 w 2080"/>
                <a:gd name="T1" fmla="*/ 0 h 4338"/>
                <a:gd name="T2" fmla="*/ 1870 w 2080"/>
                <a:gd name="T3" fmla="*/ 0 h 4338"/>
                <a:gd name="T4" fmla="*/ 2080 w 2080"/>
                <a:gd name="T5" fmla="*/ 0 h 4338"/>
                <a:gd name="T6" fmla="*/ 1033 w 2080"/>
                <a:gd name="T7" fmla="*/ 0 h 4338"/>
                <a:gd name="T8" fmla="*/ 0 w 2080"/>
                <a:gd name="T9" fmla="*/ 0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Rectangle 27"/>
            <p:cNvSpPr>
              <a:spLocks noChangeArrowheads="1"/>
            </p:cNvSpPr>
            <p:nvPr/>
          </p:nvSpPr>
          <p:spPr bwMode="invGray">
            <a:xfrm>
              <a:off x="7" y="2456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kumimoji="1"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22" name="Freeform 28"/>
            <p:cNvSpPr>
              <a:spLocks/>
            </p:cNvSpPr>
            <p:nvPr/>
          </p:nvSpPr>
          <p:spPr bwMode="invGray">
            <a:xfrm>
              <a:off x="2583" y="2449"/>
              <a:ext cx="1036" cy="420"/>
            </a:xfrm>
            <a:custGeom>
              <a:avLst/>
              <a:gdLst/>
              <a:ahLst/>
              <a:cxnLst>
                <a:cxn ang="0">
                  <a:pos x="1027" y="0"/>
                </a:cxn>
                <a:cxn ang="0">
                  <a:pos x="0" y="417"/>
                </a:cxn>
                <a:cxn ang="0">
                  <a:pos x="24" y="420"/>
                </a:cxn>
                <a:cxn ang="0">
                  <a:pos x="1036" y="16"/>
                </a:cxn>
                <a:cxn ang="0">
                  <a:pos x="1027" y="0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3" name="Freeform 29"/>
            <p:cNvSpPr>
              <a:spLocks/>
            </p:cNvSpPr>
            <p:nvPr/>
          </p:nvSpPr>
          <p:spPr bwMode="invGray">
            <a:xfrm rot="18897039" flipH="1">
              <a:off x="1486" y="2417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4" name="Freeform 30"/>
            <p:cNvSpPr>
              <a:spLocks/>
            </p:cNvSpPr>
            <p:nvPr/>
          </p:nvSpPr>
          <p:spPr bwMode="invGray">
            <a:xfrm rot="18897039" flipH="1">
              <a:off x="766" y="2417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5" name="Freeform 31"/>
            <p:cNvSpPr>
              <a:spLocks/>
            </p:cNvSpPr>
            <p:nvPr/>
          </p:nvSpPr>
          <p:spPr bwMode="invGray">
            <a:xfrm rot="18897039" flipH="1">
              <a:off x="31" y="2385"/>
              <a:ext cx="1034" cy="487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6" name="Freeform 32"/>
            <p:cNvSpPr>
              <a:spLocks/>
            </p:cNvSpPr>
            <p:nvPr/>
          </p:nvSpPr>
          <p:spPr bwMode="invGray">
            <a:xfrm flipH="1" flipV="1">
              <a:off x="576" y="2441"/>
              <a:ext cx="3552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7" name="Freeform 33"/>
            <p:cNvSpPr>
              <a:spLocks/>
            </p:cNvSpPr>
            <p:nvPr/>
          </p:nvSpPr>
          <p:spPr bwMode="invGray">
            <a:xfrm flipH="1" flipV="1">
              <a:off x="240" y="2441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8" name="Freeform 34"/>
            <p:cNvSpPr>
              <a:spLocks/>
            </p:cNvSpPr>
            <p:nvPr/>
          </p:nvSpPr>
          <p:spPr bwMode="invGray">
            <a:xfrm flipH="1" flipV="1">
              <a:off x="3036" y="2489"/>
              <a:ext cx="1332" cy="383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9" name="Freeform 35"/>
            <p:cNvSpPr>
              <a:spLocks/>
            </p:cNvSpPr>
            <p:nvPr/>
          </p:nvSpPr>
          <p:spPr bwMode="invGray">
            <a:xfrm flipH="1" flipV="1">
              <a:off x="3984" y="2441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" name="Freeform 36"/>
            <p:cNvSpPr>
              <a:spLocks/>
            </p:cNvSpPr>
            <p:nvPr/>
          </p:nvSpPr>
          <p:spPr bwMode="invGray">
            <a:xfrm flipH="1" flipV="1">
              <a:off x="3456" y="2441"/>
              <a:ext cx="2304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" name="Rectangle 37"/>
            <p:cNvSpPr>
              <a:spLocks noChangeArrowheads="1"/>
            </p:cNvSpPr>
            <p:nvPr/>
          </p:nvSpPr>
          <p:spPr bwMode="invGray">
            <a:xfrm>
              <a:off x="0" y="2462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2" name="Rectangle 45"/>
            <p:cNvSpPr>
              <a:spLocks noChangeArrowheads="1"/>
            </p:cNvSpPr>
            <p:nvPr/>
          </p:nvSpPr>
          <p:spPr bwMode="hidden">
            <a:xfrm>
              <a:off x="0" y="2880"/>
              <a:ext cx="5760" cy="57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kumimoji="1"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33" name="Rectangle 46"/>
            <p:cNvSpPr>
              <a:spLocks noChangeArrowheads="1"/>
            </p:cNvSpPr>
            <p:nvPr/>
          </p:nvSpPr>
          <p:spPr bwMode="hidden">
            <a:xfrm>
              <a:off x="0" y="3408"/>
              <a:ext cx="5760" cy="9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kumimoji="1" lang="zh-CN" altLang="en-US" smtClean="0">
                <a:solidFill>
                  <a:srgbClr val="FFFFFF"/>
                </a:solidFill>
              </a:endParaRPr>
            </a:p>
          </p:txBody>
        </p:sp>
        <p:pic>
          <p:nvPicPr>
            <p:cNvPr id="34" name="Picture 43" descr="BTZBUL1A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" y="1650"/>
              <a:ext cx="204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230" name="Rectangle 38"/>
          <p:cNvSpPr>
            <a:spLocks noGrp="1" noChangeArrowheads="1"/>
          </p:cNvSpPr>
          <p:nvPr>
            <p:ph type="ctrTitle"/>
          </p:nvPr>
        </p:nvSpPr>
        <p:spPr>
          <a:xfrm>
            <a:off x="1676400" y="1905000"/>
            <a:ext cx="7239000" cy="1905000"/>
          </a:xfrm>
        </p:spPr>
        <p:txBody>
          <a:bodyPr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8231" name="Rectangle 39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4572000"/>
            <a:ext cx="6400800" cy="1679575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5" name="Rectangle 40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6" name="Rectangle 41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 algn="l"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" name="Rectangle 4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2BF23AAC-3309-46B1-B2FE-F0FB4EC44B4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961730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2E26159D-E8A9-4165-B7F0-7367AE4714D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927393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463755B2-E1B3-40E4-BA65-40A9FB1A1A6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3164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157688-7F1F-4E4F-B3EA-67388BCEF25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5557653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04B604DF-BD62-4894-8E82-D8EE0D124BF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1856437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A9352891-D8EC-42CB-ABCC-376600C947A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2431863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BC4212D2-CDC4-4824-8F6F-0BC4E75ECFF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4022764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B0AE847E-00EC-4896-B8C7-A8406EC83C1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1291260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400A98DA-3CA4-408C-8248-202A045548C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88040176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9BD1D2D3-ED5D-43AD-A749-D86C06C4EEA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2652859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2A8481C8-3197-4BA0-A9B4-96D7786ADD0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454026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800100"/>
            <a:ext cx="1943100" cy="52959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800100"/>
            <a:ext cx="5676900" cy="52959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eaLnBrk="0" hangingPunct="0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9E302273-9CE3-4DB6-B9ED-45382C4911C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1045100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-6350"/>
            <a:ext cx="9155113" cy="6877050"/>
            <a:chOff x="0" y="0"/>
            <a:chExt cx="5767" cy="4337"/>
          </a:xfrm>
        </p:grpSpPr>
        <p:sp>
          <p:nvSpPr>
            <p:cNvPr id="5" name="未知"/>
            <p:cNvSpPr>
              <a:spLocks/>
            </p:cNvSpPr>
            <p:nvPr/>
          </p:nvSpPr>
          <p:spPr bwMode="auto">
            <a:xfrm>
              <a:off x="1632" y="4"/>
              <a:ext cx="1737" cy="4333"/>
            </a:xfrm>
            <a:custGeom>
              <a:avLst/>
              <a:gdLst>
                <a:gd name="T0" fmla="*/ 494 w 1737"/>
                <a:gd name="T1" fmla="*/ 4533 h 4320"/>
                <a:gd name="T2" fmla="*/ 1737 w 1737"/>
                <a:gd name="T3" fmla="*/ 4545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533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未知"/>
            <p:cNvSpPr>
              <a:spLocks/>
            </p:cNvSpPr>
            <p:nvPr/>
          </p:nvSpPr>
          <p:spPr bwMode="auto">
            <a:xfrm>
              <a:off x="0" y="2"/>
              <a:ext cx="1737" cy="4329"/>
            </a:xfrm>
            <a:custGeom>
              <a:avLst/>
              <a:gdLst>
                <a:gd name="T0" fmla="*/ 494 w 1737"/>
                <a:gd name="T1" fmla="*/ 4462 h 4320"/>
                <a:gd name="T2" fmla="*/ 1737 w 1737"/>
                <a:gd name="T3" fmla="*/ 4473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462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未知"/>
            <p:cNvSpPr>
              <a:spLocks/>
            </p:cNvSpPr>
            <p:nvPr/>
          </p:nvSpPr>
          <p:spPr bwMode="auto">
            <a:xfrm>
              <a:off x="3744" y="5"/>
              <a:ext cx="1739" cy="4330"/>
            </a:xfrm>
            <a:custGeom>
              <a:avLst/>
              <a:gdLst>
                <a:gd name="T0" fmla="*/ 494 w 1739"/>
                <a:gd name="T1" fmla="*/ 3112 h 4420"/>
                <a:gd name="T2" fmla="*/ 1739 w 1739"/>
                <a:gd name="T3" fmla="*/ 3116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3112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未知"/>
            <p:cNvSpPr>
              <a:spLocks/>
            </p:cNvSpPr>
            <p:nvPr/>
          </p:nvSpPr>
          <p:spPr bwMode="auto">
            <a:xfrm>
              <a:off x="1920" y="0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105 h 4338"/>
                <a:gd name="T4" fmla="*/ 2080 w 2080"/>
                <a:gd name="T5" fmla="*/ 4105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未知"/>
            <p:cNvSpPr>
              <a:spLocks/>
            </p:cNvSpPr>
            <p:nvPr/>
          </p:nvSpPr>
          <p:spPr bwMode="auto">
            <a:xfrm>
              <a:off x="117" y="106"/>
              <a:ext cx="3504" cy="1536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" name="未知"/>
            <p:cNvSpPr>
              <a:spLocks/>
            </p:cNvSpPr>
            <p:nvPr/>
          </p:nvSpPr>
          <p:spPr bwMode="auto">
            <a:xfrm rot="2702961" flipH="1">
              <a:off x="810" y="775"/>
              <a:ext cx="2544" cy="1008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1" name="未知"/>
            <p:cNvSpPr>
              <a:spLocks/>
            </p:cNvSpPr>
            <p:nvPr/>
          </p:nvSpPr>
          <p:spPr bwMode="auto">
            <a:xfrm>
              <a:off x="83" y="58"/>
              <a:ext cx="3504" cy="1536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2" name="未知"/>
            <p:cNvSpPr>
              <a:spLocks/>
            </p:cNvSpPr>
            <p:nvPr/>
          </p:nvSpPr>
          <p:spPr bwMode="auto">
            <a:xfrm rot="18704158">
              <a:off x="-984" y="1050"/>
              <a:ext cx="3504" cy="1536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3" name="未知"/>
            <p:cNvSpPr>
              <a:spLocks/>
            </p:cNvSpPr>
            <p:nvPr/>
          </p:nvSpPr>
          <p:spPr bwMode="auto">
            <a:xfrm rot="19294860">
              <a:off x="1331" y="922"/>
              <a:ext cx="3594" cy="1735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未知"/>
            <p:cNvSpPr>
              <a:spLocks/>
            </p:cNvSpPr>
            <p:nvPr/>
          </p:nvSpPr>
          <p:spPr bwMode="auto">
            <a:xfrm rot="2084418" flipH="1">
              <a:off x="1859" y="874"/>
              <a:ext cx="3504" cy="1536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5" name="未知"/>
            <p:cNvSpPr>
              <a:spLocks/>
            </p:cNvSpPr>
            <p:nvPr/>
          </p:nvSpPr>
          <p:spPr bwMode="auto">
            <a:xfrm>
              <a:off x="4250" y="2"/>
              <a:ext cx="1089" cy="2285"/>
            </a:xfrm>
            <a:custGeom>
              <a:avLst/>
              <a:gdLst>
                <a:gd name="T0" fmla="*/ 0 w 1089"/>
                <a:gd name="T1" fmla="*/ 2265 h 2285"/>
                <a:gd name="T2" fmla="*/ 1030 w 1089"/>
                <a:gd name="T3" fmla="*/ 0 h 2285"/>
                <a:gd name="T4" fmla="*/ 1089 w 1089"/>
                <a:gd name="T5" fmla="*/ 0 h 2285"/>
                <a:gd name="T6" fmla="*/ 37 w 1089"/>
                <a:gd name="T7" fmla="*/ 2285 h 2285"/>
                <a:gd name="T8" fmla="*/ 0 w 1089"/>
                <a:gd name="T9" fmla="*/ 2265 h 2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0" y="2450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17" name="未知"/>
            <p:cNvSpPr>
              <a:spLocks/>
            </p:cNvSpPr>
            <p:nvPr/>
          </p:nvSpPr>
          <p:spPr bwMode="auto">
            <a:xfrm>
              <a:off x="1632" y="2496"/>
              <a:ext cx="1737" cy="382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未知"/>
            <p:cNvSpPr>
              <a:spLocks/>
            </p:cNvSpPr>
            <p:nvPr/>
          </p:nvSpPr>
          <p:spPr bwMode="auto">
            <a:xfrm>
              <a:off x="0" y="2496"/>
              <a:ext cx="1737" cy="381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未知"/>
            <p:cNvSpPr>
              <a:spLocks/>
            </p:cNvSpPr>
            <p:nvPr/>
          </p:nvSpPr>
          <p:spPr bwMode="auto">
            <a:xfrm>
              <a:off x="3744" y="2496"/>
              <a:ext cx="1739" cy="382"/>
            </a:xfrm>
            <a:custGeom>
              <a:avLst/>
              <a:gdLst>
                <a:gd name="T0" fmla="*/ 494 w 1739"/>
                <a:gd name="T1" fmla="*/ 0 h 4420"/>
                <a:gd name="T2" fmla="*/ 1739 w 1739"/>
                <a:gd name="T3" fmla="*/ 0 h 4420"/>
                <a:gd name="T4" fmla="*/ 524 w 1739"/>
                <a:gd name="T5" fmla="*/ 0 h 4420"/>
                <a:gd name="T6" fmla="*/ 0 w 1739"/>
                <a:gd name="T7" fmla="*/ 0 h 4420"/>
                <a:gd name="T8" fmla="*/ 494 w 1739"/>
                <a:gd name="T9" fmla="*/ 0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未知"/>
            <p:cNvSpPr>
              <a:spLocks/>
            </p:cNvSpPr>
            <p:nvPr/>
          </p:nvSpPr>
          <p:spPr bwMode="auto">
            <a:xfrm>
              <a:off x="1920" y="2496"/>
              <a:ext cx="2080" cy="381"/>
            </a:xfrm>
            <a:custGeom>
              <a:avLst/>
              <a:gdLst>
                <a:gd name="T0" fmla="*/ 0 w 2080"/>
                <a:gd name="T1" fmla="*/ 0 h 4338"/>
                <a:gd name="T2" fmla="*/ 1870 w 2080"/>
                <a:gd name="T3" fmla="*/ 0 h 4338"/>
                <a:gd name="T4" fmla="*/ 2080 w 2080"/>
                <a:gd name="T5" fmla="*/ 0 h 4338"/>
                <a:gd name="T6" fmla="*/ 1033 w 2080"/>
                <a:gd name="T7" fmla="*/ 0 h 4338"/>
                <a:gd name="T8" fmla="*/ 0 w 2080"/>
                <a:gd name="T9" fmla="*/ 0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7" y="2465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22" name="未知"/>
            <p:cNvSpPr>
              <a:spLocks/>
            </p:cNvSpPr>
            <p:nvPr/>
          </p:nvSpPr>
          <p:spPr bwMode="auto">
            <a:xfrm>
              <a:off x="2583" y="2458"/>
              <a:ext cx="1036" cy="420"/>
            </a:xfrm>
            <a:custGeom>
              <a:avLst/>
              <a:gdLst>
                <a:gd name="T0" fmla="*/ 1027 w 1036"/>
                <a:gd name="T1" fmla="*/ 0 h 420"/>
                <a:gd name="T2" fmla="*/ 0 w 1036"/>
                <a:gd name="T3" fmla="*/ 417 h 420"/>
                <a:gd name="T4" fmla="*/ 24 w 1036"/>
                <a:gd name="T5" fmla="*/ 420 h 420"/>
                <a:gd name="T6" fmla="*/ 1036 w 1036"/>
                <a:gd name="T7" fmla="*/ 16 h 420"/>
                <a:gd name="T8" fmla="*/ 1027 w 1036"/>
                <a:gd name="T9" fmla="*/ 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3" name="未知"/>
            <p:cNvSpPr>
              <a:spLocks/>
            </p:cNvSpPr>
            <p:nvPr/>
          </p:nvSpPr>
          <p:spPr bwMode="auto">
            <a:xfrm rot="18897039" flipH="1">
              <a:off x="1494" y="2426"/>
              <a:ext cx="1043" cy="480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4" name="未知"/>
            <p:cNvSpPr>
              <a:spLocks/>
            </p:cNvSpPr>
            <p:nvPr/>
          </p:nvSpPr>
          <p:spPr bwMode="auto">
            <a:xfrm rot="18897039" flipH="1">
              <a:off x="774" y="2426"/>
              <a:ext cx="1043" cy="480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5" name="未知"/>
            <p:cNvSpPr>
              <a:spLocks/>
            </p:cNvSpPr>
            <p:nvPr/>
          </p:nvSpPr>
          <p:spPr bwMode="auto">
            <a:xfrm rot="18897039" flipH="1">
              <a:off x="26" y="2398"/>
              <a:ext cx="1017" cy="487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6" name="未知"/>
            <p:cNvSpPr>
              <a:spLocks/>
            </p:cNvSpPr>
            <p:nvPr/>
          </p:nvSpPr>
          <p:spPr bwMode="auto">
            <a:xfrm flipH="1" flipV="1">
              <a:off x="576" y="2450"/>
              <a:ext cx="3552" cy="432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7" name="未知"/>
            <p:cNvSpPr>
              <a:spLocks/>
            </p:cNvSpPr>
            <p:nvPr/>
          </p:nvSpPr>
          <p:spPr bwMode="auto">
            <a:xfrm flipH="1" flipV="1">
              <a:off x="240" y="2450"/>
              <a:ext cx="1536" cy="432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8" name="未知"/>
            <p:cNvSpPr>
              <a:spLocks/>
            </p:cNvSpPr>
            <p:nvPr/>
          </p:nvSpPr>
          <p:spPr bwMode="auto">
            <a:xfrm flipH="1" flipV="1">
              <a:off x="3036" y="2498"/>
              <a:ext cx="1332" cy="383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9" name="未知"/>
            <p:cNvSpPr>
              <a:spLocks/>
            </p:cNvSpPr>
            <p:nvPr/>
          </p:nvSpPr>
          <p:spPr bwMode="auto">
            <a:xfrm flipH="1" flipV="1">
              <a:off x="3984" y="2450"/>
              <a:ext cx="1536" cy="432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" name="未知"/>
            <p:cNvSpPr>
              <a:spLocks/>
            </p:cNvSpPr>
            <p:nvPr/>
          </p:nvSpPr>
          <p:spPr bwMode="auto">
            <a:xfrm flipH="1" flipV="1">
              <a:off x="3456" y="2450"/>
              <a:ext cx="2304" cy="432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0" y="2471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2" name="Rectangle 30"/>
            <p:cNvSpPr>
              <a:spLocks noChangeArrowheads="1"/>
            </p:cNvSpPr>
            <p:nvPr/>
          </p:nvSpPr>
          <p:spPr bwMode="auto">
            <a:xfrm>
              <a:off x="0" y="2889"/>
              <a:ext cx="5760" cy="57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33" name="Rectangle 31"/>
            <p:cNvSpPr>
              <a:spLocks noChangeArrowheads="1"/>
            </p:cNvSpPr>
            <p:nvPr/>
          </p:nvSpPr>
          <p:spPr bwMode="auto">
            <a:xfrm>
              <a:off x="0" y="3417"/>
              <a:ext cx="5760" cy="9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smtClean="0">
                <a:solidFill>
                  <a:srgbClr val="FFFFFF"/>
                </a:solidFill>
              </a:endParaRPr>
            </a:p>
          </p:txBody>
        </p:sp>
        <p:pic>
          <p:nvPicPr>
            <p:cNvPr id="34" name="Picture 32" descr="BTZBUL1A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" y="1659"/>
              <a:ext cx="204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177" name="Rectangle 33"/>
          <p:cNvSpPr>
            <a:spLocks noGrp="1" noChangeArrowheads="1"/>
          </p:cNvSpPr>
          <p:nvPr>
            <p:ph type="ctrTitle"/>
          </p:nvPr>
        </p:nvSpPr>
        <p:spPr>
          <a:xfrm>
            <a:off x="1676400" y="1905000"/>
            <a:ext cx="7239000" cy="1905000"/>
          </a:xfrm>
        </p:spPr>
        <p:txBody>
          <a:bodyPr/>
          <a:lstStyle>
            <a:lvl1pPr algn="l"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6178" name="Rectangle 34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4572000"/>
            <a:ext cx="6400800" cy="16795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35" name="Rectangle 3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6" name="Rectangle 3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" name="Rectangle 3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56939531-29D2-4989-9BE6-0B49F070661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6857566"/>
      </p:ext>
    </p:extLst>
  </p:cSld>
  <p:clrMapOvr>
    <a:masterClrMapping/>
  </p:clrMapOvr>
  <p:transition spd="med">
    <p:random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2B3CFB1A-C61B-4649-8E46-04B0BF43718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9904494"/>
      </p:ext>
    </p:extLst>
  </p:cSld>
  <p:clrMapOvr>
    <a:masterClrMapping/>
  </p:clrMapOvr>
  <p:transition spd="med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F8DF67-180D-49E5-8659-CABFA3AED77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5916204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2D61A52D-3093-42AE-BDF9-27A776217CD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5305989"/>
      </p:ext>
    </p:extLst>
  </p:cSld>
  <p:clrMapOvr>
    <a:masterClrMapping/>
  </p:clrMapOvr>
  <p:transition spd="med">
    <p:random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2DA718BD-9CF9-42A8-97CD-8590CEE2460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8484631"/>
      </p:ext>
    </p:extLst>
  </p:cSld>
  <p:clrMapOvr>
    <a:masterClrMapping/>
  </p:clrMapOvr>
  <p:transition spd="med">
    <p:random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30D6A683-2CAD-4450-B701-8267A3B6C46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1957312"/>
      </p:ext>
    </p:extLst>
  </p:cSld>
  <p:clrMapOvr>
    <a:masterClrMapping/>
  </p:clrMapOvr>
  <p:transition spd="med">
    <p:random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BCA261C3-E45B-4333-B7B7-E0758325B38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7954341"/>
      </p:ext>
    </p:extLst>
  </p:cSld>
  <p:clrMapOvr>
    <a:masterClrMapping/>
  </p:clrMapOvr>
  <p:transition spd="med">
    <p:random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12468F1B-9E51-42EB-814A-9F8A57D7D7A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3471536"/>
      </p:ext>
    </p:extLst>
  </p:cSld>
  <p:clrMapOvr>
    <a:masterClrMapping/>
  </p:clrMapOvr>
  <p:transition spd="med">
    <p:random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DE33173B-5F77-4175-8B1A-B59509C7A61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377256"/>
      </p:ext>
    </p:extLst>
  </p:cSld>
  <p:clrMapOvr>
    <a:masterClrMapping/>
  </p:clrMapOvr>
  <p:transition spd="med">
    <p:random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BBDA7150-E7F0-4AD9-83CC-9F0AC16B46B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082137"/>
      </p:ext>
    </p:extLst>
  </p:cSld>
  <p:clrMapOvr>
    <a:masterClrMapping/>
  </p:clrMapOvr>
  <p:transition spd="med">
    <p:random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896C030A-BCFD-4204-8F4E-E6F8D94B494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8021956"/>
      </p:ext>
    </p:extLst>
  </p:cSld>
  <p:clrMapOvr>
    <a:masterClrMapping/>
  </p:clrMapOvr>
  <p:transition spd="med">
    <p:random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800100"/>
            <a:ext cx="1943100" cy="52959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800100"/>
            <a:ext cx="5676900" cy="52959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9626A473-A73E-4BB0-B515-D52725C4DE1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7702023"/>
      </p:ext>
    </p:extLst>
  </p:cSld>
  <p:clrMapOvr>
    <a:masterClrMapping/>
  </p:clrMapOvr>
  <p:transition spd="med">
    <p:random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50"/>
          <p:cNvGrpSpPr>
            <a:grpSpLocks/>
          </p:cNvGrpSpPr>
          <p:nvPr/>
        </p:nvGrpSpPr>
        <p:grpSpPr bwMode="auto">
          <a:xfrm>
            <a:off x="0" y="-14288"/>
            <a:ext cx="9155113" cy="6884988"/>
            <a:chOff x="0" y="-9"/>
            <a:chExt cx="5767" cy="4337"/>
          </a:xfrm>
        </p:grpSpPr>
        <p:sp>
          <p:nvSpPr>
            <p:cNvPr id="5" name="Freeform 4"/>
            <p:cNvSpPr>
              <a:spLocks/>
            </p:cNvSpPr>
            <p:nvPr/>
          </p:nvSpPr>
          <p:spPr bwMode="hidden">
            <a:xfrm>
              <a:off x="1632" y="-5"/>
              <a:ext cx="1737" cy="4333"/>
            </a:xfrm>
            <a:custGeom>
              <a:avLst/>
              <a:gdLst>
                <a:gd name="T0" fmla="*/ 494 w 1737"/>
                <a:gd name="T1" fmla="*/ 4687 h 4320"/>
                <a:gd name="T2" fmla="*/ 1737 w 1737"/>
                <a:gd name="T3" fmla="*/ 4699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687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Freeform 5"/>
            <p:cNvSpPr>
              <a:spLocks/>
            </p:cNvSpPr>
            <p:nvPr/>
          </p:nvSpPr>
          <p:spPr bwMode="hidden">
            <a:xfrm>
              <a:off x="0" y="-7"/>
              <a:ext cx="1737" cy="4329"/>
            </a:xfrm>
            <a:custGeom>
              <a:avLst/>
              <a:gdLst>
                <a:gd name="T0" fmla="*/ 494 w 1737"/>
                <a:gd name="T1" fmla="*/ 4561 h 4320"/>
                <a:gd name="T2" fmla="*/ 1737 w 1737"/>
                <a:gd name="T3" fmla="*/ 4573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561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hidden">
            <a:xfrm>
              <a:off x="3744" y="-4"/>
              <a:ext cx="1739" cy="4330"/>
            </a:xfrm>
            <a:custGeom>
              <a:avLst/>
              <a:gdLst>
                <a:gd name="T0" fmla="*/ 494 w 1739"/>
                <a:gd name="T1" fmla="*/ 2481 h 4420"/>
                <a:gd name="T2" fmla="*/ 1739 w 1739"/>
                <a:gd name="T3" fmla="*/ 2485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2481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hidden">
            <a:xfrm>
              <a:off x="1920" y="-9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3962 h 4338"/>
                <a:gd name="T4" fmla="*/ 2080 w 2080"/>
                <a:gd name="T5" fmla="*/ 3962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hidden">
            <a:xfrm>
              <a:off x="117" y="97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hidden">
            <a:xfrm rot="2702961" flipH="1">
              <a:off x="810" y="766"/>
              <a:ext cx="2544" cy="1008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1" name="Freeform 13"/>
            <p:cNvSpPr>
              <a:spLocks/>
            </p:cNvSpPr>
            <p:nvPr/>
          </p:nvSpPr>
          <p:spPr bwMode="hidden">
            <a:xfrm>
              <a:off x="83" y="49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2" name="Freeform 14"/>
            <p:cNvSpPr>
              <a:spLocks/>
            </p:cNvSpPr>
            <p:nvPr/>
          </p:nvSpPr>
          <p:spPr bwMode="hidden">
            <a:xfrm rot="-2895842">
              <a:off x="-984" y="1041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3" name="Freeform 15"/>
            <p:cNvSpPr>
              <a:spLocks/>
            </p:cNvSpPr>
            <p:nvPr/>
          </p:nvSpPr>
          <p:spPr bwMode="hidden">
            <a:xfrm rot="-2305141">
              <a:off x="1331" y="913"/>
              <a:ext cx="3594" cy="1735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Freeform 16"/>
            <p:cNvSpPr>
              <a:spLocks/>
            </p:cNvSpPr>
            <p:nvPr/>
          </p:nvSpPr>
          <p:spPr bwMode="hidden">
            <a:xfrm rot="2084418" flipH="1">
              <a:off x="1859" y="865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5" name="Freeform 17"/>
            <p:cNvSpPr>
              <a:spLocks/>
            </p:cNvSpPr>
            <p:nvPr/>
          </p:nvSpPr>
          <p:spPr bwMode="hidden">
            <a:xfrm>
              <a:off x="4250" y="-7"/>
              <a:ext cx="1089" cy="2285"/>
            </a:xfrm>
            <a:custGeom>
              <a:avLst/>
              <a:gdLst/>
              <a:ahLst/>
              <a:cxnLst>
                <a:cxn ang="0">
                  <a:pos x="0" y="2265"/>
                </a:cxn>
                <a:cxn ang="0">
                  <a:pos x="1030" y="0"/>
                </a:cxn>
                <a:cxn ang="0">
                  <a:pos x="1089" y="0"/>
                </a:cxn>
                <a:cxn ang="0">
                  <a:pos x="37" y="2285"/>
                </a:cxn>
                <a:cxn ang="0">
                  <a:pos x="0" y="2265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6" name="Rectangle 18"/>
            <p:cNvSpPr>
              <a:spLocks noChangeArrowheads="1"/>
            </p:cNvSpPr>
            <p:nvPr/>
          </p:nvSpPr>
          <p:spPr bwMode="invGray">
            <a:xfrm>
              <a:off x="0" y="2441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baseline="0" smtClean="0">
                <a:solidFill>
                  <a:srgbClr val="FFFFFF"/>
                </a:solidFill>
              </a:endParaRPr>
            </a:p>
          </p:txBody>
        </p:sp>
        <p:sp>
          <p:nvSpPr>
            <p:cNvPr id="17" name="Freeform 20"/>
            <p:cNvSpPr>
              <a:spLocks/>
            </p:cNvSpPr>
            <p:nvPr/>
          </p:nvSpPr>
          <p:spPr bwMode="invGray">
            <a:xfrm>
              <a:off x="1632" y="2487"/>
              <a:ext cx="1737" cy="382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Freeform 21"/>
            <p:cNvSpPr>
              <a:spLocks/>
            </p:cNvSpPr>
            <p:nvPr/>
          </p:nvSpPr>
          <p:spPr bwMode="invGray">
            <a:xfrm>
              <a:off x="0" y="2487"/>
              <a:ext cx="1737" cy="381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invGray">
            <a:xfrm>
              <a:off x="3744" y="2487"/>
              <a:ext cx="1739" cy="382"/>
            </a:xfrm>
            <a:custGeom>
              <a:avLst/>
              <a:gdLst>
                <a:gd name="T0" fmla="*/ 494 w 1739"/>
                <a:gd name="T1" fmla="*/ 0 h 4420"/>
                <a:gd name="T2" fmla="*/ 1739 w 1739"/>
                <a:gd name="T3" fmla="*/ 0 h 4420"/>
                <a:gd name="T4" fmla="*/ 524 w 1739"/>
                <a:gd name="T5" fmla="*/ 0 h 4420"/>
                <a:gd name="T6" fmla="*/ 0 w 1739"/>
                <a:gd name="T7" fmla="*/ 0 h 4420"/>
                <a:gd name="T8" fmla="*/ 494 w 1739"/>
                <a:gd name="T9" fmla="*/ 0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Freeform 23"/>
            <p:cNvSpPr>
              <a:spLocks/>
            </p:cNvSpPr>
            <p:nvPr/>
          </p:nvSpPr>
          <p:spPr bwMode="invGray">
            <a:xfrm>
              <a:off x="1920" y="2487"/>
              <a:ext cx="2080" cy="381"/>
            </a:xfrm>
            <a:custGeom>
              <a:avLst/>
              <a:gdLst>
                <a:gd name="T0" fmla="*/ 0 w 2080"/>
                <a:gd name="T1" fmla="*/ 0 h 4338"/>
                <a:gd name="T2" fmla="*/ 1870 w 2080"/>
                <a:gd name="T3" fmla="*/ 0 h 4338"/>
                <a:gd name="T4" fmla="*/ 2080 w 2080"/>
                <a:gd name="T5" fmla="*/ 0 h 4338"/>
                <a:gd name="T6" fmla="*/ 1033 w 2080"/>
                <a:gd name="T7" fmla="*/ 0 h 4338"/>
                <a:gd name="T8" fmla="*/ 0 w 2080"/>
                <a:gd name="T9" fmla="*/ 0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Rectangle 27"/>
            <p:cNvSpPr>
              <a:spLocks noChangeArrowheads="1"/>
            </p:cNvSpPr>
            <p:nvPr/>
          </p:nvSpPr>
          <p:spPr bwMode="invGray">
            <a:xfrm>
              <a:off x="7" y="2456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baseline="0" smtClean="0">
                <a:solidFill>
                  <a:srgbClr val="FFFFFF"/>
                </a:solidFill>
              </a:endParaRPr>
            </a:p>
          </p:txBody>
        </p:sp>
        <p:sp>
          <p:nvSpPr>
            <p:cNvPr id="22" name="Freeform 28"/>
            <p:cNvSpPr>
              <a:spLocks/>
            </p:cNvSpPr>
            <p:nvPr/>
          </p:nvSpPr>
          <p:spPr bwMode="invGray">
            <a:xfrm>
              <a:off x="2583" y="2449"/>
              <a:ext cx="1036" cy="420"/>
            </a:xfrm>
            <a:custGeom>
              <a:avLst/>
              <a:gdLst/>
              <a:ahLst/>
              <a:cxnLst>
                <a:cxn ang="0">
                  <a:pos x="1027" y="0"/>
                </a:cxn>
                <a:cxn ang="0">
                  <a:pos x="0" y="417"/>
                </a:cxn>
                <a:cxn ang="0">
                  <a:pos x="24" y="420"/>
                </a:cxn>
                <a:cxn ang="0">
                  <a:pos x="1036" y="16"/>
                </a:cxn>
                <a:cxn ang="0">
                  <a:pos x="1027" y="0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3" name="Freeform 29"/>
            <p:cNvSpPr>
              <a:spLocks/>
            </p:cNvSpPr>
            <p:nvPr/>
          </p:nvSpPr>
          <p:spPr bwMode="invGray">
            <a:xfrm rot="18897039" flipH="1">
              <a:off x="1486" y="2417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4" name="Freeform 30"/>
            <p:cNvSpPr>
              <a:spLocks/>
            </p:cNvSpPr>
            <p:nvPr/>
          </p:nvSpPr>
          <p:spPr bwMode="invGray">
            <a:xfrm rot="18897039" flipH="1">
              <a:off x="766" y="2417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5" name="Freeform 31"/>
            <p:cNvSpPr>
              <a:spLocks/>
            </p:cNvSpPr>
            <p:nvPr/>
          </p:nvSpPr>
          <p:spPr bwMode="invGray">
            <a:xfrm rot="18897039" flipH="1">
              <a:off x="31" y="2385"/>
              <a:ext cx="1034" cy="487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6" name="Freeform 32"/>
            <p:cNvSpPr>
              <a:spLocks/>
            </p:cNvSpPr>
            <p:nvPr/>
          </p:nvSpPr>
          <p:spPr bwMode="invGray">
            <a:xfrm flipH="1" flipV="1">
              <a:off x="576" y="2441"/>
              <a:ext cx="3552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7" name="Freeform 33"/>
            <p:cNvSpPr>
              <a:spLocks/>
            </p:cNvSpPr>
            <p:nvPr/>
          </p:nvSpPr>
          <p:spPr bwMode="invGray">
            <a:xfrm flipH="1" flipV="1">
              <a:off x="240" y="2441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8" name="Freeform 34"/>
            <p:cNvSpPr>
              <a:spLocks/>
            </p:cNvSpPr>
            <p:nvPr/>
          </p:nvSpPr>
          <p:spPr bwMode="invGray">
            <a:xfrm flipH="1" flipV="1">
              <a:off x="3036" y="2489"/>
              <a:ext cx="1332" cy="383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9" name="Freeform 35"/>
            <p:cNvSpPr>
              <a:spLocks/>
            </p:cNvSpPr>
            <p:nvPr/>
          </p:nvSpPr>
          <p:spPr bwMode="invGray">
            <a:xfrm flipH="1" flipV="1">
              <a:off x="3984" y="2441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" name="Freeform 36"/>
            <p:cNvSpPr>
              <a:spLocks/>
            </p:cNvSpPr>
            <p:nvPr/>
          </p:nvSpPr>
          <p:spPr bwMode="invGray">
            <a:xfrm flipH="1" flipV="1">
              <a:off x="3456" y="2441"/>
              <a:ext cx="2304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" name="Rectangle 37"/>
            <p:cNvSpPr>
              <a:spLocks noChangeArrowheads="1"/>
            </p:cNvSpPr>
            <p:nvPr/>
          </p:nvSpPr>
          <p:spPr bwMode="invGray">
            <a:xfrm>
              <a:off x="0" y="2462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2" name="Rectangle 45"/>
            <p:cNvSpPr>
              <a:spLocks noChangeArrowheads="1"/>
            </p:cNvSpPr>
            <p:nvPr/>
          </p:nvSpPr>
          <p:spPr bwMode="hidden">
            <a:xfrm>
              <a:off x="0" y="2880"/>
              <a:ext cx="5760" cy="57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baseline="0" smtClean="0">
                <a:solidFill>
                  <a:srgbClr val="FFFFFF"/>
                </a:solidFill>
              </a:endParaRPr>
            </a:p>
          </p:txBody>
        </p:sp>
        <p:sp>
          <p:nvSpPr>
            <p:cNvPr id="33" name="Rectangle 46"/>
            <p:cNvSpPr>
              <a:spLocks noChangeArrowheads="1"/>
            </p:cNvSpPr>
            <p:nvPr/>
          </p:nvSpPr>
          <p:spPr bwMode="hidden">
            <a:xfrm>
              <a:off x="0" y="3408"/>
              <a:ext cx="5760" cy="9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baseline="0" smtClean="0">
                <a:solidFill>
                  <a:srgbClr val="FFFFFF"/>
                </a:solidFill>
              </a:endParaRPr>
            </a:p>
          </p:txBody>
        </p:sp>
        <p:pic>
          <p:nvPicPr>
            <p:cNvPr id="34" name="Picture 43" descr="BTZBUL1A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" y="1650"/>
              <a:ext cx="204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230" name="Rectangle 38"/>
          <p:cNvSpPr>
            <a:spLocks noGrp="1" noChangeArrowheads="1"/>
          </p:cNvSpPr>
          <p:nvPr>
            <p:ph type="ctrTitle"/>
          </p:nvPr>
        </p:nvSpPr>
        <p:spPr>
          <a:xfrm>
            <a:off x="1676400" y="1905000"/>
            <a:ext cx="7239000" cy="1905000"/>
          </a:xfrm>
        </p:spPr>
        <p:txBody>
          <a:bodyPr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8231" name="Rectangle 39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4572000"/>
            <a:ext cx="6400800" cy="1679575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5" name="Rectangle 40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6" name="Rectangle 41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" name="Rectangle 4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38F4C1-84AB-4229-9C7F-B4CEEB6380F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6659303"/>
      </p:ext>
    </p:extLst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3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6A54C7-AEFB-4D32-A0EE-0EEAA87CEDA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0376431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BFE201-A92B-452A-88B5-85A2EDF256A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6925123"/>
      </p:ext>
    </p:extLst>
  </p:cSld>
  <p:clrMapOvr>
    <a:masterClrMapping/>
  </p:clrMapOvr>
  <p:transition>
    <p:random/>
  </p:transition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7E5B5E-6C97-41DB-8BFB-D32F2A00FAC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9837488"/>
      </p:ext>
    </p:extLst>
  </p:cSld>
  <p:clrMapOvr>
    <a:masterClrMapping/>
  </p:clrMapOvr>
  <p:transition>
    <p:random/>
  </p:transition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102027-4BCE-4C04-8DA2-EE89AE61464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3093679"/>
      </p:ext>
    </p:extLst>
  </p:cSld>
  <p:clrMapOvr>
    <a:masterClrMapping/>
  </p:clrMapOvr>
  <p:transition>
    <p:random/>
  </p:transition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D8E12B-65AC-487D-9E98-A3C203BB48F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9423074"/>
      </p:ext>
    </p:extLst>
  </p:cSld>
  <p:clrMapOvr>
    <a:masterClrMapping/>
  </p:clrMapOvr>
  <p:transition>
    <p:random/>
  </p:transition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B36F7B-42BA-448A-954F-CC19B7E9801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0922167"/>
      </p:ext>
    </p:extLst>
  </p:cSld>
  <p:clrMapOvr>
    <a:masterClrMapping/>
  </p:clrMapOvr>
  <p:transition>
    <p:random/>
  </p:transition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C46805-E294-4587-B4B5-FC17D76CD9A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1201026"/>
      </p:ext>
    </p:extLst>
  </p:cSld>
  <p:clrMapOvr>
    <a:masterClrMapping/>
  </p:clrMapOvr>
  <p:transition>
    <p:random/>
  </p:transition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C5E946-D37B-4A92-A3C6-40AE90E7D2B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4863548"/>
      </p:ext>
    </p:extLst>
  </p:cSld>
  <p:clrMapOvr>
    <a:masterClrMapping/>
  </p:clrMapOvr>
  <p:transition>
    <p:random/>
  </p:transition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9E081A-E82A-476E-9317-8A8A92EA827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0826103"/>
      </p:ext>
    </p:extLst>
  </p:cSld>
  <p:clrMapOvr>
    <a:masterClrMapping/>
  </p:clrMapOvr>
  <p:transition>
    <p:random/>
  </p:transition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EBE6D0-7DBE-4A19-8303-45B4A8B4E70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7363405"/>
      </p:ext>
    </p:extLst>
  </p:cSld>
  <p:clrMapOvr>
    <a:masterClrMapping/>
  </p:clrMapOvr>
  <p:transition>
    <p:random/>
  </p:transition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800100"/>
            <a:ext cx="1943100" cy="52959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800100"/>
            <a:ext cx="5676900" cy="52959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779407-0BA2-4809-8730-8D2D8358538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8949422"/>
      </p:ext>
    </p:extLst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13" Type="http://schemas.openxmlformats.org/officeDocument/2006/relationships/theme" Target="../theme/theme10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slideLayout" Target="../slideLayouts/slideLayout111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9.xml"/><Relationship Id="rId3" Type="http://schemas.openxmlformats.org/officeDocument/2006/relationships/slideLayout" Target="../slideLayouts/slideLayout114.xml"/><Relationship Id="rId7" Type="http://schemas.openxmlformats.org/officeDocument/2006/relationships/slideLayout" Target="../slideLayouts/slideLayout118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3.xml"/><Relationship Id="rId1" Type="http://schemas.openxmlformats.org/officeDocument/2006/relationships/slideLayout" Target="../slideLayouts/slideLayout112.xml"/><Relationship Id="rId6" Type="http://schemas.openxmlformats.org/officeDocument/2006/relationships/slideLayout" Target="../slideLayouts/slideLayout117.xml"/><Relationship Id="rId11" Type="http://schemas.openxmlformats.org/officeDocument/2006/relationships/slideLayout" Target="../slideLayouts/slideLayout122.xml"/><Relationship Id="rId5" Type="http://schemas.openxmlformats.org/officeDocument/2006/relationships/slideLayout" Target="../slideLayouts/slideLayout116.xml"/><Relationship Id="rId10" Type="http://schemas.openxmlformats.org/officeDocument/2006/relationships/slideLayout" Target="../slideLayouts/slideLayout121.xml"/><Relationship Id="rId4" Type="http://schemas.openxmlformats.org/officeDocument/2006/relationships/slideLayout" Target="../slideLayouts/slideLayout115.xml"/><Relationship Id="rId9" Type="http://schemas.openxmlformats.org/officeDocument/2006/relationships/slideLayout" Target="../slideLayouts/slideLayout120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0.xml"/><Relationship Id="rId3" Type="http://schemas.openxmlformats.org/officeDocument/2006/relationships/slideLayout" Target="../slideLayouts/slideLayout125.xml"/><Relationship Id="rId7" Type="http://schemas.openxmlformats.org/officeDocument/2006/relationships/slideLayout" Target="../slideLayouts/slideLayout129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4.xml"/><Relationship Id="rId1" Type="http://schemas.openxmlformats.org/officeDocument/2006/relationships/slideLayout" Target="../slideLayouts/slideLayout123.xml"/><Relationship Id="rId6" Type="http://schemas.openxmlformats.org/officeDocument/2006/relationships/slideLayout" Target="../slideLayouts/slideLayout128.xml"/><Relationship Id="rId11" Type="http://schemas.openxmlformats.org/officeDocument/2006/relationships/slideLayout" Target="../slideLayouts/slideLayout133.xml"/><Relationship Id="rId5" Type="http://schemas.openxmlformats.org/officeDocument/2006/relationships/slideLayout" Target="../slideLayouts/slideLayout127.xml"/><Relationship Id="rId10" Type="http://schemas.openxmlformats.org/officeDocument/2006/relationships/slideLayout" Target="../slideLayouts/slideLayout132.xml"/><Relationship Id="rId4" Type="http://schemas.openxmlformats.org/officeDocument/2006/relationships/slideLayout" Target="../slideLayouts/slideLayout126.xml"/><Relationship Id="rId9" Type="http://schemas.openxmlformats.org/officeDocument/2006/relationships/slideLayout" Target="../slideLayouts/slideLayout131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1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36.xml"/><Relationship Id="rId7" Type="http://schemas.openxmlformats.org/officeDocument/2006/relationships/slideLayout" Target="../slideLayouts/slideLayout140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5.xml"/><Relationship Id="rId1" Type="http://schemas.openxmlformats.org/officeDocument/2006/relationships/slideLayout" Target="../slideLayouts/slideLayout134.xml"/><Relationship Id="rId6" Type="http://schemas.openxmlformats.org/officeDocument/2006/relationships/slideLayout" Target="../slideLayouts/slideLayout139.xml"/><Relationship Id="rId11" Type="http://schemas.openxmlformats.org/officeDocument/2006/relationships/slideLayout" Target="../slideLayouts/slideLayout144.xml"/><Relationship Id="rId5" Type="http://schemas.openxmlformats.org/officeDocument/2006/relationships/slideLayout" Target="../slideLayouts/slideLayout138.xml"/><Relationship Id="rId10" Type="http://schemas.openxmlformats.org/officeDocument/2006/relationships/slideLayout" Target="../slideLayouts/slideLayout143.xml"/><Relationship Id="rId4" Type="http://schemas.openxmlformats.org/officeDocument/2006/relationships/slideLayout" Target="../slideLayouts/slideLayout137.xml"/><Relationship Id="rId9" Type="http://schemas.openxmlformats.org/officeDocument/2006/relationships/slideLayout" Target="../slideLayouts/slideLayout142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2.xml"/><Relationship Id="rId3" Type="http://schemas.openxmlformats.org/officeDocument/2006/relationships/slideLayout" Target="../slideLayouts/slideLayout147.xml"/><Relationship Id="rId7" Type="http://schemas.openxmlformats.org/officeDocument/2006/relationships/slideLayout" Target="../slideLayouts/slideLayout151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46.xml"/><Relationship Id="rId1" Type="http://schemas.openxmlformats.org/officeDocument/2006/relationships/slideLayout" Target="../slideLayouts/slideLayout145.xml"/><Relationship Id="rId6" Type="http://schemas.openxmlformats.org/officeDocument/2006/relationships/slideLayout" Target="../slideLayouts/slideLayout150.xml"/><Relationship Id="rId11" Type="http://schemas.openxmlformats.org/officeDocument/2006/relationships/slideLayout" Target="../slideLayouts/slideLayout155.xml"/><Relationship Id="rId5" Type="http://schemas.openxmlformats.org/officeDocument/2006/relationships/slideLayout" Target="../slideLayouts/slideLayout149.xml"/><Relationship Id="rId10" Type="http://schemas.openxmlformats.org/officeDocument/2006/relationships/slideLayout" Target="../slideLayouts/slideLayout154.xml"/><Relationship Id="rId4" Type="http://schemas.openxmlformats.org/officeDocument/2006/relationships/slideLayout" Target="../slideLayouts/slideLayout148.xml"/><Relationship Id="rId9" Type="http://schemas.openxmlformats.org/officeDocument/2006/relationships/slideLayout" Target="../slideLayouts/slideLayout153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3.xml"/><Relationship Id="rId3" Type="http://schemas.openxmlformats.org/officeDocument/2006/relationships/slideLayout" Target="../slideLayouts/slideLayout158.xml"/><Relationship Id="rId7" Type="http://schemas.openxmlformats.org/officeDocument/2006/relationships/slideLayout" Target="../slideLayouts/slideLayout162.xml"/><Relationship Id="rId12" Type="http://schemas.openxmlformats.org/officeDocument/2006/relationships/theme" Target="../theme/theme15.xml"/><Relationship Id="rId2" Type="http://schemas.openxmlformats.org/officeDocument/2006/relationships/slideLayout" Target="../slideLayouts/slideLayout157.xml"/><Relationship Id="rId1" Type="http://schemas.openxmlformats.org/officeDocument/2006/relationships/slideLayout" Target="../slideLayouts/slideLayout156.xml"/><Relationship Id="rId6" Type="http://schemas.openxmlformats.org/officeDocument/2006/relationships/slideLayout" Target="../slideLayouts/slideLayout161.xml"/><Relationship Id="rId11" Type="http://schemas.openxmlformats.org/officeDocument/2006/relationships/slideLayout" Target="../slideLayouts/slideLayout166.xml"/><Relationship Id="rId5" Type="http://schemas.openxmlformats.org/officeDocument/2006/relationships/slideLayout" Target="../slideLayouts/slideLayout160.xml"/><Relationship Id="rId10" Type="http://schemas.openxmlformats.org/officeDocument/2006/relationships/slideLayout" Target="../slideLayouts/slideLayout165.xml"/><Relationship Id="rId4" Type="http://schemas.openxmlformats.org/officeDocument/2006/relationships/slideLayout" Target="../slideLayouts/slideLayout159.xml"/><Relationship Id="rId9" Type="http://schemas.openxmlformats.org/officeDocument/2006/relationships/slideLayout" Target="../slideLayouts/slideLayout164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4.xml"/><Relationship Id="rId3" Type="http://schemas.openxmlformats.org/officeDocument/2006/relationships/slideLayout" Target="../slideLayouts/slideLayout169.xml"/><Relationship Id="rId7" Type="http://schemas.openxmlformats.org/officeDocument/2006/relationships/slideLayout" Target="../slideLayouts/slideLayout173.xml"/><Relationship Id="rId12" Type="http://schemas.openxmlformats.org/officeDocument/2006/relationships/theme" Target="../theme/theme16.xml"/><Relationship Id="rId2" Type="http://schemas.openxmlformats.org/officeDocument/2006/relationships/slideLayout" Target="../slideLayouts/slideLayout168.xml"/><Relationship Id="rId1" Type="http://schemas.openxmlformats.org/officeDocument/2006/relationships/slideLayout" Target="../slideLayouts/slideLayout167.xml"/><Relationship Id="rId6" Type="http://schemas.openxmlformats.org/officeDocument/2006/relationships/slideLayout" Target="../slideLayouts/slideLayout172.xml"/><Relationship Id="rId11" Type="http://schemas.openxmlformats.org/officeDocument/2006/relationships/slideLayout" Target="../slideLayouts/slideLayout177.xml"/><Relationship Id="rId5" Type="http://schemas.openxmlformats.org/officeDocument/2006/relationships/slideLayout" Target="../slideLayouts/slideLayout171.xml"/><Relationship Id="rId10" Type="http://schemas.openxmlformats.org/officeDocument/2006/relationships/slideLayout" Target="../slideLayouts/slideLayout176.xml"/><Relationship Id="rId4" Type="http://schemas.openxmlformats.org/officeDocument/2006/relationships/slideLayout" Target="../slideLayouts/slideLayout170.xml"/><Relationship Id="rId9" Type="http://schemas.openxmlformats.org/officeDocument/2006/relationships/slideLayout" Target="../slideLayouts/slideLayout175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7405688"/>
            <a:chOff x="0" y="0"/>
            <a:chExt cx="5760" cy="4665"/>
          </a:xfrm>
        </p:grpSpPr>
        <p:sp>
          <p:nvSpPr>
            <p:cNvPr id="1032" name="未知"/>
            <p:cNvSpPr>
              <a:spLocks/>
            </p:cNvSpPr>
            <p:nvPr/>
          </p:nvSpPr>
          <p:spPr bwMode="auto">
            <a:xfrm>
              <a:off x="1632" y="4"/>
              <a:ext cx="1737" cy="4333"/>
            </a:xfrm>
            <a:custGeom>
              <a:avLst/>
              <a:gdLst>
                <a:gd name="T0" fmla="*/ 494 w 1737"/>
                <a:gd name="T1" fmla="*/ 4491 h 4320"/>
                <a:gd name="T2" fmla="*/ 1737 w 1737"/>
                <a:gd name="T3" fmla="*/ 4503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491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3" name="未知"/>
            <p:cNvSpPr>
              <a:spLocks/>
            </p:cNvSpPr>
            <p:nvPr/>
          </p:nvSpPr>
          <p:spPr bwMode="auto">
            <a:xfrm>
              <a:off x="0" y="2"/>
              <a:ext cx="1737" cy="4329"/>
            </a:xfrm>
            <a:custGeom>
              <a:avLst/>
              <a:gdLst>
                <a:gd name="T0" fmla="*/ 494 w 1737"/>
                <a:gd name="T1" fmla="*/ 4435 h 4320"/>
                <a:gd name="T2" fmla="*/ 1737 w 1737"/>
                <a:gd name="T3" fmla="*/ 4446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435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" name="未知"/>
            <p:cNvSpPr>
              <a:spLocks/>
            </p:cNvSpPr>
            <p:nvPr/>
          </p:nvSpPr>
          <p:spPr bwMode="auto">
            <a:xfrm>
              <a:off x="3744" y="5"/>
              <a:ext cx="1739" cy="4330"/>
            </a:xfrm>
            <a:custGeom>
              <a:avLst/>
              <a:gdLst>
                <a:gd name="T0" fmla="*/ 494 w 1739"/>
                <a:gd name="T1" fmla="*/ 3310 h 4420"/>
                <a:gd name="T2" fmla="*/ 1739 w 1739"/>
                <a:gd name="T3" fmla="*/ 3314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3310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5" name="未知"/>
            <p:cNvSpPr>
              <a:spLocks/>
            </p:cNvSpPr>
            <p:nvPr/>
          </p:nvSpPr>
          <p:spPr bwMode="auto">
            <a:xfrm>
              <a:off x="1920" y="0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144 h 4338"/>
                <a:gd name="T4" fmla="*/ 2080 w 2080"/>
                <a:gd name="T5" fmla="*/ 4144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1" name="未知"/>
            <p:cNvSpPr>
              <a:spLocks/>
            </p:cNvSpPr>
            <p:nvPr/>
          </p:nvSpPr>
          <p:spPr bwMode="auto">
            <a:xfrm>
              <a:off x="117" y="106"/>
              <a:ext cx="3504" cy="1536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" name="未知"/>
            <p:cNvSpPr>
              <a:spLocks/>
            </p:cNvSpPr>
            <p:nvPr/>
          </p:nvSpPr>
          <p:spPr bwMode="auto">
            <a:xfrm rot="2702961" flipH="1">
              <a:off x="810" y="775"/>
              <a:ext cx="2544" cy="1008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3" name="未知"/>
            <p:cNvSpPr>
              <a:spLocks/>
            </p:cNvSpPr>
            <p:nvPr/>
          </p:nvSpPr>
          <p:spPr bwMode="auto">
            <a:xfrm>
              <a:off x="83" y="58"/>
              <a:ext cx="3504" cy="1536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4" name="未知"/>
            <p:cNvSpPr>
              <a:spLocks/>
            </p:cNvSpPr>
            <p:nvPr userDrawn="1"/>
          </p:nvSpPr>
          <p:spPr bwMode="auto">
            <a:xfrm rot="18704158">
              <a:off x="-984" y="1050"/>
              <a:ext cx="3504" cy="1536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5" name="未知"/>
            <p:cNvSpPr>
              <a:spLocks/>
            </p:cNvSpPr>
            <p:nvPr/>
          </p:nvSpPr>
          <p:spPr bwMode="auto">
            <a:xfrm rot="19294860">
              <a:off x="1331" y="922"/>
              <a:ext cx="3594" cy="1735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036" name="未知"/>
            <p:cNvSpPr>
              <a:spLocks/>
            </p:cNvSpPr>
            <p:nvPr/>
          </p:nvSpPr>
          <p:spPr bwMode="auto">
            <a:xfrm rot="2084418" flipH="1">
              <a:off x="1859" y="874"/>
              <a:ext cx="3504" cy="1536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037" name="未知"/>
            <p:cNvSpPr>
              <a:spLocks/>
            </p:cNvSpPr>
            <p:nvPr/>
          </p:nvSpPr>
          <p:spPr bwMode="auto">
            <a:xfrm>
              <a:off x="4250" y="2"/>
              <a:ext cx="1089" cy="2285"/>
            </a:xfrm>
            <a:custGeom>
              <a:avLst/>
              <a:gdLst>
                <a:gd name="T0" fmla="*/ 0 w 1089"/>
                <a:gd name="T1" fmla="*/ 2265 h 2285"/>
                <a:gd name="T2" fmla="*/ 1030 w 1089"/>
                <a:gd name="T3" fmla="*/ 0 h 2285"/>
                <a:gd name="T4" fmla="*/ 1089 w 1089"/>
                <a:gd name="T5" fmla="*/ 0 h 2285"/>
                <a:gd name="T6" fmla="*/ 37 w 1089"/>
                <a:gd name="T7" fmla="*/ 2285 h 2285"/>
                <a:gd name="T8" fmla="*/ 0 w 1089"/>
                <a:gd name="T9" fmla="*/ 2265 h 2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043" name="Rectangle 14"/>
            <p:cNvSpPr>
              <a:spLocks noChangeArrowheads="1"/>
            </p:cNvSpPr>
            <p:nvPr/>
          </p:nvSpPr>
          <p:spPr bwMode="auto">
            <a:xfrm>
              <a:off x="0" y="3919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44" name="未知"/>
            <p:cNvSpPr>
              <a:spLocks/>
            </p:cNvSpPr>
            <p:nvPr/>
          </p:nvSpPr>
          <p:spPr bwMode="auto">
            <a:xfrm>
              <a:off x="1632" y="3965"/>
              <a:ext cx="1737" cy="382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5" name="未知"/>
            <p:cNvSpPr>
              <a:spLocks/>
            </p:cNvSpPr>
            <p:nvPr/>
          </p:nvSpPr>
          <p:spPr bwMode="auto">
            <a:xfrm>
              <a:off x="0" y="3965"/>
              <a:ext cx="1737" cy="381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6" name="未知"/>
            <p:cNvSpPr>
              <a:spLocks/>
            </p:cNvSpPr>
            <p:nvPr/>
          </p:nvSpPr>
          <p:spPr bwMode="auto">
            <a:xfrm>
              <a:off x="3744" y="3965"/>
              <a:ext cx="1739" cy="382"/>
            </a:xfrm>
            <a:custGeom>
              <a:avLst/>
              <a:gdLst>
                <a:gd name="T0" fmla="*/ 494 w 1739"/>
                <a:gd name="T1" fmla="*/ 0 h 4420"/>
                <a:gd name="T2" fmla="*/ 1739 w 1739"/>
                <a:gd name="T3" fmla="*/ 0 h 4420"/>
                <a:gd name="T4" fmla="*/ 524 w 1739"/>
                <a:gd name="T5" fmla="*/ 0 h 4420"/>
                <a:gd name="T6" fmla="*/ 0 w 1739"/>
                <a:gd name="T7" fmla="*/ 0 h 4420"/>
                <a:gd name="T8" fmla="*/ 494 w 1739"/>
                <a:gd name="T9" fmla="*/ 0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7" name="未知"/>
            <p:cNvSpPr>
              <a:spLocks/>
            </p:cNvSpPr>
            <p:nvPr/>
          </p:nvSpPr>
          <p:spPr bwMode="auto">
            <a:xfrm>
              <a:off x="1920" y="3965"/>
              <a:ext cx="2080" cy="381"/>
            </a:xfrm>
            <a:custGeom>
              <a:avLst/>
              <a:gdLst>
                <a:gd name="T0" fmla="*/ 0 w 2080"/>
                <a:gd name="T1" fmla="*/ 0 h 4338"/>
                <a:gd name="T2" fmla="*/ 1870 w 2080"/>
                <a:gd name="T3" fmla="*/ 0 h 4338"/>
                <a:gd name="T4" fmla="*/ 2080 w 2080"/>
                <a:gd name="T5" fmla="*/ 0 h 4338"/>
                <a:gd name="T6" fmla="*/ 1033 w 2080"/>
                <a:gd name="T7" fmla="*/ 0 h 4338"/>
                <a:gd name="T8" fmla="*/ 0 w 2080"/>
                <a:gd name="T9" fmla="*/ 0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8" name="Rectangle 19"/>
            <p:cNvSpPr>
              <a:spLocks noChangeArrowheads="1"/>
            </p:cNvSpPr>
            <p:nvPr/>
          </p:nvSpPr>
          <p:spPr bwMode="auto">
            <a:xfrm>
              <a:off x="0" y="3914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6" name="未知"/>
            <p:cNvSpPr>
              <a:spLocks/>
            </p:cNvSpPr>
            <p:nvPr/>
          </p:nvSpPr>
          <p:spPr bwMode="auto">
            <a:xfrm>
              <a:off x="2583" y="3927"/>
              <a:ext cx="1036" cy="420"/>
            </a:xfrm>
            <a:custGeom>
              <a:avLst/>
              <a:gdLst>
                <a:gd name="T0" fmla="*/ 1027 w 1036"/>
                <a:gd name="T1" fmla="*/ 0 h 420"/>
                <a:gd name="T2" fmla="*/ 0 w 1036"/>
                <a:gd name="T3" fmla="*/ 417 h 420"/>
                <a:gd name="T4" fmla="*/ 24 w 1036"/>
                <a:gd name="T5" fmla="*/ 420 h 420"/>
                <a:gd name="T6" fmla="*/ 1036 w 1036"/>
                <a:gd name="T7" fmla="*/ 16 h 420"/>
                <a:gd name="T8" fmla="*/ 1027 w 1036"/>
                <a:gd name="T9" fmla="*/ 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7" name="未知"/>
            <p:cNvSpPr>
              <a:spLocks/>
            </p:cNvSpPr>
            <p:nvPr/>
          </p:nvSpPr>
          <p:spPr bwMode="auto">
            <a:xfrm rot="18897039" flipH="1">
              <a:off x="1486" y="3895"/>
              <a:ext cx="1060" cy="480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8" name="未知"/>
            <p:cNvSpPr>
              <a:spLocks/>
            </p:cNvSpPr>
            <p:nvPr/>
          </p:nvSpPr>
          <p:spPr bwMode="auto">
            <a:xfrm rot="18897039" flipH="1">
              <a:off x="766" y="3895"/>
              <a:ext cx="1060" cy="480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9" name="未知"/>
            <p:cNvSpPr>
              <a:spLocks/>
            </p:cNvSpPr>
            <p:nvPr/>
          </p:nvSpPr>
          <p:spPr bwMode="auto">
            <a:xfrm rot="18897039" flipH="1">
              <a:off x="25" y="3857"/>
              <a:ext cx="1034" cy="487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0" name="未知"/>
            <p:cNvSpPr>
              <a:spLocks/>
            </p:cNvSpPr>
            <p:nvPr/>
          </p:nvSpPr>
          <p:spPr bwMode="auto">
            <a:xfrm flipH="1" flipV="1">
              <a:off x="576" y="3919"/>
              <a:ext cx="3552" cy="432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049" name="未知"/>
            <p:cNvSpPr>
              <a:spLocks/>
            </p:cNvSpPr>
            <p:nvPr/>
          </p:nvSpPr>
          <p:spPr bwMode="auto">
            <a:xfrm flipH="1" flipV="1">
              <a:off x="240" y="3919"/>
              <a:ext cx="1536" cy="432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050" name="未知"/>
            <p:cNvSpPr>
              <a:spLocks/>
            </p:cNvSpPr>
            <p:nvPr/>
          </p:nvSpPr>
          <p:spPr bwMode="auto">
            <a:xfrm flipH="1" flipV="1">
              <a:off x="3036" y="3967"/>
              <a:ext cx="1332" cy="383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051" name="未知"/>
            <p:cNvSpPr>
              <a:spLocks/>
            </p:cNvSpPr>
            <p:nvPr/>
          </p:nvSpPr>
          <p:spPr bwMode="auto">
            <a:xfrm flipH="1" flipV="1">
              <a:off x="3984" y="3919"/>
              <a:ext cx="1536" cy="432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052" name="未知"/>
            <p:cNvSpPr>
              <a:spLocks/>
            </p:cNvSpPr>
            <p:nvPr/>
          </p:nvSpPr>
          <p:spPr bwMode="auto">
            <a:xfrm flipH="1" flipV="1">
              <a:off x="3456" y="3919"/>
              <a:ext cx="2304" cy="432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053" name="Rectangle 29"/>
            <p:cNvSpPr>
              <a:spLocks noChangeArrowheads="1"/>
            </p:cNvSpPr>
            <p:nvPr/>
          </p:nvSpPr>
          <p:spPr bwMode="auto">
            <a:xfrm>
              <a:off x="0" y="3940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</p:grpSp>
      <p:sp>
        <p:nvSpPr>
          <p:cNvPr id="1054" name="Rectangle 30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800100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56" name="Rectangle 3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2788" y="631348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57" name="Rectangle 3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51188" y="631348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58" name="Rectangle 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0188" y="631348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fld id="{BE84540A-DF57-4820-8E64-B2DC0868F75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7001" r:id="rId1"/>
    <p:sldLayoutId id="2147486940" r:id="rId2"/>
    <p:sldLayoutId id="2147486941" r:id="rId3"/>
    <p:sldLayoutId id="2147486942" r:id="rId4"/>
    <p:sldLayoutId id="2147486943" r:id="rId5"/>
    <p:sldLayoutId id="2147486944" r:id="rId6"/>
    <p:sldLayoutId id="2147486945" r:id="rId7"/>
    <p:sldLayoutId id="2147486946" r:id="rId8"/>
    <p:sldLayoutId id="2147486947" r:id="rId9"/>
    <p:sldLayoutId id="2147486948" r:id="rId10"/>
    <p:sldLayoutId id="214748694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anose="020B0A0402010202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anose="020B0A0402010202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anose="020B0A0402010202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anose="020B0A0402010202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anose="020B0A0402010202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anose="020B0A0402010202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anose="020B0A0402010202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anose="020B0A040201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Ø"/>
        <a:defRPr sz="32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l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l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Group 49"/>
          <p:cNvGrpSpPr>
            <a:grpSpLocks/>
          </p:cNvGrpSpPr>
          <p:nvPr/>
        </p:nvGrpSpPr>
        <p:grpSpPr bwMode="auto">
          <a:xfrm>
            <a:off x="0" y="0"/>
            <a:ext cx="9144000" cy="7405688"/>
            <a:chOff x="0" y="-9"/>
            <a:chExt cx="5760" cy="4665"/>
          </a:xfrm>
        </p:grpSpPr>
        <p:sp>
          <p:nvSpPr>
            <p:cNvPr id="11272" name="Freeform 8"/>
            <p:cNvSpPr>
              <a:spLocks/>
            </p:cNvSpPr>
            <p:nvPr/>
          </p:nvSpPr>
          <p:spPr bwMode="hidden">
            <a:xfrm>
              <a:off x="1632" y="-5"/>
              <a:ext cx="1737" cy="4333"/>
            </a:xfrm>
            <a:custGeom>
              <a:avLst/>
              <a:gdLst>
                <a:gd name="T0" fmla="*/ 494 w 1737"/>
                <a:gd name="T1" fmla="*/ 4561 h 4320"/>
                <a:gd name="T2" fmla="*/ 1737 w 1737"/>
                <a:gd name="T3" fmla="*/ 4573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561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73" name="Freeform 9"/>
            <p:cNvSpPr>
              <a:spLocks/>
            </p:cNvSpPr>
            <p:nvPr/>
          </p:nvSpPr>
          <p:spPr bwMode="hidden">
            <a:xfrm>
              <a:off x="0" y="-7"/>
              <a:ext cx="1737" cy="4329"/>
            </a:xfrm>
            <a:custGeom>
              <a:avLst/>
              <a:gdLst>
                <a:gd name="T0" fmla="*/ 494 w 1737"/>
                <a:gd name="T1" fmla="*/ 4480 h 4320"/>
                <a:gd name="T2" fmla="*/ 1737 w 1737"/>
                <a:gd name="T3" fmla="*/ 4491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48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74" name="Freeform 10"/>
            <p:cNvSpPr>
              <a:spLocks/>
            </p:cNvSpPr>
            <p:nvPr/>
          </p:nvSpPr>
          <p:spPr bwMode="hidden">
            <a:xfrm>
              <a:off x="3744" y="-4"/>
              <a:ext cx="1739" cy="4330"/>
            </a:xfrm>
            <a:custGeom>
              <a:avLst/>
              <a:gdLst>
                <a:gd name="T0" fmla="*/ 494 w 1739"/>
                <a:gd name="T1" fmla="*/ 2987 h 4420"/>
                <a:gd name="T2" fmla="*/ 1739 w 1739"/>
                <a:gd name="T3" fmla="*/ 2991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2987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75" name="Freeform 11"/>
            <p:cNvSpPr>
              <a:spLocks/>
            </p:cNvSpPr>
            <p:nvPr/>
          </p:nvSpPr>
          <p:spPr bwMode="hidden">
            <a:xfrm>
              <a:off x="1920" y="-9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079 h 4338"/>
                <a:gd name="T4" fmla="*/ 2080 w 2080"/>
                <a:gd name="T5" fmla="*/ 4079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hidden">
            <a:xfrm>
              <a:off x="117" y="97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hidden">
            <a:xfrm rot="2702961" flipH="1">
              <a:off x="810" y="766"/>
              <a:ext cx="2544" cy="1008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hidden">
            <a:xfrm>
              <a:off x="83" y="49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44" name="Freeform 20"/>
            <p:cNvSpPr>
              <a:spLocks/>
            </p:cNvSpPr>
            <p:nvPr userDrawn="1"/>
          </p:nvSpPr>
          <p:spPr bwMode="hidden">
            <a:xfrm rot="-2895842">
              <a:off x="-984" y="1041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hidden">
            <a:xfrm rot="-2305141">
              <a:off x="1331" y="913"/>
              <a:ext cx="3594" cy="1735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hidden">
            <a:xfrm rot="2084418" flipH="1">
              <a:off x="1859" y="865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hidden">
            <a:xfrm>
              <a:off x="4250" y="-7"/>
              <a:ext cx="1089" cy="2285"/>
            </a:xfrm>
            <a:custGeom>
              <a:avLst/>
              <a:gdLst/>
              <a:ahLst/>
              <a:cxnLst>
                <a:cxn ang="0">
                  <a:pos x="0" y="2265"/>
                </a:cxn>
                <a:cxn ang="0">
                  <a:pos x="1030" y="0"/>
                </a:cxn>
                <a:cxn ang="0">
                  <a:pos x="1089" y="0"/>
                </a:cxn>
                <a:cxn ang="0">
                  <a:pos x="37" y="2285"/>
                </a:cxn>
                <a:cxn ang="0">
                  <a:pos x="0" y="2265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" name="Rectangle 25"/>
            <p:cNvSpPr>
              <a:spLocks noChangeArrowheads="1"/>
            </p:cNvSpPr>
            <p:nvPr/>
          </p:nvSpPr>
          <p:spPr bwMode="hidden">
            <a:xfrm>
              <a:off x="0" y="3910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11284" name="Freeform 27"/>
            <p:cNvSpPr>
              <a:spLocks/>
            </p:cNvSpPr>
            <p:nvPr/>
          </p:nvSpPr>
          <p:spPr bwMode="hidden">
            <a:xfrm>
              <a:off x="1632" y="3956"/>
              <a:ext cx="1737" cy="382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5" name="Freeform 28"/>
            <p:cNvSpPr>
              <a:spLocks/>
            </p:cNvSpPr>
            <p:nvPr/>
          </p:nvSpPr>
          <p:spPr bwMode="hidden">
            <a:xfrm>
              <a:off x="0" y="3956"/>
              <a:ext cx="1737" cy="381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6" name="Freeform 29"/>
            <p:cNvSpPr>
              <a:spLocks/>
            </p:cNvSpPr>
            <p:nvPr/>
          </p:nvSpPr>
          <p:spPr bwMode="hidden">
            <a:xfrm>
              <a:off x="3744" y="3956"/>
              <a:ext cx="1739" cy="382"/>
            </a:xfrm>
            <a:custGeom>
              <a:avLst/>
              <a:gdLst>
                <a:gd name="T0" fmla="*/ 494 w 1739"/>
                <a:gd name="T1" fmla="*/ 0 h 4420"/>
                <a:gd name="T2" fmla="*/ 1739 w 1739"/>
                <a:gd name="T3" fmla="*/ 0 h 4420"/>
                <a:gd name="T4" fmla="*/ 524 w 1739"/>
                <a:gd name="T5" fmla="*/ 0 h 4420"/>
                <a:gd name="T6" fmla="*/ 0 w 1739"/>
                <a:gd name="T7" fmla="*/ 0 h 4420"/>
                <a:gd name="T8" fmla="*/ 494 w 1739"/>
                <a:gd name="T9" fmla="*/ 0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7" name="Freeform 30"/>
            <p:cNvSpPr>
              <a:spLocks/>
            </p:cNvSpPr>
            <p:nvPr/>
          </p:nvSpPr>
          <p:spPr bwMode="hidden">
            <a:xfrm>
              <a:off x="1920" y="3956"/>
              <a:ext cx="2080" cy="381"/>
            </a:xfrm>
            <a:custGeom>
              <a:avLst/>
              <a:gdLst>
                <a:gd name="T0" fmla="*/ 0 w 2080"/>
                <a:gd name="T1" fmla="*/ 0 h 4338"/>
                <a:gd name="T2" fmla="*/ 1870 w 2080"/>
                <a:gd name="T3" fmla="*/ 0 h 4338"/>
                <a:gd name="T4" fmla="*/ 2080 w 2080"/>
                <a:gd name="T5" fmla="*/ 0 h 4338"/>
                <a:gd name="T6" fmla="*/ 1033 w 2080"/>
                <a:gd name="T7" fmla="*/ 0 h 4338"/>
                <a:gd name="T8" fmla="*/ 0 w 2080"/>
                <a:gd name="T9" fmla="*/ 0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8" name="Rectangle 34"/>
            <p:cNvSpPr>
              <a:spLocks noChangeArrowheads="1"/>
            </p:cNvSpPr>
            <p:nvPr/>
          </p:nvSpPr>
          <p:spPr bwMode="hidden">
            <a:xfrm>
              <a:off x="0" y="3905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1059" name="Freeform 35"/>
            <p:cNvSpPr>
              <a:spLocks/>
            </p:cNvSpPr>
            <p:nvPr/>
          </p:nvSpPr>
          <p:spPr bwMode="hidden">
            <a:xfrm>
              <a:off x="2583" y="3918"/>
              <a:ext cx="1036" cy="420"/>
            </a:xfrm>
            <a:custGeom>
              <a:avLst/>
              <a:gdLst/>
              <a:ahLst/>
              <a:cxnLst>
                <a:cxn ang="0">
                  <a:pos x="1027" y="0"/>
                </a:cxn>
                <a:cxn ang="0">
                  <a:pos x="0" y="417"/>
                </a:cxn>
                <a:cxn ang="0">
                  <a:pos x="24" y="420"/>
                </a:cxn>
                <a:cxn ang="0">
                  <a:pos x="1036" y="16"/>
                </a:cxn>
                <a:cxn ang="0">
                  <a:pos x="1027" y="0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60" name="Freeform 36"/>
            <p:cNvSpPr>
              <a:spLocks/>
            </p:cNvSpPr>
            <p:nvPr/>
          </p:nvSpPr>
          <p:spPr bwMode="hidden">
            <a:xfrm rot="18897039" flipH="1">
              <a:off x="1486" y="3886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61" name="Freeform 37"/>
            <p:cNvSpPr>
              <a:spLocks/>
            </p:cNvSpPr>
            <p:nvPr/>
          </p:nvSpPr>
          <p:spPr bwMode="hidden">
            <a:xfrm rot="18897039" flipH="1">
              <a:off x="766" y="3886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62" name="Freeform 38"/>
            <p:cNvSpPr>
              <a:spLocks/>
            </p:cNvSpPr>
            <p:nvPr/>
          </p:nvSpPr>
          <p:spPr bwMode="hidden">
            <a:xfrm rot="18897039" flipH="1">
              <a:off x="31" y="3854"/>
              <a:ext cx="1034" cy="487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63" name="Freeform 39"/>
            <p:cNvSpPr>
              <a:spLocks/>
            </p:cNvSpPr>
            <p:nvPr/>
          </p:nvSpPr>
          <p:spPr bwMode="hidden">
            <a:xfrm flipH="1" flipV="1">
              <a:off x="576" y="3910"/>
              <a:ext cx="3552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64" name="Freeform 40"/>
            <p:cNvSpPr>
              <a:spLocks/>
            </p:cNvSpPr>
            <p:nvPr/>
          </p:nvSpPr>
          <p:spPr bwMode="hidden">
            <a:xfrm flipH="1" flipV="1">
              <a:off x="240" y="3910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65" name="Freeform 41"/>
            <p:cNvSpPr>
              <a:spLocks/>
            </p:cNvSpPr>
            <p:nvPr/>
          </p:nvSpPr>
          <p:spPr bwMode="hidden">
            <a:xfrm flipH="1" flipV="1">
              <a:off x="3036" y="3958"/>
              <a:ext cx="1332" cy="383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66" name="Freeform 42"/>
            <p:cNvSpPr>
              <a:spLocks/>
            </p:cNvSpPr>
            <p:nvPr/>
          </p:nvSpPr>
          <p:spPr bwMode="hidden">
            <a:xfrm flipH="1" flipV="1">
              <a:off x="3984" y="3910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67" name="Freeform 43"/>
            <p:cNvSpPr>
              <a:spLocks/>
            </p:cNvSpPr>
            <p:nvPr/>
          </p:nvSpPr>
          <p:spPr bwMode="hidden">
            <a:xfrm flipH="1" flipV="1">
              <a:off x="3456" y="3910"/>
              <a:ext cx="2304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68" name="Rectangle 44"/>
            <p:cNvSpPr>
              <a:spLocks noChangeArrowheads="1"/>
            </p:cNvSpPr>
            <p:nvPr/>
          </p:nvSpPr>
          <p:spPr bwMode="hidden">
            <a:xfrm>
              <a:off x="0" y="3931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304800"/>
            <a:ext cx="7772400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524000"/>
            <a:ext cx="8839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27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>
                <a:solidFill>
                  <a:srgbClr val="FFFFFF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51188" y="631348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>
                <a:solidFill>
                  <a:srgbClr val="FFFFFF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01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6DAAD2E-78F4-456B-93B4-D26BB420C51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7061" r:id="rId1"/>
    <p:sldLayoutId id="2147486990" r:id="rId2"/>
    <p:sldLayoutId id="2147486991" r:id="rId3"/>
    <p:sldLayoutId id="2147486992" r:id="rId4"/>
    <p:sldLayoutId id="2147486993" r:id="rId5"/>
    <p:sldLayoutId id="2147486994" r:id="rId6"/>
    <p:sldLayoutId id="2147486995" r:id="rId7"/>
    <p:sldLayoutId id="2147486996" r:id="rId8"/>
    <p:sldLayoutId id="2147486997" r:id="rId9"/>
    <p:sldLayoutId id="2147486998" r:id="rId10"/>
    <p:sldLayoutId id="2147486999" r:id="rId11"/>
    <p:sldLayoutId id="2147487000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Arial Black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Arial Black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Arial Black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Arial Black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Arial Black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Arial Black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Arial Black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Arial Black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anose="05000000000000000000" pitchFamily="2" charset="2"/>
        <a:buChar char="v"/>
        <a:defRPr kumimoji="1" sz="36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kumimoji="1" sz="2800">
          <a:solidFill>
            <a:schemeClr val="tx1"/>
          </a:solidFill>
          <a:latin typeface="Arial" charset="0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l"/>
        <a:defRPr kumimoji="1" sz="2400">
          <a:solidFill>
            <a:schemeClr val="tx1"/>
          </a:solidFill>
          <a:latin typeface="Arial" charset="0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Arial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Arial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>
          <a:solidFill>
            <a:schemeClr val="tx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>
          <a:solidFill>
            <a:schemeClr val="tx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>
          <a:solidFill>
            <a:schemeClr val="tx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>
          <a:solidFill>
            <a:schemeClr val="tx1"/>
          </a:solidFill>
          <a:latin typeface="Arial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Group 49"/>
          <p:cNvGrpSpPr>
            <a:grpSpLocks/>
          </p:cNvGrpSpPr>
          <p:nvPr/>
        </p:nvGrpSpPr>
        <p:grpSpPr bwMode="auto">
          <a:xfrm>
            <a:off x="0" y="0"/>
            <a:ext cx="9144000" cy="7405688"/>
            <a:chOff x="0" y="-9"/>
            <a:chExt cx="5760" cy="4665"/>
          </a:xfrm>
        </p:grpSpPr>
        <p:sp>
          <p:nvSpPr>
            <p:cNvPr id="12296" name="Freeform 8"/>
            <p:cNvSpPr>
              <a:spLocks/>
            </p:cNvSpPr>
            <p:nvPr/>
          </p:nvSpPr>
          <p:spPr bwMode="hidden">
            <a:xfrm>
              <a:off x="1632" y="-5"/>
              <a:ext cx="1737" cy="4333"/>
            </a:xfrm>
            <a:custGeom>
              <a:avLst/>
              <a:gdLst>
                <a:gd name="T0" fmla="*/ 494 w 1737"/>
                <a:gd name="T1" fmla="*/ 4413 h 4320"/>
                <a:gd name="T2" fmla="*/ 1737 w 1737"/>
                <a:gd name="T3" fmla="*/ 4424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413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7" name="Freeform 9"/>
            <p:cNvSpPr>
              <a:spLocks/>
            </p:cNvSpPr>
            <p:nvPr/>
          </p:nvSpPr>
          <p:spPr bwMode="hidden">
            <a:xfrm>
              <a:off x="0" y="-7"/>
              <a:ext cx="1737" cy="4329"/>
            </a:xfrm>
            <a:custGeom>
              <a:avLst/>
              <a:gdLst>
                <a:gd name="T0" fmla="*/ 494 w 1737"/>
                <a:gd name="T1" fmla="*/ 4381 h 4320"/>
                <a:gd name="T2" fmla="*/ 1737 w 1737"/>
                <a:gd name="T3" fmla="*/ 4392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81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8" name="Freeform 10"/>
            <p:cNvSpPr>
              <a:spLocks/>
            </p:cNvSpPr>
            <p:nvPr/>
          </p:nvSpPr>
          <p:spPr bwMode="hidden">
            <a:xfrm>
              <a:off x="3744" y="-4"/>
              <a:ext cx="1739" cy="4330"/>
            </a:xfrm>
            <a:custGeom>
              <a:avLst/>
              <a:gdLst>
                <a:gd name="T0" fmla="*/ 494 w 1739"/>
                <a:gd name="T1" fmla="*/ 3745 h 4420"/>
                <a:gd name="T2" fmla="*/ 1739 w 1739"/>
                <a:gd name="T3" fmla="*/ 3749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3745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9" name="Freeform 11"/>
            <p:cNvSpPr>
              <a:spLocks/>
            </p:cNvSpPr>
            <p:nvPr/>
          </p:nvSpPr>
          <p:spPr bwMode="hidden">
            <a:xfrm>
              <a:off x="1920" y="-9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226 h 4338"/>
                <a:gd name="T4" fmla="*/ 2080 w 2080"/>
                <a:gd name="T5" fmla="*/ 4226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hidden">
            <a:xfrm>
              <a:off x="117" y="97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hidden">
            <a:xfrm rot="2702961" flipH="1">
              <a:off x="810" y="766"/>
              <a:ext cx="2544" cy="1008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hidden">
            <a:xfrm>
              <a:off x="83" y="49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44" name="Freeform 20"/>
            <p:cNvSpPr>
              <a:spLocks/>
            </p:cNvSpPr>
            <p:nvPr userDrawn="1"/>
          </p:nvSpPr>
          <p:spPr bwMode="hidden">
            <a:xfrm rot="-2895842">
              <a:off x="-984" y="1041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hidden">
            <a:xfrm rot="-2305141">
              <a:off x="1331" y="913"/>
              <a:ext cx="3594" cy="1735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hidden">
            <a:xfrm rot="2084418" flipH="1">
              <a:off x="1859" y="865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hidden">
            <a:xfrm>
              <a:off x="4250" y="-7"/>
              <a:ext cx="1089" cy="2285"/>
            </a:xfrm>
            <a:custGeom>
              <a:avLst/>
              <a:gdLst/>
              <a:ahLst/>
              <a:cxnLst>
                <a:cxn ang="0">
                  <a:pos x="0" y="2265"/>
                </a:cxn>
                <a:cxn ang="0">
                  <a:pos x="1030" y="0"/>
                </a:cxn>
                <a:cxn ang="0">
                  <a:pos x="1089" y="0"/>
                </a:cxn>
                <a:cxn ang="0">
                  <a:pos x="37" y="2285"/>
                </a:cxn>
                <a:cxn ang="0">
                  <a:pos x="0" y="2265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6163" name="Rectangle 25"/>
            <p:cNvSpPr>
              <a:spLocks noChangeArrowheads="1"/>
            </p:cNvSpPr>
            <p:nvPr/>
          </p:nvSpPr>
          <p:spPr bwMode="hidden">
            <a:xfrm>
              <a:off x="0" y="3910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baseline="0" smtClean="0">
                <a:solidFill>
                  <a:srgbClr val="FFFFFF"/>
                </a:solidFill>
              </a:endParaRPr>
            </a:p>
          </p:txBody>
        </p:sp>
        <p:sp>
          <p:nvSpPr>
            <p:cNvPr id="12308" name="Freeform 27"/>
            <p:cNvSpPr>
              <a:spLocks/>
            </p:cNvSpPr>
            <p:nvPr/>
          </p:nvSpPr>
          <p:spPr bwMode="hidden">
            <a:xfrm>
              <a:off x="1632" y="3956"/>
              <a:ext cx="1737" cy="382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09" name="Freeform 28"/>
            <p:cNvSpPr>
              <a:spLocks/>
            </p:cNvSpPr>
            <p:nvPr/>
          </p:nvSpPr>
          <p:spPr bwMode="hidden">
            <a:xfrm>
              <a:off x="0" y="3956"/>
              <a:ext cx="1737" cy="381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10" name="Freeform 29"/>
            <p:cNvSpPr>
              <a:spLocks/>
            </p:cNvSpPr>
            <p:nvPr/>
          </p:nvSpPr>
          <p:spPr bwMode="hidden">
            <a:xfrm>
              <a:off x="3744" y="3956"/>
              <a:ext cx="1739" cy="382"/>
            </a:xfrm>
            <a:custGeom>
              <a:avLst/>
              <a:gdLst>
                <a:gd name="T0" fmla="*/ 494 w 1739"/>
                <a:gd name="T1" fmla="*/ 0 h 4420"/>
                <a:gd name="T2" fmla="*/ 1739 w 1739"/>
                <a:gd name="T3" fmla="*/ 0 h 4420"/>
                <a:gd name="T4" fmla="*/ 524 w 1739"/>
                <a:gd name="T5" fmla="*/ 0 h 4420"/>
                <a:gd name="T6" fmla="*/ 0 w 1739"/>
                <a:gd name="T7" fmla="*/ 0 h 4420"/>
                <a:gd name="T8" fmla="*/ 494 w 1739"/>
                <a:gd name="T9" fmla="*/ 0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11" name="Freeform 30"/>
            <p:cNvSpPr>
              <a:spLocks/>
            </p:cNvSpPr>
            <p:nvPr/>
          </p:nvSpPr>
          <p:spPr bwMode="hidden">
            <a:xfrm>
              <a:off x="1920" y="3956"/>
              <a:ext cx="2080" cy="381"/>
            </a:xfrm>
            <a:custGeom>
              <a:avLst/>
              <a:gdLst>
                <a:gd name="T0" fmla="*/ 0 w 2080"/>
                <a:gd name="T1" fmla="*/ 0 h 4338"/>
                <a:gd name="T2" fmla="*/ 1870 w 2080"/>
                <a:gd name="T3" fmla="*/ 0 h 4338"/>
                <a:gd name="T4" fmla="*/ 2080 w 2080"/>
                <a:gd name="T5" fmla="*/ 0 h 4338"/>
                <a:gd name="T6" fmla="*/ 1033 w 2080"/>
                <a:gd name="T7" fmla="*/ 0 h 4338"/>
                <a:gd name="T8" fmla="*/ 0 w 2080"/>
                <a:gd name="T9" fmla="*/ 0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8" name="Rectangle 34"/>
            <p:cNvSpPr>
              <a:spLocks noChangeArrowheads="1"/>
            </p:cNvSpPr>
            <p:nvPr/>
          </p:nvSpPr>
          <p:spPr bwMode="hidden">
            <a:xfrm>
              <a:off x="0" y="3905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baseline="0" smtClean="0">
                <a:solidFill>
                  <a:srgbClr val="FFFFFF"/>
                </a:solidFill>
              </a:endParaRPr>
            </a:p>
          </p:txBody>
        </p:sp>
        <p:sp>
          <p:nvSpPr>
            <p:cNvPr id="1059" name="Freeform 35"/>
            <p:cNvSpPr>
              <a:spLocks/>
            </p:cNvSpPr>
            <p:nvPr/>
          </p:nvSpPr>
          <p:spPr bwMode="hidden">
            <a:xfrm>
              <a:off x="2583" y="3918"/>
              <a:ext cx="1036" cy="420"/>
            </a:xfrm>
            <a:custGeom>
              <a:avLst/>
              <a:gdLst/>
              <a:ahLst/>
              <a:cxnLst>
                <a:cxn ang="0">
                  <a:pos x="1027" y="0"/>
                </a:cxn>
                <a:cxn ang="0">
                  <a:pos x="0" y="417"/>
                </a:cxn>
                <a:cxn ang="0">
                  <a:pos x="24" y="420"/>
                </a:cxn>
                <a:cxn ang="0">
                  <a:pos x="1036" y="16"/>
                </a:cxn>
                <a:cxn ang="0">
                  <a:pos x="1027" y="0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60" name="Freeform 36"/>
            <p:cNvSpPr>
              <a:spLocks/>
            </p:cNvSpPr>
            <p:nvPr/>
          </p:nvSpPr>
          <p:spPr bwMode="hidden">
            <a:xfrm rot="18897039" flipH="1">
              <a:off x="1486" y="3886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61" name="Freeform 37"/>
            <p:cNvSpPr>
              <a:spLocks/>
            </p:cNvSpPr>
            <p:nvPr/>
          </p:nvSpPr>
          <p:spPr bwMode="hidden">
            <a:xfrm rot="18897039" flipH="1">
              <a:off x="766" y="3886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62" name="Freeform 38"/>
            <p:cNvSpPr>
              <a:spLocks/>
            </p:cNvSpPr>
            <p:nvPr/>
          </p:nvSpPr>
          <p:spPr bwMode="hidden">
            <a:xfrm rot="18897039" flipH="1">
              <a:off x="31" y="3854"/>
              <a:ext cx="1034" cy="487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63" name="Freeform 39"/>
            <p:cNvSpPr>
              <a:spLocks/>
            </p:cNvSpPr>
            <p:nvPr/>
          </p:nvSpPr>
          <p:spPr bwMode="hidden">
            <a:xfrm flipH="1" flipV="1">
              <a:off x="576" y="3910"/>
              <a:ext cx="3552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64" name="Freeform 40"/>
            <p:cNvSpPr>
              <a:spLocks/>
            </p:cNvSpPr>
            <p:nvPr/>
          </p:nvSpPr>
          <p:spPr bwMode="hidden">
            <a:xfrm flipH="1" flipV="1">
              <a:off x="240" y="3910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65" name="Freeform 41"/>
            <p:cNvSpPr>
              <a:spLocks/>
            </p:cNvSpPr>
            <p:nvPr/>
          </p:nvSpPr>
          <p:spPr bwMode="hidden">
            <a:xfrm flipH="1" flipV="1">
              <a:off x="3036" y="3958"/>
              <a:ext cx="1332" cy="383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66" name="Freeform 42"/>
            <p:cNvSpPr>
              <a:spLocks/>
            </p:cNvSpPr>
            <p:nvPr/>
          </p:nvSpPr>
          <p:spPr bwMode="hidden">
            <a:xfrm flipH="1" flipV="1">
              <a:off x="3984" y="3910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67" name="Freeform 43"/>
            <p:cNvSpPr>
              <a:spLocks/>
            </p:cNvSpPr>
            <p:nvPr/>
          </p:nvSpPr>
          <p:spPr bwMode="hidden">
            <a:xfrm flipH="1" flipV="1">
              <a:off x="3456" y="3910"/>
              <a:ext cx="2304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68" name="Rectangle 44"/>
            <p:cNvSpPr>
              <a:spLocks noChangeArrowheads="1"/>
            </p:cNvSpPr>
            <p:nvPr/>
          </p:nvSpPr>
          <p:spPr bwMode="hidden">
            <a:xfrm>
              <a:off x="0" y="3931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8001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27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 baseline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51188" y="631348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 baseline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01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 baseline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726F61C-9FE6-45A1-891A-6AC2B76FE46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7062" r:id="rId1"/>
    <p:sldLayoutId id="2147487063" r:id="rId2"/>
    <p:sldLayoutId id="2147487064" r:id="rId3"/>
    <p:sldLayoutId id="2147487065" r:id="rId4"/>
    <p:sldLayoutId id="2147487066" r:id="rId5"/>
    <p:sldLayoutId id="2147487067" r:id="rId6"/>
    <p:sldLayoutId id="2147487068" r:id="rId7"/>
    <p:sldLayoutId id="2147487069" r:id="rId8"/>
    <p:sldLayoutId id="2147487070" r:id="rId9"/>
    <p:sldLayoutId id="2147487071" r:id="rId10"/>
    <p:sldLayoutId id="2147487072" r:id="rId11"/>
  </p:sldLayoutIdLst>
  <p:transition>
    <p:random/>
  </p:transition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Ø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kumimoji="1"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l"/>
        <a:defRPr kumimoji="1"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0" y="0"/>
            <a:ext cx="9144000" cy="7405688"/>
            <a:chOff x="0" y="0"/>
            <a:chExt cx="5760" cy="4665"/>
          </a:xfrm>
        </p:grpSpPr>
        <p:sp>
          <p:nvSpPr>
            <p:cNvPr id="4104" name="未知"/>
            <p:cNvSpPr>
              <a:spLocks/>
            </p:cNvSpPr>
            <p:nvPr/>
          </p:nvSpPr>
          <p:spPr bwMode="auto">
            <a:xfrm>
              <a:off x="1632" y="4"/>
              <a:ext cx="1737" cy="4333"/>
            </a:xfrm>
            <a:custGeom>
              <a:avLst/>
              <a:gdLst>
                <a:gd name="T0" fmla="*/ 494 w 1737"/>
                <a:gd name="T1" fmla="*/ 4374 h 4320"/>
                <a:gd name="T2" fmla="*/ 1737 w 1737"/>
                <a:gd name="T3" fmla="*/ 4385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74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kumimoji="1"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4105" name="未知"/>
            <p:cNvSpPr>
              <a:spLocks/>
            </p:cNvSpPr>
            <p:nvPr/>
          </p:nvSpPr>
          <p:spPr bwMode="auto">
            <a:xfrm>
              <a:off x="0" y="2"/>
              <a:ext cx="1737" cy="4329"/>
            </a:xfrm>
            <a:custGeom>
              <a:avLst/>
              <a:gdLst>
                <a:gd name="T0" fmla="*/ 494 w 1737"/>
                <a:gd name="T1" fmla="*/ 4354 h 4320"/>
                <a:gd name="T2" fmla="*/ 1737 w 1737"/>
                <a:gd name="T3" fmla="*/ 4365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54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kumimoji="1"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4106" name="未知"/>
            <p:cNvSpPr>
              <a:spLocks/>
            </p:cNvSpPr>
            <p:nvPr/>
          </p:nvSpPr>
          <p:spPr bwMode="auto">
            <a:xfrm>
              <a:off x="3744" y="5"/>
              <a:ext cx="1739" cy="4330"/>
            </a:xfrm>
            <a:custGeom>
              <a:avLst/>
              <a:gdLst>
                <a:gd name="T0" fmla="*/ 494 w 1739"/>
                <a:gd name="T1" fmla="*/ 3983 h 4420"/>
                <a:gd name="T2" fmla="*/ 1739 w 1739"/>
                <a:gd name="T3" fmla="*/ 3988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3983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kumimoji="1"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4107" name="未知"/>
            <p:cNvSpPr>
              <a:spLocks/>
            </p:cNvSpPr>
            <p:nvPr/>
          </p:nvSpPr>
          <p:spPr bwMode="auto">
            <a:xfrm>
              <a:off x="1920" y="0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268 h 4338"/>
                <a:gd name="T4" fmla="*/ 2080 w 2080"/>
                <a:gd name="T5" fmla="*/ 4268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kumimoji="1"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1031" name="未知"/>
            <p:cNvSpPr>
              <a:spLocks/>
            </p:cNvSpPr>
            <p:nvPr/>
          </p:nvSpPr>
          <p:spPr bwMode="auto">
            <a:xfrm>
              <a:off x="117" y="106"/>
              <a:ext cx="3504" cy="1536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32" name="未知"/>
            <p:cNvSpPr>
              <a:spLocks/>
            </p:cNvSpPr>
            <p:nvPr/>
          </p:nvSpPr>
          <p:spPr bwMode="auto">
            <a:xfrm rot="2702961" flipH="1">
              <a:off x="810" y="775"/>
              <a:ext cx="2544" cy="1008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33" name="未知"/>
            <p:cNvSpPr>
              <a:spLocks/>
            </p:cNvSpPr>
            <p:nvPr/>
          </p:nvSpPr>
          <p:spPr bwMode="auto">
            <a:xfrm>
              <a:off x="83" y="58"/>
              <a:ext cx="3504" cy="1536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34" name="未知"/>
            <p:cNvSpPr>
              <a:spLocks/>
            </p:cNvSpPr>
            <p:nvPr userDrawn="1"/>
          </p:nvSpPr>
          <p:spPr bwMode="auto">
            <a:xfrm rot="18704158">
              <a:off x="-984" y="1050"/>
              <a:ext cx="3504" cy="1536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35" name="未知"/>
            <p:cNvSpPr>
              <a:spLocks/>
            </p:cNvSpPr>
            <p:nvPr/>
          </p:nvSpPr>
          <p:spPr bwMode="auto">
            <a:xfrm rot="19294860">
              <a:off x="1331" y="922"/>
              <a:ext cx="3594" cy="1735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36" name="未知"/>
            <p:cNvSpPr>
              <a:spLocks/>
            </p:cNvSpPr>
            <p:nvPr/>
          </p:nvSpPr>
          <p:spPr bwMode="auto">
            <a:xfrm rot="2084418" flipH="1">
              <a:off x="1859" y="874"/>
              <a:ext cx="3504" cy="1536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37" name="未知"/>
            <p:cNvSpPr>
              <a:spLocks/>
            </p:cNvSpPr>
            <p:nvPr/>
          </p:nvSpPr>
          <p:spPr bwMode="auto">
            <a:xfrm>
              <a:off x="4250" y="2"/>
              <a:ext cx="1089" cy="2285"/>
            </a:xfrm>
            <a:custGeom>
              <a:avLst/>
              <a:gdLst>
                <a:gd name="T0" fmla="*/ 0 w 1089"/>
                <a:gd name="T1" fmla="*/ 2265 h 2285"/>
                <a:gd name="T2" fmla="*/ 1030 w 1089"/>
                <a:gd name="T3" fmla="*/ 0 h 2285"/>
                <a:gd name="T4" fmla="*/ 1089 w 1089"/>
                <a:gd name="T5" fmla="*/ 0 h 2285"/>
                <a:gd name="T6" fmla="*/ 37 w 1089"/>
                <a:gd name="T7" fmla="*/ 2285 h 2285"/>
                <a:gd name="T8" fmla="*/ 0 w 1089"/>
                <a:gd name="T9" fmla="*/ 2265 h 2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115" name="Rectangle 14"/>
            <p:cNvSpPr>
              <a:spLocks noChangeArrowheads="1"/>
            </p:cNvSpPr>
            <p:nvPr/>
          </p:nvSpPr>
          <p:spPr bwMode="auto">
            <a:xfrm>
              <a:off x="0" y="3919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4116" name="未知"/>
            <p:cNvSpPr>
              <a:spLocks/>
            </p:cNvSpPr>
            <p:nvPr/>
          </p:nvSpPr>
          <p:spPr bwMode="auto">
            <a:xfrm>
              <a:off x="1632" y="3965"/>
              <a:ext cx="1737" cy="382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kumimoji="1"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4117" name="未知"/>
            <p:cNvSpPr>
              <a:spLocks/>
            </p:cNvSpPr>
            <p:nvPr/>
          </p:nvSpPr>
          <p:spPr bwMode="auto">
            <a:xfrm>
              <a:off x="0" y="3965"/>
              <a:ext cx="1737" cy="381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kumimoji="1"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4118" name="未知"/>
            <p:cNvSpPr>
              <a:spLocks/>
            </p:cNvSpPr>
            <p:nvPr/>
          </p:nvSpPr>
          <p:spPr bwMode="auto">
            <a:xfrm>
              <a:off x="3744" y="3965"/>
              <a:ext cx="1739" cy="382"/>
            </a:xfrm>
            <a:custGeom>
              <a:avLst/>
              <a:gdLst>
                <a:gd name="T0" fmla="*/ 494 w 1739"/>
                <a:gd name="T1" fmla="*/ 0 h 4420"/>
                <a:gd name="T2" fmla="*/ 1739 w 1739"/>
                <a:gd name="T3" fmla="*/ 0 h 4420"/>
                <a:gd name="T4" fmla="*/ 524 w 1739"/>
                <a:gd name="T5" fmla="*/ 0 h 4420"/>
                <a:gd name="T6" fmla="*/ 0 w 1739"/>
                <a:gd name="T7" fmla="*/ 0 h 4420"/>
                <a:gd name="T8" fmla="*/ 494 w 1739"/>
                <a:gd name="T9" fmla="*/ 0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kumimoji="1"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4119" name="未知"/>
            <p:cNvSpPr>
              <a:spLocks/>
            </p:cNvSpPr>
            <p:nvPr/>
          </p:nvSpPr>
          <p:spPr bwMode="auto">
            <a:xfrm>
              <a:off x="1920" y="3965"/>
              <a:ext cx="2080" cy="381"/>
            </a:xfrm>
            <a:custGeom>
              <a:avLst/>
              <a:gdLst>
                <a:gd name="T0" fmla="*/ 0 w 2080"/>
                <a:gd name="T1" fmla="*/ 0 h 4338"/>
                <a:gd name="T2" fmla="*/ 1870 w 2080"/>
                <a:gd name="T3" fmla="*/ 0 h 4338"/>
                <a:gd name="T4" fmla="*/ 2080 w 2080"/>
                <a:gd name="T5" fmla="*/ 0 h 4338"/>
                <a:gd name="T6" fmla="*/ 1033 w 2080"/>
                <a:gd name="T7" fmla="*/ 0 h 4338"/>
                <a:gd name="T8" fmla="*/ 0 w 2080"/>
                <a:gd name="T9" fmla="*/ 0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kumimoji="1"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4120" name="Rectangle 19"/>
            <p:cNvSpPr>
              <a:spLocks noChangeArrowheads="1"/>
            </p:cNvSpPr>
            <p:nvPr/>
          </p:nvSpPr>
          <p:spPr bwMode="auto">
            <a:xfrm>
              <a:off x="0" y="3914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1044" name="未知"/>
            <p:cNvSpPr>
              <a:spLocks/>
            </p:cNvSpPr>
            <p:nvPr/>
          </p:nvSpPr>
          <p:spPr bwMode="auto">
            <a:xfrm>
              <a:off x="2583" y="3927"/>
              <a:ext cx="1036" cy="420"/>
            </a:xfrm>
            <a:custGeom>
              <a:avLst/>
              <a:gdLst>
                <a:gd name="T0" fmla="*/ 1027 w 1036"/>
                <a:gd name="T1" fmla="*/ 0 h 420"/>
                <a:gd name="T2" fmla="*/ 0 w 1036"/>
                <a:gd name="T3" fmla="*/ 417 h 420"/>
                <a:gd name="T4" fmla="*/ 24 w 1036"/>
                <a:gd name="T5" fmla="*/ 420 h 420"/>
                <a:gd name="T6" fmla="*/ 1036 w 1036"/>
                <a:gd name="T7" fmla="*/ 16 h 420"/>
                <a:gd name="T8" fmla="*/ 1027 w 1036"/>
                <a:gd name="T9" fmla="*/ 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45" name="未知"/>
            <p:cNvSpPr>
              <a:spLocks/>
            </p:cNvSpPr>
            <p:nvPr/>
          </p:nvSpPr>
          <p:spPr bwMode="auto">
            <a:xfrm rot="18897039" flipH="1">
              <a:off x="1486" y="3895"/>
              <a:ext cx="1060" cy="480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46" name="未知"/>
            <p:cNvSpPr>
              <a:spLocks/>
            </p:cNvSpPr>
            <p:nvPr/>
          </p:nvSpPr>
          <p:spPr bwMode="auto">
            <a:xfrm rot="18897039" flipH="1">
              <a:off x="766" y="3895"/>
              <a:ext cx="1060" cy="480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47" name="未知"/>
            <p:cNvSpPr>
              <a:spLocks/>
            </p:cNvSpPr>
            <p:nvPr/>
          </p:nvSpPr>
          <p:spPr bwMode="auto">
            <a:xfrm rot="18897039" flipH="1">
              <a:off x="25" y="3857"/>
              <a:ext cx="1034" cy="487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48" name="未知"/>
            <p:cNvSpPr>
              <a:spLocks/>
            </p:cNvSpPr>
            <p:nvPr/>
          </p:nvSpPr>
          <p:spPr bwMode="auto">
            <a:xfrm flipH="1" flipV="1">
              <a:off x="576" y="3919"/>
              <a:ext cx="3552" cy="432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49" name="未知"/>
            <p:cNvSpPr>
              <a:spLocks/>
            </p:cNvSpPr>
            <p:nvPr/>
          </p:nvSpPr>
          <p:spPr bwMode="auto">
            <a:xfrm flipH="1" flipV="1">
              <a:off x="240" y="3919"/>
              <a:ext cx="1536" cy="432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50" name="未知"/>
            <p:cNvSpPr>
              <a:spLocks/>
            </p:cNvSpPr>
            <p:nvPr/>
          </p:nvSpPr>
          <p:spPr bwMode="auto">
            <a:xfrm flipH="1" flipV="1">
              <a:off x="3036" y="3967"/>
              <a:ext cx="1332" cy="383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51" name="未知"/>
            <p:cNvSpPr>
              <a:spLocks/>
            </p:cNvSpPr>
            <p:nvPr/>
          </p:nvSpPr>
          <p:spPr bwMode="auto">
            <a:xfrm flipH="1" flipV="1">
              <a:off x="3984" y="3919"/>
              <a:ext cx="1536" cy="432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52" name="未知"/>
            <p:cNvSpPr>
              <a:spLocks/>
            </p:cNvSpPr>
            <p:nvPr/>
          </p:nvSpPr>
          <p:spPr bwMode="auto">
            <a:xfrm flipH="1" flipV="1">
              <a:off x="3456" y="3919"/>
              <a:ext cx="2304" cy="432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53" name="Rectangle 29"/>
            <p:cNvSpPr>
              <a:spLocks noChangeArrowheads="1"/>
            </p:cNvSpPr>
            <p:nvPr/>
          </p:nvSpPr>
          <p:spPr bwMode="auto">
            <a:xfrm>
              <a:off x="0" y="3940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054" name="Rectangle 30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800100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100" name="Rectangle 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56" name="Rectangle 3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2788" y="631348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kumimoji="0" sz="140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57" name="Rectangle 3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51188" y="631348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58" name="Rectangle 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0188" y="631348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fld id="{0F263648-602E-4A48-8CD5-A2ECC019ED7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5670488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7074" r:id="rId1"/>
    <p:sldLayoutId id="2147487075" r:id="rId2"/>
    <p:sldLayoutId id="2147487076" r:id="rId3"/>
    <p:sldLayoutId id="2147487077" r:id="rId4"/>
    <p:sldLayoutId id="2147487078" r:id="rId5"/>
    <p:sldLayoutId id="2147487079" r:id="rId6"/>
    <p:sldLayoutId id="2147487080" r:id="rId7"/>
    <p:sldLayoutId id="2147487081" r:id="rId8"/>
    <p:sldLayoutId id="2147487082" r:id="rId9"/>
    <p:sldLayoutId id="2147487083" r:id="rId10"/>
    <p:sldLayoutId id="214748708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anose="020B0A0402010202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anose="020B0A0402010202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anose="020B0A0402010202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anose="020B0A0402010202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anose="020B0A0402010202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anose="020B0A0402010202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anose="020B0A0402010202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anose="020B0A040201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Ø"/>
        <a:defRPr sz="32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l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l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Group 2"/>
          <p:cNvGrpSpPr>
            <a:grpSpLocks/>
          </p:cNvGrpSpPr>
          <p:nvPr/>
        </p:nvGrpSpPr>
        <p:grpSpPr bwMode="auto">
          <a:xfrm>
            <a:off x="0" y="0"/>
            <a:ext cx="9144000" cy="7405688"/>
            <a:chOff x="0" y="0"/>
            <a:chExt cx="5760" cy="4665"/>
          </a:xfrm>
        </p:grpSpPr>
        <p:sp>
          <p:nvSpPr>
            <p:cNvPr id="9219" name="未知"/>
            <p:cNvSpPr>
              <a:spLocks/>
            </p:cNvSpPr>
            <p:nvPr/>
          </p:nvSpPr>
          <p:spPr bwMode="auto">
            <a:xfrm>
              <a:off x="1632" y="4"/>
              <a:ext cx="1737" cy="4333"/>
            </a:xfrm>
            <a:custGeom>
              <a:avLst/>
              <a:gdLst>
                <a:gd name="T0" fmla="*/ 494 w 1737"/>
                <a:gd name="T1" fmla="*/ 4309 h 4320"/>
                <a:gd name="T2" fmla="*/ 1737 w 1737"/>
                <a:gd name="T3" fmla="*/ 4320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09 h 4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9220" name="未知"/>
            <p:cNvSpPr>
              <a:spLocks/>
            </p:cNvSpPr>
            <p:nvPr/>
          </p:nvSpPr>
          <p:spPr bwMode="auto">
            <a:xfrm>
              <a:off x="0" y="2"/>
              <a:ext cx="1737" cy="4329"/>
            </a:xfrm>
            <a:custGeom>
              <a:avLst/>
              <a:gdLst>
                <a:gd name="T0" fmla="*/ 494 w 1737"/>
                <a:gd name="T1" fmla="*/ 4309 h 4320"/>
                <a:gd name="T2" fmla="*/ 1737 w 1737"/>
                <a:gd name="T3" fmla="*/ 4320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09 h 4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9221" name="未知"/>
            <p:cNvSpPr>
              <a:spLocks/>
            </p:cNvSpPr>
            <p:nvPr/>
          </p:nvSpPr>
          <p:spPr bwMode="auto">
            <a:xfrm>
              <a:off x="3744" y="5"/>
              <a:ext cx="1739" cy="4330"/>
            </a:xfrm>
            <a:custGeom>
              <a:avLst/>
              <a:gdLst>
                <a:gd name="T0" fmla="*/ 494 w 1739"/>
                <a:gd name="T1" fmla="*/ 4415 h 4420"/>
                <a:gd name="T2" fmla="*/ 1739 w 1739"/>
                <a:gd name="T3" fmla="*/ 4420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4415 h 4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9222" name="未知"/>
            <p:cNvSpPr>
              <a:spLocks/>
            </p:cNvSpPr>
            <p:nvPr/>
          </p:nvSpPr>
          <p:spPr bwMode="auto">
            <a:xfrm>
              <a:off x="1920" y="0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338 h 4338"/>
                <a:gd name="T4" fmla="*/ 2080 w 2080"/>
                <a:gd name="T5" fmla="*/ 4338 h 4338"/>
                <a:gd name="T6" fmla="*/ 1033 w 2080"/>
                <a:gd name="T7" fmla="*/ 0 h 4338"/>
                <a:gd name="T8" fmla="*/ 0 w 2080"/>
                <a:gd name="T9" fmla="*/ 7 h 4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9223" name="未知"/>
            <p:cNvSpPr>
              <a:spLocks/>
            </p:cNvSpPr>
            <p:nvPr/>
          </p:nvSpPr>
          <p:spPr bwMode="auto">
            <a:xfrm>
              <a:off x="117" y="106"/>
              <a:ext cx="3504" cy="1536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9224" name="未知"/>
            <p:cNvSpPr>
              <a:spLocks/>
            </p:cNvSpPr>
            <p:nvPr/>
          </p:nvSpPr>
          <p:spPr bwMode="auto">
            <a:xfrm rot="2702961" flipH="1">
              <a:off x="810" y="775"/>
              <a:ext cx="2544" cy="1008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9225" name="未知"/>
            <p:cNvSpPr>
              <a:spLocks/>
            </p:cNvSpPr>
            <p:nvPr/>
          </p:nvSpPr>
          <p:spPr bwMode="auto">
            <a:xfrm>
              <a:off x="83" y="58"/>
              <a:ext cx="3504" cy="1536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9226" name="未知"/>
            <p:cNvSpPr>
              <a:spLocks/>
            </p:cNvSpPr>
            <p:nvPr userDrawn="1"/>
          </p:nvSpPr>
          <p:spPr bwMode="auto">
            <a:xfrm rot="18704158">
              <a:off x="-984" y="1050"/>
              <a:ext cx="3504" cy="1536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9227" name="未知"/>
            <p:cNvSpPr>
              <a:spLocks/>
            </p:cNvSpPr>
            <p:nvPr/>
          </p:nvSpPr>
          <p:spPr bwMode="auto">
            <a:xfrm rot="19294860">
              <a:off x="1331" y="922"/>
              <a:ext cx="3594" cy="1735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9228" name="未知"/>
            <p:cNvSpPr>
              <a:spLocks/>
            </p:cNvSpPr>
            <p:nvPr/>
          </p:nvSpPr>
          <p:spPr bwMode="auto">
            <a:xfrm rot="2084418" flipH="1">
              <a:off x="1859" y="874"/>
              <a:ext cx="3504" cy="1536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9229" name="未知"/>
            <p:cNvSpPr>
              <a:spLocks/>
            </p:cNvSpPr>
            <p:nvPr/>
          </p:nvSpPr>
          <p:spPr bwMode="auto">
            <a:xfrm>
              <a:off x="4250" y="2"/>
              <a:ext cx="1089" cy="2285"/>
            </a:xfrm>
            <a:custGeom>
              <a:avLst/>
              <a:gdLst>
                <a:gd name="T0" fmla="*/ 0 w 1089"/>
                <a:gd name="T1" fmla="*/ 2265 h 2285"/>
                <a:gd name="T2" fmla="*/ 1030 w 1089"/>
                <a:gd name="T3" fmla="*/ 0 h 2285"/>
                <a:gd name="T4" fmla="*/ 1089 w 1089"/>
                <a:gd name="T5" fmla="*/ 0 h 2285"/>
                <a:gd name="T6" fmla="*/ 37 w 1089"/>
                <a:gd name="T7" fmla="*/ 2285 h 2285"/>
                <a:gd name="T8" fmla="*/ 0 w 1089"/>
                <a:gd name="T9" fmla="*/ 2265 h 2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9230" name="Rectangle 14"/>
            <p:cNvSpPr>
              <a:spLocks noChangeArrowheads="1"/>
            </p:cNvSpPr>
            <p:nvPr/>
          </p:nvSpPr>
          <p:spPr bwMode="auto">
            <a:xfrm>
              <a:off x="0" y="3919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9231" name="未知"/>
            <p:cNvSpPr>
              <a:spLocks/>
            </p:cNvSpPr>
            <p:nvPr/>
          </p:nvSpPr>
          <p:spPr bwMode="auto">
            <a:xfrm>
              <a:off x="1632" y="3965"/>
              <a:ext cx="1737" cy="382"/>
            </a:xfrm>
            <a:custGeom>
              <a:avLst/>
              <a:gdLst>
                <a:gd name="T0" fmla="*/ 494 w 1737"/>
                <a:gd name="T1" fmla="*/ 4309 h 4320"/>
                <a:gd name="T2" fmla="*/ 1737 w 1737"/>
                <a:gd name="T3" fmla="*/ 4320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09 h 4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9232" name="未知"/>
            <p:cNvSpPr>
              <a:spLocks/>
            </p:cNvSpPr>
            <p:nvPr/>
          </p:nvSpPr>
          <p:spPr bwMode="auto">
            <a:xfrm>
              <a:off x="0" y="3965"/>
              <a:ext cx="1737" cy="381"/>
            </a:xfrm>
            <a:custGeom>
              <a:avLst/>
              <a:gdLst>
                <a:gd name="T0" fmla="*/ 494 w 1737"/>
                <a:gd name="T1" fmla="*/ 4309 h 4320"/>
                <a:gd name="T2" fmla="*/ 1737 w 1737"/>
                <a:gd name="T3" fmla="*/ 4320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09 h 4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9233" name="未知"/>
            <p:cNvSpPr>
              <a:spLocks/>
            </p:cNvSpPr>
            <p:nvPr/>
          </p:nvSpPr>
          <p:spPr bwMode="auto">
            <a:xfrm>
              <a:off x="3744" y="3965"/>
              <a:ext cx="1739" cy="382"/>
            </a:xfrm>
            <a:custGeom>
              <a:avLst/>
              <a:gdLst>
                <a:gd name="T0" fmla="*/ 494 w 1739"/>
                <a:gd name="T1" fmla="*/ 4415 h 4420"/>
                <a:gd name="T2" fmla="*/ 1739 w 1739"/>
                <a:gd name="T3" fmla="*/ 4420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4415 h 4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9234" name="未知"/>
            <p:cNvSpPr>
              <a:spLocks/>
            </p:cNvSpPr>
            <p:nvPr/>
          </p:nvSpPr>
          <p:spPr bwMode="auto">
            <a:xfrm>
              <a:off x="1920" y="3965"/>
              <a:ext cx="2080" cy="381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338 h 4338"/>
                <a:gd name="T4" fmla="*/ 2080 w 2080"/>
                <a:gd name="T5" fmla="*/ 4338 h 4338"/>
                <a:gd name="T6" fmla="*/ 1033 w 2080"/>
                <a:gd name="T7" fmla="*/ 0 h 4338"/>
                <a:gd name="T8" fmla="*/ 0 w 2080"/>
                <a:gd name="T9" fmla="*/ 7 h 4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9235" name="Rectangle 19"/>
            <p:cNvSpPr>
              <a:spLocks noChangeArrowheads="1"/>
            </p:cNvSpPr>
            <p:nvPr/>
          </p:nvSpPr>
          <p:spPr bwMode="auto">
            <a:xfrm>
              <a:off x="0" y="3914"/>
              <a:ext cx="5760" cy="432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9236" name="未知"/>
            <p:cNvSpPr>
              <a:spLocks/>
            </p:cNvSpPr>
            <p:nvPr/>
          </p:nvSpPr>
          <p:spPr bwMode="auto">
            <a:xfrm>
              <a:off x="2583" y="3927"/>
              <a:ext cx="1036" cy="420"/>
            </a:xfrm>
            <a:custGeom>
              <a:avLst/>
              <a:gdLst>
                <a:gd name="T0" fmla="*/ 1027 w 1036"/>
                <a:gd name="T1" fmla="*/ 0 h 420"/>
                <a:gd name="T2" fmla="*/ 0 w 1036"/>
                <a:gd name="T3" fmla="*/ 417 h 420"/>
                <a:gd name="T4" fmla="*/ 24 w 1036"/>
                <a:gd name="T5" fmla="*/ 420 h 420"/>
                <a:gd name="T6" fmla="*/ 1036 w 1036"/>
                <a:gd name="T7" fmla="*/ 16 h 420"/>
                <a:gd name="T8" fmla="*/ 1027 w 1036"/>
                <a:gd name="T9" fmla="*/ 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9237" name="未知"/>
            <p:cNvSpPr>
              <a:spLocks/>
            </p:cNvSpPr>
            <p:nvPr/>
          </p:nvSpPr>
          <p:spPr bwMode="auto">
            <a:xfrm rot="18897039" flipH="1">
              <a:off x="1486" y="3895"/>
              <a:ext cx="1060" cy="480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9238" name="未知"/>
            <p:cNvSpPr>
              <a:spLocks/>
            </p:cNvSpPr>
            <p:nvPr/>
          </p:nvSpPr>
          <p:spPr bwMode="auto">
            <a:xfrm rot="18897039" flipH="1">
              <a:off x="766" y="3895"/>
              <a:ext cx="1060" cy="480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9239" name="未知"/>
            <p:cNvSpPr>
              <a:spLocks/>
            </p:cNvSpPr>
            <p:nvPr/>
          </p:nvSpPr>
          <p:spPr bwMode="auto">
            <a:xfrm rot="18897039" flipH="1">
              <a:off x="28" y="3860"/>
              <a:ext cx="1034" cy="487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9240" name="未知"/>
            <p:cNvSpPr>
              <a:spLocks/>
            </p:cNvSpPr>
            <p:nvPr/>
          </p:nvSpPr>
          <p:spPr bwMode="auto">
            <a:xfrm flipH="1" flipV="1">
              <a:off x="576" y="3919"/>
              <a:ext cx="3552" cy="432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9241" name="未知"/>
            <p:cNvSpPr>
              <a:spLocks/>
            </p:cNvSpPr>
            <p:nvPr/>
          </p:nvSpPr>
          <p:spPr bwMode="auto">
            <a:xfrm flipH="1" flipV="1">
              <a:off x="240" y="3919"/>
              <a:ext cx="1536" cy="432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9242" name="未知"/>
            <p:cNvSpPr>
              <a:spLocks/>
            </p:cNvSpPr>
            <p:nvPr/>
          </p:nvSpPr>
          <p:spPr bwMode="auto">
            <a:xfrm flipH="1" flipV="1">
              <a:off x="3036" y="3967"/>
              <a:ext cx="1332" cy="383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9243" name="未知"/>
            <p:cNvSpPr>
              <a:spLocks/>
            </p:cNvSpPr>
            <p:nvPr/>
          </p:nvSpPr>
          <p:spPr bwMode="auto">
            <a:xfrm flipH="1" flipV="1">
              <a:off x="3984" y="3919"/>
              <a:ext cx="1536" cy="432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9244" name="未知"/>
            <p:cNvSpPr>
              <a:spLocks/>
            </p:cNvSpPr>
            <p:nvPr/>
          </p:nvSpPr>
          <p:spPr bwMode="auto">
            <a:xfrm flipH="1" flipV="1">
              <a:off x="3456" y="3919"/>
              <a:ext cx="2304" cy="432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9245" name="Rectangle 29"/>
            <p:cNvSpPr>
              <a:spLocks noChangeArrowheads="1"/>
            </p:cNvSpPr>
            <p:nvPr/>
          </p:nvSpPr>
          <p:spPr bwMode="auto">
            <a:xfrm>
              <a:off x="0" y="3940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zh-CN" altLang="en-US" smtClean="0">
                <a:solidFill>
                  <a:srgbClr val="FFFFFF"/>
                </a:solidFill>
              </a:endParaRPr>
            </a:p>
          </p:txBody>
        </p:sp>
      </p:grpSp>
      <p:sp>
        <p:nvSpPr>
          <p:cNvPr id="9246" name="Rectangle 30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800100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9247" name="Rectangle 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9248" name="Rectangle 3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2788" y="631348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+mn-lt"/>
              </a:defRPr>
            </a:lvl1pPr>
          </a:lstStyle>
          <a:p>
            <a:pPr eaLnBrk="1" hangingPunct="1"/>
            <a:endParaRPr lang="en-US" altLang="zh-CN" smtClean="0">
              <a:solidFill>
                <a:srgbClr val="FFFFFF"/>
              </a:solidFill>
            </a:endParaRPr>
          </a:p>
        </p:txBody>
      </p:sp>
      <p:sp>
        <p:nvSpPr>
          <p:cNvPr id="9249" name="Rectangle 3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51188" y="631348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 algn="ctr" eaLnBrk="1" hangingPunct="1"/>
            <a:endParaRPr lang="en-US" altLang="zh-CN" smtClean="0">
              <a:solidFill>
                <a:srgbClr val="FFFFFF"/>
              </a:solidFill>
            </a:endParaRPr>
          </a:p>
        </p:txBody>
      </p:sp>
      <p:sp>
        <p:nvSpPr>
          <p:cNvPr id="9250" name="Rectangle 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0188" y="631348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 eaLnBrk="1" hangingPunct="1"/>
            <a:fld id="{374F0DE4-63BC-4496-B581-6D3E4B18533B}" type="slidenum">
              <a:rPr lang="zh-CN" altLang="en-US" smtClean="0">
                <a:solidFill>
                  <a:srgbClr val="FFFFFF"/>
                </a:solidFill>
              </a:rPr>
              <a:pPr eaLnBrk="1" hangingPunct="1"/>
              <a:t>‹#›</a:t>
            </a:fld>
            <a:endParaRPr lang="en-US" altLang="zh-CN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4561260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7086" r:id="rId1"/>
    <p:sldLayoutId id="2147487087" r:id="rId2"/>
    <p:sldLayoutId id="2147487088" r:id="rId3"/>
    <p:sldLayoutId id="2147487089" r:id="rId4"/>
    <p:sldLayoutId id="2147487090" r:id="rId5"/>
    <p:sldLayoutId id="2147487091" r:id="rId6"/>
    <p:sldLayoutId id="2147487092" r:id="rId7"/>
    <p:sldLayoutId id="2147487093" r:id="rId8"/>
    <p:sldLayoutId id="2147487094" r:id="rId9"/>
    <p:sldLayoutId id="2147487095" r:id="rId10"/>
    <p:sldLayoutId id="2147487096" r:id="rId11"/>
  </p:sldLayoutIdLst>
  <p:transition spd="med">
    <p:random/>
  </p:transition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SzPct val="85000"/>
        <a:buBlip>
          <a:blip r:embed="rId13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l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l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49"/>
          <p:cNvGrpSpPr>
            <a:grpSpLocks/>
          </p:cNvGrpSpPr>
          <p:nvPr/>
        </p:nvGrpSpPr>
        <p:grpSpPr bwMode="auto">
          <a:xfrm>
            <a:off x="0" y="0"/>
            <a:ext cx="9144000" cy="7405688"/>
            <a:chOff x="0" y="-9"/>
            <a:chExt cx="5760" cy="4665"/>
          </a:xfrm>
        </p:grpSpPr>
        <p:sp>
          <p:nvSpPr>
            <p:cNvPr id="1032" name="Freeform 8"/>
            <p:cNvSpPr>
              <a:spLocks/>
            </p:cNvSpPr>
            <p:nvPr/>
          </p:nvSpPr>
          <p:spPr bwMode="hidden">
            <a:xfrm>
              <a:off x="1632" y="-5"/>
              <a:ext cx="1737" cy="4333"/>
            </a:xfrm>
            <a:custGeom>
              <a:avLst/>
              <a:gdLst>
                <a:gd name="T0" fmla="*/ 494 w 1737"/>
                <a:gd name="T1" fmla="*/ 4603 h 4320"/>
                <a:gd name="T2" fmla="*/ 1737 w 1737"/>
                <a:gd name="T3" fmla="*/ 4615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603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kumimoji="1" lang="zh-CN" altLang="en-US" baseline="30000">
                <a:solidFill>
                  <a:srgbClr val="FFFFFF"/>
                </a:solidFill>
              </a:endParaRPr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hidden">
            <a:xfrm>
              <a:off x="0" y="-7"/>
              <a:ext cx="1737" cy="4329"/>
            </a:xfrm>
            <a:custGeom>
              <a:avLst/>
              <a:gdLst>
                <a:gd name="T0" fmla="*/ 494 w 1737"/>
                <a:gd name="T1" fmla="*/ 4507 h 4320"/>
                <a:gd name="T2" fmla="*/ 1737 w 1737"/>
                <a:gd name="T3" fmla="*/ 4518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507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kumimoji="1" lang="zh-CN" altLang="en-US" baseline="30000">
                <a:solidFill>
                  <a:srgbClr val="FFFFFF"/>
                </a:solidFill>
              </a:endParaRPr>
            </a:p>
          </p:txBody>
        </p:sp>
        <p:sp>
          <p:nvSpPr>
            <p:cNvPr id="1034" name="Freeform 10"/>
            <p:cNvSpPr>
              <a:spLocks/>
            </p:cNvSpPr>
            <p:nvPr/>
          </p:nvSpPr>
          <p:spPr bwMode="hidden">
            <a:xfrm>
              <a:off x="3744" y="-4"/>
              <a:ext cx="1739" cy="4330"/>
            </a:xfrm>
            <a:custGeom>
              <a:avLst/>
              <a:gdLst>
                <a:gd name="T0" fmla="*/ 494 w 1739"/>
                <a:gd name="T1" fmla="*/ 2808 h 4420"/>
                <a:gd name="T2" fmla="*/ 1739 w 1739"/>
                <a:gd name="T3" fmla="*/ 2812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2808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kumimoji="1" lang="zh-CN" altLang="en-US" baseline="30000">
                <a:solidFill>
                  <a:srgbClr val="FFFFFF"/>
                </a:solidFill>
              </a:endParaRPr>
            </a:p>
          </p:txBody>
        </p:sp>
        <p:sp>
          <p:nvSpPr>
            <p:cNvPr id="1035" name="Freeform 11"/>
            <p:cNvSpPr>
              <a:spLocks/>
            </p:cNvSpPr>
            <p:nvPr/>
          </p:nvSpPr>
          <p:spPr bwMode="hidden">
            <a:xfrm>
              <a:off x="1920" y="-9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040 h 4338"/>
                <a:gd name="T4" fmla="*/ 2080 w 2080"/>
                <a:gd name="T5" fmla="*/ 4040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kumimoji="1" lang="zh-CN" altLang="en-US" baseline="30000">
                <a:solidFill>
                  <a:srgbClr val="FFFFFF"/>
                </a:solidFill>
              </a:endParaRPr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hidden">
            <a:xfrm>
              <a:off x="117" y="97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hidden">
            <a:xfrm rot="2702961" flipH="1">
              <a:off x="810" y="766"/>
              <a:ext cx="2544" cy="1008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hidden">
            <a:xfrm>
              <a:off x="83" y="49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44" name="Freeform 20"/>
            <p:cNvSpPr>
              <a:spLocks/>
            </p:cNvSpPr>
            <p:nvPr userDrawn="1"/>
          </p:nvSpPr>
          <p:spPr bwMode="hidden">
            <a:xfrm rot="-2895842">
              <a:off x="-984" y="1041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hidden">
            <a:xfrm rot="-2305141">
              <a:off x="1331" y="913"/>
              <a:ext cx="3594" cy="1735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hidden">
            <a:xfrm rot="2084418" flipH="1">
              <a:off x="1859" y="865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hidden">
            <a:xfrm>
              <a:off x="4250" y="-7"/>
              <a:ext cx="1089" cy="2285"/>
            </a:xfrm>
            <a:custGeom>
              <a:avLst/>
              <a:gdLst/>
              <a:ahLst/>
              <a:cxnLst>
                <a:cxn ang="0">
                  <a:pos x="0" y="2265"/>
                </a:cxn>
                <a:cxn ang="0">
                  <a:pos x="1030" y="0"/>
                </a:cxn>
                <a:cxn ang="0">
                  <a:pos x="1089" y="0"/>
                </a:cxn>
                <a:cxn ang="0">
                  <a:pos x="37" y="2285"/>
                </a:cxn>
                <a:cxn ang="0">
                  <a:pos x="0" y="2265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" name="Rectangle 25"/>
            <p:cNvSpPr>
              <a:spLocks noChangeArrowheads="1"/>
            </p:cNvSpPr>
            <p:nvPr/>
          </p:nvSpPr>
          <p:spPr bwMode="hidden">
            <a:xfrm>
              <a:off x="0" y="3910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baseline="0" smtClean="0">
                <a:solidFill>
                  <a:srgbClr val="FFFFFF"/>
                </a:solidFill>
              </a:endParaRPr>
            </a:p>
          </p:txBody>
        </p:sp>
        <p:sp>
          <p:nvSpPr>
            <p:cNvPr id="3" name="Freeform 27"/>
            <p:cNvSpPr>
              <a:spLocks/>
            </p:cNvSpPr>
            <p:nvPr/>
          </p:nvSpPr>
          <p:spPr bwMode="hidden">
            <a:xfrm>
              <a:off x="1632" y="3956"/>
              <a:ext cx="1737" cy="382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kumimoji="1" lang="zh-CN" altLang="en-US" baseline="30000">
                <a:solidFill>
                  <a:srgbClr val="FFFFFF"/>
                </a:solidFill>
              </a:endParaRPr>
            </a:p>
          </p:txBody>
        </p:sp>
        <p:sp>
          <p:nvSpPr>
            <p:cNvPr id="4" name="Freeform 28"/>
            <p:cNvSpPr>
              <a:spLocks/>
            </p:cNvSpPr>
            <p:nvPr/>
          </p:nvSpPr>
          <p:spPr bwMode="hidden">
            <a:xfrm>
              <a:off x="0" y="3956"/>
              <a:ext cx="1737" cy="381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kumimoji="1" lang="zh-CN" altLang="en-US" baseline="30000">
                <a:solidFill>
                  <a:srgbClr val="FFFFFF"/>
                </a:solidFill>
              </a:endParaRPr>
            </a:p>
          </p:txBody>
        </p:sp>
        <p:sp>
          <p:nvSpPr>
            <p:cNvPr id="5" name="Freeform 29"/>
            <p:cNvSpPr>
              <a:spLocks/>
            </p:cNvSpPr>
            <p:nvPr/>
          </p:nvSpPr>
          <p:spPr bwMode="hidden">
            <a:xfrm>
              <a:off x="3744" y="3956"/>
              <a:ext cx="1739" cy="382"/>
            </a:xfrm>
            <a:custGeom>
              <a:avLst/>
              <a:gdLst>
                <a:gd name="T0" fmla="*/ 494 w 1739"/>
                <a:gd name="T1" fmla="*/ 0 h 4420"/>
                <a:gd name="T2" fmla="*/ 1739 w 1739"/>
                <a:gd name="T3" fmla="*/ 0 h 4420"/>
                <a:gd name="T4" fmla="*/ 524 w 1739"/>
                <a:gd name="T5" fmla="*/ 0 h 4420"/>
                <a:gd name="T6" fmla="*/ 0 w 1739"/>
                <a:gd name="T7" fmla="*/ 0 h 4420"/>
                <a:gd name="T8" fmla="*/ 494 w 1739"/>
                <a:gd name="T9" fmla="*/ 0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kumimoji="1" lang="zh-CN" altLang="en-US" baseline="30000">
                <a:solidFill>
                  <a:srgbClr val="FFFFFF"/>
                </a:solidFill>
              </a:endParaRPr>
            </a:p>
          </p:txBody>
        </p:sp>
        <p:sp>
          <p:nvSpPr>
            <p:cNvPr id="6" name="Freeform 30"/>
            <p:cNvSpPr>
              <a:spLocks/>
            </p:cNvSpPr>
            <p:nvPr/>
          </p:nvSpPr>
          <p:spPr bwMode="hidden">
            <a:xfrm>
              <a:off x="1920" y="3956"/>
              <a:ext cx="2080" cy="381"/>
            </a:xfrm>
            <a:custGeom>
              <a:avLst/>
              <a:gdLst>
                <a:gd name="T0" fmla="*/ 0 w 2080"/>
                <a:gd name="T1" fmla="*/ 0 h 4338"/>
                <a:gd name="T2" fmla="*/ 1870 w 2080"/>
                <a:gd name="T3" fmla="*/ 0 h 4338"/>
                <a:gd name="T4" fmla="*/ 2080 w 2080"/>
                <a:gd name="T5" fmla="*/ 0 h 4338"/>
                <a:gd name="T6" fmla="*/ 1033 w 2080"/>
                <a:gd name="T7" fmla="*/ 0 h 4338"/>
                <a:gd name="T8" fmla="*/ 0 w 2080"/>
                <a:gd name="T9" fmla="*/ 0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kumimoji="1" lang="zh-CN" altLang="en-US" baseline="30000">
                <a:solidFill>
                  <a:srgbClr val="FFFFFF"/>
                </a:solidFill>
              </a:endParaRPr>
            </a:p>
          </p:txBody>
        </p:sp>
        <p:sp>
          <p:nvSpPr>
            <p:cNvPr id="1048" name="Rectangle 34"/>
            <p:cNvSpPr>
              <a:spLocks noChangeArrowheads="1"/>
            </p:cNvSpPr>
            <p:nvPr/>
          </p:nvSpPr>
          <p:spPr bwMode="hidden">
            <a:xfrm>
              <a:off x="0" y="3905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baseline="0" smtClean="0">
                <a:solidFill>
                  <a:srgbClr val="FFFFFF"/>
                </a:solidFill>
              </a:endParaRPr>
            </a:p>
          </p:txBody>
        </p:sp>
        <p:sp>
          <p:nvSpPr>
            <p:cNvPr id="1059" name="Freeform 35"/>
            <p:cNvSpPr>
              <a:spLocks/>
            </p:cNvSpPr>
            <p:nvPr/>
          </p:nvSpPr>
          <p:spPr bwMode="hidden">
            <a:xfrm>
              <a:off x="2583" y="3918"/>
              <a:ext cx="1036" cy="420"/>
            </a:xfrm>
            <a:custGeom>
              <a:avLst/>
              <a:gdLst/>
              <a:ahLst/>
              <a:cxnLst>
                <a:cxn ang="0">
                  <a:pos x="1027" y="0"/>
                </a:cxn>
                <a:cxn ang="0">
                  <a:pos x="0" y="417"/>
                </a:cxn>
                <a:cxn ang="0">
                  <a:pos x="24" y="420"/>
                </a:cxn>
                <a:cxn ang="0">
                  <a:pos x="1036" y="16"/>
                </a:cxn>
                <a:cxn ang="0">
                  <a:pos x="1027" y="0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60" name="Freeform 36"/>
            <p:cNvSpPr>
              <a:spLocks/>
            </p:cNvSpPr>
            <p:nvPr/>
          </p:nvSpPr>
          <p:spPr bwMode="hidden">
            <a:xfrm rot="18897039" flipH="1">
              <a:off x="1486" y="3886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61" name="Freeform 37"/>
            <p:cNvSpPr>
              <a:spLocks/>
            </p:cNvSpPr>
            <p:nvPr/>
          </p:nvSpPr>
          <p:spPr bwMode="hidden">
            <a:xfrm rot="18897039" flipH="1">
              <a:off x="766" y="3886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62" name="Freeform 38"/>
            <p:cNvSpPr>
              <a:spLocks/>
            </p:cNvSpPr>
            <p:nvPr/>
          </p:nvSpPr>
          <p:spPr bwMode="hidden">
            <a:xfrm rot="18897039" flipH="1">
              <a:off x="31" y="3854"/>
              <a:ext cx="1034" cy="487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63" name="Freeform 39"/>
            <p:cNvSpPr>
              <a:spLocks/>
            </p:cNvSpPr>
            <p:nvPr/>
          </p:nvSpPr>
          <p:spPr bwMode="hidden">
            <a:xfrm flipH="1" flipV="1">
              <a:off x="576" y="3910"/>
              <a:ext cx="3552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64" name="Freeform 40"/>
            <p:cNvSpPr>
              <a:spLocks/>
            </p:cNvSpPr>
            <p:nvPr/>
          </p:nvSpPr>
          <p:spPr bwMode="hidden">
            <a:xfrm flipH="1" flipV="1">
              <a:off x="240" y="3910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65" name="Freeform 41"/>
            <p:cNvSpPr>
              <a:spLocks/>
            </p:cNvSpPr>
            <p:nvPr/>
          </p:nvSpPr>
          <p:spPr bwMode="hidden">
            <a:xfrm flipH="1" flipV="1">
              <a:off x="3036" y="3958"/>
              <a:ext cx="1332" cy="383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66" name="Freeform 42"/>
            <p:cNvSpPr>
              <a:spLocks/>
            </p:cNvSpPr>
            <p:nvPr/>
          </p:nvSpPr>
          <p:spPr bwMode="hidden">
            <a:xfrm flipH="1" flipV="1">
              <a:off x="3984" y="3910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67" name="Freeform 43"/>
            <p:cNvSpPr>
              <a:spLocks/>
            </p:cNvSpPr>
            <p:nvPr/>
          </p:nvSpPr>
          <p:spPr bwMode="hidden">
            <a:xfrm flipH="1" flipV="1">
              <a:off x="3456" y="3910"/>
              <a:ext cx="2304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68" name="Rectangle 44"/>
            <p:cNvSpPr>
              <a:spLocks noChangeArrowheads="1"/>
            </p:cNvSpPr>
            <p:nvPr/>
          </p:nvSpPr>
          <p:spPr bwMode="hidden">
            <a:xfrm>
              <a:off x="0" y="3931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8001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27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 baseline="0">
                <a:latin typeface="+mn-lt"/>
              </a:defRPr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51188" y="631348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 baseline="0">
                <a:latin typeface="+mn-lt"/>
              </a:defRPr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01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 baseline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4DA819F-8DBA-4B40-90EC-92555CCD2145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7176569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7098" r:id="rId1"/>
    <p:sldLayoutId id="2147487099" r:id="rId2"/>
    <p:sldLayoutId id="2147487100" r:id="rId3"/>
    <p:sldLayoutId id="2147487101" r:id="rId4"/>
    <p:sldLayoutId id="2147487102" r:id="rId5"/>
    <p:sldLayoutId id="2147487103" r:id="rId6"/>
    <p:sldLayoutId id="2147487104" r:id="rId7"/>
    <p:sldLayoutId id="2147487105" r:id="rId8"/>
    <p:sldLayoutId id="2147487106" r:id="rId9"/>
    <p:sldLayoutId id="2147487107" r:id="rId10"/>
    <p:sldLayoutId id="2147487108" r:id="rId11"/>
  </p:sldLayoutIdLst>
  <p:transition>
    <p:random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Ø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kumimoji="1"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l"/>
        <a:defRPr kumimoji="1"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49"/>
          <p:cNvGrpSpPr>
            <a:grpSpLocks/>
          </p:cNvGrpSpPr>
          <p:nvPr/>
        </p:nvGrpSpPr>
        <p:grpSpPr bwMode="auto">
          <a:xfrm>
            <a:off x="0" y="0"/>
            <a:ext cx="9144000" cy="7405688"/>
            <a:chOff x="0" y="-9"/>
            <a:chExt cx="5760" cy="4665"/>
          </a:xfrm>
        </p:grpSpPr>
        <p:sp>
          <p:nvSpPr>
            <p:cNvPr id="5128" name="Freeform 8"/>
            <p:cNvSpPr>
              <a:spLocks/>
            </p:cNvSpPr>
            <p:nvPr/>
          </p:nvSpPr>
          <p:spPr bwMode="hidden">
            <a:xfrm>
              <a:off x="1632" y="-5"/>
              <a:ext cx="1737" cy="4333"/>
            </a:xfrm>
            <a:custGeom>
              <a:avLst/>
              <a:gdLst>
                <a:gd name="T0" fmla="*/ 494 w 1737"/>
                <a:gd name="T1" fmla="*/ 4335 h 4320"/>
                <a:gd name="T2" fmla="*/ 1737 w 1737"/>
                <a:gd name="T3" fmla="*/ 4346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35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kumimoji="1" lang="zh-CN" altLang="en-US" baseline="30000" smtClean="0">
                <a:solidFill>
                  <a:srgbClr val="FFFFFF"/>
                </a:solidFill>
              </a:endParaRPr>
            </a:p>
          </p:txBody>
        </p:sp>
        <p:sp>
          <p:nvSpPr>
            <p:cNvPr id="5129" name="Freeform 9"/>
            <p:cNvSpPr>
              <a:spLocks/>
            </p:cNvSpPr>
            <p:nvPr/>
          </p:nvSpPr>
          <p:spPr bwMode="hidden">
            <a:xfrm>
              <a:off x="0" y="-7"/>
              <a:ext cx="1737" cy="4329"/>
            </a:xfrm>
            <a:custGeom>
              <a:avLst/>
              <a:gdLst>
                <a:gd name="T0" fmla="*/ 494 w 1737"/>
                <a:gd name="T1" fmla="*/ 4327 h 4320"/>
                <a:gd name="T2" fmla="*/ 1737 w 1737"/>
                <a:gd name="T3" fmla="*/ 4338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27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kumimoji="1" lang="zh-CN" altLang="en-US" baseline="30000" smtClean="0">
                <a:solidFill>
                  <a:srgbClr val="FFFFFF"/>
                </a:solidFill>
              </a:endParaRPr>
            </a:p>
          </p:txBody>
        </p:sp>
        <p:sp>
          <p:nvSpPr>
            <p:cNvPr id="5130" name="Freeform 10"/>
            <p:cNvSpPr>
              <a:spLocks/>
            </p:cNvSpPr>
            <p:nvPr/>
          </p:nvSpPr>
          <p:spPr bwMode="hidden">
            <a:xfrm>
              <a:off x="3744" y="-4"/>
              <a:ext cx="1739" cy="4330"/>
            </a:xfrm>
            <a:custGeom>
              <a:avLst/>
              <a:gdLst>
                <a:gd name="T0" fmla="*/ 494 w 1739"/>
                <a:gd name="T1" fmla="*/ 4237 h 4420"/>
                <a:gd name="T2" fmla="*/ 1739 w 1739"/>
                <a:gd name="T3" fmla="*/ 4242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4237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kumimoji="1" lang="zh-CN" altLang="en-US" baseline="30000" smtClean="0">
                <a:solidFill>
                  <a:srgbClr val="FFFFFF"/>
                </a:solidFill>
              </a:endParaRPr>
            </a:p>
          </p:txBody>
        </p:sp>
        <p:sp>
          <p:nvSpPr>
            <p:cNvPr id="5131" name="Freeform 11"/>
            <p:cNvSpPr>
              <a:spLocks/>
            </p:cNvSpPr>
            <p:nvPr/>
          </p:nvSpPr>
          <p:spPr bwMode="hidden">
            <a:xfrm>
              <a:off x="1920" y="-9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310 h 4338"/>
                <a:gd name="T4" fmla="*/ 2080 w 2080"/>
                <a:gd name="T5" fmla="*/ 4310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kumimoji="1" lang="zh-CN" altLang="en-US" baseline="30000" smtClean="0">
                <a:solidFill>
                  <a:srgbClr val="FFFFFF"/>
                </a:solidFill>
              </a:endParaRPr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hidden">
            <a:xfrm>
              <a:off x="117" y="97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hidden">
            <a:xfrm rot="2702961" flipH="1">
              <a:off x="810" y="766"/>
              <a:ext cx="2544" cy="1008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hidden">
            <a:xfrm>
              <a:off x="83" y="49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44" name="Freeform 20"/>
            <p:cNvSpPr>
              <a:spLocks/>
            </p:cNvSpPr>
            <p:nvPr userDrawn="1"/>
          </p:nvSpPr>
          <p:spPr bwMode="hidden">
            <a:xfrm rot="-2895842">
              <a:off x="-984" y="1041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hidden">
            <a:xfrm rot="-2305141">
              <a:off x="1331" y="913"/>
              <a:ext cx="3594" cy="1735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hidden">
            <a:xfrm rot="2084418" flipH="1">
              <a:off x="1859" y="865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hidden">
            <a:xfrm>
              <a:off x="4250" y="-7"/>
              <a:ext cx="1089" cy="2285"/>
            </a:xfrm>
            <a:custGeom>
              <a:avLst/>
              <a:gdLst/>
              <a:ahLst/>
              <a:cxnLst>
                <a:cxn ang="0">
                  <a:pos x="0" y="2265"/>
                </a:cxn>
                <a:cxn ang="0">
                  <a:pos x="1030" y="0"/>
                </a:cxn>
                <a:cxn ang="0">
                  <a:pos x="1089" y="0"/>
                </a:cxn>
                <a:cxn ang="0">
                  <a:pos x="37" y="2285"/>
                </a:cxn>
                <a:cxn ang="0">
                  <a:pos x="0" y="2265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5139" name="Rectangle 25"/>
            <p:cNvSpPr>
              <a:spLocks noChangeArrowheads="1"/>
            </p:cNvSpPr>
            <p:nvPr/>
          </p:nvSpPr>
          <p:spPr bwMode="hidden">
            <a:xfrm>
              <a:off x="0" y="3910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aseline="0" smtClean="0">
                <a:solidFill>
                  <a:srgbClr val="FFFFFF"/>
                </a:solidFill>
              </a:endParaRPr>
            </a:p>
          </p:txBody>
        </p:sp>
        <p:sp>
          <p:nvSpPr>
            <p:cNvPr id="5140" name="Freeform 27"/>
            <p:cNvSpPr>
              <a:spLocks/>
            </p:cNvSpPr>
            <p:nvPr/>
          </p:nvSpPr>
          <p:spPr bwMode="hidden">
            <a:xfrm>
              <a:off x="1632" y="3956"/>
              <a:ext cx="1737" cy="382"/>
            </a:xfrm>
            <a:custGeom>
              <a:avLst/>
              <a:gdLst>
                <a:gd name="T0" fmla="*/ 494 w 1737"/>
                <a:gd name="T1" fmla="*/ 34 h 4320"/>
                <a:gd name="T2" fmla="*/ 1737 w 1737"/>
                <a:gd name="T3" fmla="*/ 34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34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kumimoji="1" lang="zh-CN" altLang="en-US" baseline="30000" smtClean="0">
                <a:solidFill>
                  <a:srgbClr val="FFFFFF"/>
                </a:solidFill>
              </a:endParaRPr>
            </a:p>
          </p:txBody>
        </p:sp>
        <p:sp>
          <p:nvSpPr>
            <p:cNvPr id="5141" name="Freeform 28"/>
            <p:cNvSpPr>
              <a:spLocks/>
            </p:cNvSpPr>
            <p:nvPr/>
          </p:nvSpPr>
          <p:spPr bwMode="hidden">
            <a:xfrm>
              <a:off x="0" y="3956"/>
              <a:ext cx="1737" cy="381"/>
            </a:xfrm>
            <a:custGeom>
              <a:avLst/>
              <a:gdLst>
                <a:gd name="T0" fmla="*/ 494 w 1737"/>
                <a:gd name="T1" fmla="*/ 34 h 4320"/>
                <a:gd name="T2" fmla="*/ 1737 w 1737"/>
                <a:gd name="T3" fmla="*/ 34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34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kumimoji="1" lang="zh-CN" altLang="en-US" baseline="30000" smtClean="0">
                <a:solidFill>
                  <a:srgbClr val="FFFFFF"/>
                </a:solidFill>
              </a:endParaRPr>
            </a:p>
          </p:txBody>
        </p:sp>
        <p:sp>
          <p:nvSpPr>
            <p:cNvPr id="5142" name="Freeform 29"/>
            <p:cNvSpPr>
              <a:spLocks/>
            </p:cNvSpPr>
            <p:nvPr/>
          </p:nvSpPr>
          <p:spPr bwMode="hidden">
            <a:xfrm>
              <a:off x="3744" y="3956"/>
              <a:ext cx="1739" cy="382"/>
            </a:xfrm>
            <a:custGeom>
              <a:avLst/>
              <a:gdLst>
                <a:gd name="T0" fmla="*/ 494 w 1739"/>
                <a:gd name="T1" fmla="*/ 33 h 4420"/>
                <a:gd name="T2" fmla="*/ 1739 w 1739"/>
                <a:gd name="T3" fmla="*/ 33 h 4420"/>
                <a:gd name="T4" fmla="*/ 524 w 1739"/>
                <a:gd name="T5" fmla="*/ 0 h 4420"/>
                <a:gd name="T6" fmla="*/ 0 w 1739"/>
                <a:gd name="T7" fmla="*/ 0 h 4420"/>
                <a:gd name="T8" fmla="*/ 494 w 1739"/>
                <a:gd name="T9" fmla="*/ 33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kumimoji="1" lang="zh-CN" altLang="en-US" baseline="30000" smtClean="0">
                <a:solidFill>
                  <a:srgbClr val="FFFFFF"/>
                </a:solidFill>
              </a:endParaRPr>
            </a:p>
          </p:txBody>
        </p:sp>
        <p:sp>
          <p:nvSpPr>
            <p:cNvPr id="5143" name="Freeform 30"/>
            <p:cNvSpPr>
              <a:spLocks/>
            </p:cNvSpPr>
            <p:nvPr/>
          </p:nvSpPr>
          <p:spPr bwMode="hidden">
            <a:xfrm>
              <a:off x="1920" y="3956"/>
              <a:ext cx="2080" cy="381"/>
            </a:xfrm>
            <a:custGeom>
              <a:avLst/>
              <a:gdLst>
                <a:gd name="T0" fmla="*/ 0 w 2080"/>
                <a:gd name="T1" fmla="*/ 0 h 4338"/>
                <a:gd name="T2" fmla="*/ 1870 w 2080"/>
                <a:gd name="T3" fmla="*/ 33 h 4338"/>
                <a:gd name="T4" fmla="*/ 2080 w 2080"/>
                <a:gd name="T5" fmla="*/ 33 h 4338"/>
                <a:gd name="T6" fmla="*/ 1033 w 2080"/>
                <a:gd name="T7" fmla="*/ 0 h 4338"/>
                <a:gd name="T8" fmla="*/ 0 w 2080"/>
                <a:gd name="T9" fmla="*/ 0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kumimoji="1" lang="zh-CN" altLang="en-US" baseline="30000" smtClean="0">
                <a:solidFill>
                  <a:srgbClr val="FFFFFF"/>
                </a:solidFill>
              </a:endParaRPr>
            </a:p>
          </p:txBody>
        </p:sp>
        <p:sp>
          <p:nvSpPr>
            <p:cNvPr id="5144" name="Rectangle 34"/>
            <p:cNvSpPr>
              <a:spLocks noChangeArrowheads="1"/>
            </p:cNvSpPr>
            <p:nvPr/>
          </p:nvSpPr>
          <p:spPr bwMode="hidden">
            <a:xfrm>
              <a:off x="0" y="3905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aseline="0" smtClean="0">
                <a:solidFill>
                  <a:srgbClr val="FFFFFF"/>
                </a:solidFill>
              </a:endParaRPr>
            </a:p>
          </p:txBody>
        </p:sp>
        <p:sp>
          <p:nvSpPr>
            <p:cNvPr id="1059" name="Freeform 35"/>
            <p:cNvSpPr>
              <a:spLocks/>
            </p:cNvSpPr>
            <p:nvPr/>
          </p:nvSpPr>
          <p:spPr bwMode="hidden">
            <a:xfrm>
              <a:off x="2583" y="3918"/>
              <a:ext cx="1036" cy="420"/>
            </a:xfrm>
            <a:custGeom>
              <a:avLst/>
              <a:gdLst/>
              <a:ahLst/>
              <a:cxnLst>
                <a:cxn ang="0">
                  <a:pos x="1027" y="0"/>
                </a:cxn>
                <a:cxn ang="0">
                  <a:pos x="0" y="417"/>
                </a:cxn>
                <a:cxn ang="0">
                  <a:pos x="24" y="420"/>
                </a:cxn>
                <a:cxn ang="0">
                  <a:pos x="1036" y="16"/>
                </a:cxn>
                <a:cxn ang="0">
                  <a:pos x="1027" y="0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60" name="Freeform 36"/>
            <p:cNvSpPr>
              <a:spLocks/>
            </p:cNvSpPr>
            <p:nvPr/>
          </p:nvSpPr>
          <p:spPr bwMode="hidden">
            <a:xfrm rot="18897039" flipH="1">
              <a:off x="1486" y="3886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61" name="Freeform 37"/>
            <p:cNvSpPr>
              <a:spLocks/>
            </p:cNvSpPr>
            <p:nvPr/>
          </p:nvSpPr>
          <p:spPr bwMode="hidden">
            <a:xfrm rot="18897039" flipH="1">
              <a:off x="766" y="3886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62" name="Freeform 38"/>
            <p:cNvSpPr>
              <a:spLocks/>
            </p:cNvSpPr>
            <p:nvPr/>
          </p:nvSpPr>
          <p:spPr bwMode="hidden">
            <a:xfrm rot="18897039" flipH="1">
              <a:off x="31" y="3854"/>
              <a:ext cx="1034" cy="487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63" name="Freeform 39"/>
            <p:cNvSpPr>
              <a:spLocks/>
            </p:cNvSpPr>
            <p:nvPr/>
          </p:nvSpPr>
          <p:spPr bwMode="hidden">
            <a:xfrm flipH="1" flipV="1">
              <a:off x="576" y="3910"/>
              <a:ext cx="3552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64" name="Freeform 40"/>
            <p:cNvSpPr>
              <a:spLocks/>
            </p:cNvSpPr>
            <p:nvPr/>
          </p:nvSpPr>
          <p:spPr bwMode="hidden">
            <a:xfrm flipH="1" flipV="1">
              <a:off x="240" y="3910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65" name="Freeform 41"/>
            <p:cNvSpPr>
              <a:spLocks/>
            </p:cNvSpPr>
            <p:nvPr/>
          </p:nvSpPr>
          <p:spPr bwMode="hidden">
            <a:xfrm flipH="1" flipV="1">
              <a:off x="3036" y="3958"/>
              <a:ext cx="1332" cy="383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66" name="Freeform 42"/>
            <p:cNvSpPr>
              <a:spLocks/>
            </p:cNvSpPr>
            <p:nvPr/>
          </p:nvSpPr>
          <p:spPr bwMode="hidden">
            <a:xfrm flipH="1" flipV="1">
              <a:off x="3984" y="3910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67" name="Freeform 43"/>
            <p:cNvSpPr>
              <a:spLocks/>
            </p:cNvSpPr>
            <p:nvPr/>
          </p:nvSpPr>
          <p:spPr bwMode="hidden">
            <a:xfrm flipH="1" flipV="1">
              <a:off x="3456" y="3910"/>
              <a:ext cx="2304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68" name="Rectangle 44"/>
            <p:cNvSpPr>
              <a:spLocks noChangeArrowheads="1"/>
            </p:cNvSpPr>
            <p:nvPr/>
          </p:nvSpPr>
          <p:spPr bwMode="hidden">
            <a:xfrm>
              <a:off x="0" y="3931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8001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27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 baseline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51188" y="631348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 baseline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01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 baseline="0" smtClean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A9D537F-6E5A-4A18-B52B-71A911B1E3A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2469635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7110" r:id="rId1"/>
    <p:sldLayoutId id="2147487111" r:id="rId2"/>
    <p:sldLayoutId id="2147487112" r:id="rId3"/>
    <p:sldLayoutId id="2147487113" r:id="rId4"/>
    <p:sldLayoutId id="2147487114" r:id="rId5"/>
    <p:sldLayoutId id="2147487115" r:id="rId6"/>
    <p:sldLayoutId id="2147487116" r:id="rId7"/>
    <p:sldLayoutId id="2147487117" r:id="rId8"/>
    <p:sldLayoutId id="2147487118" r:id="rId9"/>
    <p:sldLayoutId id="2147487119" r:id="rId10"/>
    <p:sldLayoutId id="2147487120" r:id="rId11"/>
  </p:sldLayoutIdLst>
  <p:transition>
    <p:random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Ø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kumimoji="1"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l"/>
        <a:defRPr kumimoji="1"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49"/>
          <p:cNvGrpSpPr>
            <a:grpSpLocks/>
          </p:cNvGrpSpPr>
          <p:nvPr/>
        </p:nvGrpSpPr>
        <p:grpSpPr bwMode="auto">
          <a:xfrm>
            <a:off x="0" y="0"/>
            <a:ext cx="9144000" cy="7405688"/>
            <a:chOff x="0" y="-9"/>
            <a:chExt cx="5760" cy="4665"/>
          </a:xfrm>
        </p:grpSpPr>
        <p:sp>
          <p:nvSpPr>
            <p:cNvPr id="6152" name="Freeform 8"/>
            <p:cNvSpPr>
              <a:spLocks/>
            </p:cNvSpPr>
            <p:nvPr/>
          </p:nvSpPr>
          <p:spPr bwMode="hidden">
            <a:xfrm>
              <a:off x="1632" y="-5"/>
              <a:ext cx="1737" cy="4333"/>
            </a:xfrm>
            <a:custGeom>
              <a:avLst/>
              <a:gdLst>
                <a:gd name="T0" fmla="*/ 494 w 1737"/>
                <a:gd name="T1" fmla="*/ 4335 h 4320"/>
                <a:gd name="T2" fmla="*/ 1737 w 1737"/>
                <a:gd name="T3" fmla="*/ 4346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35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kumimoji="1" lang="zh-CN" altLang="en-US" baseline="30000" smtClean="0">
                <a:solidFill>
                  <a:srgbClr val="FFFFFF"/>
                </a:solidFill>
              </a:endParaRPr>
            </a:p>
          </p:txBody>
        </p:sp>
        <p:sp>
          <p:nvSpPr>
            <p:cNvPr id="6153" name="Freeform 9"/>
            <p:cNvSpPr>
              <a:spLocks/>
            </p:cNvSpPr>
            <p:nvPr/>
          </p:nvSpPr>
          <p:spPr bwMode="hidden">
            <a:xfrm>
              <a:off x="0" y="-7"/>
              <a:ext cx="1737" cy="4329"/>
            </a:xfrm>
            <a:custGeom>
              <a:avLst/>
              <a:gdLst>
                <a:gd name="T0" fmla="*/ 494 w 1737"/>
                <a:gd name="T1" fmla="*/ 4327 h 4320"/>
                <a:gd name="T2" fmla="*/ 1737 w 1737"/>
                <a:gd name="T3" fmla="*/ 4338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27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kumimoji="1" lang="zh-CN" altLang="en-US" baseline="30000" smtClean="0">
                <a:solidFill>
                  <a:srgbClr val="FFFFFF"/>
                </a:solidFill>
              </a:endParaRPr>
            </a:p>
          </p:txBody>
        </p:sp>
        <p:sp>
          <p:nvSpPr>
            <p:cNvPr id="6154" name="Freeform 10"/>
            <p:cNvSpPr>
              <a:spLocks/>
            </p:cNvSpPr>
            <p:nvPr/>
          </p:nvSpPr>
          <p:spPr bwMode="hidden">
            <a:xfrm>
              <a:off x="3744" y="-4"/>
              <a:ext cx="1739" cy="4330"/>
            </a:xfrm>
            <a:custGeom>
              <a:avLst/>
              <a:gdLst>
                <a:gd name="T0" fmla="*/ 494 w 1739"/>
                <a:gd name="T1" fmla="*/ 4237 h 4420"/>
                <a:gd name="T2" fmla="*/ 1739 w 1739"/>
                <a:gd name="T3" fmla="*/ 4242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4237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kumimoji="1" lang="zh-CN" altLang="en-US" baseline="30000" smtClean="0">
                <a:solidFill>
                  <a:srgbClr val="FFFFFF"/>
                </a:solidFill>
              </a:endParaRPr>
            </a:p>
          </p:txBody>
        </p:sp>
        <p:sp>
          <p:nvSpPr>
            <p:cNvPr id="6155" name="Freeform 11"/>
            <p:cNvSpPr>
              <a:spLocks/>
            </p:cNvSpPr>
            <p:nvPr/>
          </p:nvSpPr>
          <p:spPr bwMode="hidden">
            <a:xfrm>
              <a:off x="1920" y="-9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310 h 4338"/>
                <a:gd name="T4" fmla="*/ 2080 w 2080"/>
                <a:gd name="T5" fmla="*/ 4310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kumimoji="1" lang="zh-CN" altLang="en-US" baseline="30000" smtClean="0">
                <a:solidFill>
                  <a:srgbClr val="FFFFFF"/>
                </a:solidFill>
              </a:endParaRPr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hidden">
            <a:xfrm>
              <a:off x="117" y="97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hidden">
            <a:xfrm rot="2702961" flipH="1">
              <a:off x="810" y="766"/>
              <a:ext cx="2544" cy="1008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hidden">
            <a:xfrm>
              <a:off x="83" y="49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44" name="Freeform 20"/>
            <p:cNvSpPr>
              <a:spLocks/>
            </p:cNvSpPr>
            <p:nvPr userDrawn="1"/>
          </p:nvSpPr>
          <p:spPr bwMode="hidden">
            <a:xfrm rot="-2895842">
              <a:off x="-984" y="1041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hidden">
            <a:xfrm rot="-2305141">
              <a:off x="1331" y="913"/>
              <a:ext cx="3594" cy="1735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hidden">
            <a:xfrm rot="2084418" flipH="1">
              <a:off x="1859" y="865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hidden">
            <a:xfrm>
              <a:off x="4250" y="-7"/>
              <a:ext cx="1089" cy="2285"/>
            </a:xfrm>
            <a:custGeom>
              <a:avLst/>
              <a:gdLst/>
              <a:ahLst/>
              <a:cxnLst>
                <a:cxn ang="0">
                  <a:pos x="0" y="2265"/>
                </a:cxn>
                <a:cxn ang="0">
                  <a:pos x="1030" y="0"/>
                </a:cxn>
                <a:cxn ang="0">
                  <a:pos x="1089" y="0"/>
                </a:cxn>
                <a:cxn ang="0">
                  <a:pos x="37" y="2285"/>
                </a:cxn>
                <a:cxn ang="0">
                  <a:pos x="0" y="2265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6163" name="Rectangle 25"/>
            <p:cNvSpPr>
              <a:spLocks noChangeArrowheads="1"/>
            </p:cNvSpPr>
            <p:nvPr/>
          </p:nvSpPr>
          <p:spPr bwMode="hidden">
            <a:xfrm>
              <a:off x="0" y="3910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aseline="0" smtClean="0">
                <a:solidFill>
                  <a:srgbClr val="FFFFFF"/>
                </a:solidFill>
              </a:endParaRPr>
            </a:p>
          </p:txBody>
        </p:sp>
        <p:sp>
          <p:nvSpPr>
            <p:cNvPr id="6164" name="Freeform 27"/>
            <p:cNvSpPr>
              <a:spLocks/>
            </p:cNvSpPr>
            <p:nvPr/>
          </p:nvSpPr>
          <p:spPr bwMode="hidden">
            <a:xfrm>
              <a:off x="1632" y="3956"/>
              <a:ext cx="1737" cy="382"/>
            </a:xfrm>
            <a:custGeom>
              <a:avLst/>
              <a:gdLst>
                <a:gd name="T0" fmla="*/ 494 w 1737"/>
                <a:gd name="T1" fmla="*/ 34 h 4320"/>
                <a:gd name="T2" fmla="*/ 1737 w 1737"/>
                <a:gd name="T3" fmla="*/ 34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34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kumimoji="1" lang="zh-CN" altLang="en-US" baseline="30000" smtClean="0">
                <a:solidFill>
                  <a:srgbClr val="FFFFFF"/>
                </a:solidFill>
              </a:endParaRPr>
            </a:p>
          </p:txBody>
        </p:sp>
        <p:sp>
          <p:nvSpPr>
            <p:cNvPr id="6165" name="Freeform 28"/>
            <p:cNvSpPr>
              <a:spLocks/>
            </p:cNvSpPr>
            <p:nvPr/>
          </p:nvSpPr>
          <p:spPr bwMode="hidden">
            <a:xfrm>
              <a:off x="0" y="3956"/>
              <a:ext cx="1737" cy="381"/>
            </a:xfrm>
            <a:custGeom>
              <a:avLst/>
              <a:gdLst>
                <a:gd name="T0" fmla="*/ 494 w 1737"/>
                <a:gd name="T1" fmla="*/ 34 h 4320"/>
                <a:gd name="T2" fmla="*/ 1737 w 1737"/>
                <a:gd name="T3" fmla="*/ 34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34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kumimoji="1" lang="zh-CN" altLang="en-US" baseline="30000" smtClean="0">
                <a:solidFill>
                  <a:srgbClr val="FFFFFF"/>
                </a:solidFill>
              </a:endParaRPr>
            </a:p>
          </p:txBody>
        </p:sp>
        <p:sp>
          <p:nvSpPr>
            <p:cNvPr id="6166" name="Freeform 29"/>
            <p:cNvSpPr>
              <a:spLocks/>
            </p:cNvSpPr>
            <p:nvPr/>
          </p:nvSpPr>
          <p:spPr bwMode="hidden">
            <a:xfrm>
              <a:off x="3744" y="3956"/>
              <a:ext cx="1739" cy="382"/>
            </a:xfrm>
            <a:custGeom>
              <a:avLst/>
              <a:gdLst>
                <a:gd name="T0" fmla="*/ 494 w 1739"/>
                <a:gd name="T1" fmla="*/ 33 h 4420"/>
                <a:gd name="T2" fmla="*/ 1739 w 1739"/>
                <a:gd name="T3" fmla="*/ 33 h 4420"/>
                <a:gd name="T4" fmla="*/ 524 w 1739"/>
                <a:gd name="T5" fmla="*/ 0 h 4420"/>
                <a:gd name="T6" fmla="*/ 0 w 1739"/>
                <a:gd name="T7" fmla="*/ 0 h 4420"/>
                <a:gd name="T8" fmla="*/ 494 w 1739"/>
                <a:gd name="T9" fmla="*/ 33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kumimoji="1" lang="zh-CN" altLang="en-US" baseline="30000" smtClean="0">
                <a:solidFill>
                  <a:srgbClr val="FFFFFF"/>
                </a:solidFill>
              </a:endParaRPr>
            </a:p>
          </p:txBody>
        </p:sp>
        <p:sp>
          <p:nvSpPr>
            <p:cNvPr id="6167" name="Freeform 30"/>
            <p:cNvSpPr>
              <a:spLocks/>
            </p:cNvSpPr>
            <p:nvPr/>
          </p:nvSpPr>
          <p:spPr bwMode="hidden">
            <a:xfrm>
              <a:off x="1920" y="3956"/>
              <a:ext cx="2080" cy="381"/>
            </a:xfrm>
            <a:custGeom>
              <a:avLst/>
              <a:gdLst>
                <a:gd name="T0" fmla="*/ 0 w 2080"/>
                <a:gd name="T1" fmla="*/ 0 h 4338"/>
                <a:gd name="T2" fmla="*/ 1870 w 2080"/>
                <a:gd name="T3" fmla="*/ 33 h 4338"/>
                <a:gd name="T4" fmla="*/ 2080 w 2080"/>
                <a:gd name="T5" fmla="*/ 33 h 4338"/>
                <a:gd name="T6" fmla="*/ 1033 w 2080"/>
                <a:gd name="T7" fmla="*/ 0 h 4338"/>
                <a:gd name="T8" fmla="*/ 0 w 2080"/>
                <a:gd name="T9" fmla="*/ 0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kumimoji="1" lang="zh-CN" altLang="en-US" baseline="30000" smtClean="0">
                <a:solidFill>
                  <a:srgbClr val="FFFFFF"/>
                </a:solidFill>
              </a:endParaRPr>
            </a:p>
          </p:txBody>
        </p:sp>
        <p:sp>
          <p:nvSpPr>
            <p:cNvPr id="6168" name="Rectangle 34"/>
            <p:cNvSpPr>
              <a:spLocks noChangeArrowheads="1"/>
            </p:cNvSpPr>
            <p:nvPr/>
          </p:nvSpPr>
          <p:spPr bwMode="hidden">
            <a:xfrm>
              <a:off x="0" y="3905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aseline="0" smtClean="0">
                <a:solidFill>
                  <a:srgbClr val="FFFFFF"/>
                </a:solidFill>
              </a:endParaRPr>
            </a:p>
          </p:txBody>
        </p:sp>
        <p:sp>
          <p:nvSpPr>
            <p:cNvPr id="1059" name="Freeform 35"/>
            <p:cNvSpPr>
              <a:spLocks/>
            </p:cNvSpPr>
            <p:nvPr/>
          </p:nvSpPr>
          <p:spPr bwMode="hidden">
            <a:xfrm>
              <a:off x="2583" y="3918"/>
              <a:ext cx="1036" cy="420"/>
            </a:xfrm>
            <a:custGeom>
              <a:avLst/>
              <a:gdLst/>
              <a:ahLst/>
              <a:cxnLst>
                <a:cxn ang="0">
                  <a:pos x="1027" y="0"/>
                </a:cxn>
                <a:cxn ang="0">
                  <a:pos x="0" y="417"/>
                </a:cxn>
                <a:cxn ang="0">
                  <a:pos x="24" y="420"/>
                </a:cxn>
                <a:cxn ang="0">
                  <a:pos x="1036" y="16"/>
                </a:cxn>
                <a:cxn ang="0">
                  <a:pos x="1027" y="0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60" name="Freeform 36"/>
            <p:cNvSpPr>
              <a:spLocks/>
            </p:cNvSpPr>
            <p:nvPr/>
          </p:nvSpPr>
          <p:spPr bwMode="hidden">
            <a:xfrm rot="18897039" flipH="1">
              <a:off x="1486" y="3886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61" name="Freeform 37"/>
            <p:cNvSpPr>
              <a:spLocks/>
            </p:cNvSpPr>
            <p:nvPr/>
          </p:nvSpPr>
          <p:spPr bwMode="hidden">
            <a:xfrm rot="18897039" flipH="1">
              <a:off x="766" y="3886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62" name="Freeform 38"/>
            <p:cNvSpPr>
              <a:spLocks/>
            </p:cNvSpPr>
            <p:nvPr/>
          </p:nvSpPr>
          <p:spPr bwMode="hidden">
            <a:xfrm rot="18897039" flipH="1">
              <a:off x="31" y="3854"/>
              <a:ext cx="1034" cy="487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63" name="Freeform 39"/>
            <p:cNvSpPr>
              <a:spLocks/>
            </p:cNvSpPr>
            <p:nvPr/>
          </p:nvSpPr>
          <p:spPr bwMode="hidden">
            <a:xfrm flipH="1" flipV="1">
              <a:off x="576" y="3910"/>
              <a:ext cx="3552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64" name="Freeform 40"/>
            <p:cNvSpPr>
              <a:spLocks/>
            </p:cNvSpPr>
            <p:nvPr/>
          </p:nvSpPr>
          <p:spPr bwMode="hidden">
            <a:xfrm flipH="1" flipV="1">
              <a:off x="240" y="3910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65" name="Freeform 41"/>
            <p:cNvSpPr>
              <a:spLocks/>
            </p:cNvSpPr>
            <p:nvPr/>
          </p:nvSpPr>
          <p:spPr bwMode="hidden">
            <a:xfrm flipH="1" flipV="1">
              <a:off x="3036" y="3958"/>
              <a:ext cx="1332" cy="383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66" name="Freeform 42"/>
            <p:cNvSpPr>
              <a:spLocks/>
            </p:cNvSpPr>
            <p:nvPr/>
          </p:nvSpPr>
          <p:spPr bwMode="hidden">
            <a:xfrm flipH="1" flipV="1">
              <a:off x="3984" y="3910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67" name="Freeform 43"/>
            <p:cNvSpPr>
              <a:spLocks/>
            </p:cNvSpPr>
            <p:nvPr/>
          </p:nvSpPr>
          <p:spPr bwMode="hidden">
            <a:xfrm flipH="1" flipV="1">
              <a:off x="3456" y="3910"/>
              <a:ext cx="2304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68" name="Rectangle 44"/>
            <p:cNvSpPr>
              <a:spLocks noChangeArrowheads="1"/>
            </p:cNvSpPr>
            <p:nvPr/>
          </p:nvSpPr>
          <p:spPr bwMode="hidden">
            <a:xfrm>
              <a:off x="0" y="3931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8001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27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 baseline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51188" y="631348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 baseline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01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 baseline="0" smtClean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D71A83DD-64FE-438F-9896-5A26366DF2C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1209370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7122" r:id="rId1"/>
    <p:sldLayoutId id="2147487123" r:id="rId2"/>
    <p:sldLayoutId id="2147487124" r:id="rId3"/>
    <p:sldLayoutId id="2147487125" r:id="rId4"/>
    <p:sldLayoutId id="2147487126" r:id="rId5"/>
    <p:sldLayoutId id="2147487127" r:id="rId6"/>
    <p:sldLayoutId id="2147487128" r:id="rId7"/>
    <p:sldLayoutId id="2147487129" r:id="rId8"/>
    <p:sldLayoutId id="2147487130" r:id="rId9"/>
    <p:sldLayoutId id="2147487131" r:id="rId10"/>
    <p:sldLayoutId id="2147487132" r:id="rId11"/>
  </p:sldLayoutIdLst>
  <p:transition>
    <p:random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Ø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kumimoji="1"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l"/>
        <a:defRPr kumimoji="1"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/>
          </p:cNvGrpSpPr>
          <p:nvPr/>
        </p:nvGrpSpPr>
        <p:grpSpPr bwMode="auto">
          <a:xfrm>
            <a:off x="0" y="0"/>
            <a:ext cx="9144000" cy="7405688"/>
            <a:chOff x="0" y="0"/>
            <a:chExt cx="5760" cy="4665"/>
          </a:xfrm>
        </p:grpSpPr>
        <p:sp>
          <p:nvSpPr>
            <p:cNvPr id="2056" name="未知"/>
            <p:cNvSpPr>
              <a:spLocks/>
            </p:cNvSpPr>
            <p:nvPr/>
          </p:nvSpPr>
          <p:spPr bwMode="auto">
            <a:xfrm>
              <a:off x="1632" y="4"/>
              <a:ext cx="1737" cy="4333"/>
            </a:xfrm>
            <a:custGeom>
              <a:avLst/>
              <a:gdLst>
                <a:gd name="T0" fmla="*/ 494 w 1737"/>
                <a:gd name="T1" fmla="*/ 4491 h 4320"/>
                <a:gd name="T2" fmla="*/ 1737 w 1737"/>
                <a:gd name="T3" fmla="*/ 4503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491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7" name="未知"/>
            <p:cNvSpPr>
              <a:spLocks/>
            </p:cNvSpPr>
            <p:nvPr/>
          </p:nvSpPr>
          <p:spPr bwMode="auto">
            <a:xfrm>
              <a:off x="0" y="2"/>
              <a:ext cx="1737" cy="4329"/>
            </a:xfrm>
            <a:custGeom>
              <a:avLst/>
              <a:gdLst>
                <a:gd name="T0" fmla="*/ 494 w 1737"/>
                <a:gd name="T1" fmla="*/ 4435 h 4320"/>
                <a:gd name="T2" fmla="*/ 1737 w 1737"/>
                <a:gd name="T3" fmla="*/ 4446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435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8" name="未知"/>
            <p:cNvSpPr>
              <a:spLocks/>
            </p:cNvSpPr>
            <p:nvPr/>
          </p:nvSpPr>
          <p:spPr bwMode="auto">
            <a:xfrm>
              <a:off x="3744" y="5"/>
              <a:ext cx="1739" cy="4330"/>
            </a:xfrm>
            <a:custGeom>
              <a:avLst/>
              <a:gdLst>
                <a:gd name="T0" fmla="*/ 494 w 1739"/>
                <a:gd name="T1" fmla="*/ 3310 h 4420"/>
                <a:gd name="T2" fmla="*/ 1739 w 1739"/>
                <a:gd name="T3" fmla="*/ 3314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3310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9" name="未知"/>
            <p:cNvSpPr>
              <a:spLocks/>
            </p:cNvSpPr>
            <p:nvPr/>
          </p:nvSpPr>
          <p:spPr bwMode="auto">
            <a:xfrm>
              <a:off x="1920" y="0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144 h 4338"/>
                <a:gd name="T4" fmla="*/ 2080 w 2080"/>
                <a:gd name="T5" fmla="*/ 4144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9" name="未知"/>
            <p:cNvSpPr>
              <a:spLocks/>
            </p:cNvSpPr>
            <p:nvPr/>
          </p:nvSpPr>
          <p:spPr bwMode="auto">
            <a:xfrm>
              <a:off x="117" y="106"/>
              <a:ext cx="3504" cy="1536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3080" name="未知"/>
            <p:cNvSpPr>
              <a:spLocks/>
            </p:cNvSpPr>
            <p:nvPr/>
          </p:nvSpPr>
          <p:spPr bwMode="auto">
            <a:xfrm rot="2702961" flipH="1">
              <a:off x="810" y="775"/>
              <a:ext cx="2544" cy="1008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3081" name="未知"/>
            <p:cNvSpPr>
              <a:spLocks/>
            </p:cNvSpPr>
            <p:nvPr/>
          </p:nvSpPr>
          <p:spPr bwMode="auto">
            <a:xfrm>
              <a:off x="83" y="58"/>
              <a:ext cx="3504" cy="1536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3082" name="未知"/>
            <p:cNvSpPr>
              <a:spLocks/>
            </p:cNvSpPr>
            <p:nvPr userDrawn="1"/>
          </p:nvSpPr>
          <p:spPr bwMode="auto">
            <a:xfrm rot="18704158">
              <a:off x="-984" y="1050"/>
              <a:ext cx="3504" cy="1536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3083" name="未知"/>
            <p:cNvSpPr>
              <a:spLocks/>
            </p:cNvSpPr>
            <p:nvPr/>
          </p:nvSpPr>
          <p:spPr bwMode="auto">
            <a:xfrm rot="19294860">
              <a:off x="1331" y="922"/>
              <a:ext cx="3594" cy="1735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3084" name="未知"/>
            <p:cNvSpPr>
              <a:spLocks/>
            </p:cNvSpPr>
            <p:nvPr/>
          </p:nvSpPr>
          <p:spPr bwMode="auto">
            <a:xfrm rot="2084418" flipH="1">
              <a:off x="1859" y="874"/>
              <a:ext cx="3504" cy="1536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3085" name="未知"/>
            <p:cNvSpPr>
              <a:spLocks/>
            </p:cNvSpPr>
            <p:nvPr/>
          </p:nvSpPr>
          <p:spPr bwMode="auto">
            <a:xfrm>
              <a:off x="4250" y="2"/>
              <a:ext cx="1089" cy="2285"/>
            </a:xfrm>
            <a:custGeom>
              <a:avLst/>
              <a:gdLst>
                <a:gd name="T0" fmla="*/ 0 w 1089"/>
                <a:gd name="T1" fmla="*/ 2265 h 2285"/>
                <a:gd name="T2" fmla="*/ 1030 w 1089"/>
                <a:gd name="T3" fmla="*/ 0 h 2285"/>
                <a:gd name="T4" fmla="*/ 1089 w 1089"/>
                <a:gd name="T5" fmla="*/ 0 h 2285"/>
                <a:gd name="T6" fmla="*/ 37 w 1089"/>
                <a:gd name="T7" fmla="*/ 2285 h 2285"/>
                <a:gd name="T8" fmla="*/ 0 w 1089"/>
                <a:gd name="T9" fmla="*/ 2265 h 2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2067" name="Rectangle 14"/>
            <p:cNvSpPr>
              <a:spLocks noChangeArrowheads="1"/>
            </p:cNvSpPr>
            <p:nvPr/>
          </p:nvSpPr>
          <p:spPr bwMode="auto">
            <a:xfrm>
              <a:off x="0" y="3919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2068" name="未知"/>
            <p:cNvSpPr>
              <a:spLocks/>
            </p:cNvSpPr>
            <p:nvPr/>
          </p:nvSpPr>
          <p:spPr bwMode="auto">
            <a:xfrm>
              <a:off x="1632" y="3965"/>
              <a:ext cx="1737" cy="382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9" name="未知"/>
            <p:cNvSpPr>
              <a:spLocks/>
            </p:cNvSpPr>
            <p:nvPr/>
          </p:nvSpPr>
          <p:spPr bwMode="auto">
            <a:xfrm>
              <a:off x="0" y="3965"/>
              <a:ext cx="1737" cy="381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0" name="未知"/>
            <p:cNvSpPr>
              <a:spLocks/>
            </p:cNvSpPr>
            <p:nvPr/>
          </p:nvSpPr>
          <p:spPr bwMode="auto">
            <a:xfrm>
              <a:off x="3744" y="3965"/>
              <a:ext cx="1739" cy="382"/>
            </a:xfrm>
            <a:custGeom>
              <a:avLst/>
              <a:gdLst>
                <a:gd name="T0" fmla="*/ 494 w 1739"/>
                <a:gd name="T1" fmla="*/ 0 h 4420"/>
                <a:gd name="T2" fmla="*/ 1739 w 1739"/>
                <a:gd name="T3" fmla="*/ 0 h 4420"/>
                <a:gd name="T4" fmla="*/ 524 w 1739"/>
                <a:gd name="T5" fmla="*/ 0 h 4420"/>
                <a:gd name="T6" fmla="*/ 0 w 1739"/>
                <a:gd name="T7" fmla="*/ 0 h 4420"/>
                <a:gd name="T8" fmla="*/ 494 w 1739"/>
                <a:gd name="T9" fmla="*/ 0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1" name="未知"/>
            <p:cNvSpPr>
              <a:spLocks/>
            </p:cNvSpPr>
            <p:nvPr/>
          </p:nvSpPr>
          <p:spPr bwMode="auto">
            <a:xfrm>
              <a:off x="1920" y="3965"/>
              <a:ext cx="2080" cy="381"/>
            </a:xfrm>
            <a:custGeom>
              <a:avLst/>
              <a:gdLst>
                <a:gd name="T0" fmla="*/ 0 w 2080"/>
                <a:gd name="T1" fmla="*/ 0 h 4338"/>
                <a:gd name="T2" fmla="*/ 1870 w 2080"/>
                <a:gd name="T3" fmla="*/ 0 h 4338"/>
                <a:gd name="T4" fmla="*/ 2080 w 2080"/>
                <a:gd name="T5" fmla="*/ 0 h 4338"/>
                <a:gd name="T6" fmla="*/ 1033 w 2080"/>
                <a:gd name="T7" fmla="*/ 0 h 4338"/>
                <a:gd name="T8" fmla="*/ 0 w 2080"/>
                <a:gd name="T9" fmla="*/ 0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2" name="Rectangle 19"/>
            <p:cNvSpPr>
              <a:spLocks noChangeArrowheads="1"/>
            </p:cNvSpPr>
            <p:nvPr/>
          </p:nvSpPr>
          <p:spPr bwMode="auto">
            <a:xfrm>
              <a:off x="0" y="3914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3092" name="未知"/>
            <p:cNvSpPr>
              <a:spLocks/>
            </p:cNvSpPr>
            <p:nvPr/>
          </p:nvSpPr>
          <p:spPr bwMode="auto">
            <a:xfrm>
              <a:off x="2583" y="3927"/>
              <a:ext cx="1036" cy="420"/>
            </a:xfrm>
            <a:custGeom>
              <a:avLst/>
              <a:gdLst>
                <a:gd name="T0" fmla="*/ 1027 w 1036"/>
                <a:gd name="T1" fmla="*/ 0 h 420"/>
                <a:gd name="T2" fmla="*/ 0 w 1036"/>
                <a:gd name="T3" fmla="*/ 417 h 420"/>
                <a:gd name="T4" fmla="*/ 24 w 1036"/>
                <a:gd name="T5" fmla="*/ 420 h 420"/>
                <a:gd name="T6" fmla="*/ 1036 w 1036"/>
                <a:gd name="T7" fmla="*/ 16 h 420"/>
                <a:gd name="T8" fmla="*/ 1027 w 1036"/>
                <a:gd name="T9" fmla="*/ 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3093" name="未知"/>
            <p:cNvSpPr>
              <a:spLocks/>
            </p:cNvSpPr>
            <p:nvPr/>
          </p:nvSpPr>
          <p:spPr bwMode="auto">
            <a:xfrm rot="18897039" flipH="1">
              <a:off x="1486" y="3895"/>
              <a:ext cx="1060" cy="480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3094" name="未知"/>
            <p:cNvSpPr>
              <a:spLocks/>
            </p:cNvSpPr>
            <p:nvPr/>
          </p:nvSpPr>
          <p:spPr bwMode="auto">
            <a:xfrm rot="18897039" flipH="1">
              <a:off x="766" y="3895"/>
              <a:ext cx="1060" cy="480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3095" name="未知"/>
            <p:cNvSpPr>
              <a:spLocks/>
            </p:cNvSpPr>
            <p:nvPr/>
          </p:nvSpPr>
          <p:spPr bwMode="auto">
            <a:xfrm rot="18897039" flipH="1">
              <a:off x="25" y="3859"/>
              <a:ext cx="1034" cy="487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3096" name="未知"/>
            <p:cNvSpPr>
              <a:spLocks/>
            </p:cNvSpPr>
            <p:nvPr/>
          </p:nvSpPr>
          <p:spPr bwMode="auto">
            <a:xfrm flipH="1" flipV="1">
              <a:off x="576" y="3919"/>
              <a:ext cx="3552" cy="432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3097" name="未知"/>
            <p:cNvSpPr>
              <a:spLocks/>
            </p:cNvSpPr>
            <p:nvPr/>
          </p:nvSpPr>
          <p:spPr bwMode="auto">
            <a:xfrm flipH="1" flipV="1">
              <a:off x="240" y="3919"/>
              <a:ext cx="1536" cy="432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3098" name="未知"/>
            <p:cNvSpPr>
              <a:spLocks/>
            </p:cNvSpPr>
            <p:nvPr/>
          </p:nvSpPr>
          <p:spPr bwMode="auto">
            <a:xfrm flipH="1" flipV="1">
              <a:off x="3036" y="3967"/>
              <a:ext cx="1332" cy="383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3099" name="未知"/>
            <p:cNvSpPr>
              <a:spLocks/>
            </p:cNvSpPr>
            <p:nvPr/>
          </p:nvSpPr>
          <p:spPr bwMode="auto">
            <a:xfrm flipH="1" flipV="1">
              <a:off x="3984" y="3919"/>
              <a:ext cx="1536" cy="432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3100" name="未知"/>
            <p:cNvSpPr>
              <a:spLocks/>
            </p:cNvSpPr>
            <p:nvPr/>
          </p:nvSpPr>
          <p:spPr bwMode="auto">
            <a:xfrm flipH="1" flipV="1">
              <a:off x="3456" y="3919"/>
              <a:ext cx="2304" cy="432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3101" name="Rectangle 29"/>
            <p:cNvSpPr>
              <a:spLocks noChangeArrowheads="1"/>
            </p:cNvSpPr>
            <p:nvPr/>
          </p:nvSpPr>
          <p:spPr bwMode="auto">
            <a:xfrm>
              <a:off x="0" y="3940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</p:grpSp>
      <p:sp>
        <p:nvSpPr>
          <p:cNvPr id="3102" name="Rectangle 30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800100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2" name="Rectangle 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104" name="Rectangle 3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2788" y="631348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05" name="Rectangle 3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51188" y="631348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06" name="Rectangle 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0188" y="631348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fld id="{C75CBA0D-2899-499E-A8EC-1440A40FA14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7002" r:id="rId1"/>
    <p:sldLayoutId id="2147486950" r:id="rId2"/>
    <p:sldLayoutId id="2147486951" r:id="rId3"/>
    <p:sldLayoutId id="2147486952" r:id="rId4"/>
    <p:sldLayoutId id="2147486953" r:id="rId5"/>
    <p:sldLayoutId id="2147486954" r:id="rId6"/>
    <p:sldLayoutId id="2147486955" r:id="rId7"/>
    <p:sldLayoutId id="2147486956" r:id="rId8"/>
    <p:sldLayoutId id="2147486957" r:id="rId9"/>
    <p:sldLayoutId id="2147486958" r:id="rId10"/>
    <p:sldLayoutId id="21474869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anose="020B0A0402010202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anose="020B0A0402010202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anose="020B0A0402010202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anose="020B0A0402010202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anose="020B0A0402010202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anose="020B0A0402010202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anose="020B0A0402010202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anose="020B0A040201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Ø"/>
        <a:defRPr sz="32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l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l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49"/>
          <p:cNvGrpSpPr>
            <a:grpSpLocks/>
          </p:cNvGrpSpPr>
          <p:nvPr/>
        </p:nvGrpSpPr>
        <p:grpSpPr bwMode="auto">
          <a:xfrm>
            <a:off x="0" y="0"/>
            <a:ext cx="9144000" cy="7405688"/>
            <a:chOff x="0" y="-9"/>
            <a:chExt cx="5760" cy="4665"/>
          </a:xfrm>
        </p:grpSpPr>
        <p:sp>
          <p:nvSpPr>
            <p:cNvPr id="3080" name="Freeform 8"/>
            <p:cNvSpPr>
              <a:spLocks/>
            </p:cNvSpPr>
            <p:nvPr/>
          </p:nvSpPr>
          <p:spPr bwMode="hidden">
            <a:xfrm>
              <a:off x="1632" y="-5"/>
              <a:ext cx="1737" cy="4333"/>
            </a:xfrm>
            <a:custGeom>
              <a:avLst/>
              <a:gdLst>
                <a:gd name="T0" fmla="*/ 494 w 1737"/>
                <a:gd name="T1" fmla="*/ 4575 h 4320"/>
                <a:gd name="T2" fmla="*/ 1737 w 1737"/>
                <a:gd name="T3" fmla="*/ 4587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575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81" name="Freeform 9"/>
            <p:cNvSpPr>
              <a:spLocks/>
            </p:cNvSpPr>
            <p:nvPr/>
          </p:nvSpPr>
          <p:spPr bwMode="hidden">
            <a:xfrm>
              <a:off x="0" y="-7"/>
              <a:ext cx="1737" cy="4329"/>
            </a:xfrm>
            <a:custGeom>
              <a:avLst/>
              <a:gdLst>
                <a:gd name="T0" fmla="*/ 494 w 1737"/>
                <a:gd name="T1" fmla="*/ 4489 h 4320"/>
                <a:gd name="T2" fmla="*/ 1737 w 1737"/>
                <a:gd name="T3" fmla="*/ 4500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489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82" name="Freeform 10"/>
            <p:cNvSpPr>
              <a:spLocks/>
            </p:cNvSpPr>
            <p:nvPr/>
          </p:nvSpPr>
          <p:spPr bwMode="hidden">
            <a:xfrm>
              <a:off x="3744" y="-4"/>
              <a:ext cx="1739" cy="4330"/>
            </a:xfrm>
            <a:custGeom>
              <a:avLst/>
              <a:gdLst>
                <a:gd name="T0" fmla="*/ 494 w 1739"/>
                <a:gd name="T1" fmla="*/ 2926 h 4420"/>
                <a:gd name="T2" fmla="*/ 1739 w 1739"/>
                <a:gd name="T3" fmla="*/ 2930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2926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83" name="Freeform 11"/>
            <p:cNvSpPr>
              <a:spLocks/>
            </p:cNvSpPr>
            <p:nvPr/>
          </p:nvSpPr>
          <p:spPr bwMode="hidden">
            <a:xfrm>
              <a:off x="1920" y="-9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066 h 4338"/>
                <a:gd name="T4" fmla="*/ 2080 w 2080"/>
                <a:gd name="T5" fmla="*/ 4066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hidden">
            <a:xfrm>
              <a:off x="117" y="97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hidden">
            <a:xfrm rot="2702961" flipH="1">
              <a:off x="810" y="766"/>
              <a:ext cx="2544" cy="1008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hidden">
            <a:xfrm>
              <a:off x="83" y="49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44" name="Freeform 20"/>
            <p:cNvSpPr>
              <a:spLocks/>
            </p:cNvSpPr>
            <p:nvPr userDrawn="1"/>
          </p:nvSpPr>
          <p:spPr bwMode="hidden">
            <a:xfrm rot="-2895842">
              <a:off x="-984" y="1041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hidden">
            <a:xfrm rot="-2305141">
              <a:off x="1331" y="913"/>
              <a:ext cx="3594" cy="1735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hidden">
            <a:xfrm rot="2084418" flipH="1">
              <a:off x="1859" y="865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hidden">
            <a:xfrm>
              <a:off x="4250" y="-7"/>
              <a:ext cx="1089" cy="2285"/>
            </a:xfrm>
            <a:custGeom>
              <a:avLst/>
              <a:gdLst/>
              <a:ahLst/>
              <a:cxnLst>
                <a:cxn ang="0">
                  <a:pos x="0" y="2265"/>
                </a:cxn>
                <a:cxn ang="0">
                  <a:pos x="1030" y="0"/>
                </a:cxn>
                <a:cxn ang="0">
                  <a:pos x="1089" y="0"/>
                </a:cxn>
                <a:cxn ang="0">
                  <a:pos x="37" y="2285"/>
                </a:cxn>
                <a:cxn ang="0">
                  <a:pos x="0" y="2265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" name="Rectangle 25"/>
            <p:cNvSpPr>
              <a:spLocks noChangeArrowheads="1"/>
            </p:cNvSpPr>
            <p:nvPr/>
          </p:nvSpPr>
          <p:spPr bwMode="hidden">
            <a:xfrm>
              <a:off x="0" y="3910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3092" name="Freeform 27"/>
            <p:cNvSpPr>
              <a:spLocks/>
            </p:cNvSpPr>
            <p:nvPr/>
          </p:nvSpPr>
          <p:spPr bwMode="hidden">
            <a:xfrm>
              <a:off x="1632" y="3956"/>
              <a:ext cx="1737" cy="382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3" name="Freeform 28"/>
            <p:cNvSpPr>
              <a:spLocks/>
            </p:cNvSpPr>
            <p:nvPr/>
          </p:nvSpPr>
          <p:spPr bwMode="hidden">
            <a:xfrm>
              <a:off x="0" y="3956"/>
              <a:ext cx="1737" cy="381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4" name="Freeform 29"/>
            <p:cNvSpPr>
              <a:spLocks/>
            </p:cNvSpPr>
            <p:nvPr/>
          </p:nvSpPr>
          <p:spPr bwMode="hidden">
            <a:xfrm>
              <a:off x="3744" y="3956"/>
              <a:ext cx="1739" cy="382"/>
            </a:xfrm>
            <a:custGeom>
              <a:avLst/>
              <a:gdLst>
                <a:gd name="T0" fmla="*/ 494 w 1739"/>
                <a:gd name="T1" fmla="*/ 0 h 4420"/>
                <a:gd name="T2" fmla="*/ 1739 w 1739"/>
                <a:gd name="T3" fmla="*/ 0 h 4420"/>
                <a:gd name="T4" fmla="*/ 524 w 1739"/>
                <a:gd name="T5" fmla="*/ 0 h 4420"/>
                <a:gd name="T6" fmla="*/ 0 w 1739"/>
                <a:gd name="T7" fmla="*/ 0 h 4420"/>
                <a:gd name="T8" fmla="*/ 494 w 1739"/>
                <a:gd name="T9" fmla="*/ 0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5" name="Freeform 30"/>
            <p:cNvSpPr>
              <a:spLocks/>
            </p:cNvSpPr>
            <p:nvPr/>
          </p:nvSpPr>
          <p:spPr bwMode="hidden">
            <a:xfrm>
              <a:off x="1920" y="3956"/>
              <a:ext cx="2080" cy="381"/>
            </a:xfrm>
            <a:custGeom>
              <a:avLst/>
              <a:gdLst>
                <a:gd name="T0" fmla="*/ 0 w 2080"/>
                <a:gd name="T1" fmla="*/ 0 h 4338"/>
                <a:gd name="T2" fmla="*/ 1870 w 2080"/>
                <a:gd name="T3" fmla="*/ 0 h 4338"/>
                <a:gd name="T4" fmla="*/ 2080 w 2080"/>
                <a:gd name="T5" fmla="*/ 0 h 4338"/>
                <a:gd name="T6" fmla="*/ 1033 w 2080"/>
                <a:gd name="T7" fmla="*/ 0 h 4338"/>
                <a:gd name="T8" fmla="*/ 0 w 2080"/>
                <a:gd name="T9" fmla="*/ 0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8" name="Rectangle 34"/>
            <p:cNvSpPr>
              <a:spLocks noChangeArrowheads="1"/>
            </p:cNvSpPr>
            <p:nvPr/>
          </p:nvSpPr>
          <p:spPr bwMode="hidden">
            <a:xfrm>
              <a:off x="0" y="3905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1059" name="Freeform 35"/>
            <p:cNvSpPr>
              <a:spLocks/>
            </p:cNvSpPr>
            <p:nvPr/>
          </p:nvSpPr>
          <p:spPr bwMode="hidden">
            <a:xfrm>
              <a:off x="2583" y="3918"/>
              <a:ext cx="1036" cy="420"/>
            </a:xfrm>
            <a:custGeom>
              <a:avLst/>
              <a:gdLst/>
              <a:ahLst/>
              <a:cxnLst>
                <a:cxn ang="0">
                  <a:pos x="1027" y="0"/>
                </a:cxn>
                <a:cxn ang="0">
                  <a:pos x="0" y="417"/>
                </a:cxn>
                <a:cxn ang="0">
                  <a:pos x="24" y="420"/>
                </a:cxn>
                <a:cxn ang="0">
                  <a:pos x="1036" y="16"/>
                </a:cxn>
                <a:cxn ang="0">
                  <a:pos x="1027" y="0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60" name="Freeform 36"/>
            <p:cNvSpPr>
              <a:spLocks/>
            </p:cNvSpPr>
            <p:nvPr/>
          </p:nvSpPr>
          <p:spPr bwMode="hidden">
            <a:xfrm rot="18897039" flipH="1">
              <a:off x="1486" y="3886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61" name="Freeform 37"/>
            <p:cNvSpPr>
              <a:spLocks/>
            </p:cNvSpPr>
            <p:nvPr/>
          </p:nvSpPr>
          <p:spPr bwMode="hidden">
            <a:xfrm rot="18897039" flipH="1">
              <a:off x="766" y="3886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62" name="Freeform 38"/>
            <p:cNvSpPr>
              <a:spLocks/>
            </p:cNvSpPr>
            <p:nvPr/>
          </p:nvSpPr>
          <p:spPr bwMode="hidden">
            <a:xfrm rot="18897039" flipH="1">
              <a:off x="31" y="3854"/>
              <a:ext cx="1034" cy="487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63" name="Freeform 39"/>
            <p:cNvSpPr>
              <a:spLocks/>
            </p:cNvSpPr>
            <p:nvPr/>
          </p:nvSpPr>
          <p:spPr bwMode="hidden">
            <a:xfrm flipH="1" flipV="1">
              <a:off x="576" y="3910"/>
              <a:ext cx="3552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64" name="Freeform 40"/>
            <p:cNvSpPr>
              <a:spLocks/>
            </p:cNvSpPr>
            <p:nvPr/>
          </p:nvSpPr>
          <p:spPr bwMode="hidden">
            <a:xfrm flipH="1" flipV="1">
              <a:off x="240" y="3910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65" name="Freeform 41"/>
            <p:cNvSpPr>
              <a:spLocks/>
            </p:cNvSpPr>
            <p:nvPr/>
          </p:nvSpPr>
          <p:spPr bwMode="hidden">
            <a:xfrm flipH="1" flipV="1">
              <a:off x="3036" y="3958"/>
              <a:ext cx="1332" cy="383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66" name="Freeform 42"/>
            <p:cNvSpPr>
              <a:spLocks/>
            </p:cNvSpPr>
            <p:nvPr/>
          </p:nvSpPr>
          <p:spPr bwMode="hidden">
            <a:xfrm flipH="1" flipV="1">
              <a:off x="3984" y="3910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67" name="Freeform 43"/>
            <p:cNvSpPr>
              <a:spLocks/>
            </p:cNvSpPr>
            <p:nvPr/>
          </p:nvSpPr>
          <p:spPr bwMode="hidden">
            <a:xfrm flipH="1" flipV="1">
              <a:off x="3456" y="3910"/>
              <a:ext cx="2304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68" name="Rectangle 44"/>
            <p:cNvSpPr>
              <a:spLocks noChangeArrowheads="1"/>
            </p:cNvSpPr>
            <p:nvPr/>
          </p:nvSpPr>
          <p:spPr bwMode="hidden">
            <a:xfrm>
              <a:off x="0" y="3931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8001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27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kumimoji="0" sz="140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51188" y="631348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01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9CEF836-7243-42C3-804F-718038CF4CB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7003" r:id="rId1"/>
    <p:sldLayoutId id="2147486960" r:id="rId2"/>
    <p:sldLayoutId id="2147486961" r:id="rId3"/>
    <p:sldLayoutId id="2147486962" r:id="rId4"/>
    <p:sldLayoutId id="2147486963" r:id="rId5"/>
    <p:sldLayoutId id="2147486964" r:id="rId6"/>
    <p:sldLayoutId id="2147486965" r:id="rId7"/>
    <p:sldLayoutId id="2147486966" r:id="rId8"/>
    <p:sldLayoutId id="2147486967" r:id="rId9"/>
    <p:sldLayoutId id="2147486968" r:id="rId10"/>
    <p:sldLayoutId id="214748696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Ø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kumimoji="1"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l"/>
        <a:defRPr kumimoji="1"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0" y="0"/>
            <a:ext cx="9144000" cy="7405688"/>
            <a:chOff x="0" y="0"/>
            <a:chExt cx="5760" cy="4665"/>
          </a:xfrm>
        </p:grpSpPr>
        <p:sp>
          <p:nvSpPr>
            <p:cNvPr id="4104" name="未知"/>
            <p:cNvSpPr>
              <a:spLocks/>
            </p:cNvSpPr>
            <p:nvPr/>
          </p:nvSpPr>
          <p:spPr bwMode="auto">
            <a:xfrm>
              <a:off x="1632" y="4"/>
              <a:ext cx="1737" cy="4333"/>
            </a:xfrm>
            <a:custGeom>
              <a:avLst/>
              <a:gdLst>
                <a:gd name="T0" fmla="*/ 494 w 1737"/>
                <a:gd name="T1" fmla="*/ 4478 h 4320"/>
                <a:gd name="T2" fmla="*/ 1737 w 1737"/>
                <a:gd name="T3" fmla="*/ 4489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478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5" name="未知"/>
            <p:cNvSpPr>
              <a:spLocks/>
            </p:cNvSpPr>
            <p:nvPr/>
          </p:nvSpPr>
          <p:spPr bwMode="auto">
            <a:xfrm>
              <a:off x="0" y="2"/>
              <a:ext cx="1737" cy="4329"/>
            </a:xfrm>
            <a:custGeom>
              <a:avLst/>
              <a:gdLst>
                <a:gd name="T0" fmla="*/ 494 w 1737"/>
                <a:gd name="T1" fmla="*/ 4426 h 4320"/>
                <a:gd name="T2" fmla="*/ 1737 w 1737"/>
                <a:gd name="T3" fmla="*/ 4437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426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6" name="未知"/>
            <p:cNvSpPr>
              <a:spLocks/>
            </p:cNvSpPr>
            <p:nvPr/>
          </p:nvSpPr>
          <p:spPr bwMode="auto">
            <a:xfrm>
              <a:off x="3744" y="5"/>
              <a:ext cx="1739" cy="4330"/>
            </a:xfrm>
            <a:custGeom>
              <a:avLst/>
              <a:gdLst>
                <a:gd name="T0" fmla="*/ 494 w 1739"/>
                <a:gd name="T1" fmla="*/ 3379 h 4420"/>
                <a:gd name="T2" fmla="*/ 1739 w 1739"/>
                <a:gd name="T3" fmla="*/ 3383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3379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7" name="未知"/>
            <p:cNvSpPr>
              <a:spLocks/>
            </p:cNvSpPr>
            <p:nvPr/>
          </p:nvSpPr>
          <p:spPr bwMode="auto">
            <a:xfrm>
              <a:off x="1920" y="0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157 h 4338"/>
                <a:gd name="T4" fmla="*/ 2080 w 2080"/>
                <a:gd name="T5" fmla="*/ 4157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1" name="未知"/>
            <p:cNvSpPr>
              <a:spLocks/>
            </p:cNvSpPr>
            <p:nvPr/>
          </p:nvSpPr>
          <p:spPr bwMode="auto">
            <a:xfrm>
              <a:off x="117" y="106"/>
              <a:ext cx="3504" cy="1536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32" name="未知"/>
            <p:cNvSpPr>
              <a:spLocks/>
            </p:cNvSpPr>
            <p:nvPr/>
          </p:nvSpPr>
          <p:spPr bwMode="auto">
            <a:xfrm rot="2702961" flipH="1">
              <a:off x="810" y="775"/>
              <a:ext cx="2544" cy="1008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33" name="未知"/>
            <p:cNvSpPr>
              <a:spLocks/>
            </p:cNvSpPr>
            <p:nvPr/>
          </p:nvSpPr>
          <p:spPr bwMode="auto">
            <a:xfrm>
              <a:off x="83" y="58"/>
              <a:ext cx="3504" cy="1536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34" name="未知"/>
            <p:cNvSpPr>
              <a:spLocks/>
            </p:cNvSpPr>
            <p:nvPr userDrawn="1"/>
          </p:nvSpPr>
          <p:spPr bwMode="auto">
            <a:xfrm rot="18704158">
              <a:off x="-984" y="1050"/>
              <a:ext cx="3504" cy="1536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35" name="未知"/>
            <p:cNvSpPr>
              <a:spLocks/>
            </p:cNvSpPr>
            <p:nvPr/>
          </p:nvSpPr>
          <p:spPr bwMode="auto">
            <a:xfrm rot="19294860">
              <a:off x="1331" y="922"/>
              <a:ext cx="3594" cy="1735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36" name="未知"/>
            <p:cNvSpPr>
              <a:spLocks/>
            </p:cNvSpPr>
            <p:nvPr/>
          </p:nvSpPr>
          <p:spPr bwMode="auto">
            <a:xfrm rot="2084418" flipH="1">
              <a:off x="1859" y="874"/>
              <a:ext cx="3504" cy="1536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37" name="未知"/>
            <p:cNvSpPr>
              <a:spLocks/>
            </p:cNvSpPr>
            <p:nvPr/>
          </p:nvSpPr>
          <p:spPr bwMode="auto">
            <a:xfrm>
              <a:off x="4250" y="2"/>
              <a:ext cx="1089" cy="2285"/>
            </a:xfrm>
            <a:custGeom>
              <a:avLst/>
              <a:gdLst>
                <a:gd name="T0" fmla="*/ 0 w 1089"/>
                <a:gd name="T1" fmla="*/ 2265 h 2285"/>
                <a:gd name="T2" fmla="*/ 1030 w 1089"/>
                <a:gd name="T3" fmla="*/ 0 h 2285"/>
                <a:gd name="T4" fmla="*/ 1089 w 1089"/>
                <a:gd name="T5" fmla="*/ 0 h 2285"/>
                <a:gd name="T6" fmla="*/ 37 w 1089"/>
                <a:gd name="T7" fmla="*/ 2285 h 2285"/>
                <a:gd name="T8" fmla="*/ 0 w 1089"/>
                <a:gd name="T9" fmla="*/ 2265 h 2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2307" name="Rectangle 14"/>
            <p:cNvSpPr>
              <a:spLocks noChangeArrowheads="1"/>
            </p:cNvSpPr>
            <p:nvPr/>
          </p:nvSpPr>
          <p:spPr bwMode="auto">
            <a:xfrm>
              <a:off x="0" y="3919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4116" name="未知"/>
            <p:cNvSpPr>
              <a:spLocks/>
            </p:cNvSpPr>
            <p:nvPr/>
          </p:nvSpPr>
          <p:spPr bwMode="auto">
            <a:xfrm>
              <a:off x="1632" y="3965"/>
              <a:ext cx="1737" cy="382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7" name="未知"/>
            <p:cNvSpPr>
              <a:spLocks/>
            </p:cNvSpPr>
            <p:nvPr/>
          </p:nvSpPr>
          <p:spPr bwMode="auto">
            <a:xfrm>
              <a:off x="0" y="3965"/>
              <a:ext cx="1737" cy="381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8" name="未知"/>
            <p:cNvSpPr>
              <a:spLocks/>
            </p:cNvSpPr>
            <p:nvPr/>
          </p:nvSpPr>
          <p:spPr bwMode="auto">
            <a:xfrm>
              <a:off x="3744" y="3965"/>
              <a:ext cx="1739" cy="382"/>
            </a:xfrm>
            <a:custGeom>
              <a:avLst/>
              <a:gdLst>
                <a:gd name="T0" fmla="*/ 494 w 1739"/>
                <a:gd name="T1" fmla="*/ 0 h 4420"/>
                <a:gd name="T2" fmla="*/ 1739 w 1739"/>
                <a:gd name="T3" fmla="*/ 0 h 4420"/>
                <a:gd name="T4" fmla="*/ 524 w 1739"/>
                <a:gd name="T5" fmla="*/ 0 h 4420"/>
                <a:gd name="T6" fmla="*/ 0 w 1739"/>
                <a:gd name="T7" fmla="*/ 0 h 4420"/>
                <a:gd name="T8" fmla="*/ 494 w 1739"/>
                <a:gd name="T9" fmla="*/ 0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9" name="未知"/>
            <p:cNvSpPr>
              <a:spLocks/>
            </p:cNvSpPr>
            <p:nvPr/>
          </p:nvSpPr>
          <p:spPr bwMode="auto">
            <a:xfrm>
              <a:off x="1920" y="3965"/>
              <a:ext cx="2080" cy="381"/>
            </a:xfrm>
            <a:custGeom>
              <a:avLst/>
              <a:gdLst>
                <a:gd name="T0" fmla="*/ 0 w 2080"/>
                <a:gd name="T1" fmla="*/ 0 h 4338"/>
                <a:gd name="T2" fmla="*/ 1870 w 2080"/>
                <a:gd name="T3" fmla="*/ 0 h 4338"/>
                <a:gd name="T4" fmla="*/ 2080 w 2080"/>
                <a:gd name="T5" fmla="*/ 0 h 4338"/>
                <a:gd name="T6" fmla="*/ 1033 w 2080"/>
                <a:gd name="T7" fmla="*/ 0 h 4338"/>
                <a:gd name="T8" fmla="*/ 0 w 2080"/>
                <a:gd name="T9" fmla="*/ 0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12" name="Rectangle 19"/>
            <p:cNvSpPr>
              <a:spLocks noChangeArrowheads="1"/>
            </p:cNvSpPr>
            <p:nvPr/>
          </p:nvSpPr>
          <p:spPr bwMode="auto">
            <a:xfrm>
              <a:off x="0" y="3914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1044" name="未知"/>
            <p:cNvSpPr>
              <a:spLocks/>
            </p:cNvSpPr>
            <p:nvPr/>
          </p:nvSpPr>
          <p:spPr bwMode="auto">
            <a:xfrm>
              <a:off x="2583" y="3927"/>
              <a:ext cx="1036" cy="420"/>
            </a:xfrm>
            <a:custGeom>
              <a:avLst/>
              <a:gdLst>
                <a:gd name="T0" fmla="*/ 1027 w 1036"/>
                <a:gd name="T1" fmla="*/ 0 h 420"/>
                <a:gd name="T2" fmla="*/ 0 w 1036"/>
                <a:gd name="T3" fmla="*/ 417 h 420"/>
                <a:gd name="T4" fmla="*/ 24 w 1036"/>
                <a:gd name="T5" fmla="*/ 420 h 420"/>
                <a:gd name="T6" fmla="*/ 1036 w 1036"/>
                <a:gd name="T7" fmla="*/ 16 h 420"/>
                <a:gd name="T8" fmla="*/ 1027 w 1036"/>
                <a:gd name="T9" fmla="*/ 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45" name="未知"/>
            <p:cNvSpPr>
              <a:spLocks/>
            </p:cNvSpPr>
            <p:nvPr/>
          </p:nvSpPr>
          <p:spPr bwMode="auto">
            <a:xfrm rot="18897039" flipH="1">
              <a:off x="1486" y="3895"/>
              <a:ext cx="1060" cy="480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46" name="未知"/>
            <p:cNvSpPr>
              <a:spLocks/>
            </p:cNvSpPr>
            <p:nvPr/>
          </p:nvSpPr>
          <p:spPr bwMode="auto">
            <a:xfrm rot="18897039" flipH="1">
              <a:off x="766" y="3895"/>
              <a:ext cx="1060" cy="480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47" name="未知"/>
            <p:cNvSpPr>
              <a:spLocks/>
            </p:cNvSpPr>
            <p:nvPr/>
          </p:nvSpPr>
          <p:spPr bwMode="auto">
            <a:xfrm rot="18897039" flipH="1">
              <a:off x="25" y="3857"/>
              <a:ext cx="1034" cy="487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48" name="未知"/>
            <p:cNvSpPr>
              <a:spLocks/>
            </p:cNvSpPr>
            <p:nvPr/>
          </p:nvSpPr>
          <p:spPr bwMode="auto">
            <a:xfrm flipH="1" flipV="1">
              <a:off x="576" y="3919"/>
              <a:ext cx="3552" cy="432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49" name="未知"/>
            <p:cNvSpPr>
              <a:spLocks/>
            </p:cNvSpPr>
            <p:nvPr/>
          </p:nvSpPr>
          <p:spPr bwMode="auto">
            <a:xfrm flipH="1" flipV="1">
              <a:off x="240" y="3919"/>
              <a:ext cx="1536" cy="432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50" name="未知"/>
            <p:cNvSpPr>
              <a:spLocks/>
            </p:cNvSpPr>
            <p:nvPr/>
          </p:nvSpPr>
          <p:spPr bwMode="auto">
            <a:xfrm flipH="1" flipV="1">
              <a:off x="3036" y="3967"/>
              <a:ext cx="1332" cy="383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51" name="未知"/>
            <p:cNvSpPr>
              <a:spLocks/>
            </p:cNvSpPr>
            <p:nvPr/>
          </p:nvSpPr>
          <p:spPr bwMode="auto">
            <a:xfrm flipH="1" flipV="1">
              <a:off x="3984" y="3919"/>
              <a:ext cx="1536" cy="432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52" name="未知"/>
            <p:cNvSpPr>
              <a:spLocks/>
            </p:cNvSpPr>
            <p:nvPr/>
          </p:nvSpPr>
          <p:spPr bwMode="auto">
            <a:xfrm flipH="1" flipV="1">
              <a:off x="3456" y="3919"/>
              <a:ext cx="2304" cy="432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53" name="Rectangle 29"/>
            <p:cNvSpPr>
              <a:spLocks noChangeArrowheads="1"/>
            </p:cNvSpPr>
            <p:nvPr/>
          </p:nvSpPr>
          <p:spPr bwMode="auto">
            <a:xfrm>
              <a:off x="0" y="3940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054" name="Rectangle 30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800100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100" name="Rectangle 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56" name="Rectangle 3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2788" y="631348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40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57" name="Rectangle 3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51188" y="631348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58" name="Rectangle 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0188" y="631348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fld id="{2131C375-40A8-46CB-A7CA-030146F15D4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7004" r:id="rId1"/>
    <p:sldLayoutId id="2147487005" r:id="rId2"/>
    <p:sldLayoutId id="2147487006" r:id="rId3"/>
    <p:sldLayoutId id="2147487007" r:id="rId4"/>
    <p:sldLayoutId id="2147487008" r:id="rId5"/>
    <p:sldLayoutId id="2147487009" r:id="rId6"/>
    <p:sldLayoutId id="2147487010" r:id="rId7"/>
    <p:sldLayoutId id="2147487011" r:id="rId8"/>
    <p:sldLayoutId id="2147487012" r:id="rId9"/>
    <p:sldLayoutId id="2147487013" r:id="rId10"/>
    <p:sldLayoutId id="2147487014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anose="020B0A0402010202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anose="020B0A0402010202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anose="020B0A0402010202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anose="020B0A0402010202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anose="020B0A0402010202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anose="020B0A0402010202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anose="020B0A0402010202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anose="020B0A040201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Ø"/>
        <a:defRPr sz="32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l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l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49"/>
          <p:cNvGrpSpPr>
            <a:grpSpLocks/>
          </p:cNvGrpSpPr>
          <p:nvPr/>
        </p:nvGrpSpPr>
        <p:grpSpPr bwMode="auto">
          <a:xfrm>
            <a:off x="0" y="0"/>
            <a:ext cx="9144000" cy="7405688"/>
            <a:chOff x="0" y="-9"/>
            <a:chExt cx="5760" cy="4665"/>
          </a:xfrm>
        </p:grpSpPr>
        <p:sp>
          <p:nvSpPr>
            <p:cNvPr id="5128" name="Freeform 8"/>
            <p:cNvSpPr>
              <a:spLocks/>
            </p:cNvSpPr>
            <p:nvPr/>
          </p:nvSpPr>
          <p:spPr bwMode="hidden">
            <a:xfrm>
              <a:off x="1632" y="-5"/>
              <a:ext cx="1737" cy="4333"/>
            </a:xfrm>
            <a:custGeom>
              <a:avLst/>
              <a:gdLst>
                <a:gd name="T0" fmla="*/ 494 w 1737"/>
                <a:gd name="T1" fmla="*/ 4519 h 4320"/>
                <a:gd name="T2" fmla="*/ 1737 w 1737"/>
                <a:gd name="T3" fmla="*/ 4531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519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9" name="Freeform 9"/>
            <p:cNvSpPr>
              <a:spLocks/>
            </p:cNvSpPr>
            <p:nvPr/>
          </p:nvSpPr>
          <p:spPr bwMode="hidden">
            <a:xfrm>
              <a:off x="0" y="-7"/>
              <a:ext cx="1737" cy="4329"/>
            </a:xfrm>
            <a:custGeom>
              <a:avLst/>
              <a:gdLst>
                <a:gd name="T0" fmla="*/ 494 w 1737"/>
                <a:gd name="T1" fmla="*/ 4453 h 4320"/>
                <a:gd name="T2" fmla="*/ 1737 w 1737"/>
                <a:gd name="T3" fmla="*/ 4464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453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0" name="Freeform 10"/>
            <p:cNvSpPr>
              <a:spLocks/>
            </p:cNvSpPr>
            <p:nvPr/>
          </p:nvSpPr>
          <p:spPr bwMode="hidden">
            <a:xfrm>
              <a:off x="3744" y="-4"/>
              <a:ext cx="1739" cy="4330"/>
            </a:xfrm>
            <a:custGeom>
              <a:avLst/>
              <a:gdLst>
                <a:gd name="T0" fmla="*/ 494 w 1739"/>
                <a:gd name="T1" fmla="*/ 3177 h 4420"/>
                <a:gd name="T2" fmla="*/ 1739 w 1739"/>
                <a:gd name="T3" fmla="*/ 3181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3177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1" name="Freeform 11"/>
            <p:cNvSpPr>
              <a:spLocks/>
            </p:cNvSpPr>
            <p:nvPr/>
          </p:nvSpPr>
          <p:spPr bwMode="hidden">
            <a:xfrm>
              <a:off x="1920" y="-9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118 h 4338"/>
                <a:gd name="T4" fmla="*/ 2080 w 2080"/>
                <a:gd name="T5" fmla="*/ 4118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hidden">
            <a:xfrm>
              <a:off x="117" y="97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hidden">
            <a:xfrm rot="2702961" flipH="1">
              <a:off x="810" y="766"/>
              <a:ext cx="2544" cy="1008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hidden">
            <a:xfrm>
              <a:off x="83" y="49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44" name="Freeform 20"/>
            <p:cNvSpPr>
              <a:spLocks/>
            </p:cNvSpPr>
            <p:nvPr userDrawn="1"/>
          </p:nvSpPr>
          <p:spPr bwMode="hidden">
            <a:xfrm rot="-2895842">
              <a:off x="-984" y="1041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hidden">
            <a:xfrm rot="-2305141">
              <a:off x="1331" y="913"/>
              <a:ext cx="3594" cy="1735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hidden">
            <a:xfrm rot="2084418" flipH="1">
              <a:off x="1859" y="865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hidden">
            <a:xfrm>
              <a:off x="4250" y="-7"/>
              <a:ext cx="1089" cy="2285"/>
            </a:xfrm>
            <a:custGeom>
              <a:avLst/>
              <a:gdLst/>
              <a:ahLst/>
              <a:cxnLst>
                <a:cxn ang="0">
                  <a:pos x="0" y="2265"/>
                </a:cxn>
                <a:cxn ang="0">
                  <a:pos x="1030" y="0"/>
                </a:cxn>
                <a:cxn ang="0">
                  <a:pos x="1089" y="0"/>
                </a:cxn>
                <a:cxn ang="0">
                  <a:pos x="37" y="2285"/>
                </a:cxn>
                <a:cxn ang="0">
                  <a:pos x="0" y="2265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" name="Rectangle 25"/>
            <p:cNvSpPr>
              <a:spLocks noChangeArrowheads="1"/>
            </p:cNvSpPr>
            <p:nvPr/>
          </p:nvSpPr>
          <p:spPr bwMode="hidden">
            <a:xfrm>
              <a:off x="0" y="3910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5140" name="Freeform 27"/>
            <p:cNvSpPr>
              <a:spLocks/>
            </p:cNvSpPr>
            <p:nvPr/>
          </p:nvSpPr>
          <p:spPr bwMode="hidden">
            <a:xfrm>
              <a:off x="1632" y="3956"/>
              <a:ext cx="1737" cy="382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1" name="Freeform 28"/>
            <p:cNvSpPr>
              <a:spLocks/>
            </p:cNvSpPr>
            <p:nvPr/>
          </p:nvSpPr>
          <p:spPr bwMode="hidden">
            <a:xfrm>
              <a:off x="0" y="3956"/>
              <a:ext cx="1737" cy="381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2" name="Freeform 29"/>
            <p:cNvSpPr>
              <a:spLocks/>
            </p:cNvSpPr>
            <p:nvPr/>
          </p:nvSpPr>
          <p:spPr bwMode="hidden">
            <a:xfrm>
              <a:off x="3744" y="3956"/>
              <a:ext cx="1739" cy="382"/>
            </a:xfrm>
            <a:custGeom>
              <a:avLst/>
              <a:gdLst>
                <a:gd name="T0" fmla="*/ 494 w 1739"/>
                <a:gd name="T1" fmla="*/ 0 h 4420"/>
                <a:gd name="T2" fmla="*/ 1739 w 1739"/>
                <a:gd name="T3" fmla="*/ 0 h 4420"/>
                <a:gd name="T4" fmla="*/ 524 w 1739"/>
                <a:gd name="T5" fmla="*/ 0 h 4420"/>
                <a:gd name="T6" fmla="*/ 0 w 1739"/>
                <a:gd name="T7" fmla="*/ 0 h 4420"/>
                <a:gd name="T8" fmla="*/ 494 w 1739"/>
                <a:gd name="T9" fmla="*/ 0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3" name="Freeform 30"/>
            <p:cNvSpPr>
              <a:spLocks/>
            </p:cNvSpPr>
            <p:nvPr/>
          </p:nvSpPr>
          <p:spPr bwMode="hidden">
            <a:xfrm>
              <a:off x="1920" y="3956"/>
              <a:ext cx="2080" cy="381"/>
            </a:xfrm>
            <a:custGeom>
              <a:avLst/>
              <a:gdLst>
                <a:gd name="T0" fmla="*/ 0 w 2080"/>
                <a:gd name="T1" fmla="*/ 0 h 4338"/>
                <a:gd name="T2" fmla="*/ 1870 w 2080"/>
                <a:gd name="T3" fmla="*/ 0 h 4338"/>
                <a:gd name="T4" fmla="*/ 2080 w 2080"/>
                <a:gd name="T5" fmla="*/ 0 h 4338"/>
                <a:gd name="T6" fmla="*/ 1033 w 2080"/>
                <a:gd name="T7" fmla="*/ 0 h 4338"/>
                <a:gd name="T8" fmla="*/ 0 w 2080"/>
                <a:gd name="T9" fmla="*/ 0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8" name="Rectangle 34"/>
            <p:cNvSpPr>
              <a:spLocks noChangeArrowheads="1"/>
            </p:cNvSpPr>
            <p:nvPr/>
          </p:nvSpPr>
          <p:spPr bwMode="hidden">
            <a:xfrm>
              <a:off x="0" y="3905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1059" name="Freeform 35"/>
            <p:cNvSpPr>
              <a:spLocks/>
            </p:cNvSpPr>
            <p:nvPr/>
          </p:nvSpPr>
          <p:spPr bwMode="hidden">
            <a:xfrm>
              <a:off x="2583" y="3918"/>
              <a:ext cx="1036" cy="420"/>
            </a:xfrm>
            <a:custGeom>
              <a:avLst/>
              <a:gdLst/>
              <a:ahLst/>
              <a:cxnLst>
                <a:cxn ang="0">
                  <a:pos x="1027" y="0"/>
                </a:cxn>
                <a:cxn ang="0">
                  <a:pos x="0" y="417"/>
                </a:cxn>
                <a:cxn ang="0">
                  <a:pos x="24" y="420"/>
                </a:cxn>
                <a:cxn ang="0">
                  <a:pos x="1036" y="16"/>
                </a:cxn>
                <a:cxn ang="0">
                  <a:pos x="1027" y="0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60" name="Freeform 36"/>
            <p:cNvSpPr>
              <a:spLocks/>
            </p:cNvSpPr>
            <p:nvPr/>
          </p:nvSpPr>
          <p:spPr bwMode="hidden">
            <a:xfrm rot="18897039" flipH="1">
              <a:off x="1486" y="3886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61" name="Freeform 37"/>
            <p:cNvSpPr>
              <a:spLocks/>
            </p:cNvSpPr>
            <p:nvPr/>
          </p:nvSpPr>
          <p:spPr bwMode="hidden">
            <a:xfrm rot="18897039" flipH="1">
              <a:off x="766" y="3886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62" name="Freeform 38"/>
            <p:cNvSpPr>
              <a:spLocks/>
            </p:cNvSpPr>
            <p:nvPr/>
          </p:nvSpPr>
          <p:spPr bwMode="hidden">
            <a:xfrm rot="18897039" flipH="1">
              <a:off x="31" y="3854"/>
              <a:ext cx="1034" cy="487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63" name="Freeform 39"/>
            <p:cNvSpPr>
              <a:spLocks/>
            </p:cNvSpPr>
            <p:nvPr/>
          </p:nvSpPr>
          <p:spPr bwMode="hidden">
            <a:xfrm flipH="1" flipV="1">
              <a:off x="576" y="3910"/>
              <a:ext cx="3552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64" name="Freeform 40"/>
            <p:cNvSpPr>
              <a:spLocks/>
            </p:cNvSpPr>
            <p:nvPr/>
          </p:nvSpPr>
          <p:spPr bwMode="hidden">
            <a:xfrm flipH="1" flipV="1">
              <a:off x="240" y="3910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65" name="Freeform 41"/>
            <p:cNvSpPr>
              <a:spLocks/>
            </p:cNvSpPr>
            <p:nvPr/>
          </p:nvSpPr>
          <p:spPr bwMode="hidden">
            <a:xfrm flipH="1" flipV="1">
              <a:off x="3036" y="3958"/>
              <a:ext cx="1332" cy="383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66" name="Freeform 42"/>
            <p:cNvSpPr>
              <a:spLocks/>
            </p:cNvSpPr>
            <p:nvPr/>
          </p:nvSpPr>
          <p:spPr bwMode="hidden">
            <a:xfrm flipH="1" flipV="1">
              <a:off x="3984" y="3910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67" name="Freeform 43"/>
            <p:cNvSpPr>
              <a:spLocks/>
            </p:cNvSpPr>
            <p:nvPr/>
          </p:nvSpPr>
          <p:spPr bwMode="hidden">
            <a:xfrm flipH="1" flipV="1">
              <a:off x="3456" y="3910"/>
              <a:ext cx="2304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68" name="Rectangle 44"/>
            <p:cNvSpPr>
              <a:spLocks noChangeArrowheads="1"/>
            </p:cNvSpPr>
            <p:nvPr/>
          </p:nvSpPr>
          <p:spPr bwMode="hidden">
            <a:xfrm>
              <a:off x="0" y="3931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8001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27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kumimoji="0" sz="140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51188" y="631348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01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D749DD7-11DC-4611-85CC-8BDC4D75EE8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7015" r:id="rId1"/>
    <p:sldLayoutId id="2147486970" r:id="rId2"/>
    <p:sldLayoutId id="2147486971" r:id="rId3"/>
    <p:sldLayoutId id="2147486972" r:id="rId4"/>
    <p:sldLayoutId id="2147486973" r:id="rId5"/>
    <p:sldLayoutId id="2147486974" r:id="rId6"/>
    <p:sldLayoutId id="2147486975" r:id="rId7"/>
    <p:sldLayoutId id="2147486976" r:id="rId8"/>
    <p:sldLayoutId id="2147486977" r:id="rId9"/>
    <p:sldLayoutId id="2147486978" r:id="rId10"/>
    <p:sldLayoutId id="214748697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Ø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kumimoji="1"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l"/>
        <a:defRPr kumimoji="1"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49"/>
          <p:cNvGrpSpPr>
            <a:grpSpLocks/>
          </p:cNvGrpSpPr>
          <p:nvPr/>
        </p:nvGrpSpPr>
        <p:grpSpPr bwMode="auto">
          <a:xfrm>
            <a:off x="0" y="0"/>
            <a:ext cx="9144000" cy="7405688"/>
            <a:chOff x="0" y="-9"/>
            <a:chExt cx="5760" cy="4665"/>
          </a:xfrm>
        </p:grpSpPr>
        <p:sp>
          <p:nvSpPr>
            <p:cNvPr id="6152" name="Freeform 8"/>
            <p:cNvSpPr>
              <a:spLocks/>
            </p:cNvSpPr>
            <p:nvPr/>
          </p:nvSpPr>
          <p:spPr bwMode="hidden">
            <a:xfrm>
              <a:off x="1632" y="-5"/>
              <a:ext cx="1737" cy="4333"/>
            </a:xfrm>
            <a:custGeom>
              <a:avLst/>
              <a:gdLst>
                <a:gd name="T0" fmla="*/ 494 w 1737"/>
                <a:gd name="T1" fmla="*/ 4452 h 4320"/>
                <a:gd name="T2" fmla="*/ 1737 w 1737"/>
                <a:gd name="T3" fmla="*/ 4463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452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3" name="Freeform 9"/>
            <p:cNvSpPr>
              <a:spLocks/>
            </p:cNvSpPr>
            <p:nvPr/>
          </p:nvSpPr>
          <p:spPr bwMode="hidden">
            <a:xfrm>
              <a:off x="0" y="-7"/>
              <a:ext cx="1737" cy="4329"/>
            </a:xfrm>
            <a:custGeom>
              <a:avLst/>
              <a:gdLst>
                <a:gd name="T0" fmla="*/ 494 w 1737"/>
                <a:gd name="T1" fmla="*/ 4408 h 4320"/>
                <a:gd name="T2" fmla="*/ 1737 w 1737"/>
                <a:gd name="T3" fmla="*/ 4419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408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4" name="Freeform 10"/>
            <p:cNvSpPr>
              <a:spLocks/>
            </p:cNvSpPr>
            <p:nvPr/>
          </p:nvSpPr>
          <p:spPr bwMode="hidden">
            <a:xfrm>
              <a:off x="3744" y="-4"/>
              <a:ext cx="1739" cy="4330"/>
            </a:xfrm>
            <a:custGeom>
              <a:avLst/>
              <a:gdLst>
                <a:gd name="T0" fmla="*/ 494 w 1739"/>
                <a:gd name="T1" fmla="*/ 3521 h 4420"/>
                <a:gd name="T2" fmla="*/ 1739 w 1739"/>
                <a:gd name="T3" fmla="*/ 3525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3521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5" name="Freeform 11"/>
            <p:cNvSpPr>
              <a:spLocks/>
            </p:cNvSpPr>
            <p:nvPr/>
          </p:nvSpPr>
          <p:spPr bwMode="hidden">
            <a:xfrm>
              <a:off x="1920" y="-9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184 h 4338"/>
                <a:gd name="T4" fmla="*/ 2080 w 2080"/>
                <a:gd name="T5" fmla="*/ 4184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hidden">
            <a:xfrm>
              <a:off x="117" y="97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hidden">
            <a:xfrm rot="2702961" flipH="1">
              <a:off x="810" y="766"/>
              <a:ext cx="2544" cy="1008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hidden">
            <a:xfrm>
              <a:off x="83" y="49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44" name="Freeform 20"/>
            <p:cNvSpPr>
              <a:spLocks/>
            </p:cNvSpPr>
            <p:nvPr userDrawn="1"/>
          </p:nvSpPr>
          <p:spPr bwMode="hidden">
            <a:xfrm rot="-2895842">
              <a:off x="-984" y="1041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hidden">
            <a:xfrm rot="-2305141">
              <a:off x="1331" y="913"/>
              <a:ext cx="3594" cy="1735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hidden">
            <a:xfrm rot="2084418" flipH="1">
              <a:off x="1859" y="865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hidden">
            <a:xfrm>
              <a:off x="4250" y="-7"/>
              <a:ext cx="1089" cy="2285"/>
            </a:xfrm>
            <a:custGeom>
              <a:avLst/>
              <a:gdLst/>
              <a:ahLst/>
              <a:cxnLst>
                <a:cxn ang="0">
                  <a:pos x="0" y="2265"/>
                </a:cxn>
                <a:cxn ang="0">
                  <a:pos x="1030" y="0"/>
                </a:cxn>
                <a:cxn ang="0">
                  <a:pos x="1089" y="0"/>
                </a:cxn>
                <a:cxn ang="0">
                  <a:pos x="37" y="2285"/>
                </a:cxn>
                <a:cxn ang="0">
                  <a:pos x="0" y="2265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2307" name="Rectangle 25"/>
            <p:cNvSpPr>
              <a:spLocks noChangeArrowheads="1"/>
            </p:cNvSpPr>
            <p:nvPr/>
          </p:nvSpPr>
          <p:spPr bwMode="hidden">
            <a:xfrm>
              <a:off x="0" y="3910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kumimoji="1"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6164" name="Freeform 27"/>
            <p:cNvSpPr>
              <a:spLocks/>
            </p:cNvSpPr>
            <p:nvPr/>
          </p:nvSpPr>
          <p:spPr bwMode="hidden">
            <a:xfrm>
              <a:off x="1632" y="3956"/>
              <a:ext cx="1737" cy="382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5" name="Freeform 28"/>
            <p:cNvSpPr>
              <a:spLocks/>
            </p:cNvSpPr>
            <p:nvPr/>
          </p:nvSpPr>
          <p:spPr bwMode="hidden">
            <a:xfrm>
              <a:off x="0" y="3956"/>
              <a:ext cx="1737" cy="381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6" name="Freeform 29"/>
            <p:cNvSpPr>
              <a:spLocks/>
            </p:cNvSpPr>
            <p:nvPr/>
          </p:nvSpPr>
          <p:spPr bwMode="hidden">
            <a:xfrm>
              <a:off x="3744" y="3956"/>
              <a:ext cx="1739" cy="382"/>
            </a:xfrm>
            <a:custGeom>
              <a:avLst/>
              <a:gdLst>
                <a:gd name="T0" fmla="*/ 494 w 1739"/>
                <a:gd name="T1" fmla="*/ 0 h 4420"/>
                <a:gd name="T2" fmla="*/ 1739 w 1739"/>
                <a:gd name="T3" fmla="*/ 0 h 4420"/>
                <a:gd name="T4" fmla="*/ 524 w 1739"/>
                <a:gd name="T5" fmla="*/ 0 h 4420"/>
                <a:gd name="T6" fmla="*/ 0 w 1739"/>
                <a:gd name="T7" fmla="*/ 0 h 4420"/>
                <a:gd name="T8" fmla="*/ 494 w 1739"/>
                <a:gd name="T9" fmla="*/ 0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7" name="Freeform 30"/>
            <p:cNvSpPr>
              <a:spLocks/>
            </p:cNvSpPr>
            <p:nvPr/>
          </p:nvSpPr>
          <p:spPr bwMode="hidden">
            <a:xfrm>
              <a:off x="1920" y="3956"/>
              <a:ext cx="2080" cy="381"/>
            </a:xfrm>
            <a:custGeom>
              <a:avLst/>
              <a:gdLst>
                <a:gd name="T0" fmla="*/ 0 w 2080"/>
                <a:gd name="T1" fmla="*/ 0 h 4338"/>
                <a:gd name="T2" fmla="*/ 1870 w 2080"/>
                <a:gd name="T3" fmla="*/ 0 h 4338"/>
                <a:gd name="T4" fmla="*/ 2080 w 2080"/>
                <a:gd name="T5" fmla="*/ 0 h 4338"/>
                <a:gd name="T6" fmla="*/ 1033 w 2080"/>
                <a:gd name="T7" fmla="*/ 0 h 4338"/>
                <a:gd name="T8" fmla="*/ 0 w 2080"/>
                <a:gd name="T9" fmla="*/ 0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12" name="Rectangle 34"/>
            <p:cNvSpPr>
              <a:spLocks noChangeArrowheads="1"/>
            </p:cNvSpPr>
            <p:nvPr/>
          </p:nvSpPr>
          <p:spPr bwMode="hidden">
            <a:xfrm>
              <a:off x="0" y="3905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kumimoji="1"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1059" name="Freeform 35"/>
            <p:cNvSpPr>
              <a:spLocks/>
            </p:cNvSpPr>
            <p:nvPr/>
          </p:nvSpPr>
          <p:spPr bwMode="hidden">
            <a:xfrm>
              <a:off x="2583" y="3918"/>
              <a:ext cx="1036" cy="420"/>
            </a:xfrm>
            <a:custGeom>
              <a:avLst/>
              <a:gdLst/>
              <a:ahLst/>
              <a:cxnLst>
                <a:cxn ang="0">
                  <a:pos x="1027" y="0"/>
                </a:cxn>
                <a:cxn ang="0">
                  <a:pos x="0" y="417"/>
                </a:cxn>
                <a:cxn ang="0">
                  <a:pos x="24" y="420"/>
                </a:cxn>
                <a:cxn ang="0">
                  <a:pos x="1036" y="16"/>
                </a:cxn>
                <a:cxn ang="0">
                  <a:pos x="1027" y="0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60" name="Freeform 36"/>
            <p:cNvSpPr>
              <a:spLocks/>
            </p:cNvSpPr>
            <p:nvPr/>
          </p:nvSpPr>
          <p:spPr bwMode="hidden">
            <a:xfrm rot="18897039" flipH="1">
              <a:off x="1486" y="3886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61" name="Freeform 37"/>
            <p:cNvSpPr>
              <a:spLocks/>
            </p:cNvSpPr>
            <p:nvPr/>
          </p:nvSpPr>
          <p:spPr bwMode="hidden">
            <a:xfrm rot="18897039" flipH="1">
              <a:off x="766" y="3886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62" name="Freeform 38"/>
            <p:cNvSpPr>
              <a:spLocks/>
            </p:cNvSpPr>
            <p:nvPr/>
          </p:nvSpPr>
          <p:spPr bwMode="hidden">
            <a:xfrm rot="18897039" flipH="1">
              <a:off x="31" y="3854"/>
              <a:ext cx="1034" cy="487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63" name="Freeform 39"/>
            <p:cNvSpPr>
              <a:spLocks/>
            </p:cNvSpPr>
            <p:nvPr/>
          </p:nvSpPr>
          <p:spPr bwMode="hidden">
            <a:xfrm flipH="1" flipV="1">
              <a:off x="576" y="3910"/>
              <a:ext cx="3552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64" name="Freeform 40"/>
            <p:cNvSpPr>
              <a:spLocks/>
            </p:cNvSpPr>
            <p:nvPr/>
          </p:nvSpPr>
          <p:spPr bwMode="hidden">
            <a:xfrm flipH="1" flipV="1">
              <a:off x="240" y="3910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65" name="Freeform 41"/>
            <p:cNvSpPr>
              <a:spLocks/>
            </p:cNvSpPr>
            <p:nvPr/>
          </p:nvSpPr>
          <p:spPr bwMode="hidden">
            <a:xfrm flipH="1" flipV="1">
              <a:off x="3036" y="3958"/>
              <a:ext cx="1332" cy="383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66" name="Freeform 42"/>
            <p:cNvSpPr>
              <a:spLocks/>
            </p:cNvSpPr>
            <p:nvPr/>
          </p:nvSpPr>
          <p:spPr bwMode="hidden">
            <a:xfrm flipH="1" flipV="1">
              <a:off x="3984" y="3910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67" name="Freeform 43"/>
            <p:cNvSpPr>
              <a:spLocks/>
            </p:cNvSpPr>
            <p:nvPr/>
          </p:nvSpPr>
          <p:spPr bwMode="hidden">
            <a:xfrm flipH="1" flipV="1">
              <a:off x="3456" y="3910"/>
              <a:ext cx="2304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68" name="Rectangle 44"/>
            <p:cNvSpPr>
              <a:spLocks noChangeArrowheads="1"/>
            </p:cNvSpPr>
            <p:nvPr/>
          </p:nvSpPr>
          <p:spPr bwMode="hidden">
            <a:xfrm>
              <a:off x="0" y="3931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8001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27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kumimoji="0" sz="140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51188" y="631348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01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85303E9-F4EC-462D-AA8C-4AB5B04D5C2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7016" r:id="rId1"/>
    <p:sldLayoutId id="2147487017" r:id="rId2"/>
    <p:sldLayoutId id="2147487018" r:id="rId3"/>
    <p:sldLayoutId id="2147487019" r:id="rId4"/>
    <p:sldLayoutId id="2147487020" r:id="rId5"/>
    <p:sldLayoutId id="2147487021" r:id="rId6"/>
    <p:sldLayoutId id="2147487022" r:id="rId7"/>
    <p:sldLayoutId id="2147487023" r:id="rId8"/>
    <p:sldLayoutId id="2147487024" r:id="rId9"/>
    <p:sldLayoutId id="2147487025" r:id="rId10"/>
    <p:sldLayoutId id="2147487026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Ø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kumimoji="1"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l"/>
        <a:defRPr kumimoji="1"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Group 49"/>
          <p:cNvGrpSpPr>
            <a:grpSpLocks/>
          </p:cNvGrpSpPr>
          <p:nvPr/>
        </p:nvGrpSpPr>
        <p:grpSpPr bwMode="auto">
          <a:xfrm>
            <a:off x="0" y="0"/>
            <a:ext cx="9144000" cy="7405688"/>
            <a:chOff x="0" y="-9"/>
            <a:chExt cx="5760" cy="4665"/>
          </a:xfrm>
        </p:grpSpPr>
        <p:sp>
          <p:nvSpPr>
            <p:cNvPr id="7176" name="Freeform 8"/>
            <p:cNvSpPr>
              <a:spLocks/>
            </p:cNvSpPr>
            <p:nvPr/>
          </p:nvSpPr>
          <p:spPr bwMode="hidden">
            <a:xfrm>
              <a:off x="1632" y="-5"/>
              <a:ext cx="1737" cy="4333"/>
            </a:xfrm>
            <a:custGeom>
              <a:avLst/>
              <a:gdLst>
                <a:gd name="T0" fmla="*/ 494 w 1737"/>
                <a:gd name="T1" fmla="*/ 4452 h 4320"/>
                <a:gd name="T2" fmla="*/ 1737 w 1737"/>
                <a:gd name="T3" fmla="*/ 4463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452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7" name="Freeform 9"/>
            <p:cNvSpPr>
              <a:spLocks/>
            </p:cNvSpPr>
            <p:nvPr/>
          </p:nvSpPr>
          <p:spPr bwMode="hidden">
            <a:xfrm>
              <a:off x="0" y="-7"/>
              <a:ext cx="1737" cy="4329"/>
            </a:xfrm>
            <a:custGeom>
              <a:avLst/>
              <a:gdLst>
                <a:gd name="T0" fmla="*/ 494 w 1737"/>
                <a:gd name="T1" fmla="*/ 4408 h 4320"/>
                <a:gd name="T2" fmla="*/ 1737 w 1737"/>
                <a:gd name="T3" fmla="*/ 4419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408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8" name="Freeform 10"/>
            <p:cNvSpPr>
              <a:spLocks/>
            </p:cNvSpPr>
            <p:nvPr/>
          </p:nvSpPr>
          <p:spPr bwMode="hidden">
            <a:xfrm>
              <a:off x="3744" y="-4"/>
              <a:ext cx="1739" cy="4330"/>
            </a:xfrm>
            <a:custGeom>
              <a:avLst/>
              <a:gdLst>
                <a:gd name="T0" fmla="*/ 494 w 1739"/>
                <a:gd name="T1" fmla="*/ 3521 h 4420"/>
                <a:gd name="T2" fmla="*/ 1739 w 1739"/>
                <a:gd name="T3" fmla="*/ 3525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3521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9" name="Freeform 11"/>
            <p:cNvSpPr>
              <a:spLocks/>
            </p:cNvSpPr>
            <p:nvPr/>
          </p:nvSpPr>
          <p:spPr bwMode="hidden">
            <a:xfrm>
              <a:off x="1920" y="-9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184 h 4338"/>
                <a:gd name="T4" fmla="*/ 2080 w 2080"/>
                <a:gd name="T5" fmla="*/ 4184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hidden">
            <a:xfrm>
              <a:off x="117" y="97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hidden">
            <a:xfrm rot="2702961" flipH="1">
              <a:off x="810" y="766"/>
              <a:ext cx="2544" cy="1008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hidden">
            <a:xfrm>
              <a:off x="83" y="49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44" name="Freeform 20"/>
            <p:cNvSpPr>
              <a:spLocks/>
            </p:cNvSpPr>
            <p:nvPr userDrawn="1"/>
          </p:nvSpPr>
          <p:spPr bwMode="hidden">
            <a:xfrm rot="-2895842">
              <a:off x="-984" y="1041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hidden">
            <a:xfrm rot="-2305141">
              <a:off x="1331" y="913"/>
              <a:ext cx="3594" cy="1735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hidden">
            <a:xfrm rot="2084418" flipH="1">
              <a:off x="1859" y="865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hidden">
            <a:xfrm>
              <a:off x="4250" y="-7"/>
              <a:ext cx="1089" cy="2285"/>
            </a:xfrm>
            <a:custGeom>
              <a:avLst/>
              <a:gdLst/>
              <a:ahLst/>
              <a:cxnLst>
                <a:cxn ang="0">
                  <a:pos x="0" y="2265"/>
                </a:cxn>
                <a:cxn ang="0">
                  <a:pos x="1030" y="0"/>
                </a:cxn>
                <a:cxn ang="0">
                  <a:pos x="1089" y="0"/>
                </a:cxn>
                <a:cxn ang="0">
                  <a:pos x="37" y="2285"/>
                </a:cxn>
                <a:cxn ang="0">
                  <a:pos x="0" y="2265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3331" name="Rectangle 25"/>
            <p:cNvSpPr>
              <a:spLocks noChangeArrowheads="1"/>
            </p:cNvSpPr>
            <p:nvPr/>
          </p:nvSpPr>
          <p:spPr bwMode="hidden">
            <a:xfrm>
              <a:off x="0" y="3910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kumimoji="1"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7188" name="Freeform 27"/>
            <p:cNvSpPr>
              <a:spLocks/>
            </p:cNvSpPr>
            <p:nvPr/>
          </p:nvSpPr>
          <p:spPr bwMode="hidden">
            <a:xfrm>
              <a:off x="1632" y="3956"/>
              <a:ext cx="1737" cy="382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9" name="Freeform 28"/>
            <p:cNvSpPr>
              <a:spLocks/>
            </p:cNvSpPr>
            <p:nvPr/>
          </p:nvSpPr>
          <p:spPr bwMode="hidden">
            <a:xfrm>
              <a:off x="0" y="3956"/>
              <a:ext cx="1737" cy="381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90" name="Freeform 29"/>
            <p:cNvSpPr>
              <a:spLocks/>
            </p:cNvSpPr>
            <p:nvPr/>
          </p:nvSpPr>
          <p:spPr bwMode="hidden">
            <a:xfrm>
              <a:off x="3744" y="3956"/>
              <a:ext cx="1739" cy="382"/>
            </a:xfrm>
            <a:custGeom>
              <a:avLst/>
              <a:gdLst>
                <a:gd name="T0" fmla="*/ 494 w 1739"/>
                <a:gd name="T1" fmla="*/ 0 h 4420"/>
                <a:gd name="T2" fmla="*/ 1739 w 1739"/>
                <a:gd name="T3" fmla="*/ 0 h 4420"/>
                <a:gd name="T4" fmla="*/ 524 w 1739"/>
                <a:gd name="T5" fmla="*/ 0 h 4420"/>
                <a:gd name="T6" fmla="*/ 0 w 1739"/>
                <a:gd name="T7" fmla="*/ 0 h 4420"/>
                <a:gd name="T8" fmla="*/ 494 w 1739"/>
                <a:gd name="T9" fmla="*/ 0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91" name="Freeform 30"/>
            <p:cNvSpPr>
              <a:spLocks/>
            </p:cNvSpPr>
            <p:nvPr/>
          </p:nvSpPr>
          <p:spPr bwMode="hidden">
            <a:xfrm>
              <a:off x="1920" y="3956"/>
              <a:ext cx="2080" cy="381"/>
            </a:xfrm>
            <a:custGeom>
              <a:avLst/>
              <a:gdLst>
                <a:gd name="T0" fmla="*/ 0 w 2080"/>
                <a:gd name="T1" fmla="*/ 0 h 4338"/>
                <a:gd name="T2" fmla="*/ 1870 w 2080"/>
                <a:gd name="T3" fmla="*/ 0 h 4338"/>
                <a:gd name="T4" fmla="*/ 2080 w 2080"/>
                <a:gd name="T5" fmla="*/ 0 h 4338"/>
                <a:gd name="T6" fmla="*/ 1033 w 2080"/>
                <a:gd name="T7" fmla="*/ 0 h 4338"/>
                <a:gd name="T8" fmla="*/ 0 w 2080"/>
                <a:gd name="T9" fmla="*/ 0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6" name="Rectangle 34"/>
            <p:cNvSpPr>
              <a:spLocks noChangeArrowheads="1"/>
            </p:cNvSpPr>
            <p:nvPr/>
          </p:nvSpPr>
          <p:spPr bwMode="hidden">
            <a:xfrm>
              <a:off x="0" y="3905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kumimoji="1"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1059" name="Freeform 35"/>
            <p:cNvSpPr>
              <a:spLocks/>
            </p:cNvSpPr>
            <p:nvPr/>
          </p:nvSpPr>
          <p:spPr bwMode="hidden">
            <a:xfrm>
              <a:off x="2583" y="3918"/>
              <a:ext cx="1036" cy="420"/>
            </a:xfrm>
            <a:custGeom>
              <a:avLst/>
              <a:gdLst/>
              <a:ahLst/>
              <a:cxnLst>
                <a:cxn ang="0">
                  <a:pos x="1027" y="0"/>
                </a:cxn>
                <a:cxn ang="0">
                  <a:pos x="0" y="417"/>
                </a:cxn>
                <a:cxn ang="0">
                  <a:pos x="24" y="420"/>
                </a:cxn>
                <a:cxn ang="0">
                  <a:pos x="1036" y="16"/>
                </a:cxn>
                <a:cxn ang="0">
                  <a:pos x="1027" y="0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60" name="Freeform 36"/>
            <p:cNvSpPr>
              <a:spLocks/>
            </p:cNvSpPr>
            <p:nvPr/>
          </p:nvSpPr>
          <p:spPr bwMode="hidden">
            <a:xfrm rot="18897039" flipH="1">
              <a:off x="1486" y="3886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61" name="Freeform 37"/>
            <p:cNvSpPr>
              <a:spLocks/>
            </p:cNvSpPr>
            <p:nvPr/>
          </p:nvSpPr>
          <p:spPr bwMode="hidden">
            <a:xfrm rot="18897039" flipH="1">
              <a:off x="766" y="3886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62" name="Freeform 38"/>
            <p:cNvSpPr>
              <a:spLocks/>
            </p:cNvSpPr>
            <p:nvPr/>
          </p:nvSpPr>
          <p:spPr bwMode="hidden">
            <a:xfrm rot="18897039" flipH="1">
              <a:off x="31" y="3854"/>
              <a:ext cx="1034" cy="487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63" name="Freeform 39"/>
            <p:cNvSpPr>
              <a:spLocks/>
            </p:cNvSpPr>
            <p:nvPr/>
          </p:nvSpPr>
          <p:spPr bwMode="hidden">
            <a:xfrm flipH="1" flipV="1">
              <a:off x="576" y="3910"/>
              <a:ext cx="3552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64" name="Freeform 40"/>
            <p:cNvSpPr>
              <a:spLocks/>
            </p:cNvSpPr>
            <p:nvPr/>
          </p:nvSpPr>
          <p:spPr bwMode="hidden">
            <a:xfrm flipH="1" flipV="1">
              <a:off x="240" y="3910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65" name="Freeform 41"/>
            <p:cNvSpPr>
              <a:spLocks/>
            </p:cNvSpPr>
            <p:nvPr/>
          </p:nvSpPr>
          <p:spPr bwMode="hidden">
            <a:xfrm flipH="1" flipV="1">
              <a:off x="3036" y="3958"/>
              <a:ext cx="1332" cy="383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66" name="Freeform 42"/>
            <p:cNvSpPr>
              <a:spLocks/>
            </p:cNvSpPr>
            <p:nvPr/>
          </p:nvSpPr>
          <p:spPr bwMode="hidden">
            <a:xfrm flipH="1" flipV="1">
              <a:off x="3984" y="3910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67" name="Freeform 43"/>
            <p:cNvSpPr>
              <a:spLocks/>
            </p:cNvSpPr>
            <p:nvPr/>
          </p:nvSpPr>
          <p:spPr bwMode="hidden">
            <a:xfrm flipH="1" flipV="1">
              <a:off x="3456" y="3910"/>
              <a:ext cx="2304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68" name="Rectangle 44"/>
            <p:cNvSpPr>
              <a:spLocks noChangeArrowheads="1"/>
            </p:cNvSpPr>
            <p:nvPr/>
          </p:nvSpPr>
          <p:spPr bwMode="hidden">
            <a:xfrm>
              <a:off x="0" y="3931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8001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27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kumimoji="0" sz="140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51188" y="631348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01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9145EE6-AF0D-4DEC-985D-39EDBD392EE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7027" r:id="rId1"/>
    <p:sldLayoutId id="2147487028" r:id="rId2"/>
    <p:sldLayoutId id="2147487029" r:id="rId3"/>
    <p:sldLayoutId id="2147487030" r:id="rId4"/>
    <p:sldLayoutId id="2147487031" r:id="rId5"/>
    <p:sldLayoutId id="2147487032" r:id="rId6"/>
    <p:sldLayoutId id="2147487033" r:id="rId7"/>
    <p:sldLayoutId id="2147487034" r:id="rId8"/>
    <p:sldLayoutId id="2147487035" r:id="rId9"/>
    <p:sldLayoutId id="2147487036" r:id="rId10"/>
    <p:sldLayoutId id="2147487037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Ø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kumimoji="1"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l"/>
        <a:defRPr kumimoji="1"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Group 2"/>
          <p:cNvGrpSpPr>
            <a:grpSpLocks/>
          </p:cNvGrpSpPr>
          <p:nvPr/>
        </p:nvGrpSpPr>
        <p:grpSpPr bwMode="auto">
          <a:xfrm>
            <a:off x="0" y="0"/>
            <a:ext cx="9144000" cy="7405688"/>
            <a:chOff x="0" y="0"/>
            <a:chExt cx="5760" cy="4665"/>
          </a:xfrm>
        </p:grpSpPr>
        <p:sp>
          <p:nvSpPr>
            <p:cNvPr id="9224" name="未知"/>
            <p:cNvSpPr>
              <a:spLocks/>
            </p:cNvSpPr>
            <p:nvPr/>
          </p:nvSpPr>
          <p:spPr bwMode="auto">
            <a:xfrm>
              <a:off x="1632" y="4"/>
              <a:ext cx="1737" cy="4333"/>
            </a:xfrm>
            <a:custGeom>
              <a:avLst/>
              <a:gdLst>
                <a:gd name="T0" fmla="*/ 494 w 1737"/>
                <a:gd name="T1" fmla="*/ 4533 h 4320"/>
                <a:gd name="T2" fmla="*/ 1737 w 1737"/>
                <a:gd name="T3" fmla="*/ 4545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533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5" name="未知"/>
            <p:cNvSpPr>
              <a:spLocks/>
            </p:cNvSpPr>
            <p:nvPr/>
          </p:nvSpPr>
          <p:spPr bwMode="auto">
            <a:xfrm>
              <a:off x="0" y="2"/>
              <a:ext cx="1737" cy="4329"/>
            </a:xfrm>
            <a:custGeom>
              <a:avLst/>
              <a:gdLst>
                <a:gd name="T0" fmla="*/ 494 w 1737"/>
                <a:gd name="T1" fmla="*/ 4462 h 4320"/>
                <a:gd name="T2" fmla="*/ 1737 w 1737"/>
                <a:gd name="T3" fmla="*/ 4473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462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6" name="未知"/>
            <p:cNvSpPr>
              <a:spLocks/>
            </p:cNvSpPr>
            <p:nvPr/>
          </p:nvSpPr>
          <p:spPr bwMode="auto">
            <a:xfrm>
              <a:off x="3744" y="5"/>
              <a:ext cx="1739" cy="4330"/>
            </a:xfrm>
            <a:custGeom>
              <a:avLst/>
              <a:gdLst>
                <a:gd name="T0" fmla="*/ 494 w 1739"/>
                <a:gd name="T1" fmla="*/ 3112 h 4420"/>
                <a:gd name="T2" fmla="*/ 1739 w 1739"/>
                <a:gd name="T3" fmla="*/ 3116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3112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7" name="未知"/>
            <p:cNvSpPr>
              <a:spLocks/>
            </p:cNvSpPr>
            <p:nvPr/>
          </p:nvSpPr>
          <p:spPr bwMode="auto">
            <a:xfrm>
              <a:off x="1920" y="0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105 h 4338"/>
                <a:gd name="T4" fmla="*/ 2080 w 2080"/>
                <a:gd name="T5" fmla="*/ 4105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7" name="未知"/>
            <p:cNvSpPr>
              <a:spLocks/>
            </p:cNvSpPr>
            <p:nvPr/>
          </p:nvSpPr>
          <p:spPr bwMode="auto">
            <a:xfrm>
              <a:off x="117" y="106"/>
              <a:ext cx="3504" cy="1536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5128" name="未知"/>
            <p:cNvSpPr>
              <a:spLocks/>
            </p:cNvSpPr>
            <p:nvPr/>
          </p:nvSpPr>
          <p:spPr bwMode="auto">
            <a:xfrm rot="2702961" flipH="1">
              <a:off x="810" y="775"/>
              <a:ext cx="2544" cy="1008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5129" name="未知"/>
            <p:cNvSpPr>
              <a:spLocks/>
            </p:cNvSpPr>
            <p:nvPr/>
          </p:nvSpPr>
          <p:spPr bwMode="auto">
            <a:xfrm>
              <a:off x="83" y="58"/>
              <a:ext cx="3504" cy="1536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5130" name="未知"/>
            <p:cNvSpPr>
              <a:spLocks/>
            </p:cNvSpPr>
            <p:nvPr userDrawn="1"/>
          </p:nvSpPr>
          <p:spPr bwMode="auto">
            <a:xfrm rot="18704158">
              <a:off x="-984" y="1050"/>
              <a:ext cx="3504" cy="1536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5131" name="未知"/>
            <p:cNvSpPr>
              <a:spLocks/>
            </p:cNvSpPr>
            <p:nvPr/>
          </p:nvSpPr>
          <p:spPr bwMode="auto">
            <a:xfrm rot="19294860">
              <a:off x="1331" y="922"/>
              <a:ext cx="3594" cy="1735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5132" name="未知"/>
            <p:cNvSpPr>
              <a:spLocks/>
            </p:cNvSpPr>
            <p:nvPr/>
          </p:nvSpPr>
          <p:spPr bwMode="auto">
            <a:xfrm rot="2084418" flipH="1">
              <a:off x="1859" y="874"/>
              <a:ext cx="3504" cy="1536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5133" name="未知"/>
            <p:cNvSpPr>
              <a:spLocks/>
            </p:cNvSpPr>
            <p:nvPr/>
          </p:nvSpPr>
          <p:spPr bwMode="auto">
            <a:xfrm>
              <a:off x="4250" y="2"/>
              <a:ext cx="1089" cy="2285"/>
            </a:xfrm>
            <a:custGeom>
              <a:avLst/>
              <a:gdLst>
                <a:gd name="T0" fmla="*/ 0 w 1089"/>
                <a:gd name="T1" fmla="*/ 2265 h 2285"/>
                <a:gd name="T2" fmla="*/ 1030 w 1089"/>
                <a:gd name="T3" fmla="*/ 0 h 2285"/>
                <a:gd name="T4" fmla="*/ 1089 w 1089"/>
                <a:gd name="T5" fmla="*/ 0 h 2285"/>
                <a:gd name="T6" fmla="*/ 37 w 1089"/>
                <a:gd name="T7" fmla="*/ 2285 h 2285"/>
                <a:gd name="T8" fmla="*/ 0 w 1089"/>
                <a:gd name="T9" fmla="*/ 2265 h 2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91" name="Rectangle 14"/>
            <p:cNvSpPr>
              <a:spLocks noChangeArrowheads="1"/>
            </p:cNvSpPr>
            <p:nvPr/>
          </p:nvSpPr>
          <p:spPr bwMode="auto">
            <a:xfrm>
              <a:off x="0" y="3919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9236" name="未知"/>
            <p:cNvSpPr>
              <a:spLocks/>
            </p:cNvSpPr>
            <p:nvPr/>
          </p:nvSpPr>
          <p:spPr bwMode="auto">
            <a:xfrm>
              <a:off x="1632" y="3965"/>
              <a:ext cx="1737" cy="382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7" name="未知"/>
            <p:cNvSpPr>
              <a:spLocks/>
            </p:cNvSpPr>
            <p:nvPr/>
          </p:nvSpPr>
          <p:spPr bwMode="auto">
            <a:xfrm>
              <a:off x="0" y="3965"/>
              <a:ext cx="1737" cy="381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8" name="未知"/>
            <p:cNvSpPr>
              <a:spLocks/>
            </p:cNvSpPr>
            <p:nvPr/>
          </p:nvSpPr>
          <p:spPr bwMode="auto">
            <a:xfrm>
              <a:off x="3744" y="3965"/>
              <a:ext cx="1739" cy="382"/>
            </a:xfrm>
            <a:custGeom>
              <a:avLst/>
              <a:gdLst>
                <a:gd name="T0" fmla="*/ 494 w 1739"/>
                <a:gd name="T1" fmla="*/ 0 h 4420"/>
                <a:gd name="T2" fmla="*/ 1739 w 1739"/>
                <a:gd name="T3" fmla="*/ 0 h 4420"/>
                <a:gd name="T4" fmla="*/ 524 w 1739"/>
                <a:gd name="T5" fmla="*/ 0 h 4420"/>
                <a:gd name="T6" fmla="*/ 0 w 1739"/>
                <a:gd name="T7" fmla="*/ 0 h 4420"/>
                <a:gd name="T8" fmla="*/ 494 w 1739"/>
                <a:gd name="T9" fmla="*/ 0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9" name="未知"/>
            <p:cNvSpPr>
              <a:spLocks/>
            </p:cNvSpPr>
            <p:nvPr/>
          </p:nvSpPr>
          <p:spPr bwMode="auto">
            <a:xfrm>
              <a:off x="1920" y="3965"/>
              <a:ext cx="2080" cy="381"/>
            </a:xfrm>
            <a:custGeom>
              <a:avLst/>
              <a:gdLst>
                <a:gd name="T0" fmla="*/ 0 w 2080"/>
                <a:gd name="T1" fmla="*/ 0 h 4338"/>
                <a:gd name="T2" fmla="*/ 1870 w 2080"/>
                <a:gd name="T3" fmla="*/ 0 h 4338"/>
                <a:gd name="T4" fmla="*/ 2080 w 2080"/>
                <a:gd name="T5" fmla="*/ 0 h 4338"/>
                <a:gd name="T6" fmla="*/ 1033 w 2080"/>
                <a:gd name="T7" fmla="*/ 0 h 4338"/>
                <a:gd name="T8" fmla="*/ 0 w 2080"/>
                <a:gd name="T9" fmla="*/ 0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6" name="Rectangle 19"/>
            <p:cNvSpPr>
              <a:spLocks noChangeArrowheads="1"/>
            </p:cNvSpPr>
            <p:nvPr/>
          </p:nvSpPr>
          <p:spPr bwMode="auto">
            <a:xfrm>
              <a:off x="0" y="3914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kumimoji="0"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5140" name="未知"/>
            <p:cNvSpPr>
              <a:spLocks/>
            </p:cNvSpPr>
            <p:nvPr/>
          </p:nvSpPr>
          <p:spPr bwMode="auto">
            <a:xfrm>
              <a:off x="2583" y="3927"/>
              <a:ext cx="1036" cy="420"/>
            </a:xfrm>
            <a:custGeom>
              <a:avLst/>
              <a:gdLst>
                <a:gd name="T0" fmla="*/ 1027 w 1036"/>
                <a:gd name="T1" fmla="*/ 0 h 420"/>
                <a:gd name="T2" fmla="*/ 0 w 1036"/>
                <a:gd name="T3" fmla="*/ 417 h 420"/>
                <a:gd name="T4" fmla="*/ 24 w 1036"/>
                <a:gd name="T5" fmla="*/ 420 h 420"/>
                <a:gd name="T6" fmla="*/ 1036 w 1036"/>
                <a:gd name="T7" fmla="*/ 16 h 420"/>
                <a:gd name="T8" fmla="*/ 1027 w 1036"/>
                <a:gd name="T9" fmla="*/ 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5141" name="未知"/>
            <p:cNvSpPr>
              <a:spLocks/>
            </p:cNvSpPr>
            <p:nvPr/>
          </p:nvSpPr>
          <p:spPr bwMode="auto">
            <a:xfrm rot="18897039" flipH="1">
              <a:off x="1486" y="3895"/>
              <a:ext cx="1060" cy="480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5142" name="未知"/>
            <p:cNvSpPr>
              <a:spLocks/>
            </p:cNvSpPr>
            <p:nvPr/>
          </p:nvSpPr>
          <p:spPr bwMode="auto">
            <a:xfrm rot="18897039" flipH="1">
              <a:off x="766" y="3895"/>
              <a:ext cx="1060" cy="480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5143" name="未知"/>
            <p:cNvSpPr>
              <a:spLocks/>
            </p:cNvSpPr>
            <p:nvPr/>
          </p:nvSpPr>
          <p:spPr bwMode="auto">
            <a:xfrm rot="18897039" flipH="1">
              <a:off x="25" y="3859"/>
              <a:ext cx="1034" cy="487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5144" name="未知"/>
            <p:cNvSpPr>
              <a:spLocks/>
            </p:cNvSpPr>
            <p:nvPr/>
          </p:nvSpPr>
          <p:spPr bwMode="auto">
            <a:xfrm flipH="1" flipV="1">
              <a:off x="576" y="3919"/>
              <a:ext cx="3552" cy="432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5145" name="未知"/>
            <p:cNvSpPr>
              <a:spLocks/>
            </p:cNvSpPr>
            <p:nvPr/>
          </p:nvSpPr>
          <p:spPr bwMode="auto">
            <a:xfrm flipH="1" flipV="1">
              <a:off x="240" y="3919"/>
              <a:ext cx="1536" cy="432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5146" name="未知"/>
            <p:cNvSpPr>
              <a:spLocks/>
            </p:cNvSpPr>
            <p:nvPr/>
          </p:nvSpPr>
          <p:spPr bwMode="auto">
            <a:xfrm flipH="1" flipV="1">
              <a:off x="3036" y="3967"/>
              <a:ext cx="1332" cy="383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5147" name="未知"/>
            <p:cNvSpPr>
              <a:spLocks/>
            </p:cNvSpPr>
            <p:nvPr/>
          </p:nvSpPr>
          <p:spPr bwMode="auto">
            <a:xfrm flipH="1" flipV="1">
              <a:off x="3984" y="3919"/>
              <a:ext cx="1536" cy="432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5148" name="未知"/>
            <p:cNvSpPr>
              <a:spLocks/>
            </p:cNvSpPr>
            <p:nvPr/>
          </p:nvSpPr>
          <p:spPr bwMode="auto">
            <a:xfrm flipH="1" flipV="1">
              <a:off x="3456" y="3919"/>
              <a:ext cx="2304" cy="432"/>
            </a:xfrm>
            <a:custGeom>
              <a:avLst/>
              <a:gdLst>
                <a:gd name="T0" fmla="*/ 0 w 4763"/>
                <a:gd name="T1" fmla="*/ 1778 h 1845"/>
                <a:gd name="T2" fmla="*/ 4742 w 4763"/>
                <a:gd name="T3" fmla="*/ 0 h 1845"/>
                <a:gd name="T4" fmla="*/ 4763 w 4763"/>
                <a:gd name="T5" fmla="*/ 42 h 1845"/>
                <a:gd name="T6" fmla="*/ 20 w 4763"/>
                <a:gd name="T7" fmla="*/ 1845 h 1845"/>
                <a:gd name="T8" fmla="*/ 0 w 4763"/>
                <a:gd name="T9" fmla="*/ 1778 h 1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5149" name="Rectangle 29"/>
            <p:cNvSpPr>
              <a:spLocks noChangeArrowheads="1"/>
            </p:cNvSpPr>
            <p:nvPr/>
          </p:nvSpPr>
          <p:spPr bwMode="auto">
            <a:xfrm>
              <a:off x="0" y="3940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9219" name="Rectangle 30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800100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9220" name="Rectangle 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152" name="Rectangle 3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2788" y="631348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kumimoji="0" sz="140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53" name="Rectangle 3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51188" y="631348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54" name="Rectangle 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0188" y="631348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fld id="{20727DD1-A9C3-4B8C-9C3E-5CA80389530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7049" r:id="rId1"/>
    <p:sldLayoutId id="2147487050" r:id="rId2"/>
    <p:sldLayoutId id="2147487051" r:id="rId3"/>
    <p:sldLayoutId id="2147487052" r:id="rId4"/>
    <p:sldLayoutId id="2147487053" r:id="rId5"/>
    <p:sldLayoutId id="2147487054" r:id="rId6"/>
    <p:sldLayoutId id="2147487055" r:id="rId7"/>
    <p:sldLayoutId id="2147487056" r:id="rId8"/>
    <p:sldLayoutId id="2147487057" r:id="rId9"/>
    <p:sldLayoutId id="2147487058" r:id="rId10"/>
    <p:sldLayoutId id="2147487059" r:id="rId11"/>
  </p:sldLayoutIdLst>
  <p:transition spd="med">
    <p:random/>
  </p:transition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5000"/>
        <a:buBlip>
          <a:blip r:embed="rId13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l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l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49"/>
          <p:cNvGrpSpPr>
            <a:grpSpLocks/>
          </p:cNvGrpSpPr>
          <p:nvPr/>
        </p:nvGrpSpPr>
        <p:grpSpPr bwMode="auto">
          <a:xfrm>
            <a:off x="0" y="0"/>
            <a:ext cx="9144000" cy="7405688"/>
            <a:chOff x="0" y="-9"/>
            <a:chExt cx="5760" cy="4665"/>
          </a:xfrm>
        </p:grpSpPr>
        <p:sp>
          <p:nvSpPr>
            <p:cNvPr id="10248" name="Freeform 8"/>
            <p:cNvSpPr>
              <a:spLocks/>
            </p:cNvSpPr>
            <p:nvPr/>
          </p:nvSpPr>
          <p:spPr bwMode="hidden">
            <a:xfrm>
              <a:off x="1632" y="-5"/>
              <a:ext cx="1737" cy="4333"/>
            </a:xfrm>
            <a:custGeom>
              <a:avLst/>
              <a:gdLst>
                <a:gd name="T0" fmla="*/ 494 w 1737"/>
                <a:gd name="T1" fmla="*/ 4687 h 4320"/>
                <a:gd name="T2" fmla="*/ 1737 w 1737"/>
                <a:gd name="T3" fmla="*/ 4699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687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9" name="Freeform 9"/>
            <p:cNvSpPr>
              <a:spLocks/>
            </p:cNvSpPr>
            <p:nvPr/>
          </p:nvSpPr>
          <p:spPr bwMode="hidden">
            <a:xfrm>
              <a:off x="0" y="-7"/>
              <a:ext cx="1737" cy="4329"/>
            </a:xfrm>
            <a:custGeom>
              <a:avLst/>
              <a:gdLst>
                <a:gd name="T0" fmla="*/ 494 w 1737"/>
                <a:gd name="T1" fmla="*/ 4561 h 4320"/>
                <a:gd name="T2" fmla="*/ 1737 w 1737"/>
                <a:gd name="T3" fmla="*/ 4573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561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0" name="Freeform 10"/>
            <p:cNvSpPr>
              <a:spLocks/>
            </p:cNvSpPr>
            <p:nvPr/>
          </p:nvSpPr>
          <p:spPr bwMode="hidden">
            <a:xfrm>
              <a:off x="3744" y="-4"/>
              <a:ext cx="1739" cy="4330"/>
            </a:xfrm>
            <a:custGeom>
              <a:avLst/>
              <a:gdLst>
                <a:gd name="T0" fmla="*/ 494 w 1739"/>
                <a:gd name="T1" fmla="*/ 2481 h 4420"/>
                <a:gd name="T2" fmla="*/ 1739 w 1739"/>
                <a:gd name="T3" fmla="*/ 2485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2481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1920" y="-9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3962 h 4338"/>
                <a:gd name="T4" fmla="*/ 2080 w 2080"/>
                <a:gd name="T5" fmla="*/ 3962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hidden">
            <a:xfrm>
              <a:off x="117" y="97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hidden">
            <a:xfrm rot="2702961" flipH="1">
              <a:off x="810" y="766"/>
              <a:ext cx="2544" cy="1008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hidden">
            <a:xfrm>
              <a:off x="83" y="49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44" name="Freeform 20"/>
            <p:cNvSpPr>
              <a:spLocks/>
            </p:cNvSpPr>
            <p:nvPr userDrawn="1"/>
          </p:nvSpPr>
          <p:spPr bwMode="hidden">
            <a:xfrm rot="-2895842">
              <a:off x="-984" y="1041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hidden">
            <a:xfrm rot="-2305141">
              <a:off x="1331" y="913"/>
              <a:ext cx="3594" cy="1735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hidden">
            <a:xfrm rot="2084418" flipH="1">
              <a:off x="1859" y="865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hidden">
            <a:xfrm>
              <a:off x="4250" y="-7"/>
              <a:ext cx="1089" cy="2285"/>
            </a:xfrm>
            <a:custGeom>
              <a:avLst/>
              <a:gdLst/>
              <a:ahLst/>
              <a:cxnLst>
                <a:cxn ang="0">
                  <a:pos x="0" y="2265"/>
                </a:cxn>
                <a:cxn ang="0">
                  <a:pos x="1030" y="0"/>
                </a:cxn>
                <a:cxn ang="0">
                  <a:pos x="1089" y="0"/>
                </a:cxn>
                <a:cxn ang="0">
                  <a:pos x="37" y="2285"/>
                </a:cxn>
                <a:cxn ang="0">
                  <a:pos x="0" y="2265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" name="Rectangle 25"/>
            <p:cNvSpPr>
              <a:spLocks noChangeArrowheads="1"/>
            </p:cNvSpPr>
            <p:nvPr/>
          </p:nvSpPr>
          <p:spPr bwMode="hidden">
            <a:xfrm>
              <a:off x="0" y="3910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baseline="0" smtClean="0">
                <a:solidFill>
                  <a:srgbClr val="FFFFFF"/>
                </a:solidFill>
              </a:endParaRPr>
            </a:p>
          </p:txBody>
        </p:sp>
        <p:sp>
          <p:nvSpPr>
            <p:cNvPr id="10260" name="Freeform 27"/>
            <p:cNvSpPr>
              <a:spLocks/>
            </p:cNvSpPr>
            <p:nvPr/>
          </p:nvSpPr>
          <p:spPr bwMode="hidden">
            <a:xfrm>
              <a:off x="1632" y="3956"/>
              <a:ext cx="1737" cy="382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1" name="Freeform 28"/>
            <p:cNvSpPr>
              <a:spLocks/>
            </p:cNvSpPr>
            <p:nvPr/>
          </p:nvSpPr>
          <p:spPr bwMode="hidden">
            <a:xfrm>
              <a:off x="0" y="3956"/>
              <a:ext cx="1737" cy="381"/>
            </a:xfrm>
            <a:custGeom>
              <a:avLst/>
              <a:gdLst>
                <a:gd name="T0" fmla="*/ 494 w 1737"/>
                <a:gd name="T1" fmla="*/ 0 h 4320"/>
                <a:gd name="T2" fmla="*/ 1737 w 1737"/>
                <a:gd name="T3" fmla="*/ 0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0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2" name="Freeform 29"/>
            <p:cNvSpPr>
              <a:spLocks/>
            </p:cNvSpPr>
            <p:nvPr/>
          </p:nvSpPr>
          <p:spPr bwMode="hidden">
            <a:xfrm>
              <a:off x="3744" y="3956"/>
              <a:ext cx="1739" cy="382"/>
            </a:xfrm>
            <a:custGeom>
              <a:avLst/>
              <a:gdLst>
                <a:gd name="T0" fmla="*/ 494 w 1739"/>
                <a:gd name="T1" fmla="*/ 0 h 4420"/>
                <a:gd name="T2" fmla="*/ 1739 w 1739"/>
                <a:gd name="T3" fmla="*/ 0 h 4420"/>
                <a:gd name="T4" fmla="*/ 524 w 1739"/>
                <a:gd name="T5" fmla="*/ 0 h 4420"/>
                <a:gd name="T6" fmla="*/ 0 w 1739"/>
                <a:gd name="T7" fmla="*/ 0 h 4420"/>
                <a:gd name="T8" fmla="*/ 494 w 1739"/>
                <a:gd name="T9" fmla="*/ 0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3" name="Freeform 30"/>
            <p:cNvSpPr>
              <a:spLocks/>
            </p:cNvSpPr>
            <p:nvPr/>
          </p:nvSpPr>
          <p:spPr bwMode="hidden">
            <a:xfrm>
              <a:off x="1920" y="3956"/>
              <a:ext cx="2080" cy="381"/>
            </a:xfrm>
            <a:custGeom>
              <a:avLst/>
              <a:gdLst>
                <a:gd name="T0" fmla="*/ 0 w 2080"/>
                <a:gd name="T1" fmla="*/ 0 h 4338"/>
                <a:gd name="T2" fmla="*/ 1870 w 2080"/>
                <a:gd name="T3" fmla="*/ 0 h 4338"/>
                <a:gd name="T4" fmla="*/ 2080 w 2080"/>
                <a:gd name="T5" fmla="*/ 0 h 4338"/>
                <a:gd name="T6" fmla="*/ 1033 w 2080"/>
                <a:gd name="T7" fmla="*/ 0 h 4338"/>
                <a:gd name="T8" fmla="*/ 0 w 2080"/>
                <a:gd name="T9" fmla="*/ 0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8" name="Rectangle 34"/>
            <p:cNvSpPr>
              <a:spLocks noChangeArrowheads="1"/>
            </p:cNvSpPr>
            <p:nvPr/>
          </p:nvSpPr>
          <p:spPr bwMode="hidden">
            <a:xfrm>
              <a:off x="0" y="3905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aseline="3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baseline="0" smtClean="0">
                <a:solidFill>
                  <a:srgbClr val="FFFFFF"/>
                </a:solidFill>
              </a:endParaRPr>
            </a:p>
          </p:txBody>
        </p:sp>
        <p:sp>
          <p:nvSpPr>
            <p:cNvPr id="1059" name="Freeform 35"/>
            <p:cNvSpPr>
              <a:spLocks/>
            </p:cNvSpPr>
            <p:nvPr/>
          </p:nvSpPr>
          <p:spPr bwMode="hidden">
            <a:xfrm>
              <a:off x="2583" y="3918"/>
              <a:ext cx="1036" cy="420"/>
            </a:xfrm>
            <a:custGeom>
              <a:avLst/>
              <a:gdLst/>
              <a:ahLst/>
              <a:cxnLst>
                <a:cxn ang="0">
                  <a:pos x="1027" y="0"/>
                </a:cxn>
                <a:cxn ang="0">
                  <a:pos x="0" y="417"/>
                </a:cxn>
                <a:cxn ang="0">
                  <a:pos x="24" y="420"/>
                </a:cxn>
                <a:cxn ang="0">
                  <a:pos x="1036" y="16"/>
                </a:cxn>
                <a:cxn ang="0">
                  <a:pos x="1027" y="0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60" name="Freeform 36"/>
            <p:cNvSpPr>
              <a:spLocks/>
            </p:cNvSpPr>
            <p:nvPr/>
          </p:nvSpPr>
          <p:spPr bwMode="hidden">
            <a:xfrm rot="18897039" flipH="1">
              <a:off x="1486" y="3886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61" name="Freeform 37"/>
            <p:cNvSpPr>
              <a:spLocks/>
            </p:cNvSpPr>
            <p:nvPr/>
          </p:nvSpPr>
          <p:spPr bwMode="hidden">
            <a:xfrm rot="18897039" flipH="1">
              <a:off x="766" y="3886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62" name="Freeform 38"/>
            <p:cNvSpPr>
              <a:spLocks/>
            </p:cNvSpPr>
            <p:nvPr/>
          </p:nvSpPr>
          <p:spPr bwMode="hidden">
            <a:xfrm rot="18897039" flipH="1">
              <a:off x="31" y="3854"/>
              <a:ext cx="1034" cy="487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63" name="Freeform 39"/>
            <p:cNvSpPr>
              <a:spLocks/>
            </p:cNvSpPr>
            <p:nvPr/>
          </p:nvSpPr>
          <p:spPr bwMode="hidden">
            <a:xfrm flipH="1" flipV="1">
              <a:off x="576" y="3910"/>
              <a:ext cx="3552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64" name="Freeform 40"/>
            <p:cNvSpPr>
              <a:spLocks/>
            </p:cNvSpPr>
            <p:nvPr/>
          </p:nvSpPr>
          <p:spPr bwMode="hidden">
            <a:xfrm flipH="1" flipV="1">
              <a:off x="240" y="3910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65" name="Freeform 41"/>
            <p:cNvSpPr>
              <a:spLocks/>
            </p:cNvSpPr>
            <p:nvPr/>
          </p:nvSpPr>
          <p:spPr bwMode="hidden">
            <a:xfrm flipH="1" flipV="1">
              <a:off x="3036" y="3958"/>
              <a:ext cx="1332" cy="383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66" name="Freeform 42"/>
            <p:cNvSpPr>
              <a:spLocks/>
            </p:cNvSpPr>
            <p:nvPr/>
          </p:nvSpPr>
          <p:spPr bwMode="hidden">
            <a:xfrm flipH="1" flipV="1">
              <a:off x="3984" y="3910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67" name="Freeform 43"/>
            <p:cNvSpPr>
              <a:spLocks/>
            </p:cNvSpPr>
            <p:nvPr/>
          </p:nvSpPr>
          <p:spPr bwMode="hidden">
            <a:xfrm flipH="1" flipV="1">
              <a:off x="3456" y="3910"/>
              <a:ext cx="2304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68" name="Rectangle 44"/>
            <p:cNvSpPr>
              <a:spLocks noChangeArrowheads="1"/>
            </p:cNvSpPr>
            <p:nvPr/>
          </p:nvSpPr>
          <p:spPr bwMode="hidden">
            <a:xfrm>
              <a:off x="0" y="3931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8001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27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1400" baseline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51188" y="631348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 baseline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01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 baseline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E70DE50-EC65-4622-8D1C-0D52ECC309C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7060" r:id="rId1"/>
    <p:sldLayoutId id="2147486980" r:id="rId2"/>
    <p:sldLayoutId id="2147486981" r:id="rId3"/>
    <p:sldLayoutId id="2147486982" r:id="rId4"/>
    <p:sldLayoutId id="2147486983" r:id="rId5"/>
    <p:sldLayoutId id="2147486984" r:id="rId6"/>
    <p:sldLayoutId id="2147486985" r:id="rId7"/>
    <p:sldLayoutId id="2147486986" r:id="rId8"/>
    <p:sldLayoutId id="2147486987" r:id="rId9"/>
    <p:sldLayoutId id="2147486988" r:id="rId10"/>
    <p:sldLayoutId id="2147486989" r:id="rId11"/>
  </p:sldLayoutIdLst>
  <p:transition>
    <p:random/>
  </p:transition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Ø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kumimoji="1"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l"/>
        <a:defRPr kumimoji="1"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kumimoji="1"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" Target="slide4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" Target="slide3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5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5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5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83" name="Rectangle 55"/>
          <p:cNvSpPr>
            <a:spLocks noGrp="1" noChangeArrowheads="1"/>
          </p:cNvSpPr>
          <p:nvPr>
            <p:ph type="title"/>
          </p:nvPr>
        </p:nvSpPr>
        <p:spPr>
          <a:xfrm>
            <a:off x="0" y="38100"/>
            <a:ext cx="7772400" cy="701675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3600" dirty="0" smtClean="0">
                <a:latin typeface="+mj-ea"/>
              </a:rPr>
              <a:t>三、</a:t>
            </a:r>
            <a:r>
              <a:rPr lang="en-US" altLang="zh-CN" sz="3600" dirty="0" smtClean="0">
                <a:latin typeface="+mj-ea"/>
              </a:rPr>
              <a:t>Euler</a:t>
            </a:r>
            <a:r>
              <a:rPr lang="zh-CN" altLang="en-US" sz="3600" dirty="0" smtClean="0">
                <a:latin typeface="+mj-ea"/>
              </a:rPr>
              <a:t>路与有向树的相互</a:t>
            </a:r>
            <a:r>
              <a:rPr lang="zh-CN" altLang="en-US" sz="3600" dirty="0" smtClean="0">
                <a:latin typeface="Times New Roman" pitchFamily="18" charset="0"/>
                <a:ea typeface="宋体" pitchFamily="2" charset="-122"/>
              </a:rPr>
              <a:t>转</a:t>
            </a:r>
            <a:r>
              <a:rPr lang="zh-CN" altLang="en-US" sz="4000" dirty="0" smtClean="0">
                <a:latin typeface="Times New Roman" pitchFamily="18" charset="0"/>
                <a:ea typeface="宋体" pitchFamily="2" charset="-122"/>
              </a:rPr>
              <a:t>化</a:t>
            </a:r>
          </a:p>
        </p:txBody>
      </p:sp>
      <p:sp>
        <p:nvSpPr>
          <p:cNvPr id="146435" name="Rectangle 56"/>
          <p:cNvSpPr>
            <a:spLocks noGrp="1" noChangeArrowheads="1"/>
          </p:cNvSpPr>
          <p:nvPr>
            <p:ph type="body" idx="1"/>
          </p:nvPr>
        </p:nvSpPr>
        <p:spPr>
          <a:xfrm>
            <a:off x="188913" y="731838"/>
            <a:ext cx="8763000" cy="3497262"/>
          </a:xfrm>
          <a:noFill/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定理4.3.3 </a:t>
            </a:r>
            <a:r>
              <a:rPr lang="zh-CN" altLang="en-US" dirty="0" smtClean="0">
                <a:latin typeface="Times New Roman" panose="02020603050405020304" pitchFamily="18" charset="0"/>
              </a:rPr>
              <a:t>设</a:t>
            </a:r>
            <a:r>
              <a:rPr lang="en-US" altLang="zh-CN" dirty="0" smtClean="0">
                <a:latin typeface="Times New Roman" panose="02020603050405020304" pitchFamily="18" charset="0"/>
              </a:rPr>
              <a:t>G</a:t>
            </a:r>
            <a:r>
              <a:rPr lang="zh-CN" altLang="en-US" dirty="0" smtClean="0">
                <a:latin typeface="Times New Roman" panose="02020603050405020304" pitchFamily="18" charset="0"/>
              </a:rPr>
              <a:t>是无孤立点的有限有向图，并且</a:t>
            </a:r>
            <a:r>
              <a:rPr lang="en-US" altLang="zh-CN" dirty="0" smtClean="0">
                <a:latin typeface="Times New Roman" panose="02020603050405020304" pitchFamily="18" charset="0"/>
              </a:rPr>
              <a:t>G</a:t>
            </a:r>
            <a:r>
              <a:rPr lang="zh-CN" altLang="en-US" dirty="0" smtClean="0">
                <a:latin typeface="Times New Roman" panose="02020603050405020304" pitchFamily="18" charset="0"/>
              </a:rPr>
              <a:t>有一条</a:t>
            </a:r>
            <a:r>
              <a:rPr lang="en-US" altLang="zh-CN" dirty="0" smtClean="0">
                <a:latin typeface="Times New Roman" panose="02020603050405020304" pitchFamily="18" charset="0"/>
              </a:rPr>
              <a:t>Euler</a:t>
            </a:r>
            <a:r>
              <a:rPr lang="zh-CN" altLang="en-US" dirty="0" smtClean="0">
                <a:latin typeface="Times New Roman" panose="02020603050405020304" pitchFamily="18" charset="0"/>
              </a:rPr>
              <a:t>路(</a:t>
            </a:r>
            <a:r>
              <a:rPr lang="en-US" altLang="zh-CN" dirty="0" smtClean="0">
                <a:latin typeface="Times New Roman" panose="02020603050405020304" pitchFamily="18" charset="0"/>
              </a:rPr>
              <a:t>e</a:t>
            </a:r>
            <a:r>
              <a:rPr lang="en-US" altLang="zh-CN" baseline="-30000" dirty="0" smtClean="0">
                <a:latin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</a:rPr>
              <a:t> , … , e</a:t>
            </a:r>
            <a:r>
              <a:rPr lang="en-US" altLang="zh-CN" baseline="-30000" dirty="0" smtClean="0">
                <a:latin typeface="Times New Roman" panose="02020603050405020304" pitchFamily="18" charset="0"/>
              </a:rPr>
              <a:t>m</a:t>
            </a:r>
            <a:r>
              <a:rPr lang="en-US" altLang="zh-CN" dirty="0" smtClean="0">
                <a:latin typeface="Times New Roman" panose="02020603050405020304" pitchFamily="18" charset="0"/>
              </a:rPr>
              <a:t>)。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Times New Roman" panose="02020603050405020304" pitchFamily="18" charset="0"/>
              </a:rPr>
              <a:t>（1）令</a:t>
            </a:r>
            <a:r>
              <a:rPr lang="en-US" altLang="zh-CN" dirty="0" smtClean="0">
                <a:latin typeface="Times New Roman" panose="02020603050405020304" pitchFamily="18" charset="0"/>
              </a:rPr>
              <a:t>r=fin(e</a:t>
            </a:r>
            <a:r>
              <a:rPr lang="en-US" altLang="zh-CN" baseline="-30000" dirty="0" smtClean="0">
                <a:latin typeface="Times New Roman" panose="02020603050405020304" pitchFamily="18" charset="0"/>
              </a:rPr>
              <a:t>m</a:t>
            </a:r>
            <a:r>
              <a:rPr lang="en-US" altLang="zh-CN" dirty="0" smtClean="0">
                <a:latin typeface="Times New Roman" panose="02020603050405020304" pitchFamily="18" charset="0"/>
              </a:rPr>
              <a:t>)=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init</a:t>
            </a:r>
            <a:r>
              <a:rPr lang="en-US" altLang="zh-CN" dirty="0" smtClean="0">
                <a:latin typeface="Times New Roman" panose="02020603050405020304" pitchFamily="18" charset="0"/>
              </a:rPr>
              <a:t>(e</a:t>
            </a:r>
            <a:r>
              <a:rPr lang="en-US" altLang="zh-CN" baseline="-30000" dirty="0" smtClean="0">
                <a:latin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</a:rPr>
              <a:t>)。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Times New Roman" panose="02020603050405020304" pitchFamily="18" charset="0"/>
              </a:rPr>
              <a:t>（2）对每个点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v</a:t>
            </a:r>
            <a:r>
              <a:rPr lang="en-US" altLang="zh-CN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r</a:t>
            </a:r>
            <a:r>
              <a:rPr lang="en-US" altLang="zh-CN" dirty="0" smtClean="0">
                <a:latin typeface="Times New Roman" panose="02020603050405020304" pitchFamily="18" charset="0"/>
              </a:rPr>
              <a:t>，</a:t>
            </a:r>
            <a:r>
              <a:rPr lang="zh-CN" altLang="en-US" dirty="0" smtClean="0">
                <a:latin typeface="Times New Roman" panose="02020603050405020304" pitchFamily="18" charset="0"/>
              </a:rPr>
              <a:t>令</a:t>
            </a:r>
            <a:r>
              <a:rPr lang="en-US" altLang="zh-CN" dirty="0" smtClean="0">
                <a:latin typeface="Times New Roman" panose="02020603050405020304" pitchFamily="18" charset="0"/>
              </a:rPr>
              <a:t>e[v]=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e</a:t>
            </a:r>
            <a:r>
              <a:rPr lang="en-US" altLang="zh-CN" baseline="-30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dirty="0" smtClean="0">
                <a:latin typeface="Times New Roman" panose="02020603050405020304" pitchFamily="18" charset="0"/>
              </a:rPr>
              <a:t>，</a:t>
            </a:r>
            <a:r>
              <a:rPr lang="zh-CN" altLang="en-US" dirty="0" smtClean="0">
                <a:latin typeface="Times New Roman" panose="02020603050405020304" pitchFamily="18" charset="0"/>
              </a:rPr>
              <a:t>其中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</a:rPr>
              <a:t>          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dirty="0" smtClean="0">
                <a:latin typeface="Times New Roman" panose="02020603050405020304" pitchFamily="18" charset="0"/>
              </a:rPr>
              <a:t>=max{j | 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init</a:t>
            </a:r>
            <a:r>
              <a:rPr lang="en-US" altLang="zh-CN" dirty="0" smtClean="0">
                <a:latin typeface="Times New Roman" panose="02020603050405020304" pitchFamily="18" charset="0"/>
              </a:rPr>
              <a:t>(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e</a:t>
            </a:r>
            <a:r>
              <a:rPr lang="en-US" altLang="zh-CN" baseline="-30000" dirty="0" err="1" smtClean="0">
                <a:latin typeface="Times New Roman" panose="02020603050405020304" pitchFamily="18" charset="0"/>
              </a:rPr>
              <a:t>j</a:t>
            </a:r>
            <a:r>
              <a:rPr lang="en-US" altLang="zh-CN" dirty="0" smtClean="0">
                <a:latin typeface="Times New Roman" panose="02020603050405020304" pitchFamily="18" charset="0"/>
              </a:rPr>
              <a:t>)=v}。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Times New Roman" panose="02020603050405020304" pitchFamily="18" charset="0"/>
              </a:rPr>
              <a:t>于是，</a:t>
            </a:r>
            <a:r>
              <a:rPr lang="en-US" altLang="zh-CN" dirty="0" smtClean="0">
                <a:latin typeface="Times New Roman" panose="02020603050405020304" pitchFamily="18" charset="0"/>
              </a:rPr>
              <a:t>G</a:t>
            </a:r>
            <a:r>
              <a:rPr lang="zh-CN" altLang="en-US" dirty="0" smtClean="0">
                <a:latin typeface="Times New Roman" panose="02020603050405020304" pitchFamily="18" charset="0"/>
              </a:rPr>
              <a:t>的全部点和全部弧{</a:t>
            </a:r>
            <a:r>
              <a:rPr lang="en-US" altLang="zh-CN" dirty="0" smtClean="0">
                <a:latin typeface="Times New Roman" panose="02020603050405020304" pitchFamily="18" charset="0"/>
              </a:rPr>
              <a:t>e[v] | 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v</a:t>
            </a:r>
            <a:r>
              <a:rPr lang="en-US" altLang="zh-CN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r</a:t>
            </a:r>
            <a:r>
              <a:rPr lang="en-US" altLang="zh-CN" dirty="0" smtClean="0">
                <a:latin typeface="Times New Roman" panose="02020603050405020304" pitchFamily="18" charset="0"/>
              </a:rPr>
              <a:t>}</a:t>
            </a:r>
            <a:r>
              <a:rPr lang="zh-CN" altLang="en-US" dirty="0" smtClean="0">
                <a:latin typeface="Times New Roman" panose="02020603050405020304" pitchFamily="18" charset="0"/>
              </a:rPr>
              <a:t>作成的有向图</a:t>
            </a:r>
            <a:r>
              <a:rPr lang="en-US" altLang="zh-CN" dirty="0" smtClean="0">
                <a:latin typeface="Times New Roman" panose="02020603050405020304" pitchFamily="18" charset="0"/>
              </a:rPr>
              <a:t>G’，</a:t>
            </a:r>
            <a:r>
              <a:rPr lang="zh-CN" altLang="en-US" dirty="0" smtClean="0">
                <a:latin typeface="Times New Roman" panose="02020603050405020304" pitchFamily="18" charset="0"/>
              </a:rPr>
              <a:t>是一个以</a:t>
            </a:r>
            <a:r>
              <a:rPr lang="en-US" altLang="zh-CN" dirty="0" smtClean="0">
                <a:latin typeface="Times New Roman" panose="02020603050405020304" pitchFamily="18" charset="0"/>
              </a:rPr>
              <a:t>r</a:t>
            </a:r>
            <a:r>
              <a:rPr lang="zh-CN" altLang="en-US" dirty="0" smtClean="0">
                <a:latin typeface="Times New Roman" panose="02020603050405020304" pitchFamily="18" charset="0"/>
              </a:rPr>
              <a:t>为根的有向树</a:t>
            </a:r>
            <a:r>
              <a:rPr lang="zh-CN" altLang="en-US" b="0" dirty="0" smtClean="0">
                <a:solidFill>
                  <a:srgbClr val="FFFFCC"/>
                </a:solidFill>
                <a:latin typeface="Times New Roman" panose="02020603050405020304" pitchFamily="18" charset="0"/>
              </a:rPr>
              <a:t>。</a:t>
            </a:r>
            <a:r>
              <a:rPr lang="zh-CN" altLang="en-US" sz="2800" b="0" dirty="0" smtClean="0">
                <a:solidFill>
                  <a:srgbClr val="FFFFCC"/>
                </a:solidFill>
                <a:latin typeface="Times New Roman" panose="02020603050405020304" pitchFamily="18" charset="0"/>
              </a:rPr>
              <a:t> </a:t>
            </a:r>
          </a:p>
        </p:txBody>
      </p:sp>
      <p:grpSp>
        <p:nvGrpSpPr>
          <p:cNvPr id="146436" name="Group 57"/>
          <p:cNvGrpSpPr>
            <a:grpSpLocks/>
          </p:cNvGrpSpPr>
          <p:nvPr/>
        </p:nvGrpSpPr>
        <p:grpSpPr bwMode="auto">
          <a:xfrm>
            <a:off x="4333875" y="4125913"/>
            <a:ext cx="4556125" cy="2503487"/>
            <a:chOff x="2730" y="2311"/>
            <a:chExt cx="2870" cy="1577"/>
          </a:xfrm>
        </p:grpSpPr>
        <p:grpSp>
          <p:nvGrpSpPr>
            <p:cNvPr id="146455" name="Group 58"/>
            <p:cNvGrpSpPr>
              <a:grpSpLocks/>
            </p:cNvGrpSpPr>
            <p:nvPr/>
          </p:nvGrpSpPr>
          <p:grpSpPr bwMode="auto">
            <a:xfrm>
              <a:off x="2730" y="2311"/>
              <a:ext cx="2870" cy="1577"/>
              <a:chOff x="2730" y="2311"/>
              <a:chExt cx="2870" cy="1577"/>
            </a:xfrm>
          </p:grpSpPr>
          <p:sp>
            <p:nvSpPr>
              <p:cNvPr id="146466" name="Arc 59"/>
              <p:cNvSpPr>
                <a:spLocks/>
              </p:cNvSpPr>
              <p:nvPr/>
            </p:nvSpPr>
            <p:spPr bwMode="auto">
              <a:xfrm flipH="1">
                <a:off x="5045" y="3147"/>
                <a:ext cx="494" cy="503"/>
              </a:xfrm>
              <a:custGeom>
                <a:avLst/>
                <a:gdLst>
                  <a:gd name="T0" fmla="*/ 0 w 42844"/>
                  <a:gd name="T1" fmla="*/ 0 h 43200"/>
                  <a:gd name="T2" fmla="*/ 0 w 42844"/>
                  <a:gd name="T3" fmla="*/ 0 h 43200"/>
                  <a:gd name="T4" fmla="*/ 0 w 42844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42844"/>
                  <a:gd name="T10" fmla="*/ 0 h 43200"/>
                  <a:gd name="T11" fmla="*/ 42844 w 42844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2844" h="43200" fill="none" extrusionOk="0">
                    <a:moveTo>
                      <a:pt x="42844" y="25505"/>
                    </a:moveTo>
                    <a:cubicBezTo>
                      <a:pt x="40959" y="35756"/>
                      <a:pt x="32023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1798" y="-1"/>
                      <a:pt x="40606" y="7132"/>
                      <a:pt x="42727" y="17108"/>
                    </a:cubicBezTo>
                  </a:path>
                  <a:path w="42844" h="43200" stroke="0" extrusionOk="0">
                    <a:moveTo>
                      <a:pt x="42844" y="25505"/>
                    </a:moveTo>
                    <a:cubicBezTo>
                      <a:pt x="40959" y="35756"/>
                      <a:pt x="32023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1798" y="-1"/>
                      <a:pt x="40606" y="7132"/>
                      <a:pt x="42727" y="17108"/>
                    </a:cubicBezTo>
                    <a:lnTo>
                      <a:pt x="21600" y="21600"/>
                    </a:lnTo>
                    <a:lnTo>
                      <a:pt x="42844" y="25505"/>
                    </a:lnTo>
                    <a:close/>
                  </a:path>
                </a:pathLst>
              </a:custGeom>
              <a:noFill/>
              <a:ln w="28575">
                <a:solidFill>
                  <a:srgbClr val="CC00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kumimoji="1" lang="zh-CN" altLang="en-US" baseline="30000">
                  <a:solidFill>
                    <a:srgbClr val="FFFFFF"/>
                  </a:solidFill>
                </a:endParaRPr>
              </a:p>
            </p:txBody>
          </p:sp>
          <p:sp>
            <p:nvSpPr>
              <p:cNvPr id="146467" name="Line 60"/>
              <p:cNvSpPr>
                <a:spLocks noChangeShapeType="1"/>
              </p:cNvSpPr>
              <p:nvPr/>
            </p:nvSpPr>
            <p:spPr bwMode="auto">
              <a:xfrm>
                <a:off x="3551" y="3377"/>
                <a:ext cx="664" cy="0"/>
              </a:xfrm>
              <a:prstGeom prst="line">
                <a:avLst/>
              </a:prstGeom>
              <a:noFill/>
              <a:ln w="38100">
                <a:solidFill>
                  <a:srgbClr val="CC00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kumimoji="1" lang="zh-CN" altLang="en-US" baseline="30000">
                  <a:solidFill>
                    <a:srgbClr val="FFFFFF"/>
                  </a:solidFill>
                </a:endParaRPr>
              </a:p>
            </p:txBody>
          </p:sp>
          <p:sp>
            <p:nvSpPr>
              <p:cNvPr id="146468" name="Line 61"/>
              <p:cNvSpPr>
                <a:spLocks noChangeShapeType="1"/>
              </p:cNvSpPr>
              <p:nvPr/>
            </p:nvSpPr>
            <p:spPr bwMode="auto">
              <a:xfrm>
                <a:off x="4291" y="3377"/>
                <a:ext cx="664" cy="0"/>
              </a:xfrm>
              <a:prstGeom prst="line">
                <a:avLst/>
              </a:prstGeom>
              <a:noFill/>
              <a:ln w="38100">
                <a:solidFill>
                  <a:srgbClr val="CC00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kumimoji="1" lang="zh-CN" altLang="en-US" baseline="30000">
                  <a:solidFill>
                    <a:srgbClr val="FFFFFF"/>
                  </a:solidFill>
                </a:endParaRPr>
              </a:p>
            </p:txBody>
          </p:sp>
          <p:sp>
            <p:nvSpPr>
              <p:cNvPr id="146469" name="Arc 62"/>
              <p:cNvSpPr>
                <a:spLocks/>
              </p:cNvSpPr>
              <p:nvPr/>
            </p:nvSpPr>
            <p:spPr bwMode="auto">
              <a:xfrm flipH="1" flipV="1">
                <a:off x="4274" y="3071"/>
                <a:ext cx="688" cy="304"/>
              </a:xfrm>
              <a:custGeom>
                <a:avLst/>
                <a:gdLst>
                  <a:gd name="T0" fmla="*/ 0 w 42677"/>
                  <a:gd name="T1" fmla="*/ 0 h 21600"/>
                  <a:gd name="T2" fmla="*/ 0 w 42677"/>
                  <a:gd name="T3" fmla="*/ 0 h 21600"/>
                  <a:gd name="T4" fmla="*/ 0 w 42677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2677"/>
                  <a:gd name="T10" fmla="*/ 0 h 21600"/>
                  <a:gd name="T11" fmla="*/ 42677 w 42677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2677" h="21600" fill="none" extrusionOk="0">
                    <a:moveTo>
                      <a:pt x="42677" y="3849"/>
                    </a:moveTo>
                    <a:cubicBezTo>
                      <a:pt x="40816" y="14126"/>
                      <a:pt x="31867" y="21599"/>
                      <a:pt x="21423" y="21600"/>
                    </a:cubicBezTo>
                    <a:cubicBezTo>
                      <a:pt x="10561" y="21600"/>
                      <a:pt x="1389" y="13534"/>
                      <a:pt x="0" y="2761"/>
                    </a:cubicBezTo>
                  </a:path>
                  <a:path w="42677" h="21600" stroke="0" extrusionOk="0">
                    <a:moveTo>
                      <a:pt x="42677" y="3849"/>
                    </a:moveTo>
                    <a:cubicBezTo>
                      <a:pt x="40816" y="14126"/>
                      <a:pt x="31867" y="21599"/>
                      <a:pt x="21423" y="21600"/>
                    </a:cubicBezTo>
                    <a:cubicBezTo>
                      <a:pt x="10561" y="21600"/>
                      <a:pt x="1389" y="13534"/>
                      <a:pt x="0" y="2761"/>
                    </a:cubicBezTo>
                    <a:lnTo>
                      <a:pt x="21423" y="0"/>
                    </a:lnTo>
                    <a:lnTo>
                      <a:pt x="42677" y="3849"/>
                    </a:lnTo>
                    <a:close/>
                  </a:path>
                </a:pathLst>
              </a:custGeom>
              <a:noFill/>
              <a:ln w="38100">
                <a:solidFill>
                  <a:srgbClr val="CC0099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kumimoji="1" lang="zh-CN" altLang="en-US" baseline="30000">
                  <a:solidFill>
                    <a:srgbClr val="FFFFFF"/>
                  </a:solidFill>
                </a:endParaRPr>
              </a:p>
            </p:txBody>
          </p:sp>
          <p:sp>
            <p:nvSpPr>
              <p:cNvPr id="146470" name="Arc 63"/>
              <p:cNvSpPr>
                <a:spLocks/>
              </p:cNvSpPr>
              <p:nvPr/>
            </p:nvSpPr>
            <p:spPr bwMode="auto">
              <a:xfrm>
                <a:off x="3498" y="3054"/>
                <a:ext cx="731" cy="265"/>
              </a:xfrm>
              <a:custGeom>
                <a:avLst/>
                <a:gdLst>
                  <a:gd name="T0" fmla="*/ 0 w 43200"/>
                  <a:gd name="T1" fmla="*/ 0 h 21956"/>
                  <a:gd name="T2" fmla="*/ 0 w 43200"/>
                  <a:gd name="T3" fmla="*/ 0 h 21956"/>
                  <a:gd name="T4" fmla="*/ 0 w 43200"/>
                  <a:gd name="T5" fmla="*/ 0 h 21956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1956"/>
                  <a:gd name="T11" fmla="*/ 43200 w 43200"/>
                  <a:gd name="T12" fmla="*/ 21956 h 2195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1956" fill="none" extrusionOk="0">
                    <a:moveTo>
                      <a:pt x="2" y="21956"/>
                    </a:moveTo>
                    <a:cubicBezTo>
                      <a:pt x="0" y="21837"/>
                      <a:pt x="0" y="21718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1956" stroke="0" extrusionOk="0">
                    <a:moveTo>
                      <a:pt x="2" y="21956"/>
                    </a:moveTo>
                    <a:cubicBezTo>
                      <a:pt x="0" y="21837"/>
                      <a:pt x="0" y="21718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lnTo>
                      <a:pt x="2" y="21956"/>
                    </a:lnTo>
                    <a:close/>
                  </a:path>
                </a:pathLst>
              </a:custGeom>
              <a:noFill/>
              <a:ln w="38100">
                <a:solidFill>
                  <a:srgbClr val="CC0099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kumimoji="1" lang="zh-CN" altLang="en-US" baseline="30000">
                  <a:solidFill>
                    <a:srgbClr val="FFFFFF"/>
                  </a:solidFill>
                </a:endParaRPr>
              </a:p>
            </p:txBody>
          </p:sp>
          <p:sp>
            <p:nvSpPr>
              <p:cNvPr id="146471" name="Arc 64"/>
              <p:cNvSpPr>
                <a:spLocks/>
              </p:cNvSpPr>
              <p:nvPr/>
            </p:nvSpPr>
            <p:spPr bwMode="auto">
              <a:xfrm flipV="1">
                <a:off x="3498" y="3319"/>
                <a:ext cx="744" cy="317"/>
              </a:xfrm>
              <a:custGeom>
                <a:avLst/>
                <a:gdLst>
                  <a:gd name="T0" fmla="*/ 0 w 41008"/>
                  <a:gd name="T1" fmla="*/ 0 h 21600"/>
                  <a:gd name="T2" fmla="*/ 0 w 41008"/>
                  <a:gd name="T3" fmla="*/ 0 h 21600"/>
                  <a:gd name="T4" fmla="*/ 0 w 41008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1008"/>
                  <a:gd name="T10" fmla="*/ 0 h 21600"/>
                  <a:gd name="T11" fmla="*/ 41008 w 41008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1008" h="21600" fill="none" extrusionOk="0">
                    <a:moveTo>
                      <a:pt x="-1" y="14266"/>
                    </a:moveTo>
                    <a:cubicBezTo>
                      <a:pt x="3089" y="5705"/>
                      <a:pt x="11215" y="-1"/>
                      <a:pt x="20317" y="0"/>
                    </a:cubicBezTo>
                    <a:cubicBezTo>
                      <a:pt x="29858" y="0"/>
                      <a:pt x="38269" y="6260"/>
                      <a:pt x="41008" y="15400"/>
                    </a:cubicBezTo>
                  </a:path>
                  <a:path w="41008" h="21600" stroke="0" extrusionOk="0">
                    <a:moveTo>
                      <a:pt x="-1" y="14266"/>
                    </a:moveTo>
                    <a:cubicBezTo>
                      <a:pt x="3089" y="5705"/>
                      <a:pt x="11215" y="-1"/>
                      <a:pt x="20317" y="0"/>
                    </a:cubicBezTo>
                    <a:cubicBezTo>
                      <a:pt x="29858" y="0"/>
                      <a:pt x="38269" y="6260"/>
                      <a:pt x="41008" y="15400"/>
                    </a:cubicBezTo>
                    <a:lnTo>
                      <a:pt x="20317" y="21600"/>
                    </a:lnTo>
                    <a:lnTo>
                      <a:pt x="-1" y="14266"/>
                    </a:lnTo>
                    <a:close/>
                  </a:path>
                </a:pathLst>
              </a:custGeom>
              <a:noFill/>
              <a:ln w="38100">
                <a:solidFill>
                  <a:srgbClr val="CC00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kumimoji="1" lang="zh-CN" altLang="en-US" baseline="30000">
                  <a:solidFill>
                    <a:srgbClr val="FFFFFF"/>
                  </a:solidFill>
                </a:endParaRPr>
              </a:p>
            </p:txBody>
          </p:sp>
          <p:sp>
            <p:nvSpPr>
              <p:cNvPr id="146472" name="Arc 65"/>
              <p:cNvSpPr>
                <a:spLocks/>
              </p:cNvSpPr>
              <p:nvPr/>
            </p:nvSpPr>
            <p:spPr bwMode="auto">
              <a:xfrm flipV="1">
                <a:off x="4259" y="3303"/>
                <a:ext cx="725" cy="317"/>
              </a:xfrm>
              <a:custGeom>
                <a:avLst/>
                <a:gdLst>
                  <a:gd name="T0" fmla="*/ 0 w 39973"/>
                  <a:gd name="T1" fmla="*/ 0 h 21600"/>
                  <a:gd name="T2" fmla="*/ 0 w 39973"/>
                  <a:gd name="T3" fmla="*/ 0 h 21600"/>
                  <a:gd name="T4" fmla="*/ 0 w 39973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39973"/>
                  <a:gd name="T10" fmla="*/ 0 h 21600"/>
                  <a:gd name="T11" fmla="*/ 39973 w 39973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9973" h="21600" fill="none" extrusionOk="0">
                    <a:moveTo>
                      <a:pt x="-1" y="14266"/>
                    </a:moveTo>
                    <a:cubicBezTo>
                      <a:pt x="3089" y="5705"/>
                      <a:pt x="11215" y="-1"/>
                      <a:pt x="20317" y="0"/>
                    </a:cubicBezTo>
                    <a:cubicBezTo>
                      <a:pt x="28780" y="0"/>
                      <a:pt x="36464" y="4942"/>
                      <a:pt x="39973" y="12644"/>
                    </a:cubicBezTo>
                  </a:path>
                  <a:path w="39973" h="21600" stroke="0" extrusionOk="0">
                    <a:moveTo>
                      <a:pt x="-1" y="14266"/>
                    </a:moveTo>
                    <a:cubicBezTo>
                      <a:pt x="3089" y="5705"/>
                      <a:pt x="11215" y="-1"/>
                      <a:pt x="20317" y="0"/>
                    </a:cubicBezTo>
                    <a:cubicBezTo>
                      <a:pt x="28780" y="0"/>
                      <a:pt x="36464" y="4942"/>
                      <a:pt x="39973" y="12644"/>
                    </a:cubicBezTo>
                    <a:lnTo>
                      <a:pt x="20317" y="21600"/>
                    </a:lnTo>
                    <a:lnTo>
                      <a:pt x="-1" y="14266"/>
                    </a:lnTo>
                    <a:close/>
                  </a:path>
                </a:pathLst>
              </a:custGeom>
              <a:noFill/>
              <a:ln w="38100">
                <a:solidFill>
                  <a:srgbClr val="CC00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kumimoji="1" lang="zh-CN" altLang="en-US" baseline="30000">
                  <a:solidFill>
                    <a:srgbClr val="FFFFFF"/>
                  </a:solidFill>
                </a:endParaRPr>
              </a:p>
            </p:txBody>
          </p:sp>
          <p:sp>
            <p:nvSpPr>
              <p:cNvPr id="146473" name="Text Box 66"/>
              <p:cNvSpPr txBox="1">
                <a:spLocks noChangeArrowheads="1"/>
              </p:cNvSpPr>
              <p:nvPr/>
            </p:nvSpPr>
            <p:spPr bwMode="auto">
              <a:xfrm>
                <a:off x="3367" y="3421"/>
                <a:ext cx="27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400" b="0">
                    <a:solidFill>
                      <a:srgbClr val="FFFFCC"/>
                    </a:solidFill>
                    <a:latin typeface="Times New Roman" panose="02020603050405020304" pitchFamily="18" charset="0"/>
                  </a:rPr>
                  <a:t>v</a:t>
                </a:r>
                <a:r>
                  <a:rPr lang="en-US" altLang="zh-CN" sz="2400" b="0" baseline="-25000">
                    <a:solidFill>
                      <a:srgbClr val="FFFFCC"/>
                    </a:solidFill>
                    <a:latin typeface="Times New Roman" panose="02020603050405020304" pitchFamily="18" charset="0"/>
                  </a:rPr>
                  <a:t>0</a:t>
                </a:r>
                <a:endParaRPr lang="en-US" altLang="zh-CN" sz="2400" b="0">
                  <a:solidFill>
                    <a:srgbClr val="FFFFCC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6474" name="Text Box 67"/>
              <p:cNvSpPr txBox="1">
                <a:spLocks noChangeArrowheads="1"/>
              </p:cNvSpPr>
              <p:nvPr/>
            </p:nvSpPr>
            <p:spPr bwMode="auto">
              <a:xfrm>
                <a:off x="4148" y="3447"/>
                <a:ext cx="27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400" b="0">
                    <a:solidFill>
                      <a:srgbClr val="FFFFCC"/>
                    </a:solidFill>
                    <a:latin typeface="Times New Roman" panose="02020603050405020304" pitchFamily="18" charset="0"/>
                  </a:rPr>
                  <a:t>v</a:t>
                </a:r>
                <a:r>
                  <a:rPr lang="en-US" altLang="zh-CN" sz="2400" b="0" baseline="-25000">
                    <a:solidFill>
                      <a:srgbClr val="FFFFCC"/>
                    </a:solidFill>
                    <a:latin typeface="Times New Roman" panose="02020603050405020304" pitchFamily="18" charset="0"/>
                  </a:rPr>
                  <a:t>1</a:t>
                </a:r>
                <a:endParaRPr lang="en-US" altLang="zh-CN" sz="2400" b="0">
                  <a:solidFill>
                    <a:srgbClr val="FFFFCC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6475" name="Text Box 68"/>
              <p:cNvSpPr txBox="1">
                <a:spLocks noChangeArrowheads="1"/>
              </p:cNvSpPr>
              <p:nvPr/>
            </p:nvSpPr>
            <p:spPr bwMode="auto">
              <a:xfrm>
                <a:off x="4911" y="3447"/>
                <a:ext cx="27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400" b="0">
                    <a:solidFill>
                      <a:srgbClr val="FFFFCC"/>
                    </a:solidFill>
                    <a:latin typeface="Times New Roman" panose="02020603050405020304" pitchFamily="18" charset="0"/>
                  </a:rPr>
                  <a:t>v</a:t>
                </a:r>
                <a:r>
                  <a:rPr lang="en-US" altLang="zh-CN" sz="2400" b="0" baseline="-25000">
                    <a:solidFill>
                      <a:srgbClr val="FFFFCC"/>
                    </a:solidFill>
                    <a:latin typeface="Times New Roman" panose="02020603050405020304" pitchFamily="18" charset="0"/>
                  </a:rPr>
                  <a:t>2</a:t>
                </a:r>
                <a:endParaRPr lang="en-US" altLang="zh-CN" sz="2400" b="0">
                  <a:solidFill>
                    <a:srgbClr val="FFFFCC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6476" name="Text Box 69"/>
              <p:cNvSpPr txBox="1">
                <a:spLocks noChangeArrowheads="1"/>
              </p:cNvSpPr>
              <p:nvPr/>
            </p:nvSpPr>
            <p:spPr bwMode="auto">
              <a:xfrm>
                <a:off x="3733" y="2764"/>
                <a:ext cx="26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400" b="0">
                    <a:solidFill>
                      <a:srgbClr val="FFFFCC"/>
                    </a:solidFill>
                    <a:latin typeface="Times New Roman" panose="02020603050405020304" pitchFamily="18" charset="0"/>
                  </a:rPr>
                  <a:t>e</a:t>
                </a:r>
                <a:r>
                  <a:rPr lang="en-US" altLang="zh-CN" sz="2400" b="0" baseline="-25000">
                    <a:solidFill>
                      <a:srgbClr val="FFFFCC"/>
                    </a:solidFill>
                    <a:latin typeface="Times New Roman" panose="02020603050405020304" pitchFamily="18" charset="0"/>
                  </a:rPr>
                  <a:t>6</a:t>
                </a:r>
                <a:endParaRPr lang="en-US" altLang="zh-CN" sz="2400" b="0">
                  <a:solidFill>
                    <a:srgbClr val="FFFFCC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6477" name="Text Box 70"/>
              <p:cNvSpPr txBox="1">
                <a:spLocks noChangeArrowheads="1"/>
              </p:cNvSpPr>
              <p:nvPr/>
            </p:nvSpPr>
            <p:spPr bwMode="auto">
              <a:xfrm>
                <a:off x="4502" y="3586"/>
                <a:ext cx="26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400" b="0">
                    <a:solidFill>
                      <a:srgbClr val="FFFFCC"/>
                    </a:solidFill>
                    <a:latin typeface="Times New Roman" panose="02020603050405020304" pitchFamily="18" charset="0"/>
                  </a:rPr>
                  <a:t>e</a:t>
                </a:r>
                <a:r>
                  <a:rPr lang="en-US" altLang="zh-CN" sz="2400" b="0" baseline="-25000">
                    <a:solidFill>
                      <a:srgbClr val="FFFFCC"/>
                    </a:solidFill>
                    <a:latin typeface="Times New Roman" panose="02020603050405020304" pitchFamily="18" charset="0"/>
                  </a:rPr>
                  <a:t>8</a:t>
                </a:r>
                <a:endParaRPr lang="en-US" altLang="zh-CN" sz="2400" b="0">
                  <a:solidFill>
                    <a:srgbClr val="FFFFCC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6478" name="Text Box 71"/>
              <p:cNvSpPr txBox="1">
                <a:spLocks noChangeArrowheads="1"/>
              </p:cNvSpPr>
              <p:nvPr/>
            </p:nvSpPr>
            <p:spPr bwMode="auto">
              <a:xfrm>
                <a:off x="4516" y="2772"/>
                <a:ext cx="26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400" b="0">
                    <a:solidFill>
                      <a:srgbClr val="FFFFCC"/>
                    </a:solidFill>
                    <a:latin typeface="Times New Roman" panose="02020603050405020304" pitchFamily="18" charset="0"/>
                  </a:rPr>
                  <a:t>e</a:t>
                </a:r>
                <a:r>
                  <a:rPr lang="en-US" altLang="zh-CN" sz="2400" b="0" baseline="-25000">
                    <a:solidFill>
                      <a:srgbClr val="FFFFCC"/>
                    </a:solidFill>
                    <a:latin typeface="Times New Roman" panose="02020603050405020304" pitchFamily="18" charset="0"/>
                  </a:rPr>
                  <a:t>5</a:t>
                </a:r>
                <a:endParaRPr lang="en-US" altLang="zh-CN" sz="2400" b="0">
                  <a:solidFill>
                    <a:srgbClr val="FFFFCC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6479" name="Arc 72"/>
              <p:cNvSpPr>
                <a:spLocks/>
              </p:cNvSpPr>
              <p:nvPr/>
            </p:nvSpPr>
            <p:spPr bwMode="auto">
              <a:xfrm flipH="1">
                <a:off x="2932" y="3119"/>
                <a:ext cx="494" cy="503"/>
              </a:xfrm>
              <a:custGeom>
                <a:avLst/>
                <a:gdLst>
                  <a:gd name="T0" fmla="*/ 0 w 42820"/>
                  <a:gd name="T1" fmla="*/ 0 h 43200"/>
                  <a:gd name="T2" fmla="*/ 0 w 42820"/>
                  <a:gd name="T3" fmla="*/ 0 h 43200"/>
                  <a:gd name="T4" fmla="*/ 0 w 42820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42820"/>
                  <a:gd name="T10" fmla="*/ 0 h 43200"/>
                  <a:gd name="T11" fmla="*/ 42820 w 42820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2820" h="43200" fill="none" extrusionOk="0">
                    <a:moveTo>
                      <a:pt x="-1" y="17566"/>
                    </a:moveTo>
                    <a:cubicBezTo>
                      <a:pt x="1936" y="7375"/>
                      <a:pt x="10845" y="-1"/>
                      <a:pt x="21220" y="0"/>
                    </a:cubicBezTo>
                    <a:cubicBezTo>
                      <a:pt x="33149" y="0"/>
                      <a:pt x="42820" y="9670"/>
                      <a:pt x="42820" y="21600"/>
                    </a:cubicBezTo>
                    <a:cubicBezTo>
                      <a:pt x="42820" y="33529"/>
                      <a:pt x="33149" y="43200"/>
                      <a:pt x="21220" y="43200"/>
                    </a:cubicBezTo>
                    <a:cubicBezTo>
                      <a:pt x="10943" y="43200"/>
                      <a:pt x="2089" y="35959"/>
                      <a:pt x="49" y="25887"/>
                    </a:cubicBezTo>
                  </a:path>
                  <a:path w="42820" h="43200" stroke="0" extrusionOk="0">
                    <a:moveTo>
                      <a:pt x="-1" y="17566"/>
                    </a:moveTo>
                    <a:cubicBezTo>
                      <a:pt x="1936" y="7375"/>
                      <a:pt x="10845" y="-1"/>
                      <a:pt x="21220" y="0"/>
                    </a:cubicBezTo>
                    <a:cubicBezTo>
                      <a:pt x="33149" y="0"/>
                      <a:pt x="42820" y="9670"/>
                      <a:pt x="42820" y="21600"/>
                    </a:cubicBezTo>
                    <a:cubicBezTo>
                      <a:pt x="42820" y="33529"/>
                      <a:pt x="33149" y="43200"/>
                      <a:pt x="21220" y="43200"/>
                    </a:cubicBezTo>
                    <a:cubicBezTo>
                      <a:pt x="10943" y="43200"/>
                      <a:pt x="2089" y="35959"/>
                      <a:pt x="49" y="25887"/>
                    </a:cubicBezTo>
                    <a:lnTo>
                      <a:pt x="21220" y="21600"/>
                    </a:lnTo>
                    <a:lnTo>
                      <a:pt x="-1" y="17566"/>
                    </a:lnTo>
                    <a:close/>
                  </a:path>
                </a:pathLst>
              </a:custGeom>
              <a:noFill/>
              <a:ln w="28575">
                <a:solidFill>
                  <a:srgbClr val="CC00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kumimoji="1" lang="zh-CN" altLang="en-US" baseline="30000">
                  <a:solidFill>
                    <a:srgbClr val="FFFFFF"/>
                  </a:solidFill>
                </a:endParaRPr>
              </a:p>
            </p:txBody>
          </p:sp>
          <p:sp>
            <p:nvSpPr>
              <p:cNvPr id="146480" name="Arc 73"/>
              <p:cNvSpPr>
                <a:spLocks/>
              </p:cNvSpPr>
              <p:nvPr/>
            </p:nvSpPr>
            <p:spPr bwMode="auto">
              <a:xfrm flipH="1" flipV="1">
                <a:off x="3426" y="2610"/>
                <a:ext cx="1577" cy="823"/>
              </a:xfrm>
              <a:custGeom>
                <a:avLst/>
                <a:gdLst>
                  <a:gd name="T0" fmla="*/ 0 w 42677"/>
                  <a:gd name="T1" fmla="*/ 0 h 21600"/>
                  <a:gd name="T2" fmla="*/ 0 w 42677"/>
                  <a:gd name="T3" fmla="*/ 0 h 21600"/>
                  <a:gd name="T4" fmla="*/ 0 w 42677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2677"/>
                  <a:gd name="T10" fmla="*/ 0 h 21600"/>
                  <a:gd name="T11" fmla="*/ 42677 w 42677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2677" h="21600" fill="none" extrusionOk="0">
                    <a:moveTo>
                      <a:pt x="42677" y="3849"/>
                    </a:moveTo>
                    <a:cubicBezTo>
                      <a:pt x="40816" y="14126"/>
                      <a:pt x="31867" y="21599"/>
                      <a:pt x="21423" y="21600"/>
                    </a:cubicBezTo>
                    <a:cubicBezTo>
                      <a:pt x="10561" y="21600"/>
                      <a:pt x="1389" y="13534"/>
                      <a:pt x="0" y="2761"/>
                    </a:cubicBezTo>
                  </a:path>
                  <a:path w="42677" h="21600" stroke="0" extrusionOk="0">
                    <a:moveTo>
                      <a:pt x="42677" y="3849"/>
                    </a:moveTo>
                    <a:cubicBezTo>
                      <a:pt x="40816" y="14126"/>
                      <a:pt x="31867" y="21599"/>
                      <a:pt x="21423" y="21600"/>
                    </a:cubicBezTo>
                    <a:cubicBezTo>
                      <a:pt x="10561" y="21600"/>
                      <a:pt x="1389" y="13534"/>
                      <a:pt x="0" y="2761"/>
                    </a:cubicBezTo>
                    <a:lnTo>
                      <a:pt x="21423" y="0"/>
                    </a:lnTo>
                    <a:lnTo>
                      <a:pt x="42677" y="3849"/>
                    </a:lnTo>
                    <a:close/>
                  </a:path>
                </a:pathLst>
              </a:custGeom>
              <a:noFill/>
              <a:ln w="38100">
                <a:solidFill>
                  <a:srgbClr val="CC0099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kumimoji="1" lang="zh-CN" altLang="en-US" baseline="30000">
                  <a:solidFill>
                    <a:srgbClr val="FFFFFF"/>
                  </a:solidFill>
                </a:endParaRPr>
              </a:p>
            </p:txBody>
          </p:sp>
          <p:sp>
            <p:nvSpPr>
              <p:cNvPr id="146481" name="Text Box 74"/>
              <p:cNvSpPr txBox="1">
                <a:spLocks noChangeArrowheads="1"/>
              </p:cNvSpPr>
              <p:nvPr/>
            </p:nvSpPr>
            <p:spPr bwMode="auto">
              <a:xfrm>
                <a:off x="2730" y="2933"/>
                <a:ext cx="26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400" b="0">
                    <a:solidFill>
                      <a:srgbClr val="FFFFCC"/>
                    </a:solidFill>
                    <a:latin typeface="Times New Roman" panose="02020603050405020304" pitchFamily="18" charset="0"/>
                  </a:rPr>
                  <a:t>e</a:t>
                </a:r>
                <a:r>
                  <a:rPr lang="en-US" altLang="zh-CN" sz="2400" b="0" baseline="-25000">
                    <a:solidFill>
                      <a:srgbClr val="FFFFCC"/>
                    </a:solidFill>
                    <a:latin typeface="Times New Roman" panose="02020603050405020304" pitchFamily="18" charset="0"/>
                  </a:rPr>
                  <a:t>1</a:t>
                </a:r>
                <a:endParaRPr lang="en-US" altLang="zh-CN" sz="2400" b="0">
                  <a:solidFill>
                    <a:srgbClr val="FFFFCC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6482" name="Text Box 75"/>
              <p:cNvSpPr txBox="1">
                <a:spLocks noChangeArrowheads="1"/>
              </p:cNvSpPr>
              <p:nvPr/>
            </p:nvSpPr>
            <p:spPr bwMode="auto">
              <a:xfrm>
                <a:off x="3744" y="3088"/>
                <a:ext cx="26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400" b="0">
                    <a:solidFill>
                      <a:srgbClr val="FFFFCC"/>
                    </a:solidFill>
                    <a:latin typeface="Times New Roman" panose="02020603050405020304" pitchFamily="18" charset="0"/>
                  </a:rPr>
                  <a:t>e</a:t>
                </a:r>
                <a:r>
                  <a:rPr lang="en-US" altLang="zh-CN" sz="2400" b="0" baseline="-25000">
                    <a:solidFill>
                      <a:srgbClr val="FFFFCC"/>
                    </a:solidFill>
                    <a:latin typeface="Times New Roman" panose="02020603050405020304" pitchFamily="18" charset="0"/>
                  </a:rPr>
                  <a:t>2</a:t>
                </a:r>
                <a:endParaRPr lang="en-US" altLang="zh-CN" sz="2400" b="0">
                  <a:solidFill>
                    <a:srgbClr val="FFFFCC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6483" name="Text Box 76"/>
              <p:cNvSpPr txBox="1">
                <a:spLocks noChangeArrowheads="1"/>
              </p:cNvSpPr>
              <p:nvPr/>
            </p:nvSpPr>
            <p:spPr bwMode="auto">
              <a:xfrm>
                <a:off x="4084" y="2311"/>
                <a:ext cx="26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400" b="0">
                    <a:solidFill>
                      <a:srgbClr val="FFFFCC"/>
                    </a:solidFill>
                    <a:latin typeface="Times New Roman" panose="02020603050405020304" pitchFamily="18" charset="0"/>
                  </a:rPr>
                  <a:t>e</a:t>
                </a:r>
                <a:r>
                  <a:rPr lang="en-US" altLang="zh-CN" sz="2400" b="0" baseline="-25000">
                    <a:solidFill>
                      <a:srgbClr val="FFFFCC"/>
                    </a:solidFill>
                    <a:latin typeface="Times New Roman" panose="02020603050405020304" pitchFamily="18" charset="0"/>
                  </a:rPr>
                  <a:t>9</a:t>
                </a:r>
                <a:endParaRPr lang="en-US" altLang="zh-CN" sz="2400" b="0">
                  <a:solidFill>
                    <a:srgbClr val="FFFFCC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6484" name="Text Box 77"/>
              <p:cNvSpPr txBox="1">
                <a:spLocks noChangeArrowheads="1"/>
              </p:cNvSpPr>
              <p:nvPr/>
            </p:nvSpPr>
            <p:spPr bwMode="auto">
              <a:xfrm>
                <a:off x="5335" y="2930"/>
                <a:ext cx="26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400" b="0">
                    <a:solidFill>
                      <a:srgbClr val="FFFFCC"/>
                    </a:solidFill>
                    <a:latin typeface="Times New Roman" panose="02020603050405020304" pitchFamily="18" charset="0"/>
                  </a:rPr>
                  <a:t>e</a:t>
                </a:r>
                <a:r>
                  <a:rPr lang="en-US" altLang="zh-CN" sz="2400" b="0" baseline="-25000">
                    <a:solidFill>
                      <a:srgbClr val="FFFFCC"/>
                    </a:solidFill>
                    <a:latin typeface="Times New Roman" panose="02020603050405020304" pitchFamily="18" charset="0"/>
                  </a:rPr>
                  <a:t>4</a:t>
                </a:r>
                <a:endParaRPr lang="en-US" altLang="zh-CN" sz="2400" b="0">
                  <a:solidFill>
                    <a:srgbClr val="FFFFCC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6485" name="Text Box 78"/>
              <p:cNvSpPr txBox="1">
                <a:spLocks noChangeArrowheads="1"/>
              </p:cNvSpPr>
              <p:nvPr/>
            </p:nvSpPr>
            <p:spPr bwMode="auto">
              <a:xfrm>
                <a:off x="4464" y="3092"/>
                <a:ext cx="26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400" b="0">
                    <a:solidFill>
                      <a:srgbClr val="FFFFCC"/>
                    </a:solidFill>
                    <a:latin typeface="Times New Roman" panose="02020603050405020304" pitchFamily="18" charset="0"/>
                  </a:rPr>
                  <a:t>e</a:t>
                </a:r>
                <a:r>
                  <a:rPr lang="en-US" altLang="zh-CN" sz="2400" b="0" baseline="-25000">
                    <a:solidFill>
                      <a:srgbClr val="FFFFCC"/>
                    </a:solidFill>
                    <a:latin typeface="Times New Roman" panose="02020603050405020304" pitchFamily="18" charset="0"/>
                  </a:rPr>
                  <a:t>3</a:t>
                </a:r>
                <a:endParaRPr lang="en-US" altLang="zh-CN" sz="2400" b="0">
                  <a:solidFill>
                    <a:srgbClr val="FFFFCC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6486" name="Text Box 79"/>
              <p:cNvSpPr txBox="1">
                <a:spLocks noChangeArrowheads="1"/>
              </p:cNvSpPr>
              <p:nvPr/>
            </p:nvSpPr>
            <p:spPr bwMode="auto">
              <a:xfrm>
                <a:off x="3718" y="3600"/>
                <a:ext cx="26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400" b="0">
                    <a:solidFill>
                      <a:srgbClr val="FFFFCC"/>
                    </a:solidFill>
                    <a:latin typeface="Times New Roman" panose="02020603050405020304" pitchFamily="18" charset="0"/>
                  </a:rPr>
                  <a:t>e</a:t>
                </a:r>
                <a:r>
                  <a:rPr lang="en-US" altLang="zh-CN" sz="2400" b="0" baseline="-25000">
                    <a:solidFill>
                      <a:srgbClr val="FFFFCC"/>
                    </a:solidFill>
                    <a:latin typeface="Times New Roman" panose="02020603050405020304" pitchFamily="18" charset="0"/>
                  </a:rPr>
                  <a:t>7</a:t>
                </a:r>
              </a:p>
            </p:txBody>
          </p:sp>
        </p:grpSp>
        <p:grpSp>
          <p:nvGrpSpPr>
            <p:cNvPr id="146456" name="Group 80"/>
            <p:cNvGrpSpPr>
              <a:grpSpLocks/>
            </p:cNvGrpSpPr>
            <p:nvPr/>
          </p:nvGrpSpPr>
          <p:grpSpPr bwMode="auto">
            <a:xfrm>
              <a:off x="2928" y="2616"/>
              <a:ext cx="2607" cy="1040"/>
              <a:chOff x="2928" y="2616"/>
              <a:chExt cx="2607" cy="1040"/>
            </a:xfrm>
          </p:grpSpPr>
          <p:sp>
            <p:nvSpPr>
              <p:cNvPr id="146457" name="Arc 81"/>
              <p:cNvSpPr>
                <a:spLocks/>
              </p:cNvSpPr>
              <p:nvPr/>
            </p:nvSpPr>
            <p:spPr bwMode="auto">
              <a:xfrm flipH="1">
                <a:off x="5041" y="3153"/>
                <a:ext cx="494" cy="503"/>
              </a:xfrm>
              <a:custGeom>
                <a:avLst/>
                <a:gdLst>
                  <a:gd name="T0" fmla="*/ 0 w 42844"/>
                  <a:gd name="T1" fmla="*/ 0 h 43200"/>
                  <a:gd name="T2" fmla="*/ 0 w 42844"/>
                  <a:gd name="T3" fmla="*/ 0 h 43200"/>
                  <a:gd name="T4" fmla="*/ 0 w 42844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42844"/>
                  <a:gd name="T10" fmla="*/ 0 h 43200"/>
                  <a:gd name="T11" fmla="*/ 42844 w 42844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2844" h="43200" fill="none" extrusionOk="0">
                    <a:moveTo>
                      <a:pt x="42844" y="25505"/>
                    </a:moveTo>
                    <a:cubicBezTo>
                      <a:pt x="40959" y="35756"/>
                      <a:pt x="32023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1798" y="-1"/>
                      <a:pt x="40606" y="7132"/>
                      <a:pt x="42727" y="17108"/>
                    </a:cubicBezTo>
                  </a:path>
                  <a:path w="42844" h="43200" stroke="0" extrusionOk="0">
                    <a:moveTo>
                      <a:pt x="42844" y="25505"/>
                    </a:moveTo>
                    <a:cubicBezTo>
                      <a:pt x="40959" y="35756"/>
                      <a:pt x="32023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1798" y="-1"/>
                      <a:pt x="40606" y="7132"/>
                      <a:pt x="42727" y="17108"/>
                    </a:cubicBezTo>
                    <a:lnTo>
                      <a:pt x="21600" y="21600"/>
                    </a:lnTo>
                    <a:lnTo>
                      <a:pt x="42844" y="25505"/>
                    </a:lnTo>
                    <a:close/>
                  </a:path>
                </a:pathLst>
              </a:custGeom>
              <a:noFill/>
              <a:ln w="38100">
                <a:solidFill>
                  <a:srgbClr val="FFCC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kumimoji="1" lang="zh-CN" altLang="en-US" baseline="30000">
                  <a:solidFill>
                    <a:srgbClr val="FFFFFF"/>
                  </a:solidFill>
                </a:endParaRPr>
              </a:p>
            </p:txBody>
          </p:sp>
          <p:sp>
            <p:nvSpPr>
              <p:cNvPr id="146458" name="Line 82"/>
              <p:cNvSpPr>
                <a:spLocks noChangeShapeType="1"/>
              </p:cNvSpPr>
              <p:nvPr/>
            </p:nvSpPr>
            <p:spPr bwMode="auto">
              <a:xfrm>
                <a:off x="3552" y="3360"/>
                <a:ext cx="664" cy="0"/>
              </a:xfrm>
              <a:prstGeom prst="line">
                <a:avLst/>
              </a:prstGeom>
              <a:noFill/>
              <a:ln w="38100">
                <a:solidFill>
                  <a:srgbClr val="FFCC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kumimoji="1" lang="zh-CN" altLang="en-US" baseline="30000">
                  <a:solidFill>
                    <a:srgbClr val="FFFFFF"/>
                  </a:solidFill>
                </a:endParaRPr>
              </a:p>
            </p:txBody>
          </p:sp>
          <p:sp>
            <p:nvSpPr>
              <p:cNvPr id="146459" name="Line 83"/>
              <p:cNvSpPr>
                <a:spLocks noChangeShapeType="1"/>
              </p:cNvSpPr>
              <p:nvPr/>
            </p:nvSpPr>
            <p:spPr bwMode="auto">
              <a:xfrm>
                <a:off x="4287" y="3383"/>
                <a:ext cx="664" cy="0"/>
              </a:xfrm>
              <a:prstGeom prst="line">
                <a:avLst/>
              </a:prstGeom>
              <a:noFill/>
              <a:ln w="38100">
                <a:solidFill>
                  <a:srgbClr val="FFCC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kumimoji="1" lang="zh-CN" altLang="en-US" baseline="30000">
                  <a:solidFill>
                    <a:srgbClr val="FFFFFF"/>
                  </a:solidFill>
                </a:endParaRPr>
              </a:p>
            </p:txBody>
          </p:sp>
          <p:sp>
            <p:nvSpPr>
              <p:cNvPr id="146460" name="Arc 84"/>
              <p:cNvSpPr>
                <a:spLocks/>
              </p:cNvSpPr>
              <p:nvPr/>
            </p:nvSpPr>
            <p:spPr bwMode="auto">
              <a:xfrm flipH="1" flipV="1">
                <a:off x="4278" y="3069"/>
                <a:ext cx="688" cy="304"/>
              </a:xfrm>
              <a:custGeom>
                <a:avLst/>
                <a:gdLst>
                  <a:gd name="T0" fmla="*/ 0 w 42677"/>
                  <a:gd name="T1" fmla="*/ 0 h 21600"/>
                  <a:gd name="T2" fmla="*/ 0 w 42677"/>
                  <a:gd name="T3" fmla="*/ 0 h 21600"/>
                  <a:gd name="T4" fmla="*/ 0 w 42677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2677"/>
                  <a:gd name="T10" fmla="*/ 0 h 21600"/>
                  <a:gd name="T11" fmla="*/ 42677 w 42677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2677" h="21600" fill="none" extrusionOk="0">
                    <a:moveTo>
                      <a:pt x="42677" y="3849"/>
                    </a:moveTo>
                    <a:cubicBezTo>
                      <a:pt x="40816" y="14126"/>
                      <a:pt x="31867" y="21599"/>
                      <a:pt x="21423" y="21600"/>
                    </a:cubicBezTo>
                    <a:cubicBezTo>
                      <a:pt x="10561" y="21600"/>
                      <a:pt x="1389" y="13534"/>
                      <a:pt x="0" y="2761"/>
                    </a:cubicBezTo>
                  </a:path>
                  <a:path w="42677" h="21600" stroke="0" extrusionOk="0">
                    <a:moveTo>
                      <a:pt x="42677" y="3849"/>
                    </a:moveTo>
                    <a:cubicBezTo>
                      <a:pt x="40816" y="14126"/>
                      <a:pt x="31867" y="21599"/>
                      <a:pt x="21423" y="21600"/>
                    </a:cubicBezTo>
                    <a:cubicBezTo>
                      <a:pt x="10561" y="21600"/>
                      <a:pt x="1389" y="13534"/>
                      <a:pt x="0" y="2761"/>
                    </a:cubicBezTo>
                    <a:lnTo>
                      <a:pt x="21423" y="0"/>
                    </a:lnTo>
                    <a:lnTo>
                      <a:pt x="42677" y="3849"/>
                    </a:lnTo>
                    <a:close/>
                  </a:path>
                </a:pathLst>
              </a:custGeom>
              <a:noFill/>
              <a:ln w="38100">
                <a:solidFill>
                  <a:srgbClr val="FFCC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kumimoji="1" lang="zh-CN" altLang="en-US" baseline="30000">
                  <a:solidFill>
                    <a:srgbClr val="FFFFFF"/>
                  </a:solidFill>
                </a:endParaRPr>
              </a:p>
            </p:txBody>
          </p:sp>
          <p:sp>
            <p:nvSpPr>
              <p:cNvPr id="146461" name="Arc 85"/>
              <p:cNvSpPr>
                <a:spLocks/>
              </p:cNvSpPr>
              <p:nvPr/>
            </p:nvSpPr>
            <p:spPr bwMode="auto">
              <a:xfrm>
                <a:off x="3502" y="3052"/>
                <a:ext cx="731" cy="265"/>
              </a:xfrm>
              <a:custGeom>
                <a:avLst/>
                <a:gdLst>
                  <a:gd name="T0" fmla="*/ 0 w 43200"/>
                  <a:gd name="T1" fmla="*/ 0 h 21956"/>
                  <a:gd name="T2" fmla="*/ 0 w 43200"/>
                  <a:gd name="T3" fmla="*/ 0 h 21956"/>
                  <a:gd name="T4" fmla="*/ 0 w 43200"/>
                  <a:gd name="T5" fmla="*/ 0 h 21956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1956"/>
                  <a:gd name="T11" fmla="*/ 43200 w 43200"/>
                  <a:gd name="T12" fmla="*/ 21956 h 2195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1956" fill="none" extrusionOk="0">
                    <a:moveTo>
                      <a:pt x="2" y="21956"/>
                    </a:moveTo>
                    <a:cubicBezTo>
                      <a:pt x="0" y="21837"/>
                      <a:pt x="0" y="21718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1956" stroke="0" extrusionOk="0">
                    <a:moveTo>
                      <a:pt x="2" y="21956"/>
                    </a:moveTo>
                    <a:cubicBezTo>
                      <a:pt x="0" y="21837"/>
                      <a:pt x="0" y="21718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lnTo>
                      <a:pt x="2" y="21956"/>
                    </a:lnTo>
                    <a:close/>
                  </a:path>
                </a:pathLst>
              </a:custGeom>
              <a:noFill/>
              <a:ln w="38100">
                <a:solidFill>
                  <a:srgbClr val="FFCC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kumimoji="1" lang="zh-CN" altLang="en-US" baseline="30000">
                  <a:solidFill>
                    <a:srgbClr val="FFFFFF"/>
                  </a:solidFill>
                </a:endParaRPr>
              </a:p>
            </p:txBody>
          </p:sp>
          <p:sp>
            <p:nvSpPr>
              <p:cNvPr id="146462" name="Arc 86"/>
              <p:cNvSpPr>
                <a:spLocks/>
              </p:cNvSpPr>
              <p:nvPr/>
            </p:nvSpPr>
            <p:spPr bwMode="auto">
              <a:xfrm flipV="1">
                <a:off x="3494" y="3325"/>
                <a:ext cx="744" cy="317"/>
              </a:xfrm>
              <a:custGeom>
                <a:avLst/>
                <a:gdLst>
                  <a:gd name="T0" fmla="*/ 0 w 41008"/>
                  <a:gd name="T1" fmla="*/ 0 h 21600"/>
                  <a:gd name="T2" fmla="*/ 0 w 41008"/>
                  <a:gd name="T3" fmla="*/ 0 h 21600"/>
                  <a:gd name="T4" fmla="*/ 0 w 41008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1008"/>
                  <a:gd name="T10" fmla="*/ 0 h 21600"/>
                  <a:gd name="T11" fmla="*/ 41008 w 41008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1008" h="21600" fill="none" extrusionOk="0">
                    <a:moveTo>
                      <a:pt x="-1" y="14266"/>
                    </a:moveTo>
                    <a:cubicBezTo>
                      <a:pt x="3089" y="5705"/>
                      <a:pt x="11215" y="-1"/>
                      <a:pt x="20317" y="0"/>
                    </a:cubicBezTo>
                    <a:cubicBezTo>
                      <a:pt x="29858" y="0"/>
                      <a:pt x="38269" y="6260"/>
                      <a:pt x="41008" y="15400"/>
                    </a:cubicBezTo>
                  </a:path>
                  <a:path w="41008" h="21600" stroke="0" extrusionOk="0">
                    <a:moveTo>
                      <a:pt x="-1" y="14266"/>
                    </a:moveTo>
                    <a:cubicBezTo>
                      <a:pt x="3089" y="5705"/>
                      <a:pt x="11215" y="-1"/>
                      <a:pt x="20317" y="0"/>
                    </a:cubicBezTo>
                    <a:cubicBezTo>
                      <a:pt x="29858" y="0"/>
                      <a:pt x="38269" y="6260"/>
                      <a:pt x="41008" y="15400"/>
                    </a:cubicBezTo>
                    <a:lnTo>
                      <a:pt x="20317" y="21600"/>
                    </a:lnTo>
                    <a:lnTo>
                      <a:pt x="-1" y="14266"/>
                    </a:lnTo>
                    <a:close/>
                  </a:path>
                </a:pathLst>
              </a:custGeom>
              <a:noFill/>
              <a:ln w="38100">
                <a:solidFill>
                  <a:srgbClr val="FFCC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kumimoji="1" lang="zh-CN" altLang="en-US" baseline="30000">
                  <a:solidFill>
                    <a:srgbClr val="FFFFFF"/>
                  </a:solidFill>
                </a:endParaRPr>
              </a:p>
            </p:txBody>
          </p:sp>
          <p:sp>
            <p:nvSpPr>
              <p:cNvPr id="146463" name="Arc 87"/>
              <p:cNvSpPr>
                <a:spLocks/>
              </p:cNvSpPr>
              <p:nvPr/>
            </p:nvSpPr>
            <p:spPr bwMode="auto">
              <a:xfrm flipV="1">
                <a:off x="4255" y="3309"/>
                <a:ext cx="725" cy="317"/>
              </a:xfrm>
              <a:custGeom>
                <a:avLst/>
                <a:gdLst>
                  <a:gd name="T0" fmla="*/ 0 w 39973"/>
                  <a:gd name="T1" fmla="*/ 0 h 21600"/>
                  <a:gd name="T2" fmla="*/ 0 w 39973"/>
                  <a:gd name="T3" fmla="*/ 0 h 21600"/>
                  <a:gd name="T4" fmla="*/ 0 w 39973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39973"/>
                  <a:gd name="T10" fmla="*/ 0 h 21600"/>
                  <a:gd name="T11" fmla="*/ 39973 w 39973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9973" h="21600" fill="none" extrusionOk="0">
                    <a:moveTo>
                      <a:pt x="-1" y="14266"/>
                    </a:moveTo>
                    <a:cubicBezTo>
                      <a:pt x="3089" y="5705"/>
                      <a:pt x="11215" y="-1"/>
                      <a:pt x="20317" y="0"/>
                    </a:cubicBezTo>
                    <a:cubicBezTo>
                      <a:pt x="28780" y="0"/>
                      <a:pt x="36464" y="4942"/>
                      <a:pt x="39973" y="12644"/>
                    </a:cubicBezTo>
                  </a:path>
                  <a:path w="39973" h="21600" stroke="0" extrusionOk="0">
                    <a:moveTo>
                      <a:pt x="-1" y="14266"/>
                    </a:moveTo>
                    <a:cubicBezTo>
                      <a:pt x="3089" y="5705"/>
                      <a:pt x="11215" y="-1"/>
                      <a:pt x="20317" y="0"/>
                    </a:cubicBezTo>
                    <a:cubicBezTo>
                      <a:pt x="28780" y="0"/>
                      <a:pt x="36464" y="4942"/>
                      <a:pt x="39973" y="12644"/>
                    </a:cubicBezTo>
                    <a:lnTo>
                      <a:pt x="20317" y="21600"/>
                    </a:lnTo>
                    <a:lnTo>
                      <a:pt x="-1" y="14266"/>
                    </a:lnTo>
                    <a:close/>
                  </a:path>
                </a:pathLst>
              </a:custGeom>
              <a:noFill/>
              <a:ln w="38100">
                <a:solidFill>
                  <a:srgbClr val="FF66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kumimoji="1" lang="zh-CN" altLang="en-US" baseline="30000">
                  <a:solidFill>
                    <a:srgbClr val="FFFFFF"/>
                  </a:solidFill>
                </a:endParaRPr>
              </a:p>
            </p:txBody>
          </p:sp>
          <p:sp>
            <p:nvSpPr>
              <p:cNvPr id="146464" name="Arc 88"/>
              <p:cNvSpPr>
                <a:spLocks/>
              </p:cNvSpPr>
              <p:nvPr/>
            </p:nvSpPr>
            <p:spPr bwMode="auto">
              <a:xfrm flipH="1">
                <a:off x="2928" y="3125"/>
                <a:ext cx="494" cy="503"/>
              </a:xfrm>
              <a:custGeom>
                <a:avLst/>
                <a:gdLst>
                  <a:gd name="T0" fmla="*/ 0 w 42820"/>
                  <a:gd name="T1" fmla="*/ 0 h 43200"/>
                  <a:gd name="T2" fmla="*/ 0 w 42820"/>
                  <a:gd name="T3" fmla="*/ 0 h 43200"/>
                  <a:gd name="T4" fmla="*/ 0 w 42820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42820"/>
                  <a:gd name="T10" fmla="*/ 0 h 43200"/>
                  <a:gd name="T11" fmla="*/ 42820 w 42820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2820" h="43200" fill="none" extrusionOk="0">
                    <a:moveTo>
                      <a:pt x="-1" y="17566"/>
                    </a:moveTo>
                    <a:cubicBezTo>
                      <a:pt x="1936" y="7375"/>
                      <a:pt x="10845" y="-1"/>
                      <a:pt x="21220" y="0"/>
                    </a:cubicBezTo>
                    <a:cubicBezTo>
                      <a:pt x="33149" y="0"/>
                      <a:pt x="42820" y="9670"/>
                      <a:pt x="42820" y="21600"/>
                    </a:cubicBezTo>
                    <a:cubicBezTo>
                      <a:pt x="42820" y="33529"/>
                      <a:pt x="33149" y="43200"/>
                      <a:pt x="21220" y="43200"/>
                    </a:cubicBezTo>
                    <a:cubicBezTo>
                      <a:pt x="10943" y="43200"/>
                      <a:pt x="2089" y="35959"/>
                      <a:pt x="49" y="25887"/>
                    </a:cubicBezTo>
                  </a:path>
                  <a:path w="42820" h="43200" stroke="0" extrusionOk="0">
                    <a:moveTo>
                      <a:pt x="-1" y="17566"/>
                    </a:moveTo>
                    <a:cubicBezTo>
                      <a:pt x="1936" y="7375"/>
                      <a:pt x="10845" y="-1"/>
                      <a:pt x="21220" y="0"/>
                    </a:cubicBezTo>
                    <a:cubicBezTo>
                      <a:pt x="33149" y="0"/>
                      <a:pt x="42820" y="9670"/>
                      <a:pt x="42820" y="21600"/>
                    </a:cubicBezTo>
                    <a:cubicBezTo>
                      <a:pt x="42820" y="33529"/>
                      <a:pt x="33149" y="43200"/>
                      <a:pt x="21220" y="43200"/>
                    </a:cubicBezTo>
                    <a:cubicBezTo>
                      <a:pt x="10943" y="43200"/>
                      <a:pt x="2089" y="35959"/>
                      <a:pt x="49" y="25887"/>
                    </a:cubicBezTo>
                    <a:lnTo>
                      <a:pt x="21220" y="21600"/>
                    </a:lnTo>
                    <a:lnTo>
                      <a:pt x="-1" y="17566"/>
                    </a:lnTo>
                    <a:close/>
                  </a:path>
                </a:pathLst>
              </a:custGeom>
              <a:noFill/>
              <a:ln w="38100">
                <a:solidFill>
                  <a:srgbClr val="FFCC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kumimoji="1" lang="zh-CN" altLang="en-US" baseline="30000">
                  <a:solidFill>
                    <a:srgbClr val="FFFFFF"/>
                  </a:solidFill>
                </a:endParaRPr>
              </a:p>
            </p:txBody>
          </p:sp>
          <p:sp>
            <p:nvSpPr>
              <p:cNvPr id="146465" name="Arc 89"/>
              <p:cNvSpPr>
                <a:spLocks/>
              </p:cNvSpPr>
              <p:nvPr/>
            </p:nvSpPr>
            <p:spPr bwMode="auto">
              <a:xfrm flipH="1" flipV="1">
                <a:off x="3422" y="2616"/>
                <a:ext cx="1577" cy="823"/>
              </a:xfrm>
              <a:custGeom>
                <a:avLst/>
                <a:gdLst>
                  <a:gd name="T0" fmla="*/ 0 w 42677"/>
                  <a:gd name="T1" fmla="*/ 0 h 21600"/>
                  <a:gd name="T2" fmla="*/ 0 w 42677"/>
                  <a:gd name="T3" fmla="*/ 0 h 21600"/>
                  <a:gd name="T4" fmla="*/ 0 w 42677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2677"/>
                  <a:gd name="T10" fmla="*/ 0 h 21600"/>
                  <a:gd name="T11" fmla="*/ 42677 w 42677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2677" h="21600" fill="none" extrusionOk="0">
                    <a:moveTo>
                      <a:pt x="42677" y="3849"/>
                    </a:moveTo>
                    <a:cubicBezTo>
                      <a:pt x="40816" y="14126"/>
                      <a:pt x="31867" y="21599"/>
                      <a:pt x="21423" y="21600"/>
                    </a:cubicBezTo>
                    <a:cubicBezTo>
                      <a:pt x="10561" y="21600"/>
                      <a:pt x="1389" y="13534"/>
                      <a:pt x="0" y="2761"/>
                    </a:cubicBezTo>
                  </a:path>
                  <a:path w="42677" h="21600" stroke="0" extrusionOk="0">
                    <a:moveTo>
                      <a:pt x="42677" y="3849"/>
                    </a:moveTo>
                    <a:cubicBezTo>
                      <a:pt x="40816" y="14126"/>
                      <a:pt x="31867" y="21599"/>
                      <a:pt x="21423" y="21600"/>
                    </a:cubicBezTo>
                    <a:cubicBezTo>
                      <a:pt x="10561" y="21600"/>
                      <a:pt x="1389" y="13534"/>
                      <a:pt x="0" y="2761"/>
                    </a:cubicBezTo>
                    <a:lnTo>
                      <a:pt x="21423" y="0"/>
                    </a:lnTo>
                    <a:lnTo>
                      <a:pt x="42677" y="3849"/>
                    </a:lnTo>
                    <a:close/>
                  </a:path>
                </a:pathLst>
              </a:custGeom>
              <a:noFill/>
              <a:ln w="38100">
                <a:solidFill>
                  <a:srgbClr val="FF66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kumimoji="1" lang="zh-CN" altLang="en-US" baseline="30000">
                  <a:solidFill>
                    <a:srgbClr val="FFFFFF"/>
                  </a:solidFill>
                </a:endParaRPr>
              </a:p>
            </p:txBody>
          </p:sp>
        </p:grpSp>
      </p:grpSp>
      <p:grpSp>
        <p:nvGrpSpPr>
          <p:cNvPr id="5" name="Group 90"/>
          <p:cNvGrpSpPr>
            <a:grpSpLocks/>
          </p:cNvGrpSpPr>
          <p:nvPr/>
        </p:nvGrpSpPr>
        <p:grpSpPr bwMode="auto">
          <a:xfrm>
            <a:off x="5414963" y="5676900"/>
            <a:ext cx="2659062" cy="266700"/>
            <a:chOff x="3411" y="3307"/>
            <a:chExt cx="1675" cy="168"/>
          </a:xfrm>
        </p:grpSpPr>
        <p:sp>
          <p:nvSpPr>
            <p:cNvPr id="146452" name="Oval 91"/>
            <p:cNvSpPr>
              <a:spLocks noChangeArrowheads="1"/>
            </p:cNvSpPr>
            <p:nvPr/>
          </p:nvSpPr>
          <p:spPr bwMode="auto">
            <a:xfrm>
              <a:off x="3411" y="3307"/>
              <a:ext cx="140" cy="147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FFFFCC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6453" name="Oval 92"/>
            <p:cNvSpPr>
              <a:spLocks noChangeArrowheads="1"/>
            </p:cNvSpPr>
            <p:nvPr/>
          </p:nvSpPr>
          <p:spPr bwMode="auto">
            <a:xfrm>
              <a:off x="4958" y="3328"/>
              <a:ext cx="128" cy="147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FFFFCC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6454" name="Oval 93"/>
            <p:cNvSpPr>
              <a:spLocks noChangeArrowheads="1"/>
            </p:cNvSpPr>
            <p:nvPr/>
          </p:nvSpPr>
          <p:spPr bwMode="auto">
            <a:xfrm>
              <a:off x="4215" y="3307"/>
              <a:ext cx="140" cy="147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FFFFCC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46438" name="Group 94"/>
          <p:cNvGrpSpPr>
            <a:grpSpLocks/>
          </p:cNvGrpSpPr>
          <p:nvPr/>
        </p:nvGrpSpPr>
        <p:grpSpPr bwMode="auto">
          <a:xfrm>
            <a:off x="1066800" y="4376738"/>
            <a:ext cx="2889250" cy="2481262"/>
            <a:chOff x="685" y="2407"/>
            <a:chExt cx="1820" cy="1563"/>
          </a:xfrm>
        </p:grpSpPr>
        <p:sp>
          <p:nvSpPr>
            <p:cNvPr id="146445" name="Arc 95"/>
            <p:cNvSpPr>
              <a:spLocks/>
            </p:cNvSpPr>
            <p:nvPr/>
          </p:nvSpPr>
          <p:spPr bwMode="auto">
            <a:xfrm flipV="1">
              <a:off x="1577" y="3399"/>
              <a:ext cx="725" cy="317"/>
            </a:xfrm>
            <a:custGeom>
              <a:avLst/>
              <a:gdLst>
                <a:gd name="T0" fmla="*/ 0 w 39973"/>
                <a:gd name="T1" fmla="*/ 0 h 21600"/>
                <a:gd name="T2" fmla="*/ 0 w 39973"/>
                <a:gd name="T3" fmla="*/ 0 h 21600"/>
                <a:gd name="T4" fmla="*/ 0 w 39973"/>
                <a:gd name="T5" fmla="*/ 0 h 21600"/>
                <a:gd name="T6" fmla="*/ 0 60000 65536"/>
                <a:gd name="T7" fmla="*/ 0 60000 65536"/>
                <a:gd name="T8" fmla="*/ 0 60000 65536"/>
                <a:gd name="T9" fmla="*/ 0 w 39973"/>
                <a:gd name="T10" fmla="*/ 0 h 21600"/>
                <a:gd name="T11" fmla="*/ 39973 w 3997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973" h="21600" fill="none" extrusionOk="0">
                  <a:moveTo>
                    <a:pt x="-1" y="14266"/>
                  </a:moveTo>
                  <a:cubicBezTo>
                    <a:pt x="3089" y="5705"/>
                    <a:pt x="11215" y="-1"/>
                    <a:pt x="20317" y="0"/>
                  </a:cubicBezTo>
                  <a:cubicBezTo>
                    <a:pt x="28780" y="0"/>
                    <a:pt x="36464" y="4942"/>
                    <a:pt x="39973" y="12644"/>
                  </a:cubicBezTo>
                </a:path>
                <a:path w="39973" h="21600" stroke="0" extrusionOk="0">
                  <a:moveTo>
                    <a:pt x="-1" y="14266"/>
                  </a:moveTo>
                  <a:cubicBezTo>
                    <a:pt x="3089" y="5705"/>
                    <a:pt x="11215" y="-1"/>
                    <a:pt x="20317" y="0"/>
                  </a:cubicBezTo>
                  <a:cubicBezTo>
                    <a:pt x="28780" y="0"/>
                    <a:pt x="36464" y="4942"/>
                    <a:pt x="39973" y="12644"/>
                  </a:cubicBezTo>
                  <a:lnTo>
                    <a:pt x="20317" y="21600"/>
                  </a:lnTo>
                  <a:lnTo>
                    <a:pt x="-1" y="14266"/>
                  </a:lnTo>
                  <a:close/>
                </a:path>
              </a:pathLst>
            </a:custGeom>
            <a:noFill/>
            <a:ln w="38100">
              <a:solidFill>
                <a:srgbClr val="CC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kumimoji="1" lang="zh-CN" altLang="en-US" baseline="30000">
                <a:solidFill>
                  <a:srgbClr val="FFFFFF"/>
                </a:solidFill>
              </a:endParaRPr>
            </a:p>
          </p:txBody>
        </p:sp>
        <p:sp>
          <p:nvSpPr>
            <p:cNvPr id="146446" name="Text Box 96"/>
            <p:cNvSpPr txBox="1">
              <a:spLocks noChangeArrowheads="1"/>
            </p:cNvSpPr>
            <p:nvPr/>
          </p:nvSpPr>
          <p:spPr bwMode="auto">
            <a:xfrm>
              <a:off x="685" y="3517"/>
              <a:ext cx="2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0">
                  <a:solidFill>
                    <a:srgbClr val="FFFFCC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CN" sz="2400" b="0" baseline="-25000">
                  <a:solidFill>
                    <a:srgbClr val="FFFFCC"/>
                  </a:solidFill>
                  <a:latin typeface="Times New Roman" panose="02020603050405020304" pitchFamily="18" charset="0"/>
                </a:rPr>
                <a:t>0</a:t>
              </a:r>
              <a:endParaRPr lang="en-US" altLang="zh-CN" sz="2400" b="0">
                <a:solidFill>
                  <a:srgbClr val="FFFF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6447" name="Text Box 97"/>
            <p:cNvSpPr txBox="1">
              <a:spLocks noChangeArrowheads="1"/>
            </p:cNvSpPr>
            <p:nvPr/>
          </p:nvSpPr>
          <p:spPr bwMode="auto">
            <a:xfrm>
              <a:off x="1466" y="3543"/>
              <a:ext cx="2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0">
                  <a:solidFill>
                    <a:srgbClr val="FFFFCC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CN" sz="2400" b="0" baseline="-25000">
                  <a:solidFill>
                    <a:srgbClr val="FFFFCC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400" b="0">
                <a:solidFill>
                  <a:srgbClr val="FFFF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6448" name="Text Box 98"/>
            <p:cNvSpPr txBox="1">
              <a:spLocks noChangeArrowheads="1"/>
            </p:cNvSpPr>
            <p:nvPr/>
          </p:nvSpPr>
          <p:spPr bwMode="auto">
            <a:xfrm>
              <a:off x="2229" y="3543"/>
              <a:ext cx="2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0">
                  <a:solidFill>
                    <a:srgbClr val="FFFFCC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CN" sz="2400" b="0" baseline="-25000">
                  <a:solidFill>
                    <a:srgbClr val="FFFFCC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2400" b="0">
                <a:solidFill>
                  <a:srgbClr val="FFFF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6449" name="Text Box 99"/>
            <p:cNvSpPr txBox="1">
              <a:spLocks noChangeArrowheads="1"/>
            </p:cNvSpPr>
            <p:nvPr/>
          </p:nvSpPr>
          <p:spPr bwMode="auto">
            <a:xfrm>
              <a:off x="1820" y="3682"/>
              <a:ext cx="2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0">
                  <a:solidFill>
                    <a:srgbClr val="FFFFCC"/>
                  </a:solidFill>
                  <a:latin typeface="Times New Roman" panose="02020603050405020304" pitchFamily="18" charset="0"/>
                </a:rPr>
                <a:t>e</a:t>
              </a:r>
              <a:r>
                <a:rPr lang="en-US" altLang="zh-CN" sz="2400" b="0" baseline="-25000">
                  <a:solidFill>
                    <a:srgbClr val="FFFFCC"/>
                  </a:solidFill>
                  <a:latin typeface="Times New Roman" panose="02020603050405020304" pitchFamily="18" charset="0"/>
                </a:rPr>
                <a:t>8</a:t>
              </a:r>
              <a:endParaRPr lang="en-US" altLang="zh-CN" sz="2400" b="0">
                <a:solidFill>
                  <a:srgbClr val="FFFF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6450" name="Arc 100"/>
            <p:cNvSpPr>
              <a:spLocks/>
            </p:cNvSpPr>
            <p:nvPr/>
          </p:nvSpPr>
          <p:spPr bwMode="auto">
            <a:xfrm flipH="1" flipV="1">
              <a:off x="744" y="2706"/>
              <a:ext cx="1577" cy="823"/>
            </a:xfrm>
            <a:custGeom>
              <a:avLst/>
              <a:gdLst>
                <a:gd name="T0" fmla="*/ 0 w 42677"/>
                <a:gd name="T1" fmla="*/ 0 h 21600"/>
                <a:gd name="T2" fmla="*/ 0 w 42677"/>
                <a:gd name="T3" fmla="*/ 0 h 21600"/>
                <a:gd name="T4" fmla="*/ 0 w 42677"/>
                <a:gd name="T5" fmla="*/ 0 h 21600"/>
                <a:gd name="T6" fmla="*/ 0 60000 65536"/>
                <a:gd name="T7" fmla="*/ 0 60000 65536"/>
                <a:gd name="T8" fmla="*/ 0 60000 65536"/>
                <a:gd name="T9" fmla="*/ 0 w 42677"/>
                <a:gd name="T10" fmla="*/ 0 h 21600"/>
                <a:gd name="T11" fmla="*/ 42677 w 42677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677" h="21600" fill="none" extrusionOk="0">
                  <a:moveTo>
                    <a:pt x="42677" y="3849"/>
                  </a:moveTo>
                  <a:cubicBezTo>
                    <a:pt x="40816" y="14126"/>
                    <a:pt x="31867" y="21599"/>
                    <a:pt x="21423" y="21600"/>
                  </a:cubicBezTo>
                  <a:cubicBezTo>
                    <a:pt x="10561" y="21600"/>
                    <a:pt x="1389" y="13534"/>
                    <a:pt x="0" y="2761"/>
                  </a:cubicBezTo>
                </a:path>
                <a:path w="42677" h="21600" stroke="0" extrusionOk="0">
                  <a:moveTo>
                    <a:pt x="42677" y="3849"/>
                  </a:moveTo>
                  <a:cubicBezTo>
                    <a:pt x="40816" y="14126"/>
                    <a:pt x="31867" y="21599"/>
                    <a:pt x="21423" y="21600"/>
                  </a:cubicBezTo>
                  <a:cubicBezTo>
                    <a:pt x="10561" y="21600"/>
                    <a:pt x="1389" y="13534"/>
                    <a:pt x="0" y="2761"/>
                  </a:cubicBezTo>
                  <a:lnTo>
                    <a:pt x="21423" y="0"/>
                  </a:lnTo>
                  <a:lnTo>
                    <a:pt x="42677" y="3849"/>
                  </a:lnTo>
                  <a:close/>
                </a:path>
              </a:pathLst>
            </a:custGeom>
            <a:noFill/>
            <a:ln w="38100">
              <a:solidFill>
                <a:srgbClr val="CC0099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kumimoji="1" lang="zh-CN" altLang="en-US" baseline="30000">
                <a:solidFill>
                  <a:srgbClr val="FFFFFF"/>
                </a:solidFill>
              </a:endParaRPr>
            </a:p>
          </p:txBody>
        </p:sp>
        <p:sp>
          <p:nvSpPr>
            <p:cNvPr id="146451" name="Text Box 101"/>
            <p:cNvSpPr txBox="1">
              <a:spLocks noChangeArrowheads="1"/>
            </p:cNvSpPr>
            <p:nvPr/>
          </p:nvSpPr>
          <p:spPr bwMode="auto">
            <a:xfrm>
              <a:off x="1402" y="2407"/>
              <a:ext cx="2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0">
                  <a:solidFill>
                    <a:srgbClr val="FFFFCC"/>
                  </a:solidFill>
                  <a:latin typeface="Times New Roman" panose="02020603050405020304" pitchFamily="18" charset="0"/>
                </a:rPr>
                <a:t>e</a:t>
              </a:r>
              <a:r>
                <a:rPr lang="en-US" altLang="zh-CN" sz="2400" b="0" baseline="-25000">
                  <a:solidFill>
                    <a:srgbClr val="FFFFCC"/>
                  </a:solidFill>
                  <a:latin typeface="Times New Roman" panose="02020603050405020304" pitchFamily="18" charset="0"/>
                </a:rPr>
                <a:t>9</a:t>
              </a:r>
              <a:endParaRPr lang="en-US" altLang="zh-CN" sz="2400" b="0">
                <a:solidFill>
                  <a:srgbClr val="FFFFCC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" name="Group 102"/>
          <p:cNvGrpSpPr>
            <a:grpSpLocks/>
          </p:cNvGrpSpPr>
          <p:nvPr/>
        </p:nvGrpSpPr>
        <p:grpSpPr bwMode="auto">
          <a:xfrm>
            <a:off x="1066800" y="5905500"/>
            <a:ext cx="2659063" cy="266700"/>
            <a:chOff x="3411" y="3307"/>
            <a:chExt cx="1675" cy="168"/>
          </a:xfrm>
        </p:grpSpPr>
        <p:sp>
          <p:nvSpPr>
            <p:cNvPr id="146442" name="Oval 103"/>
            <p:cNvSpPr>
              <a:spLocks noChangeArrowheads="1"/>
            </p:cNvSpPr>
            <p:nvPr/>
          </p:nvSpPr>
          <p:spPr bwMode="auto">
            <a:xfrm>
              <a:off x="3411" y="3307"/>
              <a:ext cx="140" cy="147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FFFFCC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6443" name="Oval 104"/>
            <p:cNvSpPr>
              <a:spLocks noChangeArrowheads="1"/>
            </p:cNvSpPr>
            <p:nvPr/>
          </p:nvSpPr>
          <p:spPr bwMode="auto">
            <a:xfrm>
              <a:off x="4958" y="3328"/>
              <a:ext cx="128" cy="147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FFFFCC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6444" name="Oval 105"/>
            <p:cNvSpPr>
              <a:spLocks noChangeArrowheads="1"/>
            </p:cNvSpPr>
            <p:nvPr/>
          </p:nvSpPr>
          <p:spPr bwMode="auto">
            <a:xfrm>
              <a:off x="4215" y="3307"/>
              <a:ext cx="140" cy="147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FFFFCC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46441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B3E5778-8CC9-4EDB-BC08-4E73B3A8DD30}" type="slidenum">
              <a:rPr kumimoji="0" lang="zh-CN" altLang="en-US" sz="1400" b="0" smtClean="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</a:t>
            </a:fld>
            <a:endParaRPr kumimoji="0" lang="en-US" altLang="zh-CN" sz="1400" b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761026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55588"/>
            <a:ext cx="7772400" cy="708025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 b="0" dirty="0" smtClean="0">
                <a:latin typeface="Times New Roman" pitchFamily="18" charset="0"/>
              </a:rPr>
              <a:t>证明：</a:t>
            </a:r>
            <a:endParaRPr lang="zh-CN" altLang="en-US" sz="4000" b="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763000" cy="5410200"/>
          </a:xfrm>
        </p:spPr>
        <p:txBody>
          <a:bodyPr/>
          <a:lstStyle/>
          <a:p>
            <a:pPr marL="0" indent="0" algn="just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b="0" smtClean="0">
                <a:solidFill>
                  <a:schemeClr val="tx2"/>
                </a:solidFill>
                <a:latin typeface="Times New Roman" panose="02020603050405020304" pitchFamily="18" charset="0"/>
              </a:rPr>
              <a:t>再证：</a:t>
            </a:r>
            <a:r>
              <a:rPr lang="en-US" altLang="zh-CN" b="0" smtClean="0">
                <a:solidFill>
                  <a:schemeClr val="tx2"/>
                </a:solidFill>
                <a:latin typeface="Times New Roman" panose="02020603050405020304" pitchFamily="18" charset="0"/>
              </a:rPr>
              <a:t>G</a:t>
            </a:r>
            <a:r>
              <a:rPr lang="zh-CN" altLang="en-US" b="0" smtClean="0">
                <a:solidFill>
                  <a:schemeClr val="tx2"/>
                </a:solidFill>
                <a:latin typeface="Times New Roman" panose="02020603050405020304" pitchFamily="18" charset="0"/>
              </a:rPr>
              <a:t>中每条弧恰在</a:t>
            </a:r>
            <a:r>
              <a:rPr lang="en-US" altLang="zh-CN" b="0" smtClean="0">
                <a:solidFill>
                  <a:schemeClr val="tx2"/>
                </a:solidFill>
                <a:latin typeface="Times New Roman" panose="02020603050405020304" pitchFamily="18" charset="0"/>
              </a:rPr>
              <a:t>L</a:t>
            </a:r>
            <a:r>
              <a:rPr lang="zh-CN" altLang="en-US" b="0" smtClean="0">
                <a:solidFill>
                  <a:schemeClr val="tx2"/>
                </a:solidFill>
                <a:latin typeface="Times New Roman" panose="02020603050405020304" pitchFamily="18" charset="0"/>
              </a:rPr>
              <a:t>中出现一次。</a:t>
            </a:r>
          </a:p>
          <a:p>
            <a:pPr marL="0" indent="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b="0" smtClean="0">
                <a:latin typeface="Times New Roman" panose="02020603050405020304" pitchFamily="18" charset="0"/>
              </a:rPr>
              <a:t>    由条件(1)知，</a:t>
            </a:r>
            <a:r>
              <a:rPr lang="en-US" altLang="zh-CN" b="0" smtClean="0">
                <a:latin typeface="Times New Roman" panose="02020603050405020304" pitchFamily="18" charset="0"/>
              </a:rPr>
              <a:t>L</a:t>
            </a:r>
            <a:r>
              <a:rPr lang="zh-CN" altLang="en-US" b="0" smtClean="0">
                <a:latin typeface="Times New Roman" panose="02020603050405020304" pitchFamily="18" charset="0"/>
              </a:rPr>
              <a:t>中的弧无重复，所以只需证：</a:t>
            </a:r>
            <a:r>
              <a:rPr lang="en-US" altLang="zh-CN" b="0" smtClean="0">
                <a:latin typeface="Times New Roman" panose="02020603050405020304" pitchFamily="18" charset="0"/>
              </a:rPr>
              <a:t>G</a:t>
            </a:r>
            <a:r>
              <a:rPr lang="zh-CN" altLang="en-US" b="0" smtClean="0">
                <a:latin typeface="Times New Roman" panose="02020603050405020304" pitchFamily="18" charset="0"/>
              </a:rPr>
              <a:t>中每条弧都出现在</a:t>
            </a:r>
            <a:r>
              <a:rPr lang="en-US" altLang="zh-CN" b="0" smtClean="0">
                <a:latin typeface="Times New Roman" panose="02020603050405020304" pitchFamily="18" charset="0"/>
              </a:rPr>
              <a:t>L</a:t>
            </a:r>
            <a:r>
              <a:rPr lang="zh-CN" altLang="en-US" b="0" smtClean="0">
                <a:latin typeface="Times New Roman" panose="02020603050405020304" pitchFamily="18" charset="0"/>
              </a:rPr>
              <a:t>中。 </a:t>
            </a:r>
          </a:p>
          <a:p>
            <a:pPr marL="0" indent="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b="0" smtClean="0">
                <a:latin typeface="宋体" panose="02010600030101010101" pitchFamily="2" charset="-122"/>
              </a:rPr>
              <a:t>  若不然，设</a:t>
            </a:r>
            <a:r>
              <a:rPr lang="en-US" altLang="zh-CN" b="0" smtClean="0">
                <a:latin typeface="Times New Roman" panose="02020603050405020304" pitchFamily="18" charset="0"/>
              </a:rPr>
              <a:t>G</a:t>
            </a:r>
            <a:r>
              <a:rPr lang="zh-CN" altLang="en-US" b="0" smtClean="0">
                <a:latin typeface="宋体" panose="02010600030101010101" pitchFamily="2" charset="-122"/>
              </a:rPr>
              <a:t>中弧</a:t>
            </a:r>
            <a:r>
              <a:rPr lang="en-US" altLang="zh-CN" b="0" smtClean="0">
                <a:latin typeface="Times New Roman" panose="02020603050405020304" pitchFamily="18" charset="0"/>
              </a:rPr>
              <a:t>e</a:t>
            </a:r>
            <a:r>
              <a:rPr lang="zh-CN" altLang="en-US" b="0" smtClean="0">
                <a:latin typeface="宋体" panose="02010600030101010101" pitchFamily="2" charset="-122"/>
              </a:rPr>
              <a:t>不在</a:t>
            </a:r>
            <a:r>
              <a:rPr lang="en-US" altLang="zh-CN" b="0" smtClean="0">
                <a:latin typeface="Times New Roman" panose="02020603050405020304" pitchFamily="18" charset="0"/>
              </a:rPr>
              <a:t>L</a:t>
            </a:r>
            <a:r>
              <a:rPr lang="zh-CN" altLang="en-US" b="0" smtClean="0">
                <a:latin typeface="宋体" panose="02010600030101010101" pitchFamily="2" charset="-122"/>
              </a:rPr>
              <a:t>中，令</a:t>
            </a:r>
            <a:r>
              <a:rPr lang="en-US" altLang="zh-CN" b="0" smtClean="0">
                <a:latin typeface="Times New Roman" panose="02020603050405020304" pitchFamily="18" charset="0"/>
              </a:rPr>
              <a:t>fin(e)=v</a:t>
            </a:r>
            <a:r>
              <a:rPr lang="en-US" altLang="zh-CN" b="0" smtClean="0">
                <a:latin typeface="宋体" panose="02010600030101010101" pitchFamily="2" charset="-122"/>
              </a:rPr>
              <a:t>，</a:t>
            </a:r>
            <a:r>
              <a:rPr lang="zh-CN" altLang="en-US" b="0" smtClean="0">
                <a:latin typeface="宋体" panose="02010600030101010101" pitchFamily="2" charset="-122"/>
              </a:rPr>
              <a:t>由</a:t>
            </a:r>
            <a:r>
              <a:rPr lang="en-US" altLang="zh-CN" b="0" smtClean="0">
                <a:latin typeface="Times New Roman" panose="02020603050405020304" pitchFamily="18" charset="0"/>
              </a:rPr>
              <a:t>G</a:t>
            </a:r>
            <a:r>
              <a:rPr lang="zh-CN" altLang="en-US" b="0" smtClean="0">
                <a:latin typeface="宋体" panose="02010600030101010101" pitchFamily="2" charset="-122"/>
              </a:rPr>
              <a:t>和</a:t>
            </a:r>
            <a:r>
              <a:rPr lang="en-US" altLang="zh-CN" b="0" smtClean="0">
                <a:solidFill>
                  <a:schemeClr val="tx2"/>
                </a:solidFill>
                <a:latin typeface="Times New Roman" panose="02020603050405020304" pitchFamily="18" charset="0"/>
              </a:rPr>
              <a:t>L</a:t>
            </a:r>
            <a:r>
              <a:rPr lang="zh-CN" altLang="en-US" b="0" smtClean="0">
                <a:solidFill>
                  <a:schemeClr val="tx2"/>
                </a:solidFill>
                <a:latin typeface="宋体" panose="02010600030101010101" pitchFamily="2" charset="-122"/>
              </a:rPr>
              <a:t>的平衡性</a:t>
            </a:r>
            <a:r>
              <a:rPr lang="zh-CN" altLang="en-US" b="0" smtClean="0">
                <a:latin typeface="宋体" panose="02010600030101010101" pitchFamily="2" charset="-122"/>
              </a:rPr>
              <a:t>知，</a:t>
            </a:r>
            <a:r>
              <a:rPr lang="en-US" altLang="zh-CN" b="0" smtClean="0">
                <a:latin typeface="Times New Roman" panose="02020603050405020304" pitchFamily="18" charset="0"/>
              </a:rPr>
              <a:t>G</a:t>
            </a:r>
            <a:r>
              <a:rPr lang="zh-CN" altLang="en-US" b="0" smtClean="0">
                <a:latin typeface="Times New Roman" panose="02020603050405020304" pitchFamily="18" charset="0"/>
              </a:rPr>
              <a:t>中有一条由</a:t>
            </a:r>
            <a:r>
              <a:rPr lang="en-US" altLang="zh-CN" b="0" smtClean="0">
                <a:latin typeface="Times New Roman" panose="02020603050405020304" pitchFamily="18" charset="0"/>
              </a:rPr>
              <a:t>v</a:t>
            </a:r>
            <a:r>
              <a:rPr lang="zh-CN" altLang="en-US" b="0" smtClean="0">
                <a:latin typeface="Times New Roman" panose="02020603050405020304" pitchFamily="18" charset="0"/>
              </a:rPr>
              <a:t>发出的弧</a:t>
            </a:r>
            <a:r>
              <a:rPr lang="en-US" altLang="zh-CN" b="0" smtClean="0">
                <a:latin typeface="Times New Roman" panose="02020603050405020304" pitchFamily="18" charset="0"/>
              </a:rPr>
              <a:t>e’</a:t>
            </a:r>
            <a:r>
              <a:rPr lang="zh-CN" altLang="en-US" b="0" smtClean="0">
                <a:latin typeface="Times New Roman" panose="02020603050405020304" pitchFamily="18" charset="0"/>
              </a:rPr>
              <a:t>不在</a:t>
            </a:r>
            <a:r>
              <a:rPr lang="en-US" altLang="zh-CN" b="0" smtClean="0">
                <a:latin typeface="Times New Roman" panose="02020603050405020304" pitchFamily="18" charset="0"/>
              </a:rPr>
              <a:t>L</a:t>
            </a:r>
            <a:r>
              <a:rPr lang="zh-CN" altLang="en-US" b="0" smtClean="0">
                <a:latin typeface="Times New Roman" panose="02020603050405020304" pitchFamily="18" charset="0"/>
              </a:rPr>
              <a:t>中，特别</a:t>
            </a:r>
            <a:r>
              <a:rPr lang="en-US" altLang="zh-CN" b="0" smtClean="0">
                <a:latin typeface="Times New Roman" panose="02020603050405020304" pitchFamily="18" charset="0"/>
              </a:rPr>
              <a:t>,</a:t>
            </a:r>
            <a:r>
              <a:rPr lang="zh-CN" altLang="en-US" b="0" smtClean="0">
                <a:latin typeface="Times New Roman" panose="02020603050405020304" pitchFamily="18" charset="0"/>
              </a:rPr>
              <a:t>当</a:t>
            </a:r>
            <a:r>
              <a:rPr lang="en-US" altLang="zh-CN" b="0" smtClean="0">
                <a:latin typeface="Times New Roman" panose="02020603050405020304" pitchFamily="18" charset="0"/>
              </a:rPr>
              <a:t>v</a:t>
            </a:r>
            <a:r>
              <a:rPr lang="en-US" altLang="zh-CN" b="0" smtClean="0">
                <a:latin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zh-CN" b="0" smtClean="0">
                <a:latin typeface="Times New Roman" panose="02020603050405020304" pitchFamily="18" charset="0"/>
              </a:rPr>
              <a:t>r</a:t>
            </a:r>
            <a:r>
              <a:rPr lang="zh-CN" altLang="en-US" b="0" smtClean="0">
                <a:latin typeface="Times New Roman" panose="02020603050405020304" pitchFamily="18" charset="0"/>
              </a:rPr>
              <a:t>时，由条件(2)知，</a:t>
            </a:r>
            <a:r>
              <a:rPr lang="en-US" altLang="zh-CN" b="0" smtClean="0">
                <a:latin typeface="Times New Roman" panose="02020603050405020304" pitchFamily="18" charset="0"/>
              </a:rPr>
              <a:t>e[v]</a:t>
            </a:r>
            <a:r>
              <a:rPr lang="zh-CN" altLang="en-US" b="0" smtClean="0">
                <a:latin typeface="Times New Roman" panose="02020603050405020304" pitchFamily="18" charset="0"/>
              </a:rPr>
              <a:t>不在</a:t>
            </a:r>
            <a:r>
              <a:rPr lang="en-US" altLang="zh-CN" b="0" smtClean="0">
                <a:latin typeface="Times New Roman" panose="02020603050405020304" pitchFamily="18" charset="0"/>
              </a:rPr>
              <a:t>L</a:t>
            </a:r>
            <a:r>
              <a:rPr lang="zh-CN" altLang="en-US" b="0" smtClean="0">
                <a:latin typeface="Times New Roman" panose="02020603050405020304" pitchFamily="18" charset="0"/>
              </a:rPr>
              <a:t>中</a:t>
            </a:r>
            <a:r>
              <a:rPr lang="en-US" altLang="zh-CN" b="0" smtClean="0">
                <a:latin typeface="Times New Roman" panose="02020603050405020304" pitchFamily="18" charset="0"/>
              </a:rPr>
              <a:t>(</a:t>
            </a:r>
            <a:r>
              <a:rPr lang="en-US" altLang="zh-CN" b="0" smtClean="0">
                <a:solidFill>
                  <a:schemeClr val="tx2"/>
                </a:solidFill>
                <a:latin typeface="Times New Roman" panose="02020603050405020304" pitchFamily="18" charset="0"/>
              </a:rPr>
              <a:t>e[v]</a:t>
            </a:r>
            <a:r>
              <a:rPr lang="zh-CN" altLang="en-US" b="0" smtClean="0">
                <a:solidFill>
                  <a:schemeClr val="tx2"/>
                </a:solidFill>
                <a:latin typeface="Times New Roman" panose="02020603050405020304" pitchFamily="18" charset="0"/>
              </a:rPr>
              <a:t>最后走，如果其他弧没走，</a:t>
            </a:r>
            <a:r>
              <a:rPr lang="en-US" altLang="zh-CN" b="0" smtClean="0">
                <a:solidFill>
                  <a:schemeClr val="tx2"/>
                </a:solidFill>
                <a:latin typeface="Times New Roman" panose="02020603050405020304" pitchFamily="18" charset="0"/>
              </a:rPr>
              <a:t>e[v]</a:t>
            </a:r>
            <a:r>
              <a:rPr lang="zh-CN" altLang="en-US" b="0" smtClean="0">
                <a:solidFill>
                  <a:schemeClr val="tx2"/>
                </a:solidFill>
                <a:latin typeface="Times New Roman" panose="02020603050405020304" pitchFamily="18" charset="0"/>
              </a:rPr>
              <a:t>肯定没走</a:t>
            </a:r>
            <a:r>
              <a:rPr lang="en-US" altLang="zh-CN" b="0" smtClean="0">
                <a:latin typeface="Times New Roman" panose="02020603050405020304" pitchFamily="18" charset="0"/>
              </a:rPr>
              <a:t>)</a:t>
            </a:r>
            <a:r>
              <a:rPr lang="zh-CN" altLang="en-US" b="0" smtClean="0">
                <a:latin typeface="宋体" panose="02010600030101010101" pitchFamily="2" charset="-122"/>
              </a:rPr>
              <a:t>。</a:t>
            </a:r>
            <a:r>
              <a:rPr lang="zh-CN" altLang="en-US" b="0" smtClean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156676" name="Oval 4"/>
          <p:cNvSpPr>
            <a:spLocks noChangeArrowheads="1"/>
          </p:cNvSpPr>
          <p:nvPr/>
        </p:nvSpPr>
        <p:spPr bwMode="auto">
          <a:xfrm>
            <a:off x="7772400" y="5486400"/>
            <a:ext cx="230188" cy="230188"/>
          </a:xfrm>
          <a:prstGeom prst="ellipse">
            <a:avLst/>
          </a:prstGeom>
          <a:solidFill>
            <a:schemeClr val="tx1"/>
          </a:solidFill>
          <a:ln w="635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 smtClean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6677" name="Oval 5"/>
          <p:cNvSpPr>
            <a:spLocks noChangeArrowheads="1"/>
          </p:cNvSpPr>
          <p:nvPr/>
        </p:nvSpPr>
        <p:spPr bwMode="auto">
          <a:xfrm>
            <a:off x="4876800" y="5562600"/>
            <a:ext cx="230188" cy="230188"/>
          </a:xfrm>
          <a:prstGeom prst="ellipse">
            <a:avLst/>
          </a:prstGeom>
          <a:solidFill>
            <a:schemeClr val="tx1"/>
          </a:solidFill>
          <a:ln w="635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 smtClean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6678" name="Oval 6"/>
          <p:cNvSpPr>
            <a:spLocks noChangeArrowheads="1"/>
          </p:cNvSpPr>
          <p:nvPr/>
        </p:nvSpPr>
        <p:spPr bwMode="auto">
          <a:xfrm>
            <a:off x="3200400" y="5562600"/>
            <a:ext cx="230188" cy="230188"/>
          </a:xfrm>
          <a:prstGeom prst="ellipse">
            <a:avLst/>
          </a:prstGeom>
          <a:solidFill>
            <a:schemeClr val="tx1"/>
          </a:solidFill>
          <a:ln w="635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 smtClean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6679" name="Oval 7"/>
          <p:cNvSpPr>
            <a:spLocks noChangeArrowheads="1"/>
          </p:cNvSpPr>
          <p:nvPr/>
        </p:nvSpPr>
        <p:spPr bwMode="auto">
          <a:xfrm>
            <a:off x="1219200" y="5562600"/>
            <a:ext cx="230188" cy="230188"/>
          </a:xfrm>
          <a:prstGeom prst="ellipse">
            <a:avLst/>
          </a:prstGeom>
          <a:solidFill>
            <a:schemeClr val="tx1"/>
          </a:solidFill>
          <a:ln w="635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 smtClean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6680" name="Line 8"/>
          <p:cNvSpPr>
            <a:spLocks noChangeShapeType="1"/>
          </p:cNvSpPr>
          <p:nvPr/>
        </p:nvSpPr>
        <p:spPr bwMode="auto">
          <a:xfrm>
            <a:off x="1447800" y="5638800"/>
            <a:ext cx="1828800" cy="0"/>
          </a:xfrm>
          <a:prstGeom prst="line">
            <a:avLst/>
          </a:prstGeom>
          <a:noFill/>
          <a:ln w="1016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kumimoji="1" lang="zh-CN" altLang="en-US" baseline="30000" smtClean="0">
              <a:solidFill>
                <a:srgbClr val="FFFFFF"/>
              </a:solidFill>
            </a:endParaRPr>
          </a:p>
        </p:txBody>
      </p:sp>
      <p:sp>
        <p:nvSpPr>
          <p:cNvPr id="156681" name="Line 9"/>
          <p:cNvSpPr>
            <a:spLocks noChangeShapeType="1"/>
          </p:cNvSpPr>
          <p:nvPr/>
        </p:nvSpPr>
        <p:spPr bwMode="auto">
          <a:xfrm>
            <a:off x="3429000" y="5638800"/>
            <a:ext cx="1371600" cy="0"/>
          </a:xfrm>
          <a:prstGeom prst="line">
            <a:avLst/>
          </a:prstGeom>
          <a:noFill/>
          <a:ln w="1016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kumimoji="1" lang="zh-CN" altLang="en-US" baseline="30000" smtClean="0">
              <a:solidFill>
                <a:srgbClr val="FFFFFF"/>
              </a:solidFill>
            </a:endParaRPr>
          </a:p>
        </p:txBody>
      </p:sp>
      <p:sp>
        <p:nvSpPr>
          <p:cNvPr id="156682" name="Line 10"/>
          <p:cNvSpPr>
            <a:spLocks noChangeShapeType="1"/>
          </p:cNvSpPr>
          <p:nvPr/>
        </p:nvSpPr>
        <p:spPr bwMode="auto">
          <a:xfrm>
            <a:off x="5105400" y="5638800"/>
            <a:ext cx="1066800" cy="0"/>
          </a:xfrm>
          <a:prstGeom prst="line">
            <a:avLst/>
          </a:prstGeom>
          <a:noFill/>
          <a:ln w="1016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kumimoji="1" lang="zh-CN" altLang="en-US" baseline="30000" smtClean="0">
              <a:solidFill>
                <a:srgbClr val="FFFFFF"/>
              </a:solidFill>
            </a:endParaRPr>
          </a:p>
        </p:txBody>
      </p:sp>
      <p:sp>
        <p:nvSpPr>
          <p:cNvPr id="156683" name="Line 11"/>
          <p:cNvSpPr>
            <a:spLocks noChangeShapeType="1"/>
          </p:cNvSpPr>
          <p:nvPr/>
        </p:nvSpPr>
        <p:spPr bwMode="auto">
          <a:xfrm>
            <a:off x="7086600" y="5638800"/>
            <a:ext cx="685800" cy="0"/>
          </a:xfrm>
          <a:prstGeom prst="line">
            <a:avLst/>
          </a:prstGeom>
          <a:noFill/>
          <a:ln w="1016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kumimoji="1" lang="zh-CN" altLang="en-US" baseline="30000" smtClean="0">
              <a:solidFill>
                <a:srgbClr val="FFFFFF"/>
              </a:solidFill>
            </a:endParaRPr>
          </a:p>
        </p:txBody>
      </p:sp>
      <p:sp>
        <p:nvSpPr>
          <p:cNvPr id="156684" name="Text Box 12"/>
          <p:cNvSpPr txBox="1">
            <a:spLocks noChangeArrowheads="1"/>
          </p:cNvSpPr>
          <p:nvPr/>
        </p:nvSpPr>
        <p:spPr bwMode="auto">
          <a:xfrm>
            <a:off x="4724400" y="5800725"/>
            <a:ext cx="533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016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smtClean="0">
                <a:solidFill>
                  <a:srgbClr val="FFFFFF"/>
                </a:solidFill>
                <a:latin typeface="Times New Roman" panose="02020603050405020304" pitchFamily="18" charset="0"/>
              </a:rPr>
              <a:t>V’</a:t>
            </a:r>
          </a:p>
        </p:txBody>
      </p:sp>
      <p:sp>
        <p:nvSpPr>
          <p:cNvPr id="156685" name="Text Box 15"/>
          <p:cNvSpPr txBox="1">
            <a:spLocks noChangeArrowheads="1"/>
          </p:cNvSpPr>
          <p:nvPr/>
        </p:nvSpPr>
        <p:spPr bwMode="auto">
          <a:xfrm>
            <a:off x="1905000" y="5562600"/>
            <a:ext cx="685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016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3600" smtClean="0">
                <a:solidFill>
                  <a:srgbClr val="FFFFFF"/>
                </a:solidFill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156686" name="Text Box 16"/>
          <p:cNvSpPr txBox="1">
            <a:spLocks noChangeArrowheads="1"/>
          </p:cNvSpPr>
          <p:nvPr/>
        </p:nvSpPr>
        <p:spPr bwMode="auto">
          <a:xfrm>
            <a:off x="3581400" y="4886325"/>
            <a:ext cx="685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016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smtClean="0">
                <a:solidFill>
                  <a:srgbClr val="FFFFFF"/>
                </a:solidFill>
                <a:latin typeface="Times New Roman" panose="02020603050405020304" pitchFamily="18" charset="0"/>
              </a:rPr>
              <a:t>e[v]</a:t>
            </a:r>
            <a:endParaRPr lang="en-US" altLang="zh-CN" sz="2800" b="0" baseline="30000" smtClean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6687" name="Text Box 17"/>
          <p:cNvSpPr txBox="1">
            <a:spLocks noChangeArrowheads="1"/>
          </p:cNvSpPr>
          <p:nvPr/>
        </p:nvSpPr>
        <p:spPr bwMode="auto">
          <a:xfrm>
            <a:off x="685800" y="5486400"/>
            <a:ext cx="457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016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en-US" altLang="zh-CN" sz="3600" smtClean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6688" name="Text Box 18"/>
          <p:cNvSpPr txBox="1">
            <a:spLocks noChangeArrowheads="1"/>
          </p:cNvSpPr>
          <p:nvPr/>
        </p:nvSpPr>
        <p:spPr bwMode="auto">
          <a:xfrm>
            <a:off x="5943600" y="5562600"/>
            <a:ext cx="1447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016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3600" b="0" smtClean="0">
                <a:solidFill>
                  <a:srgbClr val="FFFFFF"/>
                </a:solidFill>
                <a:latin typeface="Times New Roman" panose="02020603050405020304" pitchFamily="18" charset="0"/>
              </a:rPr>
              <a:t>… …</a:t>
            </a:r>
          </a:p>
        </p:txBody>
      </p:sp>
      <p:sp>
        <p:nvSpPr>
          <p:cNvPr id="156689" name="Text Box 12"/>
          <p:cNvSpPr txBox="1">
            <a:spLocks noChangeArrowheads="1"/>
          </p:cNvSpPr>
          <p:nvPr/>
        </p:nvSpPr>
        <p:spPr bwMode="auto">
          <a:xfrm>
            <a:off x="3048000" y="5715000"/>
            <a:ext cx="533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016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3600" smtClean="0">
                <a:solidFill>
                  <a:srgbClr val="FFFFFF"/>
                </a:solidFill>
                <a:latin typeface="Times New Roman" panose="02020603050405020304" pitchFamily="18" charset="0"/>
              </a:rPr>
              <a:t>v</a:t>
            </a:r>
          </a:p>
        </p:txBody>
      </p:sp>
      <p:sp>
        <p:nvSpPr>
          <p:cNvPr id="156690" name="Text Box 16"/>
          <p:cNvSpPr txBox="1">
            <a:spLocks noChangeArrowheads="1"/>
          </p:cNvSpPr>
          <p:nvPr/>
        </p:nvSpPr>
        <p:spPr bwMode="auto">
          <a:xfrm>
            <a:off x="5105400" y="4876800"/>
            <a:ext cx="838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016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smtClean="0">
                <a:solidFill>
                  <a:srgbClr val="FFFFFF"/>
                </a:solidFill>
                <a:latin typeface="Times New Roman" panose="02020603050405020304" pitchFamily="18" charset="0"/>
              </a:rPr>
              <a:t>e[v’]</a:t>
            </a:r>
            <a:endParaRPr lang="en-US" altLang="zh-CN" sz="2800" b="0" baseline="30000" smtClean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91992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79388"/>
            <a:ext cx="7772400" cy="708025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 b="0" dirty="0" smtClean="0">
                <a:latin typeface="Times New Roman" pitchFamily="18" charset="0"/>
              </a:rPr>
              <a:t>证明：</a:t>
            </a:r>
            <a:endParaRPr lang="zh-CN" altLang="en-US" sz="4000" b="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763000" cy="5562600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b="0" smtClean="0">
                <a:latin typeface="Times New Roman" panose="02020603050405020304" pitchFamily="18" charset="0"/>
              </a:rPr>
              <a:t>同理，若</a:t>
            </a:r>
            <a:r>
              <a:rPr lang="en-US" altLang="zh-CN" b="0" smtClean="0">
                <a:latin typeface="Times New Roman" panose="02020603050405020304" pitchFamily="18" charset="0"/>
              </a:rPr>
              <a:t>fin(e[v])</a:t>
            </a:r>
            <a:r>
              <a:rPr lang="en-US" altLang="zh-CN" b="0" smtClean="0">
                <a:latin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zh-CN" b="0" smtClean="0">
                <a:latin typeface="Times New Roman" panose="02020603050405020304" pitchFamily="18" charset="0"/>
              </a:rPr>
              <a:t>r</a:t>
            </a:r>
            <a:r>
              <a:rPr lang="zh-CN" altLang="en-US" b="0" smtClean="0">
                <a:latin typeface="Times New Roman" panose="02020603050405020304" pitchFamily="18" charset="0"/>
              </a:rPr>
              <a:t>，</a:t>
            </a:r>
            <a:r>
              <a:rPr lang="en-US" altLang="zh-CN" b="0" smtClean="0">
                <a:latin typeface="Times New Roman" panose="02020603050405020304" pitchFamily="18" charset="0"/>
              </a:rPr>
              <a:t>e[fin(e[v])]</a:t>
            </a:r>
            <a:r>
              <a:rPr lang="zh-CN" altLang="en-US" b="0" smtClean="0">
                <a:latin typeface="Times New Roman" panose="02020603050405020304" pitchFamily="18" charset="0"/>
              </a:rPr>
              <a:t>不在</a:t>
            </a:r>
            <a:r>
              <a:rPr lang="en-US" altLang="zh-CN" b="0" smtClean="0">
                <a:latin typeface="Times New Roman" panose="02020603050405020304" pitchFamily="18" charset="0"/>
              </a:rPr>
              <a:t>L</a:t>
            </a:r>
            <a:r>
              <a:rPr lang="zh-CN" altLang="en-US" b="0" smtClean="0">
                <a:latin typeface="Times New Roman" panose="02020603050405020304" pitchFamily="18" charset="0"/>
              </a:rPr>
              <a:t>中，…，</a:t>
            </a:r>
          </a:p>
          <a:p>
            <a:pPr marL="0" indent="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b="0" smtClean="0">
                <a:latin typeface="Times New Roman" panose="02020603050405020304" pitchFamily="18" charset="0"/>
              </a:rPr>
              <a:t>于是，得一有向路：</a:t>
            </a:r>
            <a:r>
              <a:rPr lang="en-US" altLang="zh-CN" b="0" smtClean="0">
                <a:latin typeface="Times New Roman" panose="02020603050405020304" pitchFamily="18" charset="0"/>
              </a:rPr>
              <a:t>L’=(e,e[v],e[fin(e[v])],…)，</a:t>
            </a:r>
          </a:p>
          <a:p>
            <a:pPr marL="0" indent="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b="0" smtClean="0">
                <a:latin typeface="Times New Roman" panose="02020603050405020304" pitchFamily="18" charset="0"/>
              </a:rPr>
              <a:t>并且</a:t>
            </a:r>
            <a:r>
              <a:rPr lang="en-US" altLang="zh-CN" b="0" smtClean="0">
                <a:latin typeface="Times New Roman" panose="02020603050405020304" pitchFamily="18" charset="0"/>
              </a:rPr>
              <a:t>L’</a:t>
            </a:r>
            <a:r>
              <a:rPr lang="zh-CN" altLang="en-US" b="0" smtClean="0">
                <a:latin typeface="Times New Roman" panose="02020603050405020304" pitchFamily="18" charset="0"/>
              </a:rPr>
              <a:t>中的弧不在</a:t>
            </a:r>
            <a:r>
              <a:rPr lang="en-US" altLang="zh-CN" b="0" smtClean="0">
                <a:latin typeface="Times New Roman" panose="02020603050405020304" pitchFamily="18" charset="0"/>
              </a:rPr>
              <a:t>L</a:t>
            </a:r>
            <a:r>
              <a:rPr lang="zh-CN" altLang="en-US" b="0" smtClean="0">
                <a:latin typeface="Times New Roman" panose="02020603050405020304" pitchFamily="18" charset="0"/>
              </a:rPr>
              <a:t>中，</a:t>
            </a:r>
            <a:r>
              <a:rPr lang="en-US" altLang="zh-CN" b="0" smtClean="0">
                <a:latin typeface="Times New Roman" panose="02020603050405020304" pitchFamily="18" charset="0"/>
              </a:rPr>
              <a:t>L’</a:t>
            </a:r>
            <a:r>
              <a:rPr lang="zh-CN" altLang="en-US" b="0" smtClean="0">
                <a:latin typeface="Times New Roman" panose="02020603050405020304" pitchFamily="18" charset="0"/>
              </a:rPr>
              <a:t>中的弧都是</a:t>
            </a:r>
            <a:r>
              <a:rPr lang="en-US" altLang="zh-CN" b="0" smtClean="0">
                <a:latin typeface="Times New Roman" panose="02020603050405020304" pitchFamily="18" charset="0"/>
              </a:rPr>
              <a:t>G’</a:t>
            </a:r>
            <a:r>
              <a:rPr lang="zh-CN" altLang="en-US" b="0" smtClean="0">
                <a:latin typeface="Times New Roman" panose="02020603050405020304" pitchFamily="18" charset="0"/>
              </a:rPr>
              <a:t>的弧</a:t>
            </a:r>
          </a:p>
          <a:p>
            <a:pPr marL="0" indent="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b="0" smtClean="0">
                <a:latin typeface="Times New Roman" panose="02020603050405020304" pitchFamily="18" charset="0"/>
              </a:rPr>
              <a:t>(除</a:t>
            </a:r>
            <a:r>
              <a:rPr lang="en-US" altLang="zh-CN" b="0" smtClean="0">
                <a:latin typeface="Times New Roman" panose="02020603050405020304" pitchFamily="18" charset="0"/>
              </a:rPr>
              <a:t>e</a:t>
            </a:r>
            <a:r>
              <a:rPr lang="zh-CN" altLang="en-US" b="0" smtClean="0">
                <a:latin typeface="Times New Roman" panose="02020603050405020304" pitchFamily="18" charset="0"/>
              </a:rPr>
              <a:t>以外)，</a:t>
            </a:r>
            <a:r>
              <a:rPr lang="en-US" altLang="zh-CN" b="0" smtClean="0">
                <a:latin typeface="Times New Roman" panose="02020603050405020304" pitchFamily="18" charset="0"/>
              </a:rPr>
              <a:t>L’</a:t>
            </a:r>
            <a:r>
              <a:rPr lang="zh-CN" altLang="en-US" b="0" smtClean="0">
                <a:latin typeface="Times New Roman" panose="02020603050405020304" pitchFamily="18" charset="0"/>
              </a:rPr>
              <a:t>不能无限延长，最终必然沿着</a:t>
            </a:r>
            <a:r>
              <a:rPr lang="en-US" altLang="zh-CN" b="0" smtClean="0">
                <a:latin typeface="Times New Roman" panose="02020603050405020304" pitchFamily="18" charset="0"/>
              </a:rPr>
              <a:t>G’</a:t>
            </a:r>
          </a:p>
          <a:p>
            <a:pPr marL="0" indent="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b="0" smtClean="0">
                <a:latin typeface="Times New Roman" panose="02020603050405020304" pitchFamily="18" charset="0"/>
              </a:rPr>
              <a:t>的一条有向路到达</a:t>
            </a:r>
            <a:r>
              <a:rPr lang="en-US" altLang="zh-CN" b="0" smtClean="0">
                <a:latin typeface="Times New Roman" panose="02020603050405020304" pitchFamily="18" charset="0"/>
              </a:rPr>
              <a:t>r，</a:t>
            </a:r>
            <a:r>
              <a:rPr lang="zh-CN" altLang="en-US" b="0" smtClean="0">
                <a:latin typeface="Times New Roman" panose="02020603050405020304" pitchFamily="18" charset="0"/>
              </a:rPr>
              <a:t>于是，根据上面的推理，</a:t>
            </a:r>
          </a:p>
          <a:p>
            <a:pPr marL="0" indent="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b="0" smtClean="0">
                <a:solidFill>
                  <a:schemeClr val="tx2"/>
                </a:solidFill>
                <a:latin typeface="Times New Roman" panose="02020603050405020304" pitchFamily="18" charset="0"/>
              </a:rPr>
              <a:t>有一条从</a:t>
            </a:r>
            <a:r>
              <a:rPr lang="en-US" altLang="zh-CN" b="0" smtClean="0">
                <a:solidFill>
                  <a:schemeClr val="tx2"/>
                </a:solidFill>
                <a:latin typeface="Times New Roman" panose="02020603050405020304" pitchFamily="18" charset="0"/>
              </a:rPr>
              <a:t>r</a:t>
            </a:r>
            <a:r>
              <a:rPr lang="zh-CN" altLang="en-US" b="0" smtClean="0">
                <a:solidFill>
                  <a:schemeClr val="tx2"/>
                </a:solidFill>
                <a:latin typeface="Times New Roman" panose="02020603050405020304" pitchFamily="18" charset="0"/>
              </a:rPr>
              <a:t>发出的弧不在</a:t>
            </a:r>
            <a:r>
              <a:rPr lang="en-US" altLang="zh-CN" b="0" smtClean="0">
                <a:solidFill>
                  <a:schemeClr val="tx2"/>
                </a:solidFill>
                <a:latin typeface="Times New Roman" panose="02020603050405020304" pitchFamily="18" charset="0"/>
              </a:rPr>
              <a:t>L</a:t>
            </a:r>
            <a:r>
              <a:rPr lang="zh-CN" altLang="en-US" b="0" smtClean="0">
                <a:solidFill>
                  <a:schemeClr val="tx2"/>
                </a:solidFill>
                <a:latin typeface="Times New Roman" panose="02020603050405020304" pitchFamily="18" charset="0"/>
              </a:rPr>
              <a:t>中</a:t>
            </a:r>
            <a:r>
              <a:rPr lang="zh-CN" altLang="en-US" b="0" smtClean="0">
                <a:latin typeface="Times New Roman" panose="02020603050405020304" pitchFamily="18" charset="0"/>
              </a:rPr>
              <a:t>，与条件(3)矛盾。</a:t>
            </a:r>
          </a:p>
          <a:p>
            <a:pPr marL="0" indent="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b="0" smtClean="0">
                <a:latin typeface="Times New Roman" panose="02020603050405020304" pitchFamily="18" charset="0"/>
              </a:rPr>
              <a:t>所以</a:t>
            </a:r>
            <a:r>
              <a:rPr lang="en-US" altLang="zh-CN" b="0" smtClean="0">
                <a:latin typeface="Times New Roman" panose="02020603050405020304" pitchFamily="18" charset="0"/>
              </a:rPr>
              <a:t>G</a:t>
            </a:r>
            <a:r>
              <a:rPr lang="zh-CN" altLang="en-US" b="0" smtClean="0">
                <a:latin typeface="Times New Roman" panose="02020603050405020304" pitchFamily="18" charset="0"/>
              </a:rPr>
              <a:t>中弧均出现在</a:t>
            </a:r>
            <a:r>
              <a:rPr lang="en-US" altLang="zh-CN" b="0" smtClean="0">
                <a:latin typeface="Times New Roman" panose="02020603050405020304" pitchFamily="18" charset="0"/>
              </a:rPr>
              <a:t>L</a:t>
            </a:r>
            <a:r>
              <a:rPr lang="zh-CN" altLang="en-US" b="0" smtClean="0">
                <a:latin typeface="Times New Roman" panose="02020603050405020304" pitchFamily="18" charset="0"/>
              </a:rPr>
              <a:t>中。</a:t>
            </a:r>
          </a:p>
          <a:p>
            <a:pPr marL="0" indent="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b="0" smtClean="0">
                <a:latin typeface="Times New Roman" panose="02020603050405020304" pitchFamily="18" charset="0"/>
              </a:rPr>
              <a:t>综上，</a:t>
            </a:r>
            <a:r>
              <a:rPr lang="en-US" altLang="zh-CN" b="0" smtClean="0">
                <a:latin typeface="Times New Roman" panose="02020603050405020304" pitchFamily="18" charset="0"/>
              </a:rPr>
              <a:t>L</a:t>
            </a:r>
            <a:r>
              <a:rPr lang="zh-CN" altLang="en-US" b="0" smtClean="0">
                <a:latin typeface="Times New Roman" panose="02020603050405020304" pitchFamily="18" charset="0"/>
              </a:rPr>
              <a:t>是一条</a:t>
            </a:r>
            <a:r>
              <a:rPr lang="en-US" altLang="zh-CN" b="0" smtClean="0">
                <a:latin typeface="Times New Roman" panose="02020603050405020304" pitchFamily="18" charset="0"/>
              </a:rPr>
              <a:t>Euler</a:t>
            </a:r>
            <a:r>
              <a:rPr lang="zh-CN" altLang="en-US" b="0" smtClean="0">
                <a:latin typeface="Times New Roman" panose="02020603050405020304" pitchFamily="18" charset="0"/>
              </a:rPr>
              <a:t>路。 </a:t>
            </a:r>
          </a:p>
        </p:txBody>
      </p:sp>
      <p:sp>
        <p:nvSpPr>
          <p:cNvPr id="133124" name="Oval 4"/>
          <p:cNvSpPr>
            <a:spLocks noChangeArrowheads="1"/>
          </p:cNvSpPr>
          <p:nvPr/>
        </p:nvSpPr>
        <p:spPr bwMode="auto">
          <a:xfrm>
            <a:off x="7848600" y="5410200"/>
            <a:ext cx="230188" cy="230188"/>
          </a:xfrm>
          <a:prstGeom prst="ellipse">
            <a:avLst/>
          </a:prstGeom>
          <a:solidFill>
            <a:schemeClr val="tx1"/>
          </a:solidFill>
          <a:ln w="635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 smtClean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125" name="Oval 5"/>
          <p:cNvSpPr>
            <a:spLocks noChangeArrowheads="1"/>
          </p:cNvSpPr>
          <p:nvPr/>
        </p:nvSpPr>
        <p:spPr bwMode="auto">
          <a:xfrm>
            <a:off x="4953000" y="5486400"/>
            <a:ext cx="230188" cy="230188"/>
          </a:xfrm>
          <a:prstGeom prst="ellipse">
            <a:avLst/>
          </a:prstGeom>
          <a:solidFill>
            <a:schemeClr val="tx1"/>
          </a:solidFill>
          <a:ln w="635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 smtClean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126" name="Oval 6"/>
          <p:cNvSpPr>
            <a:spLocks noChangeArrowheads="1"/>
          </p:cNvSpPr>
          <p:nvPr/>
        </p:nvSpPr>
        <p:spPr bwMode="auto">
          <a:xfrm>
            <a:off x="3276600" y="5486400"/>
            <a:ext cx="230188" cy="230188"/>
          </a:xfrm>
          <a:prstGeom prst="ellipse">
            <a:avLst/>
          </a:prstGeom>
          <a:solidFill>
            <a:schemeClr val="tx1"/>
          </a:solidFill>
          <a:ln w="635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 smtClean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7703" name="Oval 7"/>
          <p:cNvSpPr>
            <a:spLocks noChangeArrowheads="1"/>
          </p:cNvSpPr>
          <p:nvPr/>
        </p:nvSpPr>
        <p:spPr bwMode="auto">
          <a:xfrm>
            <a:off x="1295400" y="5486400"/>
            <a:ext cx="230188" cy="230188"/>
          </a:xfrm>
          <a:prstGeom prst="ellipse">
            <a:avLst/>
          </a:prstGeom>
          <a:solidFill>
            <a:schemeClr val="tx1"/>
          </a:solidFill>
          <a:ln w="635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 smtClean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128" name="Line 8"/>
          <p:cNvSpPr>
            <a:spLocks noChangeShapeType="1"/>
          </p:cNvSpPr>
          <p:nvPr/>
        </p:nvSpPr>
        <p:spPr bwMode="auto">
          <a:xfrm>
            <a:off x="1524000" y="5562600"/>
            <a:ext cx="1828800" cy="0"/>
          </a:xfrm>
          <a:prstGeom prst="line">
            <a:avLst/>
          </a:prstGeom>
          <a:noFill/>
          <a:ln w="1016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kumimoji="1" lang="zh-CN" altLang="en-US" baseline="30000" smtClean="0">
              <a:solidFill>
                <a:srgbClr val="FFFFFF"/>
              </a:solidFill>
            </a:endParaRPr>
          </a:p>
        </p:txBody>
      </p:sp>
      <p:sp>
        <p:nvSpPr>
          <p:cNvPr id="133129" name="Line 9"/>
          <p:cNvSpPr>
            <a:spLocks noChangeShapeType="1"/>
          </p:cNvSpPr>
          <p:nvPr/>
        </p:nvSpPr>
        <p:spPr bwMode="auto">
          <a:xfrm>
            <a:off x="3505200" y="5562600"/>
            <a:ext cx="1371600" cy="0"/>
          </a:xfrm>
          <a:prstGeom prst="line">
            <a:avLst/>
          </a:prstGeom>
          <a:noFill/>
          <a:ln w="1016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kumimoji="1" lang="zh-CN" altLang="en-US" baseline="30000" smtClean="0">
              <a:solidFill>
                <a:srgbClr val="FFFFFF"/>
              </a:solidFill>
            </a:endParaRPr>
          </a:p>
        </p:txBody>
      </p:sp>
      <p:sp>
        <p:nvSpPr>
          <p:cNvPr id="133130" name="Line 10"/>
          <p:cNvSpPr>
            <a:spLocks noChangeShapeType="1"/>
          </p:cNvSpPr>
          <p:nvPr/>
        </p:nvSpPr>
        <p:spPr bwMode="auto">
          <a:xfrm>
            <a:off x="5181600" y="5562600"/>
            <a:ext cx="1066800" cy="0"/>
          </a:xfrm>
          <a:prstGeom prst="line">
            <a:avLst/>
          </a:prstGeom>
          <a:noFill/>
          <a:ln w="1016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kumimoji="1" lang="zh-CN" altLang="en-US" baseline="30000" smtClean="0">
              <a:solidFill>
                <a:srgbClr val="FFFFFF"/>
              </a:solidFill>
            </a:endParaRPr>
          </a:p>
        </p:txBody>
      </p:sp>
      <p:sp>
        <p:nvSpPr>
          <p:cNvPr id="133131" name="Line 11"/>
          <p:cNvSpPr>
            <a:spLocks noChangeShapeType="1"/>
          </p:cNvSpPr>
          <p:nvPr/>
        </p:nvSpPr>
        <p:spPr bwMode="auto">
          <a:xfrm>
            <a:off x="7162800" y="5562600"/>
            <a:ext cx="685800" cy="0"/>
          </a:xfrm>
          <a:prstGeom prst="line">
            <a:avLst/>
          </a:prstGeom>
          <a:noFill/>
          <a:ln w="1016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kumimoji="1" lang="zh-CN" altLang="en-US" baseline="30000" smtClean="0">
              <a:solidFill>
                <a:srgbClr val="FFFFFF"/>
              </a:solidFill>
            </a:endParaRPr>
          </a:p>
        </p:txBody>
      </p:sp>
      <p:sp>
        <p:nvSpPr>
          <p:cNvPr id="133132" name="Text Box 12"/>
          <p:cNvSpPr txBox="1">
            <a:spLocks noChangeArrowheads="1"/>
          </p:cNvSpPr>
          <p:nvPr/>
        </p:nvSpPr>
        <p:spPr bwMode="auto">
          <a:xfrm>
            <a:off x="2133600" y="5638800"/>
            <a:ext cx="685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016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3600" smtClean="0">
                <a:solidFill>
                  <a:srgbClr val="FFFFFF"/>
                </a:solidFill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133134" name="Text Box 14"/>
          <p:cNvSpPr txBox="1">
            <a:spLocks noChangeArrowheads="1"/>
          </p:cNvSpPr>
          <p:nvPr/>
        </p:nvSpPr>
        <p:spPr bwMode="auto">
          <a:xfrm>
            <a:off x="6324600" y="4800600"/>
            <a:ext cx="1447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016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3600" b="0" smtClean="0">
                <a:solidFill>
                  <a:srgbClr val="FFFFFF"/>
                </a:solidFill>
                <a:latin typeface="Times New Roman" panose="02020603050405020304" pitchFamily="18" charset="0"/>
              </a:rPr>
              <a:t>… …</a:t>
            </a:r>
          </a:p>
        </p:txBody>
      </p:sp>
      <p:sp>
        <p:nvSpPr>
          <p:cNvPr id="133135" name="Text Box 15"/>
          <p:cNvSpPr txBox="1">
            <a:spLocks noChangeArrowheads="1"/>
          </p:cNvSpPr>
          <p:nvPr/>
        </p:nvSpPr>
        <p:spPr bwMode="auto">
          <a:xfrm>
            <a:off x="3124200" y="4876800"/>
            <a:ext cx="685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016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3600" smtClean="0">
                <a:solidFill>
                  <a:srgbClr val="FFFFFF"/>
                </a:solidFill>
                <a:latin typeface="Times New Roman" panose="02020603050405020304" pitchFamily="18" charset="0"/>
              </a:rPr>
              <a:t>v</a:t>
            </a:r>
          </a:p>
        </p:txBody>
      </p:sp>
      <p:sp>
        <p:nvSpPr>
          <p:cNvPr id="133136" name="Text Box 16"/>
          <p:cNvSpPr txBox="1">
            <a:spLocks noChangeArrowheads="1"/>
          </p:cNvSpPr>
          <p:nvPr/>
        </p:nvSpPr>
        <p:spPr bwMode="auto">
          <a:xfrm>
            <a:off x="3733800" y="5638800"/>
            <a:ext cx="990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016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3600" smtClean="0">
                <a:solidFill>
                  <a:srgbClr val="FFFFFF"/>
                </a:solidFill>
                <a:latin typeface="Times New Roman" panose="02020603050405020304" pitchFamily="18" charset="0"/>
              </a:rPr>
              <a:t>e[v]</a:t>
            </a:r>
          </a:p>
        </p:txBody>
      </p:sp>
      <p:sp>
        <p:nvSpPr>
          <p:cNvPr id="133137" name="Text Box 17"/>
          <p:cNvSpPr txBox="1">
            <a:spLocks noChangeArrowheads="1"/>
          </p:cNvSpPr>
          <p:nvPr/>
        </p:nvSpPr>
        <p:spPr bwMode="auto">
          <a:xfrm>
            <a:off x="5181600" y="5638800"/>
            <a:ext cx="2362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016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3600" smtClean="0">
                <a:solidFill>
                  <a:srgbClr val="FFFFFF"/>
                </a:solidFill>
                <a:latin typeface="Times New Roman" panose="02020603050405020304" pitchFamily="18" charset="0"/>
              </a:rPr>
              <a:t>e[fin(e[v])]</a:t>
            </a:r>
          </a:p>
        </p:txBody>
      </p:sp>
      <p:sp>
        <p:nvSpPr>
          <p:cNvPr id="133138" name="Text Box 18"/>
          <p:cNvSpPr txBox="1">
            <a:spLocks noChangeArrowheads="1"/>
          </p:cNvSpPr>
          <p:nvPr/>
        </p:nvSpPr>
        <p:spPr bwMode="auto">
          <a:xfrm>
            <a:off x="4495800" y="4724400"/>
            <a:ext cx="1752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016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3600" smtClean="0">
                <a:solidFill>
                  <a:srgbClr val="FFFFFF"/>
                </a:solidFill>
                <a:latin typeface="Times New Roman" panose="02020603050405020304" pitchFamily="18" charset="0"/>
              </a:rPr>
              <a:t>fin(e[v])</a:t>
            </a:r>
          </a:p>
        </p:txBody>
      </p:sp>
      <p:sp>
        <p:nvSpPr>
          <p:cNvPr id="133139" name="Text Box 19"/>
          <p:cNvSpPr txBox="1">
            <a:spLocks noChangeArrowheads="1"/>
          </p:cNvSpPr>
          <p:nvPr/>
        </p:nvSpPr>
        <p:spPr bwMode="auto">
          <a:xfrm>
            <a:off x="8153400" y="5257800"/>
            <a:ext cx="685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016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3600" smtClean="0">
                <a:solidFill>
                  <a:srgbClr val="FFFFFF"/>
                </a:solidFill>
                <a:latin typeface="Times New Roman" panose="02020603050405020304" pitchFamily="18" charset="0"/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3947463482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3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3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33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33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33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33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3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33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33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33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33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33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33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33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4" grpId="0" animBg="1"/>
      <p:bldP spid="133125" grpId="0" animBg="1"/>
      <p:bldP spid="133126" grpId="0" animBg="1"/>
      <p:bldP spid="133128" grpId="0" animBg="1"/>
      <p:bldP spid="133129" grpId="0" animBg="1"/>
      <p:bldP spid="133130" grpId="0" animBg="1"/>
      <p:bldP spid="133131" grpId="0" animBg="1"/>
      <p:bldP spid="133132" grpId="0"/>
      <p:bldP spid="133134" grpId="0"/>
      <p:bldP spid="133135" grpId="0"/>
      <p:bldP spid="133136" grpId="0"/>
      <p:bldP spid="133137" grpId="0"/>
      <p:bldP spid="133138" grpId="0"/>
      <p:bldP spid="13313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922285"/>
            <a:ext cx="9144000" cy="78483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altLang="zh-CN" sz="4500" dirty="0" smtClean="0">
                <a:latin typeface="+mj-ea"/>
              </a:rPr>
              <a:t>§4.4  </a:t>
            </a:r>
            <a:r>
              <a:rPr lang="zh-CN" altLang="en-US" sz="4500" dirty="0" smtClean="0">
                <a:latin typeface="+mj-ea"/>
              </a:rPr>
              <a:t>哈密顿（</a:t>
            </a:r>
            <a:r>
              <a:rPr lang="en-US" altLang="zh-CN" sz="4500" dirty="0" smtClean="0">
                <a:latin typeface="+mj-ea"/>
              </a:rPr>
              <a:t>Hamilton</a:t>
            </a:r>
            <a:r>
              <a:rPr lang="zh-CN" altLang="en-US" sz="4500" dirty="0" smtClean="0">
                <a:latin typeface="+mj-ea"/>
              </a:rPr>
              <a:t>）图 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C86616-26EA-47D9-B433-085F6AE35817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762000"/>
            <a:ext cx="7772400" cy="5334000"/>
          </a:xfrm>
        </p:spPr>
        <p:txBody>
          <a:bodyPr/>
          <a:lstStyle/>
          <a:p>
            <a:pPr>
              <a:lnSpc>
                <a:spcPct val="120000"/>
              </a:lnSpc>
              <a:defRPr/>
            </a:pPr>
            <a:r>
              <a:rPr lang="zh-CN" altLang="en-US" sz="36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哈密顿路、哈密顿图</a:t>
            </a:r>
            <a:endParaRPr lang="en-US" altLang="zh-CN" sz="3600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  <a:p>
            <a:pPr>
              <a:lnSpc>
                <a:spcPct val="120000"/>
              </a:lnSpc>
              <a:defRPr/>
            </a:pPr>
            <a:r>
              <a:rPr lang="zh-CN" altLang="en-US" sz="36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哈密顿图的必要条件 </a:t>
            </a:r>
            <a:endParaRPr lang="en-US" altLang="zh-CN" sz="3600" dirty="0" smtClean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  <a:p>
            <a:pPr>
              <a:lnSpc>
                <a:spcPct val="120000"/>
              </a:lnSpc>
              <a:defRPr/>
            </a:pPr>
            <a:r>
              <a:rPr kumimoji="1" lang="zh-CN" altLang="en-US" sz="36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cs typeface="+mj-cs"/>
              </a:rPr>
              <a:t>哈密顿图</a:t>
            </a:r>
            <a:r>
              <a:rPr kumimoji="1" lang="zh-CN" altLang="en-US" sz="36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  <a:cs typeface="+mj-cs"/>
              </a:rPr>
              <a:t>的若干充分条件 </a:t>
            </a:r>
            <a:endParaRPr lang="zh-CN" altLang="en-US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FA443B-170A-4A7B-8C85-17D9E159D649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Group 2"/>
          <p:cNvGrpSpPr>
            <a:grpSpLocks/>
          </p:cNvGrpSpPr>
          <p:nvPr/>
        </p:nvGrpSpPr>
        <p:grpSpPr bwMode="auto">
          <a:xfrm>
            <a:off x="304800" y="908050"/>
            <a:ext cx="8251825" cy="4654550"/>
            <a:chOff x="-209" y="0"/>
            <a:chExt cx="5198" cy="2932"/>
          </a:xfrm>
        </p:grpSpPr>
        <p:grpSp>
          <p:nvGrpSpPr>
            <p:cNvPr id="103468" name="Group 3"/>
            <p:cNvGrpSpPr>
              <a:grpSpLocks/>
            </p:cNvGrpSpPr>
            <p:nvPr/>
          </p:nvGrpSpPr>
          <p:grpSpPr bwMode="auto">
            <a:xfrm>
              <a:off x="-209" y="0"/>
              <a:ext cx="5198" cy="2932"/>
              <a:chOff x="-209" y="0"/>
              <a:chExt cx="5198" cy="2932"/>
            </a:xfrm>
          </p:grpSpPr>
          <p:sp>
            <p:nvSpPr>
              <p:cNvPr id="103471" name="AutoShape 4"/>
              <p:cNvSpPr>
                <a:spLocks noChangeArrowheads="1"/>
              </p:cNvSpPr>
              <p:nvPr/>
            </p:nvSpPr>
            <p:spPr bwMode="auto">
              <a:xfrm>
                <a:off x="-209" y="0"/>
                <a:ext cx="5198" cy="2932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03472" name="Group 5"/>
              <p:cNvGrpSpPr>
                <a:grpSpLocks/>
              </p:cNvGrpSpPr>
              <p:nvPr/>
            </p:nvGrpSpPr>
            <p:grpSpPr bwMode="auto">
              <a:xfrm>
                <a:off x="1004" y="909"/>
                <a:ext cx="1008" cy="1062"/>
                <a:chOff x="0" y="0"/>
                <a:chExt cx="1824" cy="1830"/>
              </a:xfrm>
            </p:grpSpPr>
            <p:sp>
              <p:nvSpPr>
                <p:cNvPr id="103519" name="Line 6"/>
                <p:cNvSpPr>
                  <a:spLocks noChangeShapeType="1"/>
                </p:cNvSpPr>
                <p:nvPr/>
              </p:nvSpPr>
              <p:spPr bwMode="auto">
                <a:xfrm>
                  <a:off x="873" y="1618"/>
                  <a:ext cx="0" cy="149"/>
                </a:xfrm>
                <a:prstGeom prst="line">
                  <a:avLst/>
                </a:prstGeom>
                <a:noFill/>
                <a:ln w="19050" cap="rnd">
                  <a:solidFill>
                    <a:srgbClr val="000000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520" name="Line 7"/>
                <p:cNvSpPr>
                  <a:spLocks noChangeShapeType="1"/>
                </p:cNvSpPr>
                <p:nvPr/>
              </p:nvSpPr>
              <p:spPr bwMode="auto">
                <a:xfrm>
                  <a:off x="557" y="772"/>
                  <a:ext cx="594" cy="0"/>
                </a:xfrm>
                <a:prstGeom prst="line">
                  <a:avLst/>
                </a:prstGeom>
                <a:noFill/>
                <a:ln w="19050" cap="rnd">
                  <a:solidFill>
                    <a:srgbClr val="000000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521" name="Line 8"/>
                <p:cNvSpPr>
                  <a:spLocks noChangeShapeType="1"/>
                </p:cNvSpPr>
                <p:nvPr/>
              </p:nvSpPr>
              <p:spPr bwMode="auto">
                <a:xfrm flipH="1">
                  <a:off x="422" y="781"/>
                  <a:ext cx="135" cy="558"/>
                </a:xfrm>
                <a:prstGeom prst="line">
                  <a:avLst/>
                </a:prstGeom>
                <a:noFill/>
                <a:ln w="19050" cap="rnd">
                  <a:solidFill>
                    <a:srgbClr val="000000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522" name="Line 9"/>
                <p:cNvSpPr>
                  <a:spLocks noChangeShapeType="1"/>
                </p:cNvSpPr>
                <p:nvPr/>
              </p:nvSpPr>
              <p:spPr bwMode="auto">
                <a:xfrm>
                  <a:off x="1171" y="781"/>
                  <a:ext cx="201" cy="558"/>
                </a:xfrm>
                <a:prstGeom prst="line">
                  <a:avLst/>
                </a:prstGeom>
                <a:noFill/>
                <a:ln w="19050" cap="rnd">
                  <a:solidFill>
                    <a:srgbClr val="000000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523" name="Line 10"/>
                <p:cNvSpPr>
                  <a:spLocks noChangeShapeType="1"/>
                </p:cNvSpPr>
                <p:nvPr/>
              </p:nvSpPr>
              <p:spPr bwMode="auto">
                <a:xfrm>
                  <a:off x="422" y="1348"/>
                  <a:ext cx="442" cy="252"/>
                </a:xfrm>
                <a:prstGeom prst="line">
                  <a:avLst/>
                </a:prstGeom>
                <a:noFill/>
                <a:ln w="19050" cap="rnd">
                  <a:solidFill>
                    <a:srgbClr val="000000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524" name="Line 11"/>
                <p:cNvSpPr>
                  <a:spLocks noChangeShapeType="1"/>
                </p:cNvSpPr>
                <p:nvPr/>
              </p:nvSpPr>
              <p:spPr bwMode="auto">
                <a:xfrm flipH="1">
                  <a:off x="892" y="1330"/>
                  <a:ext cx="461" cy="270"/>
                </a:xfrm>
                <a:prstGeom prst="line">
                  <a:avLst/>
                </a:prstGeom>
                <a:noFill/>
                <a:ln w="19050" cap="rnd">
                  <a:solidFill>
                    <a:srgbClr val="000000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525" name="Line 12"/>
                <p:cNvSpPr>
                  <a:spLocks noChangeShapeType="1"/>
                </p:cNvSpPr>
                <p:nvPr/>
              </p:nvSpPr>
              <p:spPr bwMode="auto">
                <a:xfrm>
                  <a:off x="912" y="46"/>
                  <a:ext cx="457" cy="139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526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413" y="46"/>
                  <a:ext cx="451" cy="139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527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1161" y="196"/>
                  <a:ext cx="211" cy="557"/>
                </a:xfrm>
                <a:prstGeom prst="line">
                  <a:avLst/>
                </a:prstGeom>
                <a:noFill/>
                <a:ln w="19050" cap="rnd">
                  <a:solidFill>
                    <a:srgbClr val="000000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528" name="Line 15"/>
                <p:cNvSpPr>
                  <a:spLocks noChangeShapeType="1"/>
                </p:cNvSpPr>
                <p:nvPr/>
              </p:nvSpPr>
              <p:spPr bwMode="auto">
                <a:xfrm flipH="1" flipV="1">
                  <a:off x="422" y="213"/>
                  <a:ext cx="144" cy="531"/>
                </a:xfrm>
                <a:prstGeom prst="line">
                  <a:avLst/>
                </a:prstGeom>
                <a:noFill/>
                <a:ln w="19050" cap="rnd">
                  <a:solidFill>
                    <a:srgbClr val="000000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529" name="Line 16"/>
                <p:cNvSpPr>
                  <a:spLocks noChangeShapeType="1"/>
                </p:cNvSpPr>
                <p:nvPr/>
              </p:nvSpPr>
              <p:spPr bwMode="auto">
                <a:xfrm>
                  <a:off x="48" y="558"/>
                  <a:ext cx="0" cy="63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530" name="Line 17"/>
                <p:cNvSpPr>
                  <a:spLocks noChangeShapeType="1"/>
                </p:cNvSpPr>
                <p:nvPr/>
              </p:nvSpPr>
              <p:spPr bwMode="auto">
                <a:xfrm>
                  <a:off x="1775" y="558"/>
                  <a:ext cx="0" cy="604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531" name="Line 18"/>
                <p:cNvSpPr>
                  <a:spLocks noChangeShapeType="1"/>
                </p:cNvSpPr>
                <p:nvPr/>
              </p:nvSpPr>
              <p:spPr bwMode="auto">
                <a:xfrm flipH="1">
                  <a:off x="1382" y="1172"/>
                  <a:ext cx="374" cy="139"/>
                </a:xfrm>
                <a:prstGeom prst="line">
                  <a:avLst/>
                </a:prstGeom>
                <a:noFill/>
                <a:ln w="19050" cap="rnd">
                  <a:solidFill>
                    <a:srgbClr val="000000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532" name="Line 19"/>
                <p:cNvSpPr>
                  <a:spLocks noChangeShapeType="1"/>
                </p:cNvSpPr>
                <p:nvPr/>
              </p:nvSpPr>
              <p:spPr bwMode="auto">
                <a:xfrm flipH="1">
                  <a:off x="1411" y="1181"/>
                  <a:ext cx="355" cy="391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533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892" y="1581"/>
                  <a:ext cx="490" cy="177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534" name="Line 21"/>
                <p:cNvSpPr>
                  <a:spLocks noChangeShapeType="1"/>
                </p:cNvSpPr>
                <p:nvPr/>
              </p:nvSpPr>
              <p:spPr bwMode="auto">
                <a:xfrm>
                  <a:off x="413" y="1600"/>
                  <a:ext cx="451" cy="167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535" name="Line 22"/>
                <p:cNvSpPr>
                  <a:spLocks noChangeShapeType="1"/>
                </p:cNvSpPr>
                <p:nvPr/>
              </p:nvSpPr>
              <p:spPr bwMode="auto">
                <a:xfrm>
                  <a:off x="58" y="1181"/>
                  <a:ext cx="326" cy="40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536" name="Line 23"/>
                <p:cNvSpPr>
                  <a:spLocks noChangeShapeType="1"/>
                </p:cNvSpPr>
                <p:nvPr/>
              </p:nvSpPr>
              <p:spPr bwMode="auto">
                <a:xfrm flipV="1">
                  <a:off x="58" y="213"/>
                  <a:ext cx="335" cy="326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537" name="Line 24"/>
                <p:cNvSpPr>
                  <a:spLocks noChangeShapeType="1"/>
                </p:cNvSpPr>
                <p:nvPr/>
              </p:nvSpPr>
              <p:spPr bwMode="auto">
                <a:xfrm>
                  <a:off x="58" y="1162"/>
                  <a:ext cx="364" cy="177"/>
                </a:xfrm>
                <a:prstGeom prst="line">
                  <a:avLst/>
                </a:prstGeom>
                <a:noFill/>
                <a:ln w="19050" cap="rnd">
                  <a:solidFill>
                    <a:srgbClr val="000000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538" name="Line 25"/>
                <p:cNvSpPr>
                  <a:spLocks noChangeShapeType="1"/>
                </p:cNvSpPr>
                <p:nvPr/>
              </p:nvSpPr>
              <p:spPr bwMode="auto">
                <a:xfrm>
                  <a:off x="1161" y="1004"/>
                  <a:ext cx="230" cy="558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539" name="Line 26"/>
                <p:cNvSpPr>
                  <a:spLocks noChangeShapeType="1"/>
                </p:cNvSpPr>
                <p:nvPr/>
              </p:nvSpPr>
              <p:spPr bwMode="auto">
                <a:xfrm>
                  <a:off x="595" y="986"/>
                  <a:ext cx="547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540" name="Line 27"/>
                <p:cNvSpPr>
                  <a:spLocks noChangeShapeType="1"/>
                </p:cNvSpPr>
                <p:nvPr/>
              </p:nvSpPr>
              <p:spPr bwMode="auto">
                <a:xfrm flipH="1">
                  <a:off x="403" y="995"/>
                  <a:ext cx="182" cy="595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541" name="Line 28"/>
                <p:cNvSpPr>
                  <a:spLocks noChangeShapeType="1"/>
                </p:cNvSpPr>
                <p:nvPr/>
              </p:nvSpPr>
              <p:spPr bwMode="auto">
                <a:xfrm>
                  <a:off x="393" y="465"/>
                  <a:ext cx="183" cy="521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542" name="Line 29"/>
                <p:cNvSpPr>
                  <a:spLocks noChangeShapeType="1"/>
                </p:cNvSpPr>
                <p:nvPr/>
              </p:nvSpPr>
              <p:spPr bwMode="auto">
                <a:xfrm>
                  <a:off x="912" y="232"/>
                  <a:ext cx="451" cy="195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543" name="Line 30"/>
                <p:cNvSpPr>
                  <a:spLocks noChangeShapeType="1"/>
                </p:cNvSpPr>
                <p:nvPr/>
              </p:nvSpPr>
              <p:spPr bwMode="auto">
                <a:xfrm flipV="1">
                  <a:off x="58" y="446"/>
                  <a:ext cx="326" cy="10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544" name="Line 31"/>
                <p:cNvSpPr>
                  <a:spLocks noChangeShapeType="1"/>
                </p:cNvSpPr>
                <p:nvPr/>
              </p:nvSpPr>
              <p:spPr bwMode="auto">
                <a:xfrm flipV="1">
                  <a:off x="403" y="241"/>
                  <a:ext cx="470" cy="196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545" name="Line 32"/>
                <p:cNvSpPr>
                  <a:spLocks noChangeShapeType="1"/>
                </p:cNvSpPr>
                <p:nvPr/>
              </p:nvSpPr>
              <p:spPr bwMode="auto">
                <a:xfrm>
                  <a:off x="1382" y="437"/>
                  <a:ext cx="384" cy="93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3546" name="Line 33"/>
                <p:cNvSpPr>
                  <a:spLocks noChangeShapeType="1"/>
                </p:cNvSpPr>
                <p:nvPr/>
              </p:nvSpPr>
              <p:spPr bwMode="auto">
                <a:xfrm>
                  <a:off x="885" y="48"/>
                  <a:ext cx="0" cy="19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03547" name="未知"/>
                <p:cNvSpPr>
                  <a:spLocks/>
                </p:cNvSpPr>
                <p:nvPr/>
              </p:nvSpPr>
              <p:spPr bwMode="auto">
                <a:xfrm>
                  <a:off x="1392" y="210"/>
                  <a:ext cx="408" cy="329"/>
                </a:xfrm>
                <a:custGeom>
                  <a:avLst/>
                  <a:gdLst>
                    <a:gd name="T0" fmla="*/ 0 w 408"/>
                    <a:gd name="T1" fmla="*/ 0 h 329"/>
                    <a:gd name="T2" fmla="*/ 408 w 408"/>
                    <a:gd name="T3" fmla="*/ 329 h 329"/>
                    <a:gd name="T4" fmla="*/ 0 60000 65536"/>
                    <a:gd name="T5" fmla="*/ 0 60000 6553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0" t="0" r="r" b="b"/>
                  <a:pathLst>
                    <a:path w="408" h="329">
                      <a:moveTo>
                        <a:pt x="0" y="0"/>
                      </a:moveTo>
                      <a:lnTo>
                        <a:pt x="408" y="329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03548" name="Line 35"/>
                <p:cNvSpPr>
                  <a:spLocks noChangeShapeType="1"/>
                </p:cNvSpPr>
                <p:nvPr/>
              </p:nvSpPr>
              <p:spPr bwMode="auto">
                <a:xfrm flipH="1">
                  <a:off x="1152" y="402"/>
                  <a:ext cx="192" cy="576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03549" name="Oval 36"/>
                <p:cNvSpPr>
                  <a:spLocks noChangeArrowheads="1"/>
                </p:cNvSpPr>
                <p:nvPr/>
              </p:nvSpPr>
              <p:spPr bwMode="auto">
                <a:xfrm>
                  <a:off x="1719" y="498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Ø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65000"/>
                    <a:buFont typeface="Wingdings" panose="05000000000000000000" pitchFamily="2" charset="2"/>
                    <a:buChar char="l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 b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3550" name="Oval 37"/>
                <p:cNvSpPr>
                  <a:spLocks noChangeArrowheads="1"/>
                </p:cNvSpPr>
                <p:nvPr/>
              </p:nvSpPr>
              <p:spPr bwMode="auto">
                <a:xfrm>
                  <a:off x="1293" y="393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Ø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65000"/>
                    <a:buFont typeface="Wingdings" panose="05000000000000000000" pitchFamily="2" charset="2"/>
                    <a:buChar char="l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 b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3551" name="Oval 38"/>
                <p:cNvSpPr>
                  <a:spLocks noChangeArrowheads="1"/>
                </p:cNvSpPr>
                <p:nvPr/>
              </p:nvSpPr>
              <p:spPr bwMode="auto">
                <a:xfrm>
                  <a:off x="1728" y="1122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Ø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65000"/>
                    <a:buFont typeface="Wingdings" panose="05000000000000000000" pitchFamily="2" charset="2"/>
                    <a:buChar char="l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 b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3552" name="Oval 39"/>
                <p:cNvSpPr>
                  <a:spLocks noChangeArrowheads="1"/>
                </p:cNvSpPr>
                <p:nvPr/>
              </p:nvSpPr>
              <p:spPr bwMode="auto">
                <a:xfrm>
                  <a:off x="1344" y="162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Ø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65000"/>
                    <a:buFont typeface="Wingdings" panose="05000000000000000000" pitchFamily="2" charset="2"/>
                    <a:buChar char="l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 b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3553" name="Oval 40"/>
                <p:cNvSpPr>
                  <a:spLocks noChangeArrowheads="1"/>
                </p:cNvSpPr>
                <p:nvPr/>
              </p:nvSpPr>
              <p:spPr bwMode="auto">
                <a:xfrm>
                  <a:off x="843" y="0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Ø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65000"/>
                    <a:buFont typeface="Wingdings" panose="05000000000000000000" pitchFamily="2" charset="2"/>
                    <a:buChar char="l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 b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3554" name="Oval 41"/>
                <p:cNvSpPr>
                  <a:spLocks noChangeArrowheads="1"/>
                </p:cNvSpPr>
                <p:nvPr/>
              </p:nvSpPr>
              <p:spPr bwMode="auto">
                <a:xfrm>
                  <a:off x="846" y="183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Ø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65000"/>
                    <a:buFont typeface="Wingdings" panose="05000000000000000000" pitchFamily="2" charset="2"/>
                    <a:buChar char="l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 b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3555" name="Oval 42"/>
                <p:cNvSpPr>
                  <a:spLocks noChangeArrowheads="1"/>
                </p:cNvSpPr>
                <p:nvPr/>
              </p:nvSpPr>
              <p:spPr bwMode="auto">
                <a:xfrm>
                  <a:off x="519" y="702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Ø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65000"/>
                    <a:buFont typeface="Wingdings" panose="05000000000000000000" pitchFamily="2" charset="2"/>
                    <a:buChar char="l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 b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3556" name="Oval 43"/>
                <p:cNvSpPr>
                  <a:spLocks noChangeArrowheads="1"/>
                </p:cNvSpPr>
                <p:nvPr/>
              </p:nvSpPr>
              <p:spPr bwMode="auto">
                <a:xfrm>
                  <a:off x="1104" y="720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Ø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65000"/>
                    <a:buFont typeface="Wingdings" panose="05000000000000000000" pitchFamily="2" charset="2"/>
                    <a:buChar char="l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 b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3557" name="Oval 44"/>
                <p:cNvSpPr>
                  <a:spLocks noChangeArrowheads="1"/>
                </p:cNvSpPr>
                <p:nvPr/>
              </p:nvSpPr>
              <p:spPr bwMode="auto">
                <a:xfrm>
                  <a:off x="1323" y="1257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Ø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65000"/>
                    <a:buFont typeface="Wingdings" panose="05000000000000000000" pitchFamily="2" charset="2"/>
                    <a:buChar char="l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 b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3558" name="Oval 45"/>
                <p:cNvSpPr>
                  <a:spLocks noChangeArrowheads="1"/>
                </p:cNvSpPr>
                <p:nvPr/>
              </p:nvSpPr>
              <p:spPr bwMode="auto">
                <a:xfrm>
                  <a:off x="1104" y="939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Ø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65000"/>
                    <a:buFont typeface="Wingdings" panose="05000000000000000000" pitchFamily="2" charset="2"/>
                    <a:buChar char="l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 b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3559" name="Oval 46"/>
                <p:cNvSpPr>
                  <a:spLocks noChangeArrowheads="1"/>
                </p:cNvSpPr>
                <p:nvPr/>
              </p:nvSpPr>
              <p:spPr bwMode="auto">
                <a:xfrm>
                  <a:off x="1353" y="1536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Ø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65000"/>
                    <a:buFont typeface="Wingdings" panose="05000000000000000000" pitchFamily="2" charset="2"/>
                    <a:buChar char="l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 b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3560" name="Oval 47"/>
                <p:cNvSpPr>
                  <a:spLocks noChangeArrowheads="1"/>
                </p:cNvSpPr>
                <p:nvPr/>
              </p:nvSpPr>
              <p:spPr bwMode="auto">
                <a:xfrm>
                  <a:off x="366" y="135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Ø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65000"/>
                    <a:buFont typeface="Wingdings" panose="05000000000000000000" pitchFamily="2" charset="2"/>
                    <a:buChar char="l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 b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3561" name="Oval 48"/>
                <p:cNvSpPr>
                  <a:spLocks noChangeArrowheads="1"/>
                </p:cNvSpPr>
                <p:nvPr/>
              </p:nvSpPr>
              <p:spPr bwMode="auto">
                <a:xfrm>
                  <a:off x="537" y="942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Ø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65000"/>
                    <a:buFont typeface="Wingdings" panose="05000000000000000000" pitchFamily="2" charset="2"/>
                    <a:buChar char="l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 b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3562" name="Oval 49"/>
                <p:cNvSpPr>
                  <a:spLocks noChangeArrowheads="1"/>
                </p:cNvSpPr>
                <p:nvPr/>
              </p:nvSpPr>
              <p:spPr bwMode="auto">
                <a:xfrm>
                  <a:off x="0" y="498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Ø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65000"/>
                    <a:buFont typeface="Wingdings" panose="05000000000000000000" pitchFamily="2" charset="2"/>
                    <a:buChar char="l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 b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3563" name="Oval 50"/>
                <p:cNvSpPr>
                  <a:spLocks noChangeArrowheads="1"/>
                </p:cNvSpPr>
                <p:nvPr/>
              </p:nvSpPr>
              <p:spPr bwMode="auto">
                <a:xfrm>
                  <a:off x="0" y="1122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Ø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65000"/>
                    <a:buFont typeface="Wingdings" panose="05000000000000000000" pitchFamily="2" charset="2"/>
                    <a:buChar char="l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 b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3564" name="Oval 51"/>
                <p:cNvSpPr>
                  <a:spLocks noChangeArrowheads="1"/>
                </p:cNvSpPr>
                <p:nvPr/>
              </p:nvSpPr>
              <p:spPr bwMode="auto">
                <a:xfrm>
                  <a:off x="384" y="1266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Ø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65000"/>
                    <a:buFont typeface="Wingdings" panose="05000000000000000000" pitchFamily="2" charset="2"/>
                    <a:buChar char="l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 b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3565" name="Oval 52"/>
                <p:cNvSpPr>
                  <a:spLocks noChangeArrowheads="1"/>
                </p:cNvSpPr>
                <p:nvPr/>
              </p:nvSpPr>
              <p:spPr bwMode="auto">
                <a:xfrm>
                  <a:off x="816" y="1536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Ø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65000"/>
                    <a:buFont typeface="Wingdings" panose="05000000000000000000" pitchFamily="2" charset="2"/>
                    <a:buChar char="l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 b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3566" name="Oval 53"/>
                <p:cNvSpPr>
                  <a:spLocks noChangeArrowheads="1"/>
                </p:cNvSpPr>
                <p:nvPr/>
              </p:nvSpPr>
              <p:spPr bwMode="auto">
                <a:xfrm>
                  <a:off x="837" y="1734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Ø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65000"/>
                    <a:buFont typeface="Wingdings" panose="05000000000000000000" pitchFamily="2" charset="2"/>
                    <a:buChar char="l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 b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3567" name="Oval 54"/>
                <p:cNvSpPr>
                  <a:spLocks noChangeArrowheads="1"/>
                </p:cNvSpPr>
                <p:nvPr/>
              </p:nvSpPr>
              <p:spPr bwMode="auto">
                <a:xfrm>
                  <a:off x="345" y="1536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Ø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65000"/>
                    <a:buFont typeface="Wingdings" panose="05000000000000000000" pitchFamily="2" charset="2"/>
                    <a:buChar char="l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 b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3568" name="Oval 55"/>
                <p:cNvSpPr>
                  <a:spLocks noChangeArrowheads="1"/>
                </p:cNvSpPr>
                <p:nvPr/>
              </p:nvSpPr>
              <p:spPr bwMode="auto">
                <a:xfrm>
                  <a:off x="336" y="402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Ø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65000"/>
                    <a:buFont typeface="Wingdings" panose="05000000000000000000" pitchFamily="2" charset="2"/>
                    <a:buChar char="l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 b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03473" name="Group 56"/>
              <p:cNvGrpSpPr>
                <a:grpSpLocks/>
              </p:cNvGrpSpPr>
              <p:nvPr/>
            </p:nvGrpSpPr>
            <p:grpSpPr bwMode="auto">
              <a:xfrm>
                <a:off x="2630" y="862"/>
                <a:ext cx="1064" cy="998"/>
                <a:chOff x="0" y="0"/>
                <a:chExt cx="2100" cy="1869"/>
              </a:xfrm>
            </p:grpSpPr>
            <p:grpSp>
              <p:nvGrpSpPr>
                <p:cNvPr id="103475" name="Group 57"/>
                <p:cNvGrpSpPr>
                  <a:grpSpLocks/>
                </p:cNvGrpSpPr>
                <p:nvPr/>
              </p:nvGrpSpPr>
              <p:grpSpPr bwMode="auto">
                <a:xfrm>
                  <a:off x="51" y="45"/>
                  <a:ext cx="2004" cy="1773"/>
                  <a:chOff x="0" y="0"/>
                  <a:chExt cx="1200" cy="1050"/>
                </a:xfrm>
              </p:grpSpPr>
              <p:sp>
                <p:nvSpPr>
                  <p:cNvPr id="103497" name="Line 58"/>
                  <p:cNvSpPr>
                    <a:spLocks noChangeShapeType="1"/>
                  </p:cNvSpPr>
                  <p:nvPr/>
                </p:nvSpPr>
                <p:spPr bwMode="auto">
                  <a:xfrm>
                    <a:off x="222" y="1050"/>
                    <a:ext cx="750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498" name="Line 5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0" y="0"/>
                    <a:ext cx="558" cy="348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499" name="Line 60"/>
                  <p:cNvSpPr>
                    <a:spLocks noChangeShapeType="1"/>
                  </p:cNvSpPr>
                  <p:nvPr/>
                </p:nvSpPr>
                <p:spPr bwMode="auto">
                  <a:xfrm>
                    <a:off x="576" y="0"/>
                    <a:ext cx="624" cy="348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500" name="Line 61"/>
                  <p:cNvSpPr>
                    <a:spLocks noChangeShapeType="1"/>
                  </p:cNvSpPr>
                  <p:nvPr/>
                </p:nvSpPr>
                <p:spPr bwMode="auto">
                  <a:xfrm>
                    <a:off x="0" y="366"/>
                    <a:ext cx="210" cy="684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501" name="Line 6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978" y="366"/>
                    <a:ext cx="216" cy="684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502" name="Line 63"/>
                  <p:cNvSpPr>
                    <a:spLocks noChangeShapeType="1"/>
                  </p:cNvSpPr>
                  <p:nvPr/>
                </p:nvSpPr>
                <p:spPr bwMode="auto">
                  <a:xfrm>
                    <a:off x="336" y="918"/>
                    <a:ext cx="534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503" name="Line 64"/>
                  <p:cNvSpPr>
                    <a:spLocks noChangeShapeType="1"/>
                  </p:cNvSpPr>
                  <p:nvPr/>
                </p:nvSpPr>
                <p:spPr bwMode="auto">
                  <a:xfrm>
                    <a:off x="450" y="384"/>
                    <a:ext cx="306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504" name="Line 65"/>
                  <p:cNvSpPr>
                    <a:spLocks noChangeShapeType="1"/>
                  </p:cNvSpPr>
                  <p:nvPr/>
                </p:nvSpPr>
                <p:spPr bwMode="auto">
                  <a:xfrm>
                    <a:off x="174" y="414"/>
                    <a:ext cx="150" cy="504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505" name="Line 6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70" y="420"/>
                    <a:ext cx="156" cy="498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506" name="Line 6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68" y="168"/>
                    <a:ext cx="396" cy="24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507" name="Line 68"/>
                  <p:cNvSpPr>
                    <a:spLocks noChangeShapeType="1"/>
                  </p:cNvSpPr>
                  <p:nvPr/>
                </p:nvSpPr>
                <p:spPr bwMode="auto">
                  <a:xfrm>
                    <a:off x="582" y="162"/>
                    <a:ext cx="456" cy="252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508" name="Line 69"/>
                  <p:cNvSpPr>
                    <a:spLocks noChangeShapeType="1"/>
                  </p:cNvSpPr>
                  <p:nvPr/>
                </p:nvSpPr>
                <p:spPr bwMode="auto">
                  <a:xfrm>
                    <a:off x="378" y="648"/>
                    <a:ext cx="210" cy="12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509" name="Line 70"/>
                  <p:cNvSpPr>
                    <a:spLocks noChangeShapeType="1"/>
                  </p:cNvSpPr>
                  <p:nvPr/>
                </p:nvSpPr>
                <p:spPr bwMode="auto">
                  <a:xfrm>
                    <a:off x="762" y="390"/>
                    <a:ext cx="72" cy="228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510" name="Line 7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72" y="390"/>
                    <a:ext cx="60" cy="234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511" name="Line 72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606" y="630"/>
                    <a:ext cx="216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512" name="Line 7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70" y="6"/>
                    <a:ext cx="0" cy="138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513" name="Line 7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16" y="924"/>
                    <a:ext cx="102" cy="114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514" name="Line 75"/>
                  <p:cNvSpPr>
                    <a:spLocks noChangeShapeType="1"/>
                  </p:cNvSpPr>
                  <p:nvPr/>
                </p:nvSpPr>
                <p:spPr bwMode="auto">
                  <a:xfrm>
                    <a:off x="876" y="924"/>
                    <a:ext cx="102" cy="126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515" name="Line 76"/>
                  <p:cNvSpPr>
                    <a:spLocks noChangeShapeType="1"/>
                  </p:cNvSpPr>
                  <p:nvPr/>
                </p:nvSpPr>
                <p:spPr bwMode="auto">
                  <a:xfrm>
                    <a:off x="834" y="624"/>
                    <a:ext cx="114" cy="36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516" name="Line 7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750" y="300"/>
                    <a:ext cx="48" cy="84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517" name="Line 78"/>
                  <p:cNvSpPr>
                    <a:spLocks noChangeShapeType="1"/>
                  </p:cNvSpPr>
                  <p:nvPr/>
                </p:nvSpPr>
                <p:spPr bwMode="auto">
                  <a:xfrm>
                    <a:off x="384" y="300"/>
                    <a:ext cx="48" cy="78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3518" name="Line 7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2" y="642"/>
                    <a:ext cx="114" cy="42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03476" name="Line 80"/>
                <p:cNvSpPr>
                  <a:spLocks noChangeShapeType="1"/>
                </p:cNvSpPr>
                <p:nvPr/>
              </p:nvSpPr>
              <p:spPr bwMode="auto">
                <a:xfrm>
                  <a:off x="1038" y="1350"/>
                  <a:ext cx="0" cy="24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03477" name="Oval 81"/>
                <p:cNvSpPr>
                  <a:spLocks noChangeArrowheads="1"/>
                </p:cNvSpPr>
                <p:nvPr/>
              </p:nvSpPr>
              <p:spPr bwMode="auto">
                <a:xfrm>
                  <a:off x="0" y="588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Ø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65000"/>
                    <a:buFont typeface="Wingdings" panose="05000000000000000000" pitchFamily="2" charset="2"/>
                    <a:buChar char="l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 b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3478" name="Oval 82"/>
                <p:cNvSpPr>
                  <a:spLocks noChangeArrowheads="1"/>
                </p:cNvSpPr>
                <p:nvPr/>
              </p:nvSpPr>
              <p:spPr bwMode="auto">
                <a:xfrm>
                  <a:off x="345" y="1773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Ø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65000"/>
                    <a:buFont typeface="Wingdings" panose="05000000000000000000" pitchFamily="2" charset="2"/>
                    <a:buChar char="l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 b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3479" name="Oval 83"/>
                <p:cNvSpPr>
                  <a:spLocks noChangeArrowheads="1"/>
                </p:cNvSpPr>
                <p:nvPr/>
              </p:nvSpPr>
              <p:spPr bwMode="auto">
                <a:xfrm>
                  <a:off x="546" y="1554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Ø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65000"/>
                    <a:buFont typeface="Wingdings" panose="05000000000000000000" pitchFamily="2" charset="2"/>
                    <a:buChar char="l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 b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3480" name="Oval 84"/>
                <p:cNvSpPr>
                  <a:spLocks noChangeArrowheads="1"/>
                </p:cNvSpPr>
                <p:nvPr/>
              </p:nvSpPr>
              <p:spPr bwMode="auto">
                <a:xfrm>
                  <a:off x="297" y="684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Ø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65000"/>
                    <a:buFont typeface="Wingdings" panose="05000000000000000000" pitchFamily="2" charset="2"/>
                    <a:buChar char="l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 b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3481" name="Oval 85"/>
                <p:cNvSpPr>
                  <a:spLocks noChangeArrowheads="1"/>
                </p:cNvSpPr>
                <p:nvPr/>
              </p:nvSpPr>
              <p:spPr bwMode="auto">
                <a:xfrm>
                  <a:off x="951" y="0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Ø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65000"/>
                    <a:buFont typeface="Wingdings" panose="05000000000000000000" pitchFamily="2" charset="2"/>
                    <a:buChar char="l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 b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3482" name="Oval 86"/>
                <p:cNvSpPr>
                  <a:spLocks noChangeArrowheads="1"/>
                </p:cNvSpPr>
                <p:nvPr/>
              </p:nvSpPr>
              <p:spPr bwMode="auto">
                <a:xfrm>
                  <a:off x="960" y="285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Ø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65000"/>
                    <a:buFont typeface="Wingdings" panose="05000000000000000000" pitchFamily="2" charset="2"/>
                    <a:buChar char="l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 b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3483" name="Oval 87"/>
                <p:cNvSpPr>
                  <a:spLocks noChangeArrowheads="1"/>
                </p:cNvSpPr>
                <p:nvPr/>
              </p:nvSpPr>
              <p:spPr bwMode="auto">
                <a:xfrm>
                  <a:off x="624" y="486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Ø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65000"/>
                    <a:buFont typeface="Wingdings" panose="05000000000000000000" pitchFamily="2" charset="2"/>
                    <a:buChar char="l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 b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3484" name="Oval 88"/>
                <p:cNvSpPr>
                  <a:spLocks noChangeArrowheads="1"/>
                </p:cNvSpPr>
                <p:nvPr/>
              </p:nvSpPr>
              <p:spPr bwMode="auto">
                <a:xfrm>
                  <a:off x="420" y="1140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Ø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65000"/>
                    <a:buFont typeface="Wingdings" panose="05000000000000000000" pitchFamily="2" charset="2"/>
                    <a:buChar char="l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 b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3485" name="Oval 89"/>
                <p:cNvSpPr>
                  <a:spLocks noChangeArrowheads="1"/>
                </p:cNvSpPr>
                <p:nvPr/>
              </p:nvSpPr>
              <p:spPr bwMode="auto">
                <a:xfrm>
                  <a:off x="738" y="669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Ø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65000"/>
                    <a:buFont typeface="Wingdings" panose="05000000000000000000" pitchFamily="2" charset="2"/>
                    <a:buChar char="l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 b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3486" name="Oval 90"/>
                <p:cNvSpPr>
                  <a:spLocks noChangeArrowheads="1"/>
                </p:cNvSpPr>
                <p:nvPr/>
              </p:nvSpPr>
              <p:spPr bwMode="auto">
                <a:xfrm>
                  <a:off x="615" y="1062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Ø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65000"/>
                    <a:buFont typeface="Wingdings" panose="05000000000000000000" pitchFamily="2" charset="2"/>
                    <a:buChar char="l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 b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3487" name="Oval 91"/>
                <p:cNvSpPr>
                  <a:spLocks noChangeArrowheads="1"/>
                </p:cNvSpPr>
                <p:nvPr/>
              </p:nvSpPr>
              <p:spPr bwMode="auto">
                <a:xfrm>
                  <a:off x="1257" y="657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Ø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65000"/>
                    <a:buFont typeface="Wingdings" panose="05000000000000000000" pitchFamily="2" charset="2"/>
                    <a:buChar char="l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 b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3488" name="Oval 92"/>
                <p:cNvSpPr>
                  <a:spLocks noChangeArrowheads="1"/>
                </p:cNvSpPr>
                <p:nvPr/>
              </p:nvSpPr>
              <p:spPr bwMode="auto">
                <a:xfrm>
                  <a:off x="1344" y="477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Ø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65000"/>
                    <a:buFont typeface="Wingdings" panose="05000000000000000000" pitchFamily="2" charset="2"/>
                    <a:buChar char="l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 b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3489" name="Oval 93"/>
                <p:cNvSpPr>
                  <a:spLocks noChangeArrowheads="1"/>
                </p:cNvSpPr>
                <p:nvPr/>
              </p:nvSpPr>
              <p:spPr bwMode="auto">
                <a:xfrm>
                  <a:off x="1719" y="684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Ø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65000"/>
                    <a:buFont typeface="Wingdings" panose="05000000000000000000" pitchFamily="2" charset="2"/>
                    <a:buChar char="l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 b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3490" name="Oval 94"/>
                <p:cNvSpPr>
                  <a:spLocks noChangeArrowheads="1"/>
                </p:cNvSpPr>
                <p:nvPr/>
              </p:nvSpPr>
              <p:spPr bwMode="auto">
                <a:xfrm>
                  <a:off x="2004" y="621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Ø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65000"/>
                    <a:buFont typeface="Wingdings" panose="05000000000000000000" pitchFamily="2" charset="2"/>
                    <a:buChar char="l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 b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3491" name="Oval 95"/>
                <p:cNvSpPr>
                  <a:spLocks noChangeArrowheads="1"/>
                </p:cNvSpPr>
                <p:nvPr/>
              </p:nvSpPr>
              <p:spPr bwMode="auto">
                <a:xfrm>
                  <a:off x="1389" y="1032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Ø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65000"/>
                    <a:buFont typeface="Wingdings" panose="05000000000000000000" pitchFamily="2" charset="2"/>
                    <a:buChar char="l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 b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3492" name="Oval 96"/>
                <p:cNvSpPr>
                  <a:spLocks noChangeArrowheads="1"/>
                </p:cNvSpPr>
                <p:nvPr/>
              </p:nvSpPr>
              <p:spPr bwMode="auto">
                <a:xfrm>
                  <a:off x="999" y="1293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Ø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65000"/>
                    <a:buFont typeface="Wingdings" panose="05000000000000000000" pitchFamily="2" charset="2"/>
                    <a:buChar char="l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 b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3493" name="Oval 97"/>
                <p:cNvSpPr>
                  <a:spLocks noChangeArrowheads="1"/>
                </p:cNvSpPr>
                <p:nvPr/>
              </p:nvSpPr>
              <p:spPr bwMode="auto">
                <a:xfrm>
                  <a:off x="1575" y="1101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Ø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65000"/>
                    <a:buFont typeface="Wingdings" panose="05000000000000000000" pitchFamily="2" charset="2"/>
                    <a:buChar char="l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 b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3494" name="Oval 98"/>
                <p:cNvSpPr>
                  <a:spLocks noChangeArrowheads="1"/>
                </p:cNvSpPr>
                <p:nvPr/>
              </p:nvSpPr>
              <p:spPr bwMode="auto">
                <a:xfrm>
                  <a:off x="999" y="1539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Ø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65000"/>
                    <a:buFont typeface="Wingdings" panose="05000000000000000000" pitchFamily="2" charset="2"/>
                    <a:buChar char="l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 b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3495" name="Oval 99"/>
                <p:cNvSpPr>
                  <a:spLocks noChangeArrowheads="1"/>
                </p:cNvSpPr>
                <p:nvPr/>
              </p:nvSpPr>
              <p:spPr bwMode="auto">
                <a:xfrm>
                  <a:off x="1449" y="1533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Ø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65000"/>
                    <a:buFont typeface="Wingdings" panose="05000000000000000000" pitchFamily="2" charset="2"/>
                    <a:buChar char="l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 b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3496" name="Oval 100"/>
                <p:cNvSpPr>
                  <a:spLocks noChangeArrowheads="1"/>
                </p:cNvSpPr>
                <p:nvPr/>
              </p:nvSpPr>
              <p:spPr bwMode="auto">
                <a:xfrm>
                  <a:off x="1623" y="1773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Ø"/>
                    <a:defRPr sz="32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hlink"/>
                    </a:buClr>
                    <a:buSzPct val="65000"/>
                    <a:buFont typeface="Wingdings" panose="05000000000000000000" pitchFamily="2" charset="2"/>
                    <a:buChar char="l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anose="05000000000000000000" pitchFamily="2" charset="2"/>
                    <a:buChar char="l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endParaRPr lang="zh-CN" altLang="en-US" sz="2400" b="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03474" name="Text Box 101"/>
              <p:cNvSpPr txBox="1">
                <a:spLocks noChangeArrowheads="1"/>
              </p:cNvSpPr>
              <p:nvPr/>
            </p:nvSpPr>
            <p:spPr bwMode="auto">
              <a:xfrm>
                <a:off x="-14" y="157"/>
                <a:ext cx="4808" cy="5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  <a:buFont typeface="Wingdings" panose="05000000000000000000" pitchFamily="2" charset="2"/>
                  <a:buNone/>
                </a:pPr>
                <a:r>
                  <a:rPr lang="zh-CN" altLang="en-US" sz="2800">
                    <a:solidFill>
                      <a:srgbClr val="000000"/>
                    </a:solidFill>
                  </a:rPr>
                  <a:t>沿着正十二面体的棱寻找一条旅行路线，通过每个城市恰好一次又回到出发城市。 </a:t>
                </a:r>
              </a:p>
            </p:txBody>
          </p:sp>
        </p:grpSp>
        <p:sp>
          <p:nvSpPr>
            <p:cNvPr id="103469" name="Line 102"/>
            <p:cNvSpPr>
              <a:spLocks noChangeShapeType="1"/>
            </p:cNvSpPr>
            <p:nvPr/>
          </p:nvSpPr>
          <p:spPr bwMode="auto">
            <a:xfrm>
              <a:off x="2678" y="1205"/>
              <a:ext cx="114" cy="4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70" name="Line 103"/>
            <p:cNvSpPr>
              <a:spLocks noChangeShapeType="1"/>
            </p:cNvSpPr>
            <p:nvPr/>
          </p:nvSpPr>
          <p:spPr bwMode="auto">
            <a:xfrm flipH="1">
              <a:off x="3537" y="1215"/>
              <a:ext cx="110" cy="3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427" name="Line 115"/>
          <p:cNvSpPr>
            <a:spLocks noChangeShapeType="1"/>
          </p:cNvSpPr>
          <p:nvPr/>
        </p:nvSpPr>
        <p:spPr bwMode="auto">
          <a:xfrm flipH="1">
            <a:off x="4857750" y="2320925"/>
            <a:ext cx="749300" cy="498475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428" name="Line 116"/>
          <p:cNvSpPr>
            <a:spLocks noChangeShapeType="1"/>
          </p:cNvSpPr>
          <p:nvPr/>
        </p:nvSpPr>
        <p:spPr bwMode="auto">
          <a:xfrm>
            <a:off x="5630863" y="2320925"/>
            <a:ext cx="838200" cy="498475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429" name="Line 117"/>
          <p:cNvSpPr>
            <a:spLocks noChangeShapeType="1"/>
          </p:cNvSpPr>
          <p:nvPr/>
        </p:nvSpPr>
        <p:spPr bwMode="auto">
          <a:xfrm>
            <a:off x="4857750" y="2844800"/>
            <a:ext cx="282575" cy="979488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430" name="Line 118"/>
          <p:cNvSpPr>
            <a:spLocks noChangeShapeType="1"/>
          </p:cNvSpPr>
          <p:nvPr/>
        </p:nvSpPr>
        <p:spPr bwMode="auto">
          <a:xfrm flipH="1">
            <a:off x="6170613" y="2844800"/>
            <a:ext cx="290512" cy="979488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431" name="Line 119"/>
          <p:cNvSpPr>
            <a:spLocks noChangeShapeType="1"/>
          </p:cNvSpPr>
          <p:nvPr/>
        </p:nvSpPr>
        <p:spPr bwMode="auto">
          <a:xfrm>
            <a:off x="5462588" y="2870200"/>
            <a:ext cx="409575" cy="0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432" name="Line 120"/>
          <p:cNvSpPr>
            <a:spLocks noChangeShapeType="1"/>
          </p:cNvSpPr>
          <p:nvPr/>
        </p:nvSpPr>
        <p:spPr bwMode="auto">
          <a:xfrm flipH="1">
            <a:off x="6026150" y="2922588"/>
            <a:ext cx="209550" cy="712787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433" name="Line 121"/>
          <p:cNvSpPr>
            <a:spLocks noChangeShapeType="1"/>
          </p:cNvSpPr>
          <p:nvPr/>
        </p:nvSpPr>
        <p:spPr bwMode="auto">
          <a:xfrm flipH="1">
            <a:off x="5083175" y="2562225"/>
            <a:ext cx="531813" cy="342900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434" name="Line 122"/>
          <p:cNvSpPr>
            <a:spLocks noChangeShapeType="1"/>
          </p:cNvSpPr>
          <p:nvPr/>
        </p:nvSpPr>
        <p:spPr bwMode="auto">
          <a:xfrm>
            <a:off x="5681663" y="2578100"/>
            <a:ext cx="569912" cy="334963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435" name="Line 123"/>
          <p:cNvSpPr>
            <a:spLocks noChangeShapeType="1"/>
          </p:cNvSpPr>
          <p:nvPr/>
        </p:nvSpPr>
        <p:spPr bwMode="auto">
          <a:xfrm>
            <a:off x="5881688" y="2879725"/>
            <a:ext cx="95250" cy="325438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436" name="Line 124"/>
          <p:cNvSpPr>
            <a:spLocks noChangeShapeType="1"/>
          </p:cNvSpPr>
          <p:nvPr/>
        </p:nvSpPr>
        <p:spPr bwMode="auto">
          <a:xfrm flipH="1">
            <a:off x="5357813" y="2879725"/>
            <a:ext cx="79375" cy="334963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437" name="Line 125"/>
          <p:cNvSpPr>
            <a:spLocks noChangeShapeType="1"/>
          </p:cNvSpPr>
          <p:nvPr/>
        </p:nvSpPr>
        <p:spPr bwMode="auto">
          <a:xfrm flipH="1">
            <a:off x="5672138" y="3222625"/>
            <a:ext cx="288925" cy="206375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438" name="Line 126"/>
          <p:cNvSpPr>
            <a:spLocks noChangeShapeType="1"/>
          </p:cNvSpPr>
          <p:nvPr/>
        </p:nvSpPr>
        <p:spPr bwMode="auto">
          <a:xfrm flipH="1">
            <a:off x="5148263" y="3643313"/>
            <a:ext cx="136525" cy="163512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439" name="Line 127"/>
          <p:cNvSpPr>
            <a:spLocks noChangeShapeType="1"/>
          </p:cNvSpPr>
          <p:nvPr/>
        </p:nvSpPr>
        <p:spPr bwMode="auto">
          <a:xfrm>
            <a:off x="6034088" y="3643313"/>
            <a:ext cx="136525" cy="180975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440" name="Line 128"/>
          <p:cNvSpPr>
            <a:spLocks noChangeShapeType="1"/>
          </p:cNvSpPr>
          <p:nvPr/>
        </p:nvSpPr>
        <p:spPr bwMode="auto">
          <a:xfrm flipH="1">
            <a:off x="5195888" y="3240088"/>
            <a:ext cx="153987" cy="60325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441" name="Line 129"/>
          <p:cNvSpPr>
            <a:spLocks noChangeShapeType="1"/>
          </p:cNvSpPr>
          <p:nvPr/>
        </p:nvSpPr>
        <p:spPr bwMode="auto">
          <a:xfrm>
            <a:off x="5651500" y="3427413"/>
            <a:ext cx="0" cy="203200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442" name="Line 130"/>
          <p:cNvSpPr>
            <a:spLocks noChangeShapeType="1"/>
          </p:cNvSpPr>
          <p:nvPr/>
        </p:nvSpPr>
        <p:spPr bwMode="auto">
          <a:xfrm>
            <a:off x="5091113" y="2930525"/>
            <a:ext cx="87312" cy="309563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443" name="Line 131"/>
          <p:cNvSpPr>
            <a:spLocks noChangeShapeType="1"/>
          </p:cNvSpPr>
          <p:nvPr/>
        </p:nvSpPr>
        <p:spPr bwMode="auto">
          <a:xfrm flipH="1">
            <a:off x="5321300" y="3636963"/>
            <a:ext cx="300038" cy="0"/>
          </a:xfrm>
          <a:prstGeom prst="line">
            <a:avLst/>
          </a:prstGeom>
          <a:noFill/>
          <a:ln w="3810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3444" name="Group 132"/>
          <p:cNvGrpSpPr>
            <a:grpSpLocks/>
          </p:cNvGrpSpPr>
          <p:nvPr/>
        </p:nvGrpSpPr>
        <p:grpSpPr bwMode="auto">
          <a:xfrm>
            <a:off x="4816475" y="2276475"/>
            <a:ext cx="1689100" cy="1584325"/>
            <a:chOff x="0" y="0"/>
            <a:chExt cx="1064" cy="998"/>
          </a:xfrm>
        </p:grpSpPr>
        <p:sp>
          <p:nvSpPr>
            <p:cNvPr id="103448" name="Oval 133"/>
            <p:cNvSpPr>
              <a:spLocks noChangeArrowheads="1"/>
            </p:cNvSpPr>
            <p:nvPr/>
          </p:nvSpPr>
          <p:spPr bwMode="auto">
            <a:xfrm>
              <a:off x="0" y="314"/>
              <a:ext cx="49" cy="51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03449" name="Oval 134"/>
            <p:cNvSpPr>
              <a:spLocks noChangeArrowheads="1"/>
            </p:cNvSpPr>
            <p:nvPr/>
          </p:nvSpPr>
          <p:spPr bwMode="auto">
            <a:xfrm>
              <a:off x="175" y="947"/>
              <a:ext cx="48" cy="51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03450" name="Oval 135"/>
            <p:cNvSpPr>
              <a:spLocks noChangeArrowheads="1"/>
            </p:cNvSpPr>
            <p:nvPr/>
          </p:nvSpPr>
          <p:spPr bwMode="auto">
            <a:xfrm>
              <a:off x="277" y="830"/>
              <a:ext cx="48" cy="51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03451" name="Oval 136"/>
            <p:cNvSpPr>
              <a:spLocks noChangeArrowheads="1"/>
            </p:cNvSpPr>
            <p:nvPr/>
          </p:nvSpPr>
          <p:spPr bwMode="auto">
            <a:xfrm>
              <a:off x="150" y="365"/>
              <a:ext cx="49" cy="52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03452" name="Oval 137"/>
            <p:cNvSpPr>
              <a:spLocks noChangeArrowheads="1"/>
            </p:cNvSpPr>
            <p:nvPr/>
          </p:nvSpPr>
          <p:spPr bwMode="auto">
            <a:xfrm>
              <a:off x="482" y="0"/>
              <a:ext cx="48" cy="51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03453" name="Oval 138"/>
            <p:cNvSpPr>
              <a:spLocks noChangeArrowheads="1"/>
            </p:cNvSpPr>
            <p:nvPr/>
          </p:nvSpPr>
          <p:spPr bwMode="auto">
            <a:xfrm>
              <a:off x="486" y="152"/>
              <a:ext cx="49" cy="51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03454" name="Oval 139"/>
            <p:cNvSpPr>
              <a:spLocks noChangeArrowheads="1"/>
            </p:cNvSpPr>
            <p:nvPr/>
          </p:nvSpPr>
          <p:spPr bwMode="auto">
            <a:xfrm>
              <a:off x="316" y="260"/>
              <a:ext cx="49" cy="51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03455" name="Oval 140"/>
            <p:cNvSpPr>
              <a:spLocks noChangeArrowheads="1"/>
            </p:cNvSpPr>
            <p:nvPr/>
          </p:nvSpPr>
          <p:spPr bwMode="auto">
            <a:xfrm>
              <a:off x="213" y="609"/>
              <a:ext cx="48" cy="51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03456" name="Oval 141"/>
            <p:cNvSpPr>
              <a:spLocks noChangeArrowheads="1"/>
            </p:cNvSpPr>
            <p:nvPr/>
          </p:nvSpPr>
          <p:spPr bwMode="auto">
            <a:xfrm>
              <a:off x="374" y="357"/>
              <a:ext cx="49" cy="51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03457" name="Oval 142"/>
            <p:cNvSpPr>
              <a:spLocks noChangeArrowheads="1"/>
            </p:cNvSpPr>
            <p:nvPr/>
          </p:nvSpPr>
          <p:spPr bwMode="auto">
            <a:xfrm>
              <a:off x="312" y="567"/>
              <a:ext cx="48" cy="51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03458" name="Oval 143"/>
            <p:cNvSpPr>
              <a:spLocks noChangeArrowheads="1"/>
            </p:cNvSpPr>
            <p:nvPr/>
          </p:nvSpPr>
          <p:spPr bwMode="auto">
            <a:xfrm>
              <a:off x="637" y="351"/>
              <a:ext cx="49" cy="51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03459" name="Oval 144"/>
            <p:cNvSpPr>
              <a:spLocks noChangeArrowheads="1"/>
            </p:cNvSpPr>
            <p:nvPr/>
          </p:nvSpPr>
          <p:spPr bwMode="auto">
            <a:xfrm>
              <a:off x="681" y="255"/>
              <a:ext cx="49" cy="51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03460" name="Oval 145"/>
            <p:cNvSpPr>
              <a:spLocks noChangeArrowheads="1"/>
            </p:cNvSpPr>
            <p:nvPr/>
          </p:nvSpPr>
          <p:spPr bwMode="auto">
            <a:xfrm>
              <a:off x="871" y="365"/>
              <a:ext cx="49" cy="52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03461" name="Oval 146"/>
            <p:cNvSpPr>
              <a:spLocks noChangeArrowheads="1"/>
            </p:cNvSpPr>
            <p:nvPr/>
          </p:nvSpPr>
          <p:spPr bwMode="auto">
            <a:xfrm>
              <a:off x="1015" y="332"/>
              <a:ext cx="49" cy="51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03462" name="Oval 147"/>
            <p:cNvSpPr>
              <a:spLocks noChangeArrowheads="1"/>
            </p:cNvSpPr>
            <p:nvPr/>
          </p:nvSpPr>
          <p:spPr bwMode="auto">
            <a:xfrm>
              <a:off x="704" y="551"/>
              <a:ext cx="48" cy="51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03463" name="Oval 148"/>
            <p:cNvSpPr>
              <a:spLocks noChangeArrowheads="1"/>
            </p:cNvSpPr>
            <p:nvPr/>
          </p:nvSpPr>
          <p:spPr bwMode="auto">
            <a:xfrm>
              <a:off x="506" y="690"/>
              <a:ext cx="49" cy="52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03464" name="Oval 149"/>
            <p:cNvSpPr>
              <a:spLocks noChangeArrowheads="1"/>
            </p:cNvSpPr>
            <p:nvPr/>
          </p:nvSpPr>
          <p:spPr bwMode="auto">
            <a:xfrm>
              <a:off x="798" y="588"/>
              <a:ext cx="49" cy="51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03465" name="Oval 150"/>
            <p:cNvSpPr>
              <a:spLocks noChangeArrowheads="1"/>
            </p:cNvSpPr>
            <p:nvPr/>
          </p:nvSpPr>
          <p:spPr bwMode="auto">
            <a:xfrm>
              <a:off x="506" y="822"/>
              <a:ext cx="49" cy="51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03466" name="Oval 151"/>
            <p:cNvSpPr>
              <a:spLocks noChangeArrowheads="1"/>
            </p:cNvSpPr>
            <p:nvPr/>
          </p:nvSpPr>
          <p:spPr bwMode="auto">
            <a:xfrm>
              <a:off x="734" y="819"/>
              <a:ext cx="49" cy="51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03467" name="Oval 152"/>
            <p:cNvSpPr>
              <a:spLocks noChangeArrowheads="1"/>
            </p:cNvSpPr>
            <p:nvPr/>
          </p:nvSpPr>
          <p:spPr bwMode="auto">
            <a:xfrm>
              <a:off x="822" y="947"/>
              <a:ext cx="49" cy="51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sp>
        <p:nvSpPr>
          <p:cNvPr id="103445" name="文本框 1"/>
          <p:cNvSpPr txBox="1">
            <a:spLocks noChangeArrowheads="1"/>
          </p:cNvSpPr>
          <p:nvPr/>
        </p:nvSpPr>
        <p:spPr bwMode="auto">
          <a:xfrm>
            <a:off x="120" y="90"/>
            <a:ext cx="58674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3600" b="0" dirty="0">
                <a:solidFill>
                  <a:schemeClr val="tx2"/>
                </a:solidFill>
                <a:latin typeface="+mj-ea"/>
                <a:ea typeface="+mj-ea"/>
              </a:rPr>
              <a:t>Hamilton</a:t>
            </a:r>
            <a:r>
              <a:rPr lang="zh-CN" altLang="en-US" sz="3600" b="0" dirty="0">
                <a:solidFill>
                  <a:schemeClr val="tx2"/>
                </a:solidFill>
                <a:latin typeface="+mj-ea"/>
                <a:ea typeface="+mj-ea"/>
              </a:rPr>
              <a:t>回路问题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1600ED-7D60-4096-ADBC-8DA163A072E5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3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3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3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3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3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3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3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3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3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3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5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3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3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3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13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3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7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13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7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500"/>
                                        <p:tgtEl>
                                          <p:spTgt spid="13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13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13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134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134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134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13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134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13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4" dur="500"/>
                                        <p:tgtEl>
                                          <p:spTgt spid="134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/>
                                        <p:tgtEl>
                                          <p:spTgt spid="134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8" dur="500"/>
                                        <p:tgtEl>
                                          <p:spTgt spid="134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/>
                                        <p:tgtEl>
                                          <p:spTgt spid="134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2" dur="500"/>
                                        <p:tgtEl>
                                          <p:spTgt spid="134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/>
                                        <p:tgtEl>
                                          <p:spTgt spid="134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6" dur="500"/>
                                        <p:tgtEl>
                                          <p:spTgt spid="134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/>
                                        <p:tgtEl>
                                          <p:spTgt spid="134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0" dur="500"/>
                                        <p:tgtEl>
                                          <p:spTgt spid="13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/>
                                        <p:tgtEl>
                                          <p:spTgt spid="13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4" dur="500"/>
                                        <p:tgtEl>
                                          <p:spTgt spid="13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/>
                                        <p:tgtEl>
                                          <p:spTgt spid="13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8" dur="500"/>
                                        <p:tgtEl>
                                          <p:spTgt spid="13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/>
                                        <p:tgtEl>
                                          <p:spTgt spid="13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2" dur="500"/>
                                        <p:tgtEl>
                                          <p:spTgt spid="13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/>
                                        <p:tgtEl>
                                          <p:spTgt spid="13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6" dur="500"/>
                                        <p:tgtEl>
                                          <p:spTgt spid="13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/>
                                        <p:tgtEl>
                                          <p:spTgt spid="13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0" dur="500"/>
                                        <p:tgtEl>
                                          <p:spTgt spid="13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/>
                                        <p:tgtEl>
                                          <p:spTgt spid="13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4" dur="500"/>
                                        <p:tgtEl>
                                          <p:spTgt spid="134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/>
                                        <p:tgtEl>
                                          <p:spTgt spid="13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8" dur="500"/>
                                        <p:tgtEl>
                                          <p:spTgt spid="134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/>
                                        <p:tgtEl>
                                          <p:spTgt spid="134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2" dur="500"/>
                                        <p:tgtEl>
                                          <p:spTgt spid="13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/>
                                        <p:tgtEl>
                                          <p:spTgt spid="13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6" dur="500"/>
                                        <p:tgtEl>
                                          <p:spTgt spid="134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500"/>
                                        <p:tgtEl>
                                          <p:spTgt spid="13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27" grpId="0" animBg="1"/>
      <p:bldP spid="13427" grpId="1" animBg="1"/>
      <p:bldP spid="13428" grpId="0" animBg="1"/>
      <p:bldP spid="13428" grpId="1" animBg="1"/>
      <p:bldP spid="13429" grpId="0" animBg="1"/>
      <p:bldP spid="13429" grpId="1" animBg="1"/>
      <p:bldP spid="13430" grpId="0" animBg="1"/>
      <p:bldP spid="13430" grpId="1" animBg="1"/>
      <p:bldP spid="13431" grpId="0" animBg="1"/>
      <p:bldP spid="13431" grpId="1" animBg="1"/>
      <p:bldP spid="13432" grpId="0" animBg="1"/>
      <p:bldP spid="13432" grpId="1" animBg="1"/>
      <p:bldP spid="13433" grpId="0" animBg="1"/>
      <p:bldP spid="13433" grpId="1" animBg="1"/>
      <p:bldP spid="13434" grpId="0" animBg="1"/>
      <p:bldP spid="13434" grpId="1" animBg="1"/>
      <p:bldP spid="13435" grpId="0" animBg="1"/>
      <p:bldP spid="13435" grpId="1" animBg="1"/>
      <p:bldP spid="13436" grpId="0" animBg="1"/>
      <p:bldP spid="13436" grpId="1" animBg="1"/>
      <p:bldP spid="13437" grpId="0" animBg="1"/>
      <p:bldP spid="13437" grpId="1" animBg="1"/>
      <p:bldP spid="13438" grpId="0" animBg="1"/>
      <p:bldP spid="13438" grpId="1" animBg="1"/>
      <p:bldP spid="13439" grpId="0" animBg="1"/>
      <p:bldP spid="13439" grpId="1" animBg="1"/>
      <p:bldP spid="13440" grpId="0" animBg="1"/>
      <p:bldP spid="13440" grpId="1" animBg="1"/>
      <p:bldP spid="13441" grpId="0" animBg="1"/>
      <p:bldP spid="13441" grpId="1" animBg="1"/>
      <p:bldP spid="13442" grpId="0" animBg="1"/>
      <p:bldP spid="13442" grpId="1" animBg="1"/>
      <p:bldP spid="13443" grpId="0" animBg="1"/>
      <p:bldP spid="13443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763000" cy="5867400"/>
          </a:xfrm>
        </p:spPr>
        <p:txBody>
          <a:bodyPr/>
          <a:lstStyle/>
          <a:p>
            <a:pPr marL="0" indent="0" eaLnBrk="1" hangingPunct="1">
              <a:lnSpc>
                <a:spcPct val="105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33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一、</a:t>
            </a:r>
            <a:r>
              <a:rPr lang="en-US" altLang="zh-CN" sz="33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sym typeface="Arial" panose="020B0604020202020204" pitchFamily="34" charset="0"/>
              </a:rPr>
              <a:t>Hamilton</a:t>
            </a:r>
            <a:r>
              <a:rPr lang="zh-CN" altLang="en-US" sz="33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sym typeface="Arial" panose="020B0604020202020204" pitchFamily="34" charset="0"/>
              </a:rPr>
              <a:t>路、</a:t>
            </a:r>
            <a:r>
              <a:rPr lang="en-US" altLang="zh-CN" sz="33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sym typeface="Arial" panose="020B0604020202020204" pitchFamily="34" charset="0"/>
              </a:rPr>
              <a:t>Hamilton</a:t>
            </a:r>
            <a:r>
              <a:rPr lang="zh-CN" altLang="en-US" sz="33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sym typeface="Arial" panose="020B0604020202020204" pitchFamily="34" charset="0"/>
              </a:rPr>
              <a:t>回路</a:t>
            </a:r>
          </a:p>
          <a:p>
            <a:pPr marL="0" indent="0" eaLnBrk="1" hangingPunct="1">
              <a:lnSpc>
                <a:spcPct val="105000"/>
              </a:lnSpc>
              <a:defRPr/>
            </a:pPr>
            <a:r>
              <a:rPr lang="zh-CN" altLang="en-US" sz="33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定义</a:t>
            </a:r>
            <a:r>
              <a:rPr lang="en-US" altLang="zh-CN" sz="33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4.4.1</a:t>
            </a:r>
            <a:r>
              <a:rPr lang="en-US" altLang="zh-CN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  </a:t>
            </a:r>
            <a:r>
              <a:rPr lang="zh-CN" altLang="en-US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设</a:t>
            </a:r>
            <a:r>
              <a:rPr lang="en-US" altLang="zh-CN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G=(P, L)</a:t>
            </a:r>
            <a:r>
              <a:rPr lang="zh-CN" altLang="en-US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是</a:t>
            </a:r>
            <a:r>
              <a:rPr lang="zh-CN" altLang="en-US" sz="33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有限</a:t>
            </a:r>
            <a:r>
              <a:rPr lang="zh-CN" altLang="en-US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图，</a:t>
            </a:r>
            <a:r>
              <a:rPr lang="en-US" altLang="zh-CN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(v</a:t>
            </a:r>
            <a:r>
              <a:rPr lang="en-US" altLang="zh-CN" sz="3300" baseline="-30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1</a:t>
            </a:r>
            <a:r>
              <a:rPr lang="en-US" altLang="zh-CN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, … , </a:t>
            </a:r>
            <a:r>
              <a:rPr lang="en-US" altLang="zh-CN" sz="33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v</a:t>
            </a:r>
            <a:r>
              <a:rPr lang="en-US" altLang="zh-CN" sz="3300" baseline="-300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n</a:t>
            </a:r>
            <a:r>
              <a:rPr lang="en-US" altLang="zh-CN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)</a:t>
            </a:r>
            <a:r>
              <a:rPr lang="zh-CN" altLang="en-US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是</a:t>
            </a:r>
            <a:r>
              <a:rPr lang="en-US" altLang="zh-CN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G</a:t>
            </a:r>
            <a:r>
              <a:rPr lang="zh-CN" altLang="en-US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中一条路。如果</a:t>
            </a:r>
            <a:r>
              <a:rPr lang="en-US" altLang="zh-CN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G</a:t>
            </a:r>
            <a:r>
              <a:rPr lang="zh-CN" altLang="en-US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中每点恰在此路中出现一次，则称此路为</a:t>
            </a:r>
            <a:r>
              <a:rPr lang="en-US" altLang="zh-CN" sz="33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Hamilton</a:t>
            </a:r>
            <a:r>
              <a:rPr lang="zh-CN" altLang="en-US" sz="33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路</a:t>
            </a:r>
            <a:r>
              <a:rPr lang="zh-CN" altLang="en-US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。</a:t>
            </a:r>
          </a:p>
          <a:p>
            <a:pPr marL="0" indent="0" eaLnBrk="1" hangingPunct="1">
              <a:lnSpc>
                <a:spcPct val="105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如果</a:t>
            </a:r>
            <a:r>
              <a:rPr lang="en-US" altLang="zh-CN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G</a:t>
            </a:r>
            <a:r>
              <a:rPr lang="zh-CN" altLang="en-US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中每点，除</a:t>
            </a:r>
            <a:r>
              <a:rPr lang="en-US" altLang="zh-CN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v</a:t>
            </a:r>
            <a:r>
              <a:rPr lang="en-US" altLang="zh-CN" sz="3300" baseline="-30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1</a:t>
            </a:r>
            <a:r>
              <a:rPr lang="zh-CN" altLang="en-US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外，恰在此路中出现一次，而</a:t>
            </a:r>
            <a:r>
              <a:rPr lang="en-US" altLang="zh-CN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v</a:t>
            </a:r>
            <a:r>
              <a:rPr lang="en-US" altLang="zh-CN" sz="3300" baseline="-30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1</a:t>
            </a:r>
            <a:r>
              <a:rPr lang="en-US" altLang="zh-CN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=</a:t>
            </a:r>
            <a:r>
              <a:rPr lang="en-US" altLang="zh-CN" sz="33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v</a:t>
            </a:r>
            <a:r>
              <a:rPr lang="en-US" altLang="zh-CN" sz="3300" baseline="-300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n</a:t>
            </a:r>
            <a:r>
              <a:rPr lang="zh-CN" altLang="en-US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，则此路称为</a:t>
            </a:r>
            <a:r>
              <a:rPr lang="en-US" altLang="zh-CN" sz="33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Hamilton</a:t>
            </a:r>
            <a:r>
              <a:rPr lang="zh-CN" altLang="en-US" sz="33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回路</a:t>
            </a:r>
            <a:r>
              <a:rPr lang="zh-CN" altLang="en-US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。</a:t>
            </a:r>
          </a:p>
          <a:p>
            <a:pPr marL="0" indent="0" eaLnBrk="1" hangingPunct="1">
              <a:lnSpc>
                <a:spcPct val="105000"/>
              </a:lnSpc>
              <a:defRPr/>
            </a:pPr>
            <a:r>
              <a:rPr lang="zh-CN" altLang="en-US" sz="33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定义</a:t>
            </a:r>
            <a:r>
              <a:rPr lang="en-US" altLang="zh-CN" sz="33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4.4.2</a:t>
            </a:r>
            <a:r>
              <a:rPr lang="en-US" altLang="zh-CN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  </a:t>
            </a:r>
            <a:r>
              <a:rPr lang="zh-CN" altLang="en-US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设</a:t>
            </a:r>
            <a:r>
              <a:rPr lang="en-US" altLang="zh-CN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G=(P, L)</a:t>
            </a:r>
            <a:r>
              <a:rPr lang="zh-CN" altLang="en-US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是有限图，如果</a:t>
            </a:r>
            <a:r>
              <a:rPr lang="en-US" altLang="zh-CN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G</a:t>
            </a:r>
            <a:r>
              <a:rPr lang="zh-CN" altLang="en-US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中有一条</a:t>
            </a:r>
            <a:r>
              <a:rPr lang="en-US" altLang="zh-CN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Hamilton</a:t>
            </a:r>
            <a:r>
              <a:rPr lang="zh-CN" altLang="en-US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回路，则称</a:t>
            </a:r>
            <a:r>
              <a:rPr lang="en-US" altLang="zh-CN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G</a:t>
            </a:r>
            <a:r>
              <a:rPr lang="zh-CN" altLang="en-US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为</a:t>
            </a:r>
            <a:r>
              <a:rPr lang="en-US" altLang="zh-CN" sz="33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Hamilton</a:t>
            </a:r>
            <a:r>
              <a:rPr lang="zh-CN" altLang="en-US" sz="33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图</a:t>
            </a:r>
            <a:r>
              <a:rPr lang="zh-CN" altLang="en-US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。 </a:t>
            </a:r>
          </a:p>
          <a:p>
            <a:pPr marL="0" indent="0" eaLnBrk="1" hangingPunct="1">
              <a:lnSpc>
                <a:spcPct val="105000"/>
              </a:lnSpc>
              <a:defRPr/>
            </a:pPr>
            <a:r>
              <a:rPr lang="zh-CN" altLang="en-US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显然，由</a:t>
            </a:r>
            <a:r>
              <a:rPr lang="en-US" altLang="zh-CN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m</a:t>
            </a:r>
            <a:r>
              <a:rPr lang="zh-CN" altLang="en-US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个节点构成的完全图</a:t>
            </a:r>
            <a:r>
              <a:rPr lang="en-US" altLang="zh-CN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K</a:t>
            </a:r>
            <a:r>
              <a:rPr lang="en-US" altLang="zh-CN" sz="3300" baseline="-30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m</a:t>
            </a:r>
            <a:r>
              <a:rPr lang="zh-CN" altLang="en-US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是</a:t>
            </a:r>
            <a:r>
              <a:rPr lang="en-US" altLang="zh-CN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Hamilton</a:t>
            </a:r>
            <a:r>
              <a:rPr lang="zh-CN" altLang="en-US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图。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>
          <a:xfrm>
            <a:off x="120" y="90"/>
            <a:ext cx="8610600" cy="646113"/>
          </a:xfrm>
        </p:spPr>
        <p:txBody>
          <a:bodyPr/>
          <a:lstStyle/>
          <a:p>
            <a:pPr algn="l">
              <a:defRPr/>
            </a:pPr>
            <a:r>
              <a:rPr lang="zh-CN" altLang="en-US" sz="3600" dirty="0">
                <a:latin typeface="+mj-ea"/>
              </a:rPr>
              <a:t>§4.4</a:t>
            </a:r>
            <a:r>
              <a:rPr lang="zh-CN" altLang="en-US" sz="3600" dirty="0" smtClean="0">
                <a:latin typeface="+mj-ea"/>
              </a:rPr>
              <a:t>.</a:t>
            </a:r>
            <a:r>
              <a:rPr lang="en-US" altLang="zh-CN" sz="3600" dirty="0" smtClean="0">
                <a:latin typeface="+mj-ea"/>
              </a:rPr>
              <a:t>1</a:t>
            </a:r>
            <a:r>
              <a:rPr lang="zh-CN" altLang="en-US" sz="3600" dirty="0" smtClean="0">
                <a:latin typeface="+mj-ea"/>
              </a:rPr>
              <a:t>  哈密顿路 哈密顿图的必要条件 </a:t>
            </a:r>
            <a:endParaRPr lang="en-US" altLang="zh-CN" sz="3600" dirty="0">
              <a:latin typeface="+mj-ea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54B93E-45E4-41BD-B133-ADF67C7F0CDC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609600"/>
            <a:ext cx="8686800" cy="4953000"/>
          </a:xfrm>
        </p:spPr>
        <p:txBody>
          <a:bodyPr/>
          <a:lstStyle/>
          <a:p>
            <a:pPr algn="just" eaLnBrk="1" hangingPunct="1"/>
            <a:r>
              <a:rPr lang="zh-CN" altLang="en-US" sz="3300" smtClean="0">
                <a:latin typeface="Times New Roman" panose="02020603050405020304" pitchFamily="18" charset="0"/>
              </a:rPr>
              <a:t>和</a:t>
            </a:r>
            <a:r>
              <a:rPr lang="en-US" altLang="zh-CN" sz="3300" smtClean="0">
                <a:latin typeface="Times New Roman" panose="02020603050405020304" pitchFamily="18" charset="0"/>
              </a:rPr>
              <a:t>Euler</a:t>
            </a:r>
            <a:r>
              <a:rPr lang="zh-CN" altLang="en-US" sz="3300" smtClean="0">
                <a:latin typeface="Times New Roman" panose="02020603050405020304" pitchFamily="18" charset="0"/>
              </a:rPr>
              <a:t>路不同，</a:t>
            </a:r>
            <a:r>
              <a:rPr lang="en-US" altLang="zh-CN" sz="3300" smtClean="0">
                <a:latin typeface="Times New Roman" panose="02020603050405020304" pitchFamily="18" charset="0"/>
              </a:rPr>
              <a:t>Hamilton</a:t>
            </a:r>
            <a:r>
              <a:rPr lang="zh-CN" altLang="en-US" sz="3300" smtClean="0">
                <a:latin typeface="Times New Roman" panose="02020603050405020304" pitchFamily="18" charset="0"/>
              </a:rPr>
              <a:t>路感兴趣的是图中的点，一条</a:t>
            </a:r>
            <a:r>
              <a:rPr lang="en-US" altLang="zh-CN" sz="3300" smtClean="0">
                <a:latin typeface="Times New Roman" panose="02020603050405020304" pitchFamily="18" charset="0"/>
              </a:rPr>
              <a:t>Hamilton</a:t>
            </a:r>
            <a:r>
              <a:rPr lang="zh-CN" altLang="en-US" sz="3300" smtClean="0">
                <a:latin typeface="Times New Roman" panose="02020603050405020304" pitchFamily="18" charset="0"/>
              </a:rPr>
              <a:t>路决不会在两点间走两次以上，</a:t>
            </a:r>
            <a:r>
              <a:rPr lang="zh-CN" altLang="en-US" sz="3300" smtClean="0">
                <a:solidFill>
                  <a:schemeClr val="tx2"/>
                </a:solidFill>
                <a:latin typeface="Times New Roman" panose="02020603050405020304" pitchFamily="18" charset="0"/>
              </a:rPr>
              <a:t>因此，没有必要考虑“反身弧”和“平行弧”，</a:t>
            </a:r>
            <a:r>
              <a:rPr lang="zh-CN" altLang="en-US" sz="3300" smtClean="0">
                <a:latin typeface="Times New Roman" panose="02020603050405020304" pitchFamily="18" charset="0"/>
              </a:rPr>
              <a:t>从而没有必要在有向图中讨论它，只要在图中讨论它就可以了。</a:t>
            </a:r>
          </a:p>
          <a:p>
            <a:pPr algn="just" eaLnBrk="1" hangingPunct="1"/>
            <a:r>
              <a:rPr lang="zh-CN" altLang="en-US" sz="3300" smtClean="0">
                <a:latin typeface="Times New Roman" panose="02020603050405020304" pitchFamily="18" charset="0"/>
              </a:rPr>
              <a:t>一个邮递员，如果他的任务需要遍历某些特定的街道，那么他最好走一条</a:t>
            </a:r>
            <a:r>
              <a:rPr lang="en-US" altLang="zh-CN" sz="3300" smtClean="0">
                <a:latin typeface="Times New Roman" panose="02020603050405020304" pitchFamily="18" charset="0"/>
              </a:rPr>
              <a:t>Euler</a:t>
            </a:r>
            <a:r>
              <a:rPr lang="zh-CN" altLang="en-US" sz="3300" smtClean="0">
                <a:latin typeface="Times New Roman" panose="02020603050405020304" pitchFamily="18" charset="0"/>
              </a:rPr>
              <a:t>路；如果他的任务是联系某些特定的收发点，那么他最好走一条</a:t>
            </a:r>
            <a:r>
              <a:rPr lang="en-US" altLang="zh-CN" sz="3300" smtClean="0">
                <a:latin typeface="Times New Roman" panose="02020603050405020304" pitchFamily="18" charset="0"/>
              </a:rPr>
              <a:t>Hamilton</a:t>
            </a:r>
            <a:r>
              <a:rPr lang="zh-CN" altLang="en-US" sz="3300" smtClean="0">
                <a:latin typeface="Times New Roman" panose="02020603050405020304" pitchFamily="18" charset="0"/>
              </a:rPr>
              <a:t>路。</a:t>
            </a:r>
          </a:p>
          <a:p>
            <a:pPr eaLnBrk="1" hangingPunct="1"/>
            <a:endParaRPr lang="zh-CN" altLang="en-US" smtClean="0">
              <a:latin typeface="Times New Roman" panose="02020603050405020304" pitchFamily="18" charset="0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865B42-4BD3-4FDE-AF99-973A15D85D5E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762000"/>
            <a:ext cx="8686800" cy="4953000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Font typeface="Times New Roman" panose="02020603050405020304" pitchFamily="18" charset="0"/>
              <a:buNone/>
              <a:defRPr/>
            </a:pPr>
            <a:r>
              <a:rPr lang="zh-CN" altLang="en-US" dirty="0" smtClean="0">
                <a:latin typeface="Times New Roman" panose="02020603050405020304" pitchFamily="18" charset="0"/>
              </a:rPr>
              <a:t>	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Euler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路同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Hamilton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路相比较，前者要周游诸弧，后者要周游诸点，虽然仅有一字之差，但两者的困难程度却不大相同。</a:t>
            </a: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Font typeface="Times New Roman" panose="02020603050405020304" pitchFamily="18" charset="0"/>
              <a:buNone/>
              <a:defRPr/>
            </a:pPr>
            <a:r>
              <a:rPr lang="zh-CN" altLang="en-US" sz="3300" dirty="0" smtClean="0">
                <a:latin typeface="Times New Roman" panose="02020603050405020304" pitchFamily="18" charset="0"/>
              </a:rPr>
              <a:t>        对于前者，在上节已经得到了一些较为深刻的定理，比较满意地解决了这个问题；但对于后者，却没有令人满意的结果。寻找一个图是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Hamilton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图的充分必要条件，仍是图论中一个重要问题。</a:t>
            </a:r>
          </a:p>
          <a:p>
            <a:pPr eaLnBrk="1" hangingPunct="1">
              <a:defRPr/>
            </a:pPr>
            <a:endParaRPr lang="zh-CN" altLang="en-US" dirty="0" smtClean="0">
              <a:latin typeface="Times New Roman" panose="02020603050405020304" pitchFamily="18" charset="0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5979EA-EB99-4B6A-9BCA-2F810C540B96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20" y="0"/>
            <a:ext cx="8915166" cy="78109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dirty="0" smtClean="0">
                <a:latin typeface="Times New Roman" panose="02020603050405020304" pitchFamily="18" charset="0"/>
              </a:rPr>
              <a:t> </a:t>
            </a:r>
            <a:r>
              <a:rPr lang="zh-CN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比较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amilton</a:t>
            </a:r>
            <a:r>
              <a:rPr lang="zh-CN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路、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amilton</a:t>
            </a:r>
            <a:r>
              <a:rPr lang="zh-CN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回路与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Euler</a:t>
            </a:r>
            <a:r>
              <a:rPr lang="zh-CN" alt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路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912" y="781095"/>
            <a:ext cx="8382000" cy="5640388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amilton</a:t>
            </a:r>
            <a:r>
              <a:rPr lang="zh-CN" alt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路一定为简单路；</a:t>
            </a: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Euler</a:t>
            </a:r>
            <a:r>
              <a:rPr lang="zh-CN" alt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路未必简单有向路。</a:t>
            </a: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defRPr/>
            </a:pPr>
            <a:r>
              <a:rPr lang="zh-CN" alt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amilton</a:t>
            </a:r>
            <a:r>
              <a:rPr lang="zh-CN" alt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路着眼于无重复地遍历图中诸点；</a:t>
            </a: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Euler</a:t>
            </a:r>
            <a:r>
              <a:rPr lang="zh-CN" alt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路着眼于无重复地遍历有向图中诸弧。</a:t>
            </a: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defRPr/>
            </a:pPr>
            <a:r>
              <a:rPr lang="zh-CN" alt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amilton</a:t>
            </a:r>
            <a:r>
              <a:rPr lang="zh-CN" alt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路、</a:t>
            </a:r>
            <a:r>
              <a:rPr lang="en-US" altLang="zh-CN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amilton</a:t>
            </a:r>
            <a:r>
              <a:rPr lang="zh-CN" alt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回路是</a:t>
            </a:r>
            <a:r>
              <a:rPr lang="en-US" altLang="zh-CN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的支撑子图</a:t>
            </a:r>
            <a:r>
              <a:rPr lang="en-US" altLang="zh-CN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H</a:t>
            </a:r>
            <a:r>
              <a:rPr lang="en-US" altLang="zh-CN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amilton</a:t>
            </a:r>
            <a:r>
              <a:rPr lang="zh-CN" alt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路是</a:t>
            </a:r>
            <a:r>
              <a:rPr lang="en-US" altLang="zh-CN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的支撑树；</a:t>
            </a: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Euler</a:t>
            </a:r>
            <a:r>
              <a:rPr lang="zh-CN" alt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路未必为</a:t>
            </a:r>
            <a:r>
              <a:rPr lang="en-US" altLang="zh-CN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的支撑子图。</a:t>
            </a: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defRPr/>
            </a:pPr>
            <a:r>
              <a:rPr lang="zh-CN" alt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存在</a:t>
            </a:r>
            <a:r>
              <a:rPr lang="en-US" altLang="zh-CN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Euler</a:t>
            </a:r>
            <a:r>
              <a:rPr lang="zh-CN" alt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路，未必存在 </a:t>
            </a:r>
            <a:r>
              <a:rPr lang="en-US" altLang="zh-CN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amilton</a:t>
            </a:r>
            <a:r>
              <a:rPr lang="zh-CN" alt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回路。</a:t>
            </a:r>
          </a:p>
          <a:p>
            <a:pPr marL="0" eaLnBrk="1" hangingPunct="1">
              <a:lnSpc>
                <a:spcPct val="120000"/>
              </a:lnSpc>
              <a:defRPr/>
            </a:pPr>
            <a:r>
              <a:rPr lang="zh-CN" alt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存在</a:t>
            </a:r>
            <a:r>
              <a:rPr lang="en-US" altLang="zh-CN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amilton</a:t>
            </a:r>
            <a:r>
              <a:rPr lang="zh-CN" alt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回路，未必存在</a:t>
            </a:r>
            <a:r>
              <a:rPr lang="en-US" altLang="zh-CN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Euler</a:t>
            </a:r>
            <a:r>
              <a:rPr lang="zh-CN" alt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路。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7032C7-1530-47F1-8C3B-F95583E1A388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318" y="762070"/>
            <a:ext cx="8915400" cy="5638800"/>
          </a:xfrm>
        </p:spPr>
        <p:txBody>
          <a:bodyPr/>
          <a:lstStyle/>
          <a:p>
            <a:pPr marL="0" indent="0" algn="just" eaLnBrk="1" hangingPunct="1">
              <a:buFont typeface="Wingdings" panose="05000000000000000000" pitchFamily="2" charset="2"/>
              <a:buNone/>
              <a:defRPr/>
            </a:pPr>
            <a:endParaRPr lang="zh-CN" altLang="en-US" dirty="0" smtClean="0"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  <a:p>
            <a:pPr marL="0" indent="0" algn="just"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1.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zh-CN" altLang="en-US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若图中有一点的度为</a:t>
            </a:r>
            <a:r>
              <a:rPr lang="en-US" altLang="zh-CN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1</a:t>
            </a:r>
            <a:r>
              <a:rPr lang="zh-CN" altLang="en-US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，则无</a:t>
            </a:r>
            <a:r>
              <a:rPr lang="en-US" altLang="zh-CN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Hamilton</a:t>
            </a:r>
            <a:r>
              <a:rPr lang="zh-CN" altLang="en-US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回路。</a:t>
            </a:r>
          </a:p>
          <a:p>
            <a:pPr marL="0" indent="0" algn="just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33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2.</a:t>
            </a:r>
            <a:r>
              <a:rPr lang="en-US" altLang="zh-CN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zh-CN" altLang="en-US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若图中有一点的度为</a:t>
            </a:r>
            <a:r>
              <a:rPr lang="en-US" altLang="zh-CN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0</a:t>
            </a:r>
            <a:r>
              <a:rPr lang="zh-CN" altLang="en-US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，则既无</a:t>
            </a:r>
            <a:r>
              <a:rPr lang="en-US" altLang="zh-CN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Hamilton</a:t>
            </a:r>
            <a:r>
              <a:rPr lang="zh-CN" altLang="en-US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路，</a:t>
            </a:r>
          </a:p>
          <a:p>
            <a:pPr marL="0" indent="0" algn="just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     又无</a:t>
            </a:r>
            <a:r>
              <a:rPr lang="en-US" altLang="zh-CN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Hamilton</a:t>
            </a:r>
            <a:r>
              <a:rPr lang="zh-CN" altLang="en-US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回路。</a:t>
            </a:r>
          </a:p>
          <a:p>
            <a:pPr marL="0" indent="0" algn="just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33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3.</a:t>
            </a:r>
            <a:r>
              <a:rPr lang="en-US" altLang="zh-CN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zh-CN" altLang="en-US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设图中有一点的度为</a:t>
            </a:r>
            <a:r>
              <a:rPr lang="en-US" altLang="zh-CN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2</a:t>
            </a:r>
            <a:r>
              <a:rPr lang="zh-CN" altLang="en-US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，若有</a:t>
            </a:r>
            <a:r>
              <a:rPr lang="en-US" altLang="zh-CN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Hamilton</a:t>
            </a:r>
            <a:r>
              <a:rPr lang="zh-CN" altLang="en-US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回路，</a:t>
            </a:r>
          </a:p>
          <a:p>
            <a:pPr marL="0" indent="0" algn="just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    则以此点为端点的两条边均出现在此回路中。</a:t>
            </a:r>
          </a:p>
          <a:p>
            <a:pPr marL="0" indent="0" algn="just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33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4.</a:t>
            </a:r>
            <a:r>
              <a:rPr lang="en-US" altLang="zh-CN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lang="zh-CN" altLang="en-US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设图中有一点的度大于</a:t>
            </a:r>
            <a:r>
              <a:rPr lang="en-US" altLang="zh-CN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2</a:t>
            </a:r>
            <a:r>
              <a:rPr lang="zh-CN" altLang="en-US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，若有</a:t>
            </a:r>
            <a:r>
              <a:rPr lang="en-US" altLang="zh-CN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Hamilton</a:t>
            </a:r>
            <a:r>
              <a:rPr lang="zh-CN" altLang="en-US" sz="33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回</a:t>
            </a:r>
          </a:p>
          <a:p>
            <a:pPr marL="0" indent="0" algn="just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33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     路</a:t>
            </a:r>
            <a:r>
              <a:rPr lang="zh-CN" altLang="en-US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，则只用其中的两条边。</a:t>
            </a:r>
            <a:endParaRPr lang="en-US" altLang="zh-CN" sz="3300" dirty="0" smtClean="0"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  <a:p>
            <a:pPr marL="0" indent="0" algn="just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33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例：</a:t>
            </a:r>
            <a:endParaRPr lang="en-US" altLang="zh-CN" sz="3300" dirty="0" smtClean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  <a:p>
            <a:pPr marL="0" indent="0" algn="just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title"/>
          </p:nvPr>
        </p:nvSpPr>
        <p:spPr>
          <a:xfrm>
            <a:off x="120" y="19770"/>
            <a:ext cx="8305582" cy="646331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3600" dirty="0" smtClean="0">
                <a:latin typeface="Times New Roman" panose="02020603050405020304" pitchFamily="18" charset="0"/>
              </a:rPr>
              <a:t>关于</a:t>
            </a:r>
            <a:r>
              <a:rPr lang="en-US" altLang="zh-CN" sz="3600" dirty="0" smtClean="0">
                <a:latin typeface="Times New Roman" panose="02020603050405020304" pitchFamily="18" charset="0"/>
              </a:rPr>
              <a:t>Hamilton</a:t>
            </a:r>
            <a:r>
              <a:rPr lang="zh-CN" altLang="en-US" sz="3600" dirty="0" smtClean="0">
                <a:latin typeface="Times New Roman" panose="02020603050405020304" pitchFamily="18" charset="0"/>
              </a:rPr>
              <a:t>路和</a:t>
            </a:r>
            <a:r>
              <a:rPr lang="en-US" altLang="zh-CN" sz="3600" dirty="0" smtClean="0">
                <a:latin typeface="Times New Roman" panose="02020603050405020304" pitchFamily="18" charset="0"/>
              </a:rPr>
              <a:t>Hamilton</a:t>
            </a:r>
            <a:r>
              <a:rPr lang="zh-CN" altLang="en-US" sz="3600" dirty="0" smtClean="0">
                <a:latin typeface="Times New Roman" panose="02020603050405020304" pitchFamily="18" charset="0"/>
              </a:rPr>
              <a:t>回路的性质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918AAC-7639-480E-B8A5-AA497A5F4EBD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94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94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4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4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94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4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4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4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708025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 b="0" dirty="0" smtClean="0">
                <a:latin typeface="Times New Roman" pitchFamily="18" charset="0"/>
              </a:rPr>
              <a:t>证明：</a:t>
            </a:r>
            <a:endParaRPr lang="zh-CN" altLang="en-US" sz="4000" b="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763000" cy="5486400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b="0" smtClean="0">
                <a:latin typeface="Times New Roman" panose="02020603050405020304" pitchFamily="18" charset="0"/>
              </a:rPr>
              <a:t>由</a:t>
            </a:r>
            <a:r>
              <a:rPr lang="en-US" altLang="zh-CN" b="0" smtClean="0">
                <a:latin typeface="Times New Roman" panose="02020603050405020304" pitchFamily="18" charset="0"/>
              </a:rPr>
              <a:t>e[v]</a:t>
            </a:r>
            <a:r>
              <a:rPr lang="zh-CN" altLang="en-US" b="0" smtClean="0">
                <a:latin typeface="Times New Roman" panose="02020603050405020304" pitchFamily="18" charset="0"/>
              </a:rPr>
              <a:t>的定义知：</a:t>
            </a:r>
            <a:br>
              <a:rPr lang="zh-CN" altLang="en-US" b="0" smtClean="0">
                <a:latin typeface="Times New Roman" panose="02020603050405020304" pitchFamily="18" charset="0"/>
              </a:rPr>
            </a:br>
            <a:r>
              <a:rPr lang="zh-CN" altLang="en-US" b="0" smtClean="0">
                <a:solidFill>
                  <a:schemeClr val="tx2"/>
                </a:solidFill>
                <a:latin typeface="Times New Roman" panose="02020603050405020304" pitchFamily="18" charset="0"/>
              </a:rPr>
              <a:t>(1)</a:t>
            </a:r>
            <a:r>
              <a:rPr lang="zh-CN" altLang="en-US" b="0" smtClean="0">
                <a:latin typeface="Times New Roman" panose="02020603050405020304" pitchFamily="18" charset="0"/>
              </a:rPr>
              <a:t> 对</a:t>
            </a:r>
            <a:r>
              <a:rPr lang="en-US" altLang="zh-CN" b="0" smtClean="0">
                <a:latin typeface="Times New Roman" panose="02020603050405020304" pitchFamily="18" charset="0"/>
              </a:rPr>
              <a:t>G</a:t>
            </a:r>
            <a:r>
              <a:rPr lang="zh-CN" altLang="en-US" b="0" smtClean="0">
                <a:latin typeface="Times New Roman" panose="02020603050405020304" pitchFamily="18" charset="0"/>
              </a:rPr>
              <a:t>中每个点</a:t>
            </a:r>
            <a:r>
              <a:rPr lang="en-US" altLang="zh-CN" b="0" smtClean="0">
                <a:latin typeface="Times New Roman" panose="02020603050405020304" pitchFamily="18" charset="0"/>
              </a:rPr>
              <a:t>v</a:t>
            </a:r>
            <a:r>
              <a:rPr lang="en-US" altLang="zh-CN" b="0" smtClean="0">
                <a:latin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zh-CN" b="0" smtClean="0">
                <a:latin typeface="Times New Roman" panose="02020603050405020304" pitchFamily="18" charset="0"/>
              </a:rPr>
              <a:t>r，</a:t>
            </a:r>
            <a:r>
              <a:rPr lang="zh-CN" altLang="en-US" b="0" smtClean="0">
                <a:latin typeface="Times New Roman" panose="02020603050405020304" pitchFamily="18" charset="0"/>
              </a:rPr>
              <a:t>恰有一弧</a:t>
            </a:r>
            <a:r>
              <a:rPr lang="en-US" altLang="zh-CN" b="0" smtClean="0">
                <a:latin typeface="Times New Roman" panose="02020603050405020304" pitchFamily="18" charset="0"/>
              </a:rPr>
              <a:t>e[v]</a:t>
            </a:r>
            <a:r>
              <a:rPr lang="zh-CN" altLang="en-US" b="0" smtClean="0">
                <a:latin typeface="Times New Roman" panose="02020603050405020304" pitchFamily="18" charset="0"/>
              </a:rPr>
              <a:t>发出，</a:t>
            </a:r>
          </a:p>
          <a:p>
            <a:pPr marL="0" indent="0" algn="just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b="0" smtClean="0">
                <a:solidFill>
                  <a:schemeClr val="tx2"/>
                </a:solidFill>
                <a:latin typeface="Times New Roman" panose="02020603050405020304" pitchFamily="18" charset="0"/>
              </a:rPr>
              <a:t>(2)</a:t>
            </a:r>
            <a:r>
              <a:rPr lang="zh-CN" altLang="en-US" b="0" smtClean="0">
                <a:latin typeface="Times New Roman" panose="02020603050405020304" pitchFamily="18" charset="0"/>
              </a:rPr>
              <a:t>  </a:t>
            </a:r>
            <a:r>
              <a:rPr lang="en-US" altLang="zh-CN" b="0" smtClean="0">
                <a:latin typeface="Times New Roman" panose="02020603050405020304" pitchFamily="18" charset="0"/>
              </a:rPr>
              <a:t>r</a:t>
            </a:r>
            <a:r>
              <a:rPr lang="zh-CN" altLang="en-US" b="0" smtClean="0">
                <a:latin typeface="Times New Roman" panose="02020603050405020304" pitchFamily="18" charset="0"/>
              </a:rPr>
              <a:t>不发出任何弧。</a:t>
            </a:r>
          </a:p>
          <a:p>
            <a:pPr marL="0" indent="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b="0" smtClean="0">
                <a:latin typeface="Times New Roman" panose="02020603050405020304" pitchFamily="18" charset="0"/>
              </a:rPr>
              <a:t>下面我们证明：</a:t>
            </a:r>
            <a:br>
              <a:rPr lang="zh-CN" altLang="en-US" b="0" smtClean="0">
                <a:latin typeface="Times New Roman" panose="02020603050405020304" pitchFamily="18" charset="0"/>
              </a:rPr>
            </a:br>
            <a:r>
              <a:rPr lang="zh-CN" altLang="en-US" b="0" smtClean="0">
                <a:solidFill>
                  <a:schemeClr val="tx2"/>
                </a:solidFill>
                <a:latin typeface="Times New Roman" panose="02020603050405020304" pitchFamily="18" charset="0"/>
              </a:rPr>
              <a:t>(3)</a:t>
            </a:r>
            <a:r>
              <a:rPr lang="zh-CN" altLang="en-US" b="0" smtClean="0">
                <a:latin typeface="Times New Roman" panose="02020603050405020304" pitchFamily="18" charset="0"/>
              </a:rPr>
              <a:t>  </a:t>
            </a:r>
            <a:r>
              <a:rPr lang="en-US" altLang="zh-CN" b="0" smtClean="0">
                <a:latin typeface="Times New Roman" panose="02020603050405020304" pitchFamily="18" charset="0"/>
              </a:rPr>
              <a:t>r</a:t>
            </a:r>
            <a:r>
              <a:rPr lang="zh-CN" altLang="en-US" b="0" smtClean="0">
                <a:latin typeface="Times New Roman" panose="02020603050405020304" pitchFamily="18" charset="0"/>
              </a:rPr>
              <a:t>是根。</a:t>
            </a:r>
          </a:p>
          <a:p>
            <a:pPr marL="0" indent="0" algn="just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b="0" smtClean="0">
                <a:solidFill>
                  <a:schemeClr val="tx2"/>
                </a:solidFill>
                <a:latin typeface="Times New Roman" panose="02020603050405020304" pitchFamily="18" charset="0"/>
              </a:rPr>
              <a:t>先证：有向图</a:t>
            </a:r>
            <a:r>
              <a:rPr lang="en-US" altLang="zh-CN" b="0" smtClean="0">
                <a:solidFill>
                  <a:schemeClr val="tx2"/>
                </a:solidFill>
                <a:latin typeface="Times New Roman" panose="02020603050405020304" pitchFamily="18" charset="0"/>
              </a:rPr>
              <a:t>G’</a:t>
            </a:r>
            <a:r>
              <a:rPr lang="zh-CN" altLang="en-US" b="0" smtClean="0">
                <a:solidFill>
                  <a:schemeClr val="tx2"/>
                </a:solidFill>
                <a:latin typeface="Times New Roman" panose="02020603050405020304" pitchFamily="18" charset="0"/>
              </a:rPr>
              <a:t>中无有向回路。</a:t>
            </a:r>
          </a:p>
          <a:p>
            <a:pPr marL="0" indent="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b="0" smtClean="0">
                <a:latin typeface="Times New Roman" panose="02020603050405020304" pitchFamily="18" charset="0"/>
              </a:rPr>
              <a:t>若不然，设有一个有向回路 (…,</a:t>
            </a:r>
            <a:r>
              <a:rPr lang="en-US" altLang="zh-CN" b="0" smtClean="0">
                <a:latin typeface="Times New Roman" panose="02020603050405020304" pitchFamily="18" charset="0"/>
              </a:rPr>
              <a:t>e[v],e[v’],…)。</a:t>
            </a:r>
            <a:r>
              <a:rPr lang="zh-CN" altLang="en-US" b="0" smtClean="0">
                <a:latin typeface="Times New Roman" panose="02020603050405020304" pitchFamily="18" charset="0"/>
              </a:rPr>
              <a:t>其中</a:t>
            </a:r>
            <a:r>
              <a:rPr lang="en-US" altLang="zh-CN" b="0" smtClean="0">
                <a:latin typeface="Times New Roman" panose="02020603050405020304" pitchFamily="18" charset="0"/>
              </a:rPr>
              <a:t>fin(e[v])=init(e[v’])=v’。</a:t>
            </a:r>
            <a:r>
              <a:rPr lang="zh-CN" altLang="en-US" b="0" smtClean="0">
                <a:latin typeface="Times New Roman" panose="02020603050405020304" pitchFamily="18" charset="0"/>
              </a:rPr>
              <a:t>令</a:t>
            </a:r>
            <a:r>
              <a:rPr lang="en-US" altLang="zh-CN" b="0" smtClean="0">
                <a:latin typeface="Times New Roman" panose="02020603050405020304" pitchFamily="18" charset="0"/>
              </a:rPr>
              <a:t>(</a:t>
            </a:r>
            <a:r>
              <a:rPr lang="zh-CN" altLang="en-US" b="0" smtClean="0">
                <a:latin typeface="Times New Roman" panose="02020603050405020304" pitchFamily="18" charset="0"/>
              </a:rPr>
              <a:t>在</a:t>
            </a:r>
            <a:r>
              <a:rPr lang="en-US" altLang="zh-CN" b="0" smtClean="0">
                <a:latin typeface="Times New Roman" panose="02020603050405020304" pitchFamily="18" charset="0"/>
              </a:rPr>
              <a:t>Euler</a:t>
            </a:r>
            <a:r>
              <a:rPr lang="zh-CN" altLang="en-US" b="0" smtClean="0">
                <a:latin typeface="Times New Roman" panose="02020603050405020304" pitchFamily="18" charset="0"/>
              </a:rPr>
              <a:t>路中的编号</a:t>
            </a:r>
            <a:r>
              <a:rPr lang="en-US" altLang="zh-CN" b="0" smtClean="0">
                <a:latin typeface="Times New Roman" panose="02020603050405020304" pitchFamily="18" charset="0"/>
              </a:rPr>
              <a:t>)e[v]=e</a:t>
            </a:r>
            <a:r>
              <a:rPr lang="en-US" altLang="zh-CN" b="0" baseline="-30000" smtClean="0">
                <a:latin typeface="Times New Roman" panose="02020603050405020304" pitchFamily="18" charset="0"/>
              </a:rPr>
              <a:t>j</a:t>
            </a:r>
            <a:r>
              <a:rPr lang="en-US" altLang="zh-CN" b="0" smtClean="0">
                <a:latin typeface="Times New Roman" panose="02020603050405020304" pitchFamily="18" charset="0"/>
              </a:rPr>
              <a:t>，e[v’]=e</a:t>
            </a:r>
            <a:r>
              <a:rPr lang="en-US" altLang="zh-CN" b="0" baseline="-30000" smtClean="0">
                <a:latin typeface="Times New Roman" panose="02020603050405020304" pitchFamily="18" charset="0"/>
              </a:rPr>
              <a:t>k</a:t>
            </a:r>
            <a:r>
              <a:rPr lang="en-US" altLang="zh-CN" b="0" smtClean="0">
                <a:latin typeface="Times New Roman" panose="02020603050405020304" pitchFamily="18" charset="0"/>
              </a:rPr>
              <a:t>。</a:t>
            </a:r>
            <a:r>
              <a:rPr lang="zh-CN" altLang="en-US" b="0" smtClean="0">
                <a:latin typeface="Times New Roman" panose="02020603050405020304" pitchFamily="18" charset="0"/>
              </a:rPr>
              <a:t>因为弧</a:t>
            </a:r>
            <a:r>
              <a:rPr lang="en-US" altLang="zh-CN" b="0" smtClean="0">
                <a:latin typeface="Times New Roman" panose="02020603050405020304" pitchFamily="18" charset="0"/>
              </a:rPr>
              <a:t>e</a:t>
            </a:r>
            <a:r>
              <a:rPr lang="en-US" altLang="zh-CN" b="0" baseline="-30000" smtClean="0">
                <a:latin typeface="Times New Roman" panose="02020603050405020304" pitchFamily="18" charset="0"/>
              </a:rPr>
              <a:t>j</a:t>
            </a:r>
            <a:r>
              <a:rPr lang="zh-CN" altLang="en-US" b="0" smtClean="0">
                <a:latin typeface="Times New Roman" panose="02020603050405020304" pitchFamily="18" charset="0"/>
              </a:rPr>
              <a:t>发到点</a:t>
            </a:r>
            <a:r>
              <a:rPr lang="en-US" altLang="zh-CN" b="0" smtClean="0">
                <a:latin typeface="Times New Roman" panose="02020603050405020304" pitchFamily="18" charset="0"/>
              </a:rPr>
              <a:t>v’。</a:t>
            </a:r>
            <a:r>
              <a:rPr lang="zh-CN" altLang="en-US" b="0" smtClean="0">
                <a:latin typeface="Times New Roman" panose="02020603050405020304" pitchFamily="18" charset="0"/>
              </a:rPr>
              <a:t>从而</a:t>
            </a:r>
            <a:r>
              <a:rPr lang="en-US" altLang="zh-CN" b="0" smtClean="0">
                <a:latin typeface="Times New Roman" panose="02020603050405020304" pitchFamily="18" charset="0"/>
              </a:rPr>
              <a:t>Euler</a:t>
            </a:r>
            <a:r>
              <a:rPr lang="zh-CN" altLang="en-US" b="0" smtClean="0">
                <a:latin typeface="Times New Roman" panose="02020603050405020304" pitchFamily="18" charset="0"/>
              </a:rPr>
              <a:t>路中的</a:t>
            </a:r>
            <a:r>
              <a:rPr lang="en-US" altLang="zh-CN" b="0" smtClean="0">
                <a:latin typeface="Times New Roman" panose="02020603050405020304" pitchFamily="18" charset="0"/>
              </a:rPr>
              <a:t>e</a:t>
            </a:r>
            <a:r>
              <a:rPr lang="en-US" altLang="zh-CN" b="0" baseline="-30000" smtClean="0">
                <a:latin typeface="Times New Roman" panose="02020603050405020304" pitchFamily="18" charset="0"/>
              </a:rPr>
              <a:t>j+1</a:t>
            </a:r>
            <a:r>
              <a:rPr lang="zh-CN" altLang="en-US" b="0" smtClean="0">
                <a:latin typeface="Times New Roman" panose="02020603050405020304" pitchFamily="18" charset="0"/>
              </a:rPr>
              <a:t>是由</a:t>
            </a:r>
            <a:r>
              <a:rPr lang="en-US" altLang="zh-CN" b="0" smtClean="0">
                <a:latin typeface="Times New Roman" panose="02020603050405020304" pitchFamily="18" charset="0"/>
              </a:rPr>
              <a:t>v’</a:t>
            </a:r>
            <a:r>
              <a:rPr lang="zh-CN" altLang="en-US" b="0" smtClean="0">
                <a:latin typeface="Times New Roman" panose="02020603050405020304" pitchFamily="18" charset="0"/>
              </a:rPr>
              <a:t>发出的弧，但</a:t>
            </a:r>
            <a:r>
              <a:rPr lang="en-US" altLang="zh-CN" b="0" smtClean="0">
                <a:latin typeface="Times New Roman" panose="02020603050405020304" pitchFamily="18" charset="0"/>
              </a:rPr>
              <a:t>e</a:t>
            </a:r>
            <a:r>
              <a:rPr lang="en-US" altLang="zh-CN" b="0" baseline="-25000" smtClean="0">
                <a:latin typeface="Times New Roman" panose="02020603050405020304" pitchFamily="18" charset="0"/>
              </a:rPr>
              <a:t>k</a:t>
            </a:r>
            <a:r>
              <a:rPr lang="zh-CN" altLang="en-US" b="0" smtClean="0">
                <a:latin typeface="Times New Roman" panose="02020603050405020304" pitchFamily="18" charset="0"/>
              </a:rPr>
              <a:t>是由</a:t>
            </a:r>
            <a:r>
              <a:rPr lang="en-US" altLang="zh-CN" b="0" smtClean="0">
                <a:latin typeface="Times New Roman" panose="02020603050405020304" pitchFamily="18" charset="0"/>
              </a:rPr>
              <a:t>v’</a:t>
            </a:r>
            <a:r>
              <a:rPr lang="zh-CN" altLang="en-US" b="0" smtClean="0">
                <a:latin typeface="Times New Roman" panose="02020603050405020304" pitchFamily="18" charset="0"/>
              </a:rPr>
              <a:t>发出的弧中下标最大者，所以</a:t>
            </a:r>
            <a:r>
              <a:rPr lang="en-US" altLang="zh-CN" b="0" smtClean="0">
                <a:latin typeface="Times New Roman" panose="02020603050405020304" pitchFamily="18" charset="0"/>
              </a:rPr>
              <a:t>j+1</a:t>
            </a:r>
            <a:r>
              <a:rPr lang="en-US" altLang="en-US" b="0" smtClean="0">
                <a:sym typeface="Symbol" panose="05050102010706020507" pitchFamily="18" charset="2"/>
              </a:rPr>
              <a:t>≤</a:t>
            </a:r>
            <a:r>
              <a:rPr lang="en-US" altLang="zh-CN" b="0" smtClean="0">
                <a:latin typeface="Times New Roman" panose="02020603050405020304" pitchFamily="18" charset="0"/>
              </a:rPr>
              <a:t>k</a:t>
            </a:r>
            <a:r>
              <a:rPr lang="zh-CN" altLang="en-US" b="0" smtClean="0">
                <a:latin typeface="Times New Roman" panose="02020603050405020304" pitchFamily="18" charset="0"/>
              </a:rPr>
              <a:t>，则</a:t>
            </a:r>
            <a:r>
              <a:rPr lang="en-US" altLang="zh-CN" b="0" smtClean="0">
                <a:latin typeface="Times New Roman" panose="02020603050405020304" pitchFamily="18" charset="0"/>
              </a:rPr>
              <a:t>j&lt;k</a:t>
            </a:r>
            <a:r>
              <a:rPr lang="zh-CN" altLang="en-US" b="0" smtClean="0">
                <a:latin typeface="Times New Roman" panose="02020603050405020304" pitchFamily="18" charset="0"/>
              </a:rPr>
              <a:t>。 </a:t>
            </a:r>
          </a:p>
        </p:txBody>
      </p:sp>
    </p:spTree>
    <p:extLst>
      <p:ext uri="{BB962C8B-B14F-4D97-AF65-F5344CB8AC3E}">
        <p14:creationId xmlns:p14="http://schemas.microsoft.com/office/powerpoint/2010/main" val="3799103326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458200" cy="4114800"/>
          </a:xfrm>
        </p:spPr>
        <p:txBody>
          <a:bodyPr/>
          <a:lstStyle/>
          <a:p>
            <a:pPr marL="609600" indent="-609600" eaLnBrk="1" hangingPunct="1">
              <a:buFont typeface="Wingdings" panose="05000000000000000000" pitchFamily="2" charset="2"/>
              <a:buAutoNum type="arabicPeriod" startAt="5"/>
              <a:defRPr/>
            </a:pPr>
            <a:r>
              <a:rPr lang="zh-CN" altLang="en-US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若图中有</a:t>
            </a:r>
            <a:r>
              <a:rPr lang="en-US" altLang="zh-CN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n</a:t>
            </a:r>
            <a:r>
              <a:rPr lang="zh-CN" altLang="en-US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个点，则</a:t>
            </a:r>
          </a:p>
          <a:p>
            <a:pPr marL="609600" indent="-609600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      </a:t>
            </a:r>
            <a:r>
              <a:rPr lang="en-US" altLang="zh-CN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Hamilton</a:t>
            </a:r>
            <a:r>
              <a:rPr lang="zh-CN" altLang="en-US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路恰有</a:t>
            </a:r>
            <a:r>
              <a:rPr lang="en-US" altLang="zh-CN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n-1</a:t>
            </a:r>
            <a:r>
              <a:rPr lang="zh-CN" altLang="en-US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条边，</a:t>
            </a:r>
          </a:p>
          <a:p>
            <a:pPr marL="609600" indent="-609600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      </a:t>
            </a:r>
            <a:r>
              <a:rPr lang="en-US" altLang="zh-CN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Hamilton </a:t>
            </a:r>
            <a:r>
              <a:rPr lang="zh-CN" altLang="en-US" sz="33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回路</a:t>
            </a:r>
            <a:r>
              <a:rPr lang="zh-CN" altLang="en-US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恰有</a:t>
            </a:r>
            <a:r>
              <a:rPr lang="en-US" altLang="zh-CN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n</a:t>
            </a:r>
            <a:r>
              <a:rPr lang="zh-CN" altLang="en-US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条边。</a:t>
            </a:r>
          </a:p>
          <a:p>
            <a:pPr marL="609600" indent="-609600" eaLnBrk="1" hangingPunct="1">
              <a:buFont typeface="Wingdings" panose="05000000000000000000" pitchFamily="2" charset="2"/>
              <a:buAutoNum type="arabicPeriod" startAt="6"/>
              <a:defRPr/>
            </a:pPr>
            <a:r>
              <a:rPr lang="en-US" altLang="zh-CN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Hamilton</a:t>
            </a:r>
            <a:r>
              <a:rPr lang="zh-CN" altLang="en-US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路是图</a:t>
            </a:r>
            <a:r>
              <a:rPr lang="en-US" altLang="zh-CN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G</a:t>
            </a:r>
            <a:r>
              <a:rPr lang="zh-CN" altLang="en-US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的支撑子树，</a:t>
            </a:r>
          </a:p>
          <a:p>
            <a:pPr marL="609600" indent="-609600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      </a:t>
            </a:r>
            <a:r>
              <a:rPr lang="en-US" altLang="zh-CN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Hamilton</a:t>
            </a:r>
            <a:r>
              <a:rPr lang="zh-CN" altLang="en-US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回路是图</a:t>
            </a:r>
            <a:r>
              <a:rPr lang="en-US" altLang="zh-CN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G</a:t>
            </a:r>
            <a:r>
              <a:rPr lang="zh-CN" altLang="en-US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的支撑子图。</a:t>
            </a:r>
            <a:endParaRPr lang="en-US" altLang="zh-CN" sz="3300" dirty="0" smtClean="0"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  <a:p>
            <a:pPr marL="609600" indent="-609600" eaLnBrk="1" hangingPunct="1">
              <a:buFont typeface="Wingdings" panose="05000000000000000000" pitchFamily="2" charset="2"/>
              <a:buNone/>
              <a:defRPr/>
            </a:pPr>
            <a:endParaRPr lang="zh-CN" altLang="en-US" sz="3300" dirty="0" smtClean="0"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889A17-57FB-42FC-8031-D92F5DA90AC8}" type="slidenum">
              <a:rPr lang="zh-CN" altLang="en-US" smtClean="0"/>
              <a:pPr>
                <a:defRPr/>
              </a:pPr>
              <a:t>20</a:t>
            </a:fld>
            <a:endParaRPr lang="en-US" altLang="zh-CN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title"/>
          </p:nvPr>
        </p:nvSpPr>
        <p:spPr>
          <a:xfrm>
            <a:off x="120" y="19770"/>
            <a:ext cx="8305582" cy="646331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3600" dirty="0" smtClean="0">
                <a:latin typeface="Times New Roman" panose="02020603050405020304" pitchFamily="18" charset="0"/>
              </a:rPr>
              <a:t>关于</a:t>
            </a:r>
            <a:r>
              <a:rPr lang="en-US" altLang="zh-CN" sz="3600" dirty="0" smtClean="0">
                <a:latin typeface="Times New Roman" panose="02020603050405020304" pitchFamily="18" charset="0"/>
              </a:rPr>
              <a:t>Hamilton</a:t>
            </a:r>
            <a:r>
              <a:rPr lang="zh-CN" altLang="en-US" sz="3600" dirty="0" smtClean="0">
                <a:latin typeface="Times New Roman" panose="02020603050405020304" pitchFamily="18" charset="0"/>
              </a:rPr>
              <a:t>路和</a:t>
            </a:r>
            <a:r>
              <a:rPr lang="en-US" altLang="zh-CN" sz="3600" dirty="0" smtClean="0">
                <a:latin typeface="Times New Roman" panose="02020603050405020304" pitchFamily="18" charset="0"/>
              </a:rPr>
              <a:t>Hamilton</a:t>
            </a:r>
            <a:r>
              <a:rPr lang="zh-CN" altLang="en-US" sz="3600" dirty="0" smtClean="0">
                <a:latin typeface="Times New Roman" panose="02020603050405020304" pitchFamily="18" charset="0"/>
              </a:rPr>
              <a:t>回路的性质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内容占位符 2"/>
          <p:cNvSpPr>
            <a:spLocks noGrp="1"/>
          </p:cNvSpPr>
          <p:nvPr>
            <p:ph idx="1"/>
          </p:nvPr>
        </p:nvSpPr>
        <p:spPr>
          <a:xfrm>
            <a:off x="293688" y="750888"/>
            <a:ext cx="8610600" cy="5791200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3300" dirty="0" smtClean="0"/>
              <a:t>一个班级的学生共计选修</a:t>
            </a:r>
            <a:r>
              <a:rPr lang="en-US" altLang="zh-CN" sz="3300" dirty="0" smtClean="0"/>
              <a:t>A</a:t>
            </a:r>
            <a:r>
              <a:rPr lang="zh-CN" altLang="en-US" sz="3300" dirty="0" smtClean="0"/>
              <a:t>、</a:t>
            </a:r>
            <a:r>
              <a:rPr lang="en-US" altLang="zh-CN" sz="3300" dirty="0" smtClean="0"/>
              <a:t>B</a:t>
            </a:r>
            <a:r>
              <a:rPr lang="zh-CN" altLang="en-US" sz="3300" dirty="0" smtClean="0"/>
              <a:t>、</a:t>
            </a:r>
            <a:r>
              <a:rPr lang="en-US" altLang="zh-CN" sz="3300" dirty="0" smtClean="0"/>
              <a:t>C</a:t>
            </a:r>
            <a:r>
              <a:rPr lang="zh-CN" altLang="en-US" sz="3300" dirty="0" smtClean="0"/>
              <a:t>、</a:t>
            </a:r>
            <a:r>
              <a:rPr lang="en-US" altLang="zh-CN" sz="3300" dirty="0" smtClean="0"/>
              <a:t>D</a:t>
            </a:r>
            <a:r>
              <a:rPr lang="zh-CN" altLang="en-US" sz="3300" dirty="0" smtClean="0"/>
              <a:t>、</a:t>
            </a:r>
            <a:r>
              <a:rPr lang="en-US" altLang="zh-CN" sz="3300" dirty="0" smtClean="0"/>
              <a:t>E</a:t>
            </a:r>
            <a:r>
              <a:rPr lang="zh-CN" altLang="en-US" sz="3300" dirty="0" smtClean="0"/>
              <a:t>、</a:t>
            </a:r>
            <a:r>
              <a:rPr lang="en-US" altLang="zh-CN" sz="3300" dirty="0" smtClean="0"/>
              <a:t>F</a:t>
            </a:r>
            <a:r>
              <a:rPr lang="zh-CN" altLang="en-US" sz="3300" dirty="0" smtClean="0"/>
              <a:t>六门课程，</a:t>
            </a:r>
            <a:endParaRPr lang="en-US" altLang="zh-CN" sz="3300" dirty="0" smtClean="0"/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3300" dirty="0" smtClean="0"/>
              <a:t>其中一部分人同时选修</a:t>
            </a:r>
            <a:r>
              <a:rPr lang="en-US" altLang="zh-CN" sz="3300" dirty="0" smtClean="0"/>
              <a:t>D</a:t>
            </a:r>
            <a:r>
              <a:rPr lang="zh-CN" altLang="en-US" sz="3300" dirty="0" smtClean="0"/>
              <a:t>、</a:t>
            </a:r>
            <a:r>
              <a:rPr lang="en-US" altLang="zh-CN" sz="3300" dirty="0" smtClean="0"/>
              <a:t>C</a:t>
            </a:r>
            <a:r>
              <a:rPr lang="zh-CN" altLang="en-US" sz="3300" dirty="0" smtClean="0"/>
              <a:t>、</a:t>
            </a:r>
            <a:r>
              <a:rPr lang="en-US" altLang="zh-CN" sz="3300" dirty="0" smtClean="0"/>
              <a:t>A</a:t>
            </a:r>
            <a:r>
              <a:rPr lang="zh-CN" altLang="en-US" sz="3300" dirty="0" smtClean="0"/>
              <a:t>，</a:t>
            </a:r>
            <a:endParaRPr lang="en-US" altLang="zh-CN" sz="3300" dirty="0" smtClean="0"/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3300" dirty="0" smtClean="0"/>
              <a:t>一部分人同时选修</a:t>
            </a:r>
            <a:r>
              <a:rPr lang="en-US" altLang="zh-CN" sz="3300" dirty="0" smtClean="0"/>
              <a:t>B</a:t>
            </a:r>
            <a:r>
              <a:rPr lang="zh-CN" altLang="en-US" sz="3300" dirty="0" smtClean="0"/>
              <a:t>、</a:t>
            </a:r>
            <a:r>
              <a:rPr lang="en-US" altLang="zh-CN" sz="3300" dirty="0" smtClean="0"/>
              <a:t>C</a:t>
            </a:r>
            <a:r>
              <a:rPr lang="zh-CN" altLang="en-US" sz="3300" dirty="0" smtClean="0"/>
              <a:t>、</a:t>
            </a:r>
            <a:r>
              <a:rPr lang="en-US" altLang="zh-CN" sz="3300" dirty="0" smtClean="0"/>
              <a:t>F</a:t>
            </a:r>
            <a:r>
              <a:rPr lang="zh-CN" altLang="en-US" sz="3300" dirty="0" smtClean="0"/>
              <a:t>，</a:t>
            </a:r>
            <a:endParaRPr lang="en-US" altLang="zh-CN" sz="3300" dirty="0" smtClean="0"/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3300" dirty="0" smtClean="0"/>
              <a:t>一部分人同时选修</a:t>
            </a:r>
            <a:r>
              <a:rPr lang="en-US" altLang="zh-CN" sz="3300" dirty="0" smtClean="0"/>
              <a:t>B</a:t>
            </a:r>
            <a:r>
              <a:rPr lang="zh-CN" altLang="en-US" sz="3300" dirty="0" smtClean="0"/>
              <a:t>、</a:t>
            </a:r>
            <a:r>
              <a:rPr lang="en-US" altLang="zh-CN" sz="3300" dirty="0" smtClean="0"/>
              <a:t>E,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3300" dirty="0" smtClean="0"/>
              <a:t>还有一部分人同时选修</a:t>
            </a:r>
            <a:r>
              <a:rPr lang="en-US" altLang="zh-CN" sz="3300" dirty="0" smtClean="0"/>
              <a:t>A</a:t>
            </a:r>
            <a:r>
              <a:rPr lang="zh-CN" altLang="en-US" sz="3300" dirty="0" smtClean="0"/>
              <a:t>、</a:t>
            </a:r>
            <a:r>
              <a:rPr lang="en-US" altLang="zh-CN" sz="3300" dirty="0" smtClean="0"/>
              <a:t>B</a:t>
            </a:r>
            <a:r>
              <a:rPr lang="zh-CN" altLang="en-US" sz="3300" dirty="0" smtClean="0"/>
              <a:t>。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3300" dirty="0" smtClean="0"/>
              <a:t>期终考试要求每天考一门课，六天内考完，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3300" dirty="0" smtClean="0"/>
              <a:t>为了减轻学生负担</a:t>
            </a:r>
            <a:r>
              <a:rPr lang="en-US" altLang="zh-CN" sz="3300" dirty="0" smtClean="0"/>
              <a:t>, </a:t>
            </a:r>
            <a:r>
              <a:rPr lang="zh-CN" altLang="en-US" sz="3300" dirty="0" smtClean="0"/>
              <a:t>要求每人都不会连续参加考试。试设计一个考试日程表。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CF6DC5-D16B-4682-900B-CAE6416297BF}" type="slidenum">
              <a:rPr lang="zh-CN" altLang="en-US" smtClean="0"/>
              <a:pPr>
                <a:defRPr/>
              </a:pPr>
              <a:t>21</a:t>
            </a:fld>
            <a:endParaRPr lang="en-US" altLang="zh-CN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20" y="0"/>
            <a:ext cx="7772400" cy="646113"/>
          </a:xfrm>
        </p:spPr>
        <p:txBody>
          <a:bodyPr/>
          <a:lstStyle/>
          <a:p>
            <a:pPr algn="l">
              <a:defRPr/>
            </a:pPr>
            <a:r>
              <a:rPr lang="zh-CN" altLang="en-US" sz="3600" dirty="0" smtClean="0"/>
              <a:t>例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内容占位符 2"/>
          <p:cNvSpPr>
            <a:spLocks noGrp="1"/>
          </p:cNvSpPr>
          <p:nvPr>
            <p:ph idx="1"/>
          </p:nvPr>
        </p:nvSpPr>
        <p:spPr>
          <a:xfrm>
            <a:off x="228714" y="762070"/>
            <a:ext cx="8763000" cy="5257744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3300" dirty="0" smtClean="0"/>
              <a:t>解：以每门课程为一个节点，共同被选修的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3300" dirty="0" smtClean="0"/>
              <a:t>课程之间用边相连，得图。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3300" dirty="0" smtClean="0"/>
              <a:t>按题意，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3300" dirty="0" smtClean="0"/>
              <a:t>相邻节点对应课程不能连续考试，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3300" dirty="0" smtClean="0"/>
              <a:t>不相邻节点对应课程允许连续考试，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3300" dirty="0" smtClean="0"/>
              <a:t>因此，作图的补图。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dirty="0" smtClean="0"/>
              <a:t>问题归为：在该图中寻找一条</a:t>
            </a:r>
            <a:r>
              <a:rPr lang="en-US" altLang="zh-CN" dirty="0" smtClean="0"/>
              <a:t>Hamilton</a:t>
            </a:r>
            <a:r>
              <a:rPr lang="zh-CN" altLang="en-US" dirty="0" smtClean="0"/>
              <a:t>路。</a:t>
            </a:r>
            <a:endParaRPr lang="en-US" altLang="zh-CN" dirty="0" smtClean="0"/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dirty="0" smtClean="0"/>
              <a:t>如</a:t>
            </a:r>
            <a:r>
              <a:rPr lang="en-US" altLang="zh-CN" dirty="0" smtClean="0"/>
              <a:t>C-E-A-F-D-B</a:t>
            </a:r>
            <a:r>
              <a:rPr lang="zh-CN" altLang="en-US" dirty="0" smtClean="0"/>
              <a:t>就是符合要求的考试课程表。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zh-CN" altLang="en-US" dirty="0" smtClean="0"/>
          </a:p>
          <a:p>
            <a:pPr marL="0" indent="0">
              <a:buFont typeface="Wingdings" panose="05000000000000000000" pitchFamily="2" charset="2"/>
              <a:buNone/>
            </a:pPr>
            <a:endParaRPr lang="zh-CN" altLang="en-US" dirty="0" smtClean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3F02D1-C49E-49A8-821C-30726FB2A609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20" y="0"/>
            <a:ext cx="7772400" cy="646113"/>
          </a:xfrm>
        </p:spPr>
        <p:txBody>
          <a:bodyPr/>
          <a:lstStyle/>
          <a:p>
            <a:pPr algn="l">
              <a:defRPr/>
            </a:pPr>
            <a:r>
              <a:rPr lang="zh-CN" altLang="en-US" sz="3600" dirty="0" smtClean="0"/>
              <a:t>例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0" y="0"/>
            <a:ext cx="7772400" cy="646113"/>
          </a:xfrm>
        </p:spPr>
        <p:txBody>
          <a:bodyPr/>
          <a:lstStyle/>
          <a:p>
            <a:pPr algn="l">
              <a:defRPr/>
            </a:pPr>
            <a:r>
              <a:rPr lang="zh-CN" altLang="en-US" sz="3600" dirty="0" smtClean="0"/>
              <a:t>练习</a:t>
            </a:r>
            <a:endParaRPr lang="zh-CN" altLang="en-US" sz="3600" dirty="0"/>
          </a:p>
        </p:txBody>
      </p:sp>
      <p:sp>
        <p:nvSpPr>
          <p:cNvPr id="113667" name="内容占位符 2"/>
          <p:cNvSpPr>
            <a:spLocks noGrp="1"/>
          </p:cNvSpPr>
          <p:nvPr>
            <p:ph idx="1"/>
          </p:nvPr>
        </p:nvSpPr>
        <p:spPr>
          <a:xfrm>
            <a:off x="381000" y="990600"/>
            <a:ext cx="7772400" cy="4114800"/>
          </a:xfrm>
        </p:spPr>
        <p:txBody>
          <a:bodyPr/>
          <a:lstStyle/>
          <a:p>
            <a:r>
              <a:rPr lang="en-US" altLang="zh-CN" smtClean="0"/>
              <a:t>1. G</a:t>
            </a:r>
            <a:r>
              <a:rPr lang="zh-CN" altLang="zh-CN" smtClean="0"/>
              <a:t>是哈密顿图，则</a:t>
            </a:r>
            <a:r>
              <a:rPr lang="en-US" altLang="zh-CN" smtClean="0"/>
              <a:t>G</a:t>
            </a:r>
            <a:r>
              <a:rPr lang="zh-CN" altLang="zh-CN" smtClean="0"/>
              <a:t>中恰有一条哈密顿回路</a:t>
            </a:r>
            <a:r>
              <a:rPr lang="zh-CN" altLang="en-US" smtClean="0"/>
              <a:t>，对吗？</a:t>
            </a:r>
            <a:endParaRPr lang="en-US" altLang="zh-CN" smtClean="0"/>
          </a:p>
          <a:p>
            <a:r>
              <a:rPr lang="zh-CN" altLang="en-US" smtClean="0"/>
              <a:t>解：不对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23FC17-4A51-4241-9F9A-6974689AFDB0}" type="slidenum">
              <a:rPr lang="zh-CN" altLang="en-US" smtClean="0"/>
              <a:pPr>
                <a:defRPr/>
              </a:pPr>
              <a:t>23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20" y="90"/>
            <a:ext cx="8382000" cy="646331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3600" dirty="0" smtClean="0">
                <a:latin typeface="+mj-ea"/>
                <a:cs typeface="Times New Roman" panose="02020603050405020304" pitchFamily="18" charset="0"/>
              </a:rPr>
              <a:t>二、</a:t>
            </a:r>
            <a:r>
              <a:rPr lang="en-US" altLang="zh-CN" sz="3600" dirty="0" smtClean="0">
                <a:latin typeface="+mj-ea"/>
                <a:cs typeface="Times New Roman" panose="02020603050405020304" pitchFamily="18" charset="0"/>
              </a:rPr>
              <a:t>H</a:t>
            </a:r>
            <a:r>
              <a:rPr lang="en-US" altLang="zh-CN" sz="3600" dirty="0" smtClean="0">
                <a:latin typeface="+mj-ea"/>
                <a:cs typeface="Times New Roman" panose="02020603050405020304" pitchFamily="18" charset="0"/>
                <a:sym typeface="Arial" panose="020B0604020202020204" pitchFamily="34" charset="0"/>
              </a:rPr>
              <a:t>amilton</a:t>
            </a:r>
            <a:r>
              <a:rPr lang="zh-CN" altLang="en-US" sz="3600" dirty="0" smtClean="0">
                <a:latin typeface="+mj-ea"/>
                <a:cs typeface="Times New Roman" panose="02020603050405020304" pitchFamily="18" charset="0"/>
              </a:rPr>
              <a:t>图的必要条件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0975" y="914400"/>
            <a:ext cx="8763000" cy="4953000"/>
          </a:xfrm>
        </p:spPr>
        <p:txBody>
          <a:bodyPr/>
          <a:lstStyle/>
          <a:p>
            <a:pPr marL="0" indent="0" eaLnBrk="1" hangingPunct="1">
              <a:defRPr/>
            </a:pPr>
            <a:r>
              <a:rPr lang="zh-CN" altLang="en-US" sz="3300" dirty="0" smtClean="0">
                <a:solidFill>
                  <a:srgbClr val="FFCC00"/>
                </a:solidFill>
                <a:latin typeface="宋体" panose="02010600030101010101" pitchFamily="2" charset="-122"/>
              </a:rPr>
              <a:t>定理</a:t>
            </a:r>
            <a:r>
              <a:rPr lang="en-US" altLang="zh-CN" sz="3300" dirty="0" smtClean="0">
                <a:solidFill>
                  <a:srgbClr val="FFCC00"/>
                </a:solidFill>
                <a:latin typeface="Times New Roman" panose="02020603050405020304" pitchFamily="18" charset="0"/>
              </a:rPr>
              <a:t>4.4.1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 </a:t>
            </a:r>
            <a:r>
              <a:rPr lang="zh-CN" altLang="en-US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如果图</a:t>
            </a:r>
            <a:r>
              <a:rPr lang="en-US" altLang="zh-CN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G=(P, L)</a:t>
            </a:r>
            <a:r>
              <a:rPr lang="zh-CN" altLang="en-US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是</a:t>
            </a:r>
            <a:r>
              <a:rPr lang="en-US" altLang="zh-CN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Hamilton</a:t>
            </a:r>
            <a:r>
              <a:rPr lang="zh-CN" altLang="en-US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图，则对</a:t>
            </a:r>
            <a:r>
              <a:rPr lang="en-US" altLang="zh-CN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P(G)</a:t>
            </a:r>
            <a:r>
              <a:rPr lang="zh-CN" altLang="en-US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的任一非空子集</a:t>
            </a:r>
            <a:r>
              <a:rPr lang="en-US" altLang="zh-CN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S</a:t>
            </a:r>
            <a:r>
              <a:rPr lang="zh-CN" altLang="en-US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，都有</a:t>
            </a:r>
            <a:br>
              <a:rPr lang="zh-CN" altLang="en-US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</a:br>
            <a:r>
              <a:rPr lang="zh-CN" altLang="en-US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		</a:t>
            </a:r>
            <a:r>
              <a:rPr lang="en-US" altLang="zh-CN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W(G</a:t>
            </a:r>
            <a:r>
              <a:rPr lang="zh-CN" altLang="en-US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－</a:t>
            </a:r>
            <a:r>
              <a:rPr lang="en-US" altLang="zh-CN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S) </a:t>
            </a:r>
            <a:r>
              <a:rPr lang="en-US" altLang="zh-CN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 |S|</a:t>
            </a:r>
            <a:br>
              <a:rPr lang="en-US" altLang="zh-CN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</a:br>
            <a:r>
              <a:rPr lang="zh-CN" altLang="en-US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其中：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    </a:t>
            </a:r>
            <a:r>
              <a:rPr lang="en-US" altLang="zh-CN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|S| </a:t>
            </a:r>
            <a:r>
              <a:rPr lang="zh-CN" altLang="en-US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表示集合</a:t>
            </a:r>
            <a:r>
              <a:rPr lang="en-US" altLang="zh-CN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S</a:t>
            </a:r>
            <a:r>
              <a:rPr lang="zh-CN" altLang="en-US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的元素数，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    </a:t>
            </a:r>
            <a:r>
              <a:rPr lang="en-US" altLang="zh-CN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G</a:t>
            </a:r>
            <a:r>
              <a:rPr lang="zh-CN" altLang="en-US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－</a:t>
            </a:r>
            <a:r>
              <a:rPr lang="en-US" altLang="zh-CN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S</a:t>
            </a:r>
            <a:r>
              <a:rPr lang="zh-CN" altLang="en-US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表示在</a:t>
            </a:r>
            <a:r>
              <a:rPr lang="en-US" altLang="zh-CN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G</a:t>
            </a:r>
            <a:r>
              <a:rPr lang="zh-CN" altLang="en-US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中删除</a:t>
            </a:r>
            <a:r>
              <a:rPr lang="en-US" altLang="zh-CN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S</a:t>
            </a:r>
            <a:r>
              <a:rPr lang="zh-CN" altLang="en-US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中的点以及以</a:t>
            </a:r>
            <a:r>
              <a:rPr lang="en-US" altLang="zh-CN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S</a:t>
            </a:r>
            <a:r>
              <a:rPr lang="zh-CN" altLang="en-US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中的点为端点的所有边而剩下的图，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34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    </a:t>
            </a:r>
            <a:r>
              <a:rPr lang="en-US" altLang="zh-CN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W(G</a:t>
            </a:r>
            <a:r>
              <a:rPr lang="zh-CN" altLang="en-US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－</a:t>
            </a:r>
            <a:r>
              <a:rPr lang="en-US" altLang="zh-CN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S)</a:t>
            </a:r>
            <a:r>
              <a:rPr lang="zh-CN" altLang="en-US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表示图</a:t>
            </a:r>
            <a:r>
              <a:rPr lang="en-US" altLang="zh-CN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G</a:t>
            </a:r>
            <a:r>
              <a:rPr lang="zh-CN" altLang="en-US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－</a:t>
            </a:r>
            <a:r>
              <a:rPr lang="en-US" altLang="zh-CN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S</a:t>
            </a:r>
            <a:r>
              <a:rPr lang="zh-CN" altLang="en-US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的连通分支数。</a:t>
            </a:r>
            <a:r>
              <a:rPr lang="zh-CN" altLang="en-US" sz="33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AC0D55-20FA-40FB-B60B-5554A3F049D6}" type="slidenum">
              <a:rPr lang="zh-CN" altLang="en-US" smtClean="0"/>
              <a:pPr>
                <a:defRPr/>
              </a:pPr>
              <a:t>24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17488" y="533476"/>
            <a:ext cx="8763000" cy="5638734"/>
          </a:xfrm>
        </p:spPr>
        <p:txBody>
          <a:bodyPr/>
          <a:lstStyle/>
          <a:p>
            <a:pPr marL="0" indent="0" algn="ctr" eaLnBrk="1" hangingPunct="1">
              <a:buFont typeface="Wingdings" panose="05000000000000000000" pitchFamily="2" charset="2"/>
              <a:buNone/>
            </a:pPr>
            <a:r>
              <a:rPr lang="zh-CN" altLang="en-US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证明：</a:t>
            </a:r>
            <a:r>
              <a:rPr lang="zh-CN" altLang="en-US" dirty="0" smtClean="0">
                <a:latin typeface="Times New Roman" panose="02020603050405020304" pitchFamily="18" charset="0"/>
              </a:rPr>
              <a:t>设</a:t>
            </a:r>
            <a:r>
              <a:rPr lang="en-US" altLang="zh-CN" dirty="0" smtClean="0">
                <a:latin typeface="Times New Roman" panose="02020603050405020304" pitchFamily="18" charset="0"/>
              </a:rPr>
              <a:t>C</a:t>
            </a:r>
            <a:r>
              <a:rPr lang="zh-CN" altLang="en-US" dirty="0" smtClean="0">
                <a:latin typeface="Times New Roman" panose="02020603050405020304" pitchFamily="18" charset="0"/>
              </a:rPr>
              <a:t>是</a:t>
            </a:r>
            <a:r>
              <a:rPr lang="en-US" altLang="zh-CN" dirty="0" smtClean="0">
                <a:latin typeface="Times New Roman" panose="02020603050405020304" pitchFamily="18" charset="0"/>
              </a:rPr>
              <a:t>G</a:t>
            </a:r>
            <a:r>
              <a:rPr lang="zh-CN" altLang="en-US" dirty="0" smtClean="0">
                <a:latin typeface="Times New Roman" panose="02020603050405020304" pitchFamily="18" charset="0"/>
              </a:rPr>
              <a:t>中的</a:t>
            </a:r>
            <a:r>
              <a:rPr lang="en-US" altLang="zh-CN" dirty="0" smtClean="0">
                <a:latin typeface="Times New Roman" panose="02020603050405020304" pitchFamily="18" charset="0"/>
              </a:rPr>
              <a:t>Hamilton</a:t>
            </a:r>
            <a:r>
              <a:rPr lang="zh-CN" altLang="en-US" dirty="0" smtClean="0">
                <a:latin typeface="Times New Roman" panose="02020603050405020304" pitchFamily="18" charset="0"/>
              </a:rPr>
              <a:t>回路，显然，</a:t>
            </a:r>
            <a:r>
              <a:rPr lang="en-US" altLang="zh-CN" dirty="0" smtClean="0">
                <a:latin typeface="Times New Roman" panose="02020603050405020304" pitchFamily="18" charset="0"/>
              </a:rPr>
              <a:t>C</a:t>
            </a:r>
            <a:r>
              <a:rPr lang="zh-CN" altLang="en-US" dirty="0" smtClean="0">
                <a:latin typeface="宋体" panose="02010600030101010101" pitchFamily="2" charset="-122"/>
              </a:rPr>
              <a:t>是</a:t>
            </a:r>
            <a:r>
              <a:rPr lang="en-US" altLang="zh-CN" dirty="0" smtClean="0">
                <a:latin typeface="Times New Roman" panose="02020603050405020304" pitchFamily="18" charset="0"/>
              </a:rPr>
              <a:t>G</a:t>
            </a:r>
            <a:r>
              <a:rPr lang="zh-CN" altLang="en-US" dirty="0" smtClean="0">
                <a:latin typeface="宋体" panose="02010600030101010101" pitchFamily="2" charset="-122"/>
              </a:rPr>
              <a:t>的支撑子图，所以</a:t>
            </a:r>
            <a:r>
              <a:rPr lang="en-US" altLang="zh-CN" dirty="0" smtClean="0">
                <a:latin typeface="Times New Roman" panose="02020603050405020304" pitchFamily="18" charset="0"/>
              </a:rPr>
              <a:t>C</a:t>
            </a:r>
            <a:r>
              <a:rPr lang="zh-CN" altLang="en-US" dirty="0" smtClean="0">
                <a:latin typeface="Times New Roman" panose="02020603050405020304" pitchFamily="18" charset="0"/>
              </a:rPr>
              <a:t>－</a:t>
            </a:r>
            <a:r>
              <a:rPr lang="en-US" altLang="zh-CN" dirty="0" smtClean="0">
                <a:latin typeface="Times New Roman" panose="02020603050405020304" pitchFamily="18" charset="0"/>
              </a:rPr>
              <a:t>S</a:t>
            </a:r>
            <a:r>
              <a:rPr lang="zh-CN" altLang="en-US" dirty="0" smtClean="0">
                <a:latin typeface="宋体" panose="02010600030101010101" pitchFamily="2" charset="-122"/>
              </a:rPr>
              <a:t>是</a:t>
            </a:r>
            <a:r>
              <a:rPr lang="en-US" altLang="zh-CN" dirty="0" smtClean="0">
                <a:latin typeface="Times New Roman" panose="02020603050405020304" pitchFamily="18" charset="0"/>
              </a:rPr>
              <a:t>G</a:t>
            </a:r>
            <a:r>
              <a:rPr lang="zh-CN" altLang="en-US" dirty="0" smtClean="0">
                <a:latin typeface="Times New Roman" panose="02020603050405020304" pitchFamily="18" charset="0"/>
              </a:rPr>
              <a:t>－</a:t>
            </a:r>
            <a:r>
              <a:rPr lang="en-US" altLang="zh-CN" dirty="0" smtClean="0">
                <a:latin typeface="Times New Roman" panose="02020603050405020304" pitchFamily="18" charset="0"/>
              </a:rPr>
              <a:t>S</a:t>
            </a:r>
            <a:r>
              <a:rPr lang="zh-CN" altLang="en-US" dirty="0" smtClean="0">
                <a:latin typeface="宋体" panose="02010600030101010101" pitchFamily="2" charset="-122"/>
              </a:rPr>
              <a:t>的支撑子图，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L(C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－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S)</a:t>
            </a:r>
            <a:r>
              <a:rPr lang="en-US" altLang="zh-CN" b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L(G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－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S)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 eaLnBrk="1" hangingPunct="1"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因此</a:t>
            </a:r>
            <a:r>
              <a:rPr lang="zh-CN" altLang="en-US" dirty="0" smtClean="0">
                <a:latin typeface="宋体" panose="02010600030101010101" pitchFamily="2" charset="-122"/>
              </a:rPr>
              <a:t>， </a:t>
            </a:r>
            <a:r>
              <a:rPr lang="en-US" altLang="zh-CN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W(G</a:t>
            </a:r>
            <a:r>
              <a:rPr lang="zh-CN" altLang="en-US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－</a:t>
            </a:r>
            <a:r>
              <a:rPr lang="en-US" altLang="zh-CN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S) </a:t>
            </a:r>
            <a:r>
              <a:rPr lang="en-US" altLang="zh-CN" dirty="0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 W(C</a:t>
            </a:r>
            <a:r>
              <a:rPr lang="zh-CN" altLang="en-US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－</a:t>
            </a:r>
            <a:r>
              <a:rPr lang="en-US" altLang="zh-CN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S)</a:t>
            </a:r>
            <a:r>
              <a:rPr lang="zh-CN" altLang="en-US" dirty="0" smtClean="0">
                <a:latin typeface="宋体" panose="02010600030101010101" pitchFamily="2" charset="-122"/>
              </a:rPr>
              <a:t>。</a:t>
            </a:r>
            <a:endParaRPr lang="zh-CN" altLang="en-US" dirty="0" smtClean="0">
              <a:latin typeface="Times New Roman" panose="02020603050405020304" pitchFamily="18" charset="0"/>
            </a:endParaRP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宋体" panose="02010600030101010101" pitchFamily="2" charset="-122"/>
              </a:rPr>
              <a:t>又因</a:t>
            </a:r>
            <a:r>
              <a:rPr lang="en-US" altLang="zh-CN" dirty="0" smtClean="0">
                <a:latin typeface="Times New Roman" panose="02020603050405020304" pitchFamily="18" charset="0"/>
              </a:rPr>
              <a:t>C</a:t>
            </a:r>
            <a:r>
              <a:rPr lang="zh-CN" altLang="en-US" dirty="0" smtClean="0">
                <a:latin typeface="Times New Roman" panose="02020603050405020304" pitchFamily="18" charset="0"/>
              </a:rPr>
              <a:t>是</a:t>
            </a:r>
            <a:r>
              <a:rPr lang="en-US" altLang="zh-CN" dirty="0" smtClean="0">
                <a:latin typeface="Times New Roman" panose="02020603050405020304" pitchFamily="18" charset="0"/>
              </a:rPr>
              <a:t>Hamilton</a:t>
            </a:r>
            <a:r>
              <a:rPr lang="zh-CN" altLang="en-US" dirty="0" smtClean="0">
                <a:latin typeface="Times New Roman" panose="02020603050405020304" pitchFamily="18" charset="0"/>
              </a:rPr>
              <a:t>回路，</a:t>
            </a:r>
            <a:r>
              <a:rPr lang="zh-CN" altLang="en-US" dirty="0" smtClean="0">
                <a:latin typeface="宋体" panose="02010600030101010101" pitchFamily="2" charset="-122"/>
              </a:rPr>
              <a:t>依次删去一点及与此点相邻的两条边每次最多只增加一个分支，所以</a:t>
            </a:r>
            <a:r>
              <a:rPr lang="zh-CN" altLang="en-US" dirty="0" smtClean="0">
                <a:latin typeface="Times New Roman" panose="02020603050405020304" pitchFamily="18" charset="0"/>
              </a:rPr>
              <a:t> 			</a:t>
            </a:r>
          </a:p>
          <a:p>
            <a:pPr marL="0" indent="0" algn="ctr"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W(C</a:t>
            </a:r>
            <a:r>
              <a:rPr lang="zh-CN" altLang="en-US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－</a:t>
            </a:r>
            <a:r>
              <a:rPr lang="en-US" altLang="zh-CN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S) </a:t>
            </a:r>
            <a:r>
              <a:rPr lang="en-US" altLang="zh-CN" dirty="0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 |S|</a:t>
            </a:r>
            <a:r>
              <a:rPr lang="zh-CN" altLang="en-US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。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宋体" panose="02010600030101010101" pitchFamily="2" charset="-122"/>
              </a:rPr>
              <a:t>故</a:t>
            </a:r>
            <a:r>
              <a:rPr lang="en-US" altLang="zh-CN" dirty="0" smtClean="0">
                <a:latin typeface="Times New Roman" panose="02020603050405020304" pitchFamily="18" charset="0"/>
              </a:rPr>
              <a:t>W(G</a:t>
            </a:r>
            <a:r>
              <a:rPr lang="zh-CN" altLang="en-US" dirty="0" smtClean="0">
                <a:latin typeface="Times New Roman" panose="02020603050405020304" pitchFamily="18" charset="0"/>
              </a:rPr>
              <a:t>－</a:t>
            </a:r>
            <a:r>
              <a:rPr lang="en-US" altLang="zh-CN" dirty="0" smtClean="0">
                <a:latin typeface="Times New Roman" panose="02020603050405020304" pitchFamily="18" charset="0"/>
              </a:rPr>
              <a:t>S) 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dirty="0" smtClean="0">
                <a:latin typeface="Times New Roman" panose="02020603050405020304" pitchFamily="18" charset="0"/>
              </a:rPr>
              <a:t> |S|</a:t>
            </a:r>
            <a:r>
              <a:rPr lang="zh-CN" altLang="en-US" dirty="0" smtClean="0">
                <a:latin typeface="宋体" panose="02010600030101010101" pitchFamily="2" charset="-122"/>
              </a:rPr>
              <a:t>。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7C90B6-115E-4CB1-A677-F2F447AE5B8B}" type="slidenum">
              <a:rPr lang="zh-CN" altLang="en-US" smtClean="0"/>
              <a:pPr>
                <a:defRPr/>
              </a:pPr>
              <a:t>25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120" y="-6677"/>
            <a:ext cx="8839200" cy="1938992"/>
          </a:xfrm>
        </p:spPr>
        <p:txBody>
          <a:bodyPr/>
          <a:lstStyle/>
          <a:p>
            <a:pPr algn="l" eaLnBrk="1" hangingPunct="1"/>
            <a:r>
              <a:rPr lang="en-US" altLang="zh-CN" sz="3000" dirty="0" smtClean="0">
                <a:effectLst/>
                <a:latin typeface="+mj-ea"/>
              </a:rPr>
              <a:t>Note:</a:t>
            </a:r>
            <a:r>
              <a:rPr lang="en-US" altLang="zh-CN" sz="28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/>
            </a:r>
            <a:br>
              <a:rPr lang="en-US" altLang="zh-CN" sz="28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30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en-US" sz="30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主要用其逆否命题来判断非</a:t>
            </a:r>
            <a:r>
              <a:rPr lang="en-US" altLang="zh-CN" sz="30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30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amilton</a:t>
            </a:r>
            <a:r>
              <a:rPr lang="zh-CN" altLang="en-US" sz="30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图。</a:t>
            </a:r>
            <a:r>
              <a:rPr lang="zh-CN" altLang="en-US" sz="30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即，若在图</a:t>
            </a:r>
            <a:r>
              <a:rPr lang="en-US" altLang="zh-CN" sz="30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30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中删去</a:t>
            </a:r>
            <a:r>
              <a:rPr lang="en-US" altLang="zh-CN" sz="30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30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个点及与之相连的边，所得图的分支数大于</a:t>
            </a:r>
            <a:r>
              <a:rPr lang="en-US" altLang="zh-CN" sz="30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30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，则</a:t>
            </a:r>
            <a:r>
              <a:rPr lang="en-US" altLang="zh-CN" sz="30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30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不是</a:t>
            </a:r>
            <a:r>
              <a:rPr lang="en-US" altLang="zh-CN" sz="30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30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amilton</a:t>
            </a:r>
            <a:r>
              <a:rPr lang="zh-CN" altLang="en-US" sz="30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图。</a:t>
            </a:r>
            <a:r>
              <a:rPr lang="zh-CN" altLang="en-US" sz="30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9738" y="2490642"/>
            <a:ext cx="3429000" cy="3733738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sz="3000" dirty="0" smtClean="0">
                <a:latin typeface="宋体" panose="02010600030101010101" pitchFamily="2" charset="-122"/>
              </a:rPr>
              <a:t>将图中点</a:t>
            </a:r>
            <a:r>
              <a:rPr lang="en-US" altLang="zh-CN" sz="3000" dirty="0" smtClean="0">
                <a:latin typeface="Times New Roman" panose="02020603050405020304" pitchFamily="18" charset="0"/>
              </a:rPr>
              <a:t>A</a:t>
            </a:r>
            <a:r>
              <a:rPr lang="en-US" altLang="zh-CN" sz="3000" dirty="0" smtClean="0">
                <a:latin typeface="宋体" panose="02010600030101010101" pitchFamily="2" charset="-122"/>
              </a:rPr>
              <a:t>,</a:t>
            </a:r>
            <a:r>
              <a:rPr lang="en-US" altLang="zh-CN" sz="3000" dirty="0" smtClean="0">
                <a:latin typeface="Times New Roman" panose="02020603050405020304" pitchFamily="18" charset="0"/>
              </a:rPr>
              <a:t>B</a:t>
            </a:r>
            <a:r>
              <a:rPr lang="en-US" altLang="zh-CN" sz="3000" dirty="0" smtClean="0">
                <a:latin typeface="宋体" panose="02010600030101010101" pitchFamily="2" charset="-122"/>
              </a:rPr>
              <a:t>,</a:t>
            </a:r>
            <a:r>
              <a:rPr lang="en-US" altLang="zh-CN" sz="3000" dirty="0" smtClean="0">
                <a:latin typeface="Times New Roman" panose="02020603050405020304" pitchFamily="18" charset="0"/>
              </a:rPr>
              <a:t>C</a:t>
            </a:r>
            <a:r>
              <a:rPr lang="zh-CN" altLang="en-US" sz="3000" dirty="0" smtClean="0">
                <a:latin typeface="宋体" panose="02010600030101010101" pitchFamily="2" charset="-122"/>
              </a:rPr>
              <a:t>的集合记为</a:t>
            </a:r>
            <a:r>
              <a:rPr lang="en-US" altLang="zh-CN" sz="3000" dirty="0" smtClean="0">
                <a:latin typeface="Times New Roman" panose="02020603050405020304" pitchFamily="18" charset="0"/>
              </a:rPr>
              <a:t>S</a:t>
            </a:r>
            <a:r>
              <a:rPr lang="zh-CN" altLang="en-US" sz="3000" dirty="0" smtClean="0">
                <a:latin typeface="宋体" panose="02010600030101010101" pitchFamily="2" charset="-122"/>
              </a:rPr>
              <a:t>，于是，删去</a:t>
            </a:r>
            <a:r>
              <a:rPr lang="en-US" altLang="zh-CN" sz="3000" dirty="0" smtClean="0">
                <a:latin typeface="Times New Roman" panose="02020603050405020304" pitchFamily="18" charset="0"/>
              </a:rPr>
              <a:t>S</a:t>
            </a:r>
            <a:r>
              <a:rPr lang="zh-CN" altLang="en-US" sz="3000" dirty="0" smtClean="0">
                <a:latin typeface="宋体" panose="02010600030101010101" pitchFamily="2" charset="-122"/>
              </a:rPr>
              <a:t>，剩下的图的分支数是</a:t>
            </a:r>
            <a:r>
              <a:rPr lang="en-US" altLang="zh-CN" sz="3000" dirty="0" smtClean="0">
                <a:latin typeface="Times New Roman" panose="02020603050405020304" pitchFamily="18" charset="0"/>
              </a:rPr>
              <a:t>4</a:t>
            </a:r>
            <a:r>
              <a:rPr lang="en-US" altLang="zh-CN" sz="3000" dirty="0" smtClean="0">
                <a:latin typeface="宋体" panose="02010600030101010101" pitchFamily="2" charset="-122"/>
              </a:rPr>
              <a:t>,</a:t>
            </a:r>
            <a:r>
              <a:rPr lang="zh-CN" altLang="en-US" sz="3000" dirty="0" smtClean="0">
                <a:latin typeface="宋体" panose="02010600030101010101" pitchFamily="2" charset="-122"/>
              </a:rPr>
              <a:t>而</a:t>
            </a:r>
            <a:r>
              <a:rPr lang="en-US" altLang="zh-CN" sz="3000" dirty="0" smtClean="0">
                <a:latin typeface="Times New Roman" panose="02020603050405020304" pitchFamily="18" charset="0"/>
              </a:rPr>
              <a:t>|S|=3</a:t>
            </a:r>
            <a:r>
              <a:rPr lang="zh-CN" altLang="en-US" sz="3000" dirty="0" smtClean="0">
                <a:latin typeface="宋体" panose="02010600030101010101" pitchFamily="2" charset="-122"/>
              </a:rPr>
              <a:t>。由定理</a:t>
            </a:r>
            <a:r>
              <a:rPr lang="en-US" altLang="zh-CN" sz="3000" dirty="0" smtClean="0">
                <a:latin typeface="Times New Roman" panose="02020603050405020304" pitchFamily="18" charset="0"/>
              </a:rPr>
              <a:t>4.4.1</a:t>
            </a:r>
            <a:r>
              <a:rPr lang="zh-CN" altLang="en-US" sz="3000" dirty="0" smtClean="0">
                <a:latin typeface="宋体" panose="02010600030101010101" pitchFamily="2" charset="-122"/>
              </a:rPr>
              <a:t>知，该图不是</a:t>
            </a:r>
            <a:r>
              <a:rPr lang="en-US" altLang="zh-CN" sz="3000" dirty="0" smtClean="0">
                <a:latin typeface="Times New Roman" panose="02020603050405020304" pitchFamily="18" charset="0"/>
              </a:rPr>
              <a:t>Hamilton</a:t>
            </a:r>
            <a:r>
              <a:rPr lang="zh-CN" altLang="en-US" sz="3000" dirty="0" smtClean="0">
                <a:latin typeface="宋体" panose="02010600030101010101" pitchFamily="2" charset="-122"/>
              </a:rPr>
              <a:t>图。</a:t>
            </a:r>
            <a:r>
              <a:rPr lang="zh-CN" altLang="en-US" sz="3000" dirty="0" smtClean="0">
                <a:latin typeface="Times New Roman" panose="02020603050405020304" pitchFamily="18" charset="0"/>
              </a:rPr>
              <a:t> </a:t>
            </a:r>
          </a:p>
        </p:txBody>
      </p:sp>
      <p:grpSp>
        <p:nvGrpSpPr>
          <p:cNvPr id="116740" name="Group 4"/>
          <p:cNvGrpSpPr>
            <a:grpSpLocks/>
          </p:cNvGrpSpPr>
          <p:nvPr/>
        </p:nvGrpSpPr>
        <p:grpSpPr bwMode="auto">
          <a:xfrm>
            <a:off x="4219575" y="1981200"/>
            <a:ext cx="4391025" cy="3429000"/>
            <a:chOff x="0" y="0"/>
            <a:chExt cx="2766" cy="2160"/>
          </a:xfrm>
        </p:grpSpPr>
        <p:sp>
          <p:nvSpPr>
            <p:cNvPr id="116785" name="Line 5"/>
            <p:cNvSpPr>
              <a:spLocks noChangeShapeType="1"/>
            </p:cNvSpPr>
            <p:nvPr/>
          </p:nvSpPr>
          <p:spPr bwMode="auto">
            <a:xfrm>
              <a:off x="1056" y="1488"/>
              <a:ext cx="576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6786" name="Line 6"/>
            <p:cNvSpPr>
              <a:spLocks noChangeShapeType="1"/>
            </p:cNvSpPr>
            <p:nvPr/>
          </p:nvSpPr>
          <p:spPr bwMode="auto">
            <a:xfrm>
              <a:off x="1317" y="130"/>
              <a:ext cx="0" cy="39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87" name="Line 7"/>
            <p:cNvSpPr>
              <a:spLocks noChangeShapeType="1"/>
            </p:cNvSpPr>
            <p:nvPr/>
          </p:nvSpPr>
          <p:spPr bwMode="auto">
            <a:xfrm>
              <a:off x="1317" y="553"/>
              <a:ext cx="0" cy="356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88" name="Line 8"/>
            <p:cNvSpPr>
              <a:spLocks noChangeShapeType="1"/>
            </p:cNvSpPr>
            <p:nvPr/>
          </p:nvSpPr>
          <p:spPr bwMode="auto">
            <a:xfrm>
              <a:off x="644" y="1739"/>
              <a:ext cx="152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89" name="Line 9"/>
            <p:cNvSpPr>
              <a:spLocks noChangeShapeType="1"/>
            </p:cNvSpPr>
            <p:nvPr/>
          </p:nvSpPr>
          <p:spPr bwMode="auto">
            <a:xfrm flipH="1">
              <a:off x="1028" y="977"/>
              <a:ext cx="270" cy="474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90" name="Line 10"/>
            <p:cNvSpPr>
              <a:spLocks noChangeShapeType="1"/>
            </p:cNvSpPr>
            <p:nvPr/>
          </p:nvSpPr>
          <p:spPr bwMode="auto">
            <a:xfrm>
              <a:off x="1355" y="977"/>
              <a:ext cx="346" cy="50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91" name="Line 11"/>
            <p:cNvSpPr>
              <a:spLocks noChangeShapeType="1"/>
            </p:cNvSpPr>
            <p:nvPr/>
          </p:nvSpPr>
          <p:spPr bwMode="auto">
            <a:xfrm flipH="1">
              <a:off x="990" y="553"/>
              <a:ext cx="288" cy="915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92" name="Line 12"/>
            <p:cNvSpPr>
              <a:spLocks noChangeShapeType="1"/>
            </p:cNvSpPr>
            <p:nvPr/>
          </p:nvSpPr>
          <p:spPr bwMode="auto">
            <a:xfrm flipH="1">
              <a:off x="585" y="113"/>
              <a:ext cx="693" cy="1626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93" name="Line 13"/>
            <p:cNvSpPr>
              <a:spLocks noChangeShapeType="1"/>
            </p:cNvSpPr>
            <p:nvPr/>
          </p:nvSpPr>
          <p:spPr bwMode="auto">
            <a:xfrm>
              <a:off x="1336" y="96"/>
              <a:ext cx="790" cy="1609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94" name="Line 14"/>
            <p:cNvSpPr>
              <a:spLocks noChangeShapeType="1"/>
            </p:cNvSpPr>
            <p:nvPr/>
          </p:nvSpPr>
          <p:spPr bwMode="auto">
            <a:xfrm>
              <a:off x="1355" y="553"/>
              <a:ext cx="346" cy="915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95" name="Line 15"/>
            <p:cNvSpPr>
              <a:spLocks noChangeShapeType="1"/>
            </p:cNvSpPr>
            <p:nvPr/>
          </p:nvSpPr>
          <p:spPr bwMode="auto">
            <a:xfrm>
              <a:off x="1375" y="536"/>
              <a:ext cx="769" cy="122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96" name="Line 16"/>
            <p:cNvSpPr>
              <a:spLocks noChangeShapeType="1"/>
            </p:cNvSpPr>
            <p:nvPr/>
          </p:nvSpPr>
          <p:spPr bwMode="auto">
            <a:xfrm flipH="1">
              <a:off x="605" y="553"/>
              <a:ext cx="673" cy="1135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97" name="Line 17"/>
            <p:cNvSpPr>
              <a:spLocks noChangeShapeType="1"/>
            </p:cNvSpPr>
            <p:nvPr/>
          </p:nvSpPr>
          <p:spPr bwMode="auto">
            <a:xfrm>
              <a:off x="1395" y="536"/>
              <a:ext cx="1249" cy="150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98" name="Line 18"/>
            <p:cNvSpPr>
              <a:spLocks noChangeShapeType="1"/>
            </p:cNvSpPr>
            <p:nvPr/>
          </p:nvSpPr>
          <p:spPr bwMode="auto">
            <a:xfrm flipH="1">
              <a:off x="86" y="536"/>
              <a:ext cx="1174" cy="150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99" name="Line 19"/>
            <p:cNvSpPr>
              <a:spLocks noChangeShapeType="1"/>
            </p:cNvSpPr>
            <p:nvPr/>
          </p:nvSpPr>
          <p:spPr bwMode="auto">
            <a:xfrm>
              <a:off x="2138" y="1776"/>
              <a:ext cx="526" cy="319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800" name="Line 20"/>
            <p:cNvSpPr>
              <a:spLocks noChangeShapeType="1"/>
            </p:cNvSpPr>
            <p:nvPr/>
          </p:nvSpPr>
          <p:spPr bwMode="auto">
            <a:xfrm>
              <a:off x="585" y="1756"/>
              <a:ext cx="2079" cy="356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801" name="Line 21"/>
            <p:cNvSpPr>
              <a:spLocks noChangeShapeType="1"/>
            </p:cNvSpPr>
            <p:nvPr/>
          </p:nvSpPr>
          <p:spPr bwMode="auto">
            <a:xfrm>
              <a:off x="1721" y="1519"/>
              <a:ext cx="385" cy="203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802" name="Line 22"/>
            <p:cNvSpPr>
              <a:spLocks noChangeShapeType="1"/>
            </p:cNvSpPr>
            <p:nvPr/>
          </p:nvSpPr>
          <p:spPr bwMode="auto">
            <a:xfrm flipH="1">
              <a:off x="624" y="1485"/>
              <a:ext cx="346" cy="237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803" name="Line 23"/>
            <p:cNvSpPr>
              <a:spLocks noChangeShapeType="1"/>
            </p:cNvSpPr>
            <p:nvPr/>
          </p:nvSpPr>
          <p:spPr bwMode="auto">
            <a:xfrm flipH="1">
              <a:off x="105" y="1776"/>
              <a:ext cx="454" cy="26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804" name="Line 24"/>
            <p:cNvSpPr>
              <a:spLocks noChangeShapeType="1"/>
            </p:cNvSpPr>
            <p:nvPr/>
          </p:nvSpPr>
          <p:spPr bwMode="auto">
            <a:xfrm>
              <a:off x="1028" y="1519"/>
              <a:ext cx="1098" cy="22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805" name="Line 25"/>
            <p:cNvSpPr>
              <a:spLocks noChangeShapeType="1"/>
            </p:cNvSpPr>
            <p:nvPr/>
          </p:nvSpPr>
          <p:spPr bwMode="auto">
            <a:xfrm flipV="1">
              <a:off x="144" y="1756"/>
              <a:ext cx="1982" cy="305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806" name="Line 26"/>
            <p:cNvSpPr>
              <a:spLocks noChangeShapeType="1"/>
            </p:cNvSpPr>
            <p:nvPr/>
          </p:nvSpPr>
          <p:spPr bwMode="auto">
            <a:xfrm>
              <a:off x="1375" y="977"/>
              <a:ext cx="751" cy="745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807" name="Line 27"/>
            <p:cNvSpPr>
              <a:spLocks noChangeShapeType="1"/>
            </p:cNvSpPr>
            <p:nvPr/>
          </p:nvSpPr>
          <p:spPr bwMode="auto">
            <a:xfrm flipV="1">
              <a:off x="644" y="1502"/>
              <a:ext cx="1039" cy="237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808" name="Line 28"/>
            <p:cNvSpPr>
              <a:spLocks noChangeShapeType="1"/>
            </p:cNvSpPr>
            <p:nvPr/>
          </p:nvSpPr>
          <p:spPr bwMode="auto">
            <a:xfrm flipV="1">
              <a:off x="624" y="943"/>
              <a:ext cx="693" cy="745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809" name="Oval 29"/>
            <p:cNvSpPr>
              <a:spLocks noChangeArrowheads="1"/>
            </p:cNvSpPr>
            <p:nvPr/>
          </p:nvSpPr>
          <p:spPr bwMode="auto">
            <a:xfrm>
              <a:off x="0" y="2007"/>
              <a:ext cx="158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16810" name="Oval 30"/>
            <p:cNvSpPr>
              <a:spLocks noChangeArrowheads="1"/>
            </p:cNvSpPr>
            <p:nvPr/>
          </p:nvSpPr>
          <p:spPr bwMode="auto">
            <a:xfrm>
              <a:off x="530" y="1662"/>
              <a:ext cx="157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16811" name="Oval 31"/>
            <p:cNvSpPr>
              <a:spLocks noChangeArrowheads="1"/>
            </p:cNvSpPr>
            <p:nvPr/>
          </p:nvSpPr>
          <p:spPr bwMode="auto">
            <a:xfrm>
              <a:off x="937" y="1392"/>
              <a:ext cx="158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16812" name="Oval 32"/>
            <p:cNvSpPr>
              <a:spLocks noChangeArrowheads="1"/>
            </p:cNvSpPr>
            <p:nvPr/>
          </p:nvSpPr>
          <p:spPr bwMode="auto">
            <a:xfrm>
              <a:off x="1230" y="0"/>
              <a:ext cx="158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16813" name="Oval 33"/>
            <p:cNvSpPr>
              <a:spLocks noChangeArrowheads="1"/>
            </p:cNvSpPr>
            <p:nvPr/>
          </p:nvSpPr>
          <p:spPr bwMode="auto">
            <a:xfrm>
              <a:off x="1243" y="435"/>
              <a:ext cx="158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16814" name="Oval 34"/>
            <p:cNvSpPr>
              <a:spLocks noChangeArrowheads="1"/>
            </p:cNvSpPr>
            <p:nvPr/>
          </p:nvSpPr>
          <p:spPr bwMode="auto">
            <a:xfrm>
              <a:off x="1243" y="873"/>
              <a:ext cx="158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16815" name="Oval 35"/>
            <p:cNvSpPr>
              <a:spLocks noChangeArrowheads="1"/>
            </p:cNvSpPr>
            <p:nvPr/>
          </p:nvSpPr>
          <p:spPr bwMode="auto">
            <a:xfrm>
              <a:off x="1612" y="1410"/>
              <a:ext cx="157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16816" name="Oval 36"/>
            <p:cNvSpPr>
              <a:spLocks noChangeArrowheads="1"/>
            </p:cNvSpPr>
            <p:nvPr/>
          </p:nvSpPr>
          <p:spPr bwMode="auto">
            <a:xfrm>
              <a:off x="2072" y="1680"/>
              <a:ext cx="158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16817" name="Oval 37"/>
            <p:cNvSpPr>
              <a:spLocks noChangeArrowheads="1"/>
            </p:cNvSpPr>
            <p:nvPr/>
          </p:nvSpPr>
          <p:spPr bwMode="auto">
            <a:xfrm>
              <a:off x="2608" y="2016"/>
              <a:ext cx="158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16818" name="Text Box 38"/>
            <p:cNvSpPr txBox="1">
              <a:spLocks noChangeArrowheads="1"/>
            </p:cNvSpPr>
            <p:nvPr/>
          </p:nvSpPr>
          <p:spPr bwMode="auto">
            <a:xfrm>
              <a:off x="431" y="1728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chemeClr val="tx2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16819" name="Text Box 39"/>
            <p:cNvSpPr txBox="1">
              <a:spLocks noChangeArrowheads="1"/>
            </p:cNvSpPr>
            <p:nvPr/>
          </p:nvSpPr>
          <p:spPr bwMode="auto">
            <a:xfrm>
              <a:off x="1980" y="1758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chemeClr val="tx2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16820" name="Text Box 40"/>
            <p:cNvSpPr txBox="1">
              <a:spLocks noChangeArrowheads="1"/>
            </p:cNvSpPr>
            <p:nvPr/>
          </p:nvSpPr>
          <p:spPr bwMode="auto">
            <a:xfrm>
              <a:off x="1543" y="336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chemeClr val="tx2"/>
                  </a:solidFill>
                  <a:latin typeface="Times New Roman" panose="02020603050405020304" pitchFamily="18" charset="0"/>
                </a:rPr>
                <a:t>C</a:t>
              </a:r>
            </a:p>
          </p:txBody>
        </p:sp>
      </p:grpSp>
      <p:grpSp>
        <p:nvGrpSpPr>
          <p:cNvPr id="25641" name="Group 41"/>
          <p:cNvGrpSpPr>
            <a:grpSpLocks/>
          </p:cNvGrpSpPr>
          <p:nvPr/>
        </p:nvGrpSpPr>
        <p:grpSpPr bwMode="auto">
          <a:xfrm>
            <a:off x="4386263" y="2160588"/>
            <a:ext cx="4062412" cy="3173412"/>
            <a:chOff x="0" y="0"/>
            <a:chExt cx="2559" cy="1999"/>
          </a:xfrm>
        </p:grpSpPr>
        <p:grpSp>
          <p:nvGrpSpPr>
            <p:cNvPr id="116774" name="Group 42"/>
            <p:cNvGrpSpPr>
              <a:grpSpLocks/>
            </p:cNvGrpSpPr>
            <p:nvPr/>
          </p:nvGrpSpPr>
          <p:grpSpPr bwMode="auto">
            <a:xfrm>
              <a:off x="0" y="0"/>
              <a:ext cx="2559" cy="1999"/>
              <a:chOff x="0" y="0"/>
              <a:chExt cx="2559" cy="1999"/>
            </a:xfrm>
          </p:grpSpPr>
          <p:sp>
            <p:nvSpPr>
              <p:cNvPr id="116776" name="Line 43"/>
              <p:cNvSpPr>
                <a:spLocks noChangeShapeType="1"/>
              </p:cNvSpPr>
              <p:nvPr/>
            </p:nvSpPr>
            <p:spPr bwMode="auto">
              <a:xfrm>
                <a:off x="539" y="1626"/>
                <a:ext cx="1520" cy="0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6777" name="Line 44"/>
              <p:cNvSpPr>
                <a:spLocks noChangeShapeType="1"/>
              </p:cNvSpPr>
              <p:nvPr/>
            </p:nvSpPr>
            <p:spPr bwMode="auto">
              <a:xfrm flipH="1">
                <a:off x="480" y="0"/>
                <a:ext cx="693" cy="1626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6778" name="Line 45"/>
              <p:cNvSpPr>
                <a:spLocks noChangeShapeType="1"/>
              </p:cNvSpPr>
              <p:nvPr/>
            </p:nvSpPr>
            <p:spPr bwMode="auto">
              <a:xfrm flipH="1">
                <a:off x="500" y="440"/>
                <a:ext cx="673" cy="1135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6779" name="Line 46"/>
              <p:cNvSpPr>
                <a:spLocks noChangeShapeType="1"/>
              </p:cNvSpPr>
              <p:nvPr/>
            </p:nvSpPr>
            <p:spPr bwMode="auto">
              <a:xfrm>
                <a:off x="480" y="1643"/>
                <a:ext cx="2079" cy="356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6780" name="Line 47"/>
              <p:cNvSpPr>
                <a:spLocks noChangeShapeType="1"/>
              </p:cNvSpPr>
              <p:nvPr/>
            </p:nvSpPr>
            <p:spPr bwMode="auto">
              <a:xfrm flipH="1">
                <a:off x="519" y="1372"/>
                <a:ext cx="346" cy="237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6781" name="Line 48"/>
              <p:cNvSpPr>
                <a:spLocks noChangeShapeType="1"/>
              </p:cNvSpPr>
              <p:nvPr/>
            </p:nvSpPr>
            <p:spPr bwMode="auto">
              <a:xfrm flipH="1">
                <a:off x="0" y="1663"/>
                <a:ext cx="454" cy="268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6782" name="Line 49"/>
              <p:cNvSpPr>
                <a:spLocks noChangeShapeType="1"/>
              </p:cNvSpPr>
              <p:nvPr/>
            </p:nvSpPr>
            <p:spPr bwMode="auto">
              <a:xfrm flipV="1">
                <a:off x="539" y="1389"/>
                <a:ext cx="1039" cy="237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6783" name="Line 50"/>
              <p:cNvSpPr>
                <a:spLocks noChangeShapeType="1"/>
              </p:cNvSpPr>
              <p:nvPr/>
            </p:nvSpPr>
            <p:spPr bwMode="auto">
              <a:xfrm flipV="1">
                <a:off x="519" y="830"/>
                <a:ext cx="693" cy="745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6784" name="Oval 51"/>
              <p:cNvSpPr>
                <a:spLocks noChangeArrowheads="1"/>
              </p:cNvSpPr>
              <p:nvPr/>
            </p:nvSpPr>
            <p:spPr bwMode="auto">
              <a:xfrm>
                <a:off x="425" y="1549"/>
                <a:ext cx="157" cy="14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16775" name="Text Box 52"/>
            <p:cNvSpPr txBox="1">
              <a:spLocks noChangeArrowheads="1"/>
            </p:cNvSpPr>
            <p:nvPr/>
          </p:nvSpPr>
          <p:spPr bwMode="auto">
            <a:xfrm>
              <a:off x="327" y="1615"/>
              <a:ext cx="255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</p:grpSp>
      <p:grpSp>
        <p:nvGrpSpPr>
          <p:cNvPr id="25653" name="Group 53"/>
          <p:cNvGrpSpPr>
            <a:grpSpLocks/>
          </p:cNvGrpSpPr>
          <p:nvPr/>
        </p:nvGrpSpPr>
        <p:grpSpPr bwMode="auto">
          <a:xfrm>
            <a:off x="4448175" y="2133600"/>
            <a:ext cx="4000500" cy="3173413"/>
            <a:chOff x="0" y="0"/>
            <a:chExt cx="2520" cy="1999"/>
          </a:xfrm>
        </p:grpSpPr>
        <p:sp>
          <p:nvSpPr>
            <p:cNvPr id="116765" name="Line 54"/>
            <p:cNvSpPr>
              <a:spLocks noChangeShapeType="1"/>
            </p:cNvSpPr>
            <p:nvPr/>
          </p:nvSpPr>
          <p:spPr bwMode="auto">
            <a:xfrm>
              <a:off x="1192" y="0"/>
              <a:ext cx="790" cy="1609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66" name="Line 55"/>
            <p:cNvSpPr>
              <a:spLocks noChangeShapeType="1"/>
            </p:cNvSpPr>
            <p:nvPr/>
          </p:nvSpPr>
          <p:spPr bwMode="auto">
            <a:xfrm>
              <a:off x="1231" y="440"/>
              <a:ext cx="769" cy="122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67" name="Line 56"/>
            <p:cNvSpPr>
              <a:spLocks noChangeShapeType="1"/>
            </p:cNvSpPr>
            <p:nvPr/>
          </p:nvSpPr>
          <p:spPr bwMode="auto">
            <a:xfrm>
              <a:off x="1994" y="1680"/>
              <a:ext cx="526" cy="319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68" name="Line 57"/>
            <p:cNvSpPr>
              <a:spLocks noChangeShapeType="1"/>
            </p:cNvSpPr>
            <p:nvPr/>
          </p:nvSpPr>
          <p:spPr bwMode="auto">
            <a:xfrm>
              <a:off x="1577" y="1423"/>
              <a:ext cx="385" cy="203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69" name="Line 58"/>
            <p:cNvSpPr>
              <a:spLocks noChangeShapeType="1"/>
            </p:cNvSpPr>
            <p:nvPr/>
          </p:nvSpPr>
          <p:spPr bwMode="auto">
            <a:xfrm>
              <a:off x="884" y="1423"/>
              <a:ext cx="1098" cy="22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70" name="Line 59"/>
            <p:cNvSpPr>
              <a:spLocks noChangeShapeType="1"/>
            </p:cNvSpPr>
            <p:nvPr/>
          </p:nvSpPr>
          <p:spPr bwMode="auto">
            <a:xfrm flipV="1">
              <a:off x="0" y="1660"/>
              <a:ext cx="1982" cy="305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71" name="Line 60"/>
            <p:cNvSpPr>
              <a:spLocks noChangeShapeType="1"/>
            </p:cNvSpPr>
            <p:nvPr/>
          </p:nvSpPr>
          <p:spPr bwMode="auto">
            <a:xfrm>
              <a:off x="1231" y="881"/>
              <a:ext cx="751" cy="745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72" name="Oval 61"/>
            <p:cNvSpPr>
              <a:spLocks noChangeArrowheads="1"/>
            </p:cNvSpPr>
            <p:nvPr/>
          </p:nvSpPr>
          <p:spPr bwMode="auto">
            <a:xfrm>
              <a:off x="1928" y="1584"/>
              <a:ext cx="158" cy="1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16773" name="Text Box 62"/>
            <p:cNvSpPr txBox="1">
              <a:spLocks noChangeArrowheads="1"/>
            </p:cNvSpPr>
            <p:nvPr/>
          </p:nvSpPr>
          <p:spPr bwMode="auto">
            <a:xfrm>
              <a:off x="1836" y="1662"/>
              <a:ext cx="244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</p:grpSp>
      <p:grpSp>
        <p:nvGrpSpPr>
          <p:cNvPr id="25663" name="Group 63"/>
          <p:cNvGrpSpPr>
            <a:grpSpLocks/>
          </p:cNvGrpSpPr>
          <p:nvPr/>
        </p:nvGrpSpPr>
        <p:grpSpPr bwMode="auto">
          <a:xfrm>
            <a:off x="4357688" y="2219325"/>
            <a:ext cx="4060825" cy="3038475"/>
            <a:chOff x="0" y="0"/>
            <a:chExt cx="2558" cy="1914"/>
          </a:xfrm>
        </p:grpSpPr>
        <p:sp>
          <p:nvSpPr>
            <p:cNvPr id="116757" name="Line 64"/>
            <p:cNvSpPr>
              <a:spLocks noChangeShapeType="1"/>
            </p:cNvSpPr>
            <p:nvPr/>
          </p:nvSpPr>
          <p:spPr bwMode="auto">
            <a:xfrm>
              <a:off x="1231" y="0"/>
              <a:ext cx="0" cy="390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58" name="Line 65"/>
            <p:cNvSpPr>
              <a:spLocks noChangeShapeType="1"/>
            </p:cNvSpPr>
            <p:nvPr/>
          </p:nvSpPr>
          <p:spPr bwMode="auto">
            <a:xfrm>
              <a:off x="1231" y="423"/>
              <a:ext cx="0" cy="356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59" name="Line 66"/>
            <p:cNvSpPr>
              <a:spLocks noChangeShapeType="1"/>
            </p:cNvSpPr>
            <p:nvPr/>
          </p:nvSpPr>
          <p:spPr bwMode="auto">
            <a:xfrm flipH="1">
              <a:off x="904" y="423"/>
              <a:ext cx="288" cy="915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60" name="Line 67"/>
            <p:cNvSpPr>
              <a:spLocks noChangeShapeType="1"/>
            </p:cNvSpPr>
            <p:nvPr/>
          </p:nvSpPr>
          <p:spPr bwMode="auto">
            <a:xfrm>
              <a:off x="1269" y="423"/>
              <a:ext cx="346" cy="915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61" name="Line 68"/>
            <p:cNvSpPr>
              <a:spLocks noChangeShapeType="1"/>
            </p:cNvSpPr>
            <p:nvPr/>
          </p:nvSpPr>
          <p:spPr bwMode="auto">
            <a:xfrm>
              <a:off x="1309" y="406"/>
              <a:ext cx="1249" cy="1508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62" name="Line 69"/>
            <p:cNvSpPr>
              <a:spLocks noChangeShapeType="1"/>
            </p:cNvSpPr>
            <p:nvPr/>
          </p:nvSpPr>
          <p:spPr bwMode="auto">
            <a:xfrm flipH="1">
              <a:off x="0" y="406"/>
              <a:ext cx="1174" cy="1508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63" name="Oval 70"/>
            <p:cNvSpPr>
              <a:spLocks noChangeArrowheads="1"/>
            </p:cNvSpPr>
            <p:nvPr/>
          </p:nvSpPr>
          <p:spPr bwMode="auto">
            <a:xfrm>
              <a:off x="1157" y="305"/>
              <a:ext cx="158" cy="144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16764" name="Text Box 71"/>
            <p:cNvSpPr txBox="1">
              <a:spLocks noChangeArrowheads="1"/>
            </p:cNvSpPr>
            <p:nvPr/>
          </p:nvSpPr>
          <p:spPr bwMode="auto">
            <a:xfrm>
              <a:off x="1457" y="206"/>
              <a:ext cx="279" cy="31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chemeClr val="bg1"/>
                  </a:solidFill>
                  <a:latin typeface="Times New Roman" panose="02020603050405020304" pitchFamily="18" charset="0"/>
                </a:rPr>
                <a:t>C</a:t>
              </a:r>
            </a:p>
          </p:txBody>
        </p:sp>
      </p:grpSp>
      <p:grpSp>
        <p:nvGrpSpPr>
          <p:cNvPr id="116744" name="Group 72"/>
          <p:cNvGrpSpPr>
            <a:grpSpLocks/>
          </p:cNvGrpSpPr>
          <p:nvPr/>
        </p:nvGrpSpPr>
        <p:grpSpPr bwMode="auto">
          <a:xfrm>
            <a:off x="4225925" y="1981200"/>
            <a:ext cx="4373563" cy="3429000"/>
            <a:chOff x="0" y="0"/>
            <a:chExt cx="2755" cy="2160"/>
          </a:xfrm>
        </p:grpSpPr>
        <p:sp>
          <p:nvSpPr>
            <p:cNvPr id="116747" name="Oval 73"/>
            <p:cNvSpPr>
              <a:spLocks noChangeArrowheads="1"/>
            </p:cNvSpPr>
            <p:nvPr/>
          </p:nvSpPr>
          <p:spPr bwMode="auto">
            <a:xfrm>
              <a:off x="0" y="2007"/>
              <a:ext cx="158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pSp>
          <p:nvGrpSpPr>
            <p:cNvPr id="116748" name="Group 74"/>
            <p:cNvGrpSpPr>
              <a:grpSpLocks/>
            </p:cNvGrpSpPr>
            <p:nvPr/>
          </p:nvGrpSpPr>
          <p:grpSpPr bwMode="auto">
            <a:xfrm>
              <a:off x="926" y="0"/>
              <a:ext cx="1829" cy="2160"/>
              <a:chOff x="0" y="0"/>
              <a:chExt cx="1829" cy="2160"/>
            </a:xfrm>
          </p:grpSpPr>
          <p:sp>
            <p:nvSpPr>
              <p:cNvPr id="116749" name="Line 75"/>
              <p:cNvSpPr>
                <a:spLocks noChangeShapeType="1"/>
              </p:cNvSpPr>
              <p:nvPr/>
            </p:nvSpPr>
            <p:spPr bwMode="auto">
              <a:xfrm>
                <a:off x="119" y="1488"/>
                <a:ext cx="576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16750" name="Line 76"/>
              <p:cNvSpPr>
                <a:spLocks noChangeShapeType="1"/>
              </p:cNvSpPr>
              <p:nvPr/>
            </p:nvSpPr>
            <p:spPr bwMode="auto">
              <a:xfrm flipH="1">
                <a:off x="91" y="977"/>
                <a:ext cx="270" cy="474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6751" name="Line 77"/>
              <p:cNvSpPr>
                <a:spLocks noChangeShapeType="1"/>
              </p:cNvSpPr>
              <p:nvPr/>
            </p:nvSpPr>
            <p:spPr bwMode="auto">
              <a:xfrm>
                <a:off x="418" y="977"/>
                <a:ext cx="346" cy="508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6752" name="Oval 78"/>
              <p:cNvSpPr>
                <a:spLocks noChangeArrowheads="1"/>
              </p:cNvSpPr>
              <p:nvPr/>
            </p:nvSpPr>
            <p:spPr bwMode="auto">
              <a:xfrm>
                <a:off x="0" y="1392"/>
                <a:ext cx="158" cy="14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6753" name="Oval 79"/>
              <p:cNvSpPr>
                <a:spLocks noChangeArrowheads="1"/>
              </p:cNvSpPr>
              <p:nvPr/>
            </p:nvSpPr>
            <p:spPr bwMode="auto">
              <a:xfrm>
                <a:off x="293" y="0"/>
                <a:ext cx="158" cy="14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6754" name="Oval 80"/>
              <p:cNvSpPr>
                <a:spLocks noChangeArrowheads="1"/>
              </p:cNvSpPr>
              <p:nvPr/>
            </p:nvSpPr>
            <p:spPr bwMode="auto">
              <a:xfrm>
                <a:off x="306" y="873"/>
                <a:ext cx="158" cy="14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6755" name="Oval 81"/>
              <p:cNvSpPr>
                <a:spLocks noChangeArrowheads="1"/>
              </p:cNvSpPr>
              <p:nvPr/>
            </p:nvSpPr>
            <p:spPr bwMode="auto">
              <a:xfrm>
                <a:off x="675" y="1410"/>
                <a:ext cx="157" cy="14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6756" name="Oval 82"/>
              <p:cNvSpPr>
                <a:spLocks noChangeArrowheads="1"/>
              </p:cNvSpPr>
              <p:nvPr/>
            </p:nvSpPr>
            <p:spPr bwMode="auto">
              <a:xfrm>
                <a:off x="1671" y="2016"/>
                <a:ext cx="158" cy="14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7AC246-DD61-432A-B7F0-9E1352498411}" type="slidenum">
              <a:rPr lang="zh-CN" altLang="en-US" smtClean="0"/>
              <a:pPr>
                <a:defRPr/>
              </a:pPr>
              <a:t>26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5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5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381080"/>
            <a:ext cx="9144000" cy="838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 anchorCtr="1"/>
          <a:lstStyle>
            <a:lvl1pPr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anose="020B0A04020102020204" pitchFamily="34" charset="0"/>
                <a:ea typeface="黑体" panose="02010609060101010101" pitchFamily="49" charset="-122"/>
              </a:defRPr>
            </a:lvl1pPr>
            <a:lvl2pPr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anose="020B0A04020102020204" pitchFamily="34" charset="0"/>
                <a:ea typeface="黑体" panose="02010609060101010101" pitchFamily="49" charset="-122"/>
              </a:defRPr>
            </a:lvl2pPr>
            <a:lvl3pPr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anose="020B0A04020102020204" pitchFamily="34" charset="0"/>
                <a:ea typeface="黑体" panose="02010609060101010101" pitchFamily="49" charset="-122"/>
              </a:defRPr>
            </a:lvl3pPr>
            <a:lvl4pPr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anose="020B0A04020102020204" pitchFamily="34" charset="0"/>
                <a:ea typeface="黑体" panose="02010609060101010101" pitchFamily="49" charset="-122"/>
              </a:defRPr>
            </a:lvl4pPr>
            <a:lvl5pPr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anose="020B0A04020102020204" pitchFamily="34" charset="0"/>
                <a:ea typeface="黑体" panose="02010609060101010101" pitchFamily="49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anose="020B0A04020102020204" pitchFamily="34" charset="0"/>
                <a:ea typeface="黑体" panose="02010609060101010101" pitchFamily="49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anose="020B0A04020102020204" pitchFamily="34" charset="0"/>
                <a:ea typeface="黑体" panose="02010609060101010101" pitchFamily="49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anose="020B0A04020102020204" pitchFamily="34" charset="0"/>
                <a:ea typeface="黑体" panose="02010609060101010101" pitchFamily="49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anose="020B0A040201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altLang="zh-CN" sz="3000" dirty="0" smtClean="0">
                <a:effectLst/>
                <a:latin typeface="黑体" panose="02010609060101010101" pitchFamily="49" charset="-122"/>
              </a:rPr>
              <a:t>Note:</a:t>
            </a:r>
            <a:r>
              <a:rPr lang="en-US" altLang="zh-CN" sz="3200" dirty="0" smtClean="0"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/>
            </a:r>
            <a:br>
              <a:rPr lang="en-US" altLang="zh-CN" sz="3200" dirty="0" smtClean="0">
                <a:effectLst/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z="30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0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30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此定理描绘</a:t>
            </a:r>
            <a:r>
              <a:rPr lang="en-US" altLang="zh-CN" sz="30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Hamilton</a:t>
            </a:r>
            <a:r>
              <a:rPr lang="zh-CN" altLang="en-US" sz="30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图有此性质</a:t>
            </a:r>
            <a:r>
              <a:rPr lang="en-US" altLang="zh-CN" sz="3000" dirty="0" smtClean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en-US" sz="30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其逆定理不成立</a:t>
            </a:r>
            <a:r>
              <a:rPr lang="en-US" altLang="zh-CN" sz="300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zh-CN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4724400"/>
            <a:ext cx="8848725" cy="1401763"/>
          </a:xfrm>
          <a:noFill/>
        </p:spPr>
        <p:txBody>
          <a:bodyPr/>
          <a:lstStyle/>
          <a:p>
            <a:pPr marL="0" indent="0" algn="just" eaLnBrk="1" hangingPunct="1">
              <a:spcBef>
                <a:spcPct val="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zh-CN" altLang="en-US" sz="33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在图中，虽然对任意</a:t>
            </a:r>
            <a:r>
              <a:rPr lang="en-US" altLang="zh-CN" sz="33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33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，都满足</a:t>
            </a:r>
            <a:r>
              <a:rPr lang="en-US" altLang="zh-CN" sz="33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W(G-S)</a:t>
            </a:r>
            <a:r>
              <a:rPr lang="en-US" altLang="zh-CN" sz="330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33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|S|</a:t>
            </a:r>
            <a:r>
              <a:rPr lang="zh-CN" altLang="en-US" sz="33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，但它仍然不是</a:t>
            </a:r>
            <a:r>
              <a:rPr lang="en-US" altLang="zh-CN" sz="3300" smtClean="0">
                <a:latin typeface="Times New Roman" panose="02020603050405020304" pitchFamily="18" charset="0"/>
              </a:rPr>
              <a:t>H</a:t>
            </a:r>
            <a:r>
              <a:rPr lang="en-US" altLang="zh-CN" sz="3300" smtClean="0">
                <a:sym typeface="Arial" panose="020B0604020202020204" pitchFamily="34" charset="0"/>
              </a:rPr>
              <a:t>amilton</a:t>
            </a:r>
            <a:r>
              <a:rPr lang="zh-CN" altLang="en-US" sz="33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图。</a:t>
            </a:r>
          </a:p>
        </p:txBody>
      </p:sp>
      <p:pic>
        <p:nvPicPr>
          <p:cNvPr id="117764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111250"/>
            <a:ext cx="3292475" cy="359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C5FB5E-DF19-4655-B86A-E5306CA2CE39}" type="slidenum">
              <a:rPr lang="zh-CN" altLang="en-US" smtClean="0"/>
              <a:pPr>
                <a:defRPr/>
              </a:pPr>
              <a:t>27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>
          <a:xfrm>
            <a:off x="120" y="90"/>
            <a:ext cx="8991600" cy="1015663"/>
          </a:xfrm>
        </p:spPr>
        <p:txBody>
          <a:bodyPr/>
          <a:lstStyle/>
          <a:p>
            <a:pPr algn="l" eaLnBrk="1" hangingPunct="1"/>
            <a:r>
              <a:rPr lang="en-US" altLang="zh-CN" sz="3000" dirty="0" smtClean="0">
                <a:effectLst/>
                <a:latin typeface="+mj-ea"/>
              </a:rPr>
              <a:t>Note:</a:t>
            </a:r>
            <a:br>
              <a:rPr lang="en-US" altLang="zh-CN" sz="3000" dirty="0" smtClean="0">
                <a:effectLst/>
                <a:latin typeface="+mj-ea"/>
              </a:rPr>
            </a:br>
            <a:r>
              <a:rPr lang="en-US" altLang="zh-CN" sz="3000" dirty="0" smtClean="0">
                <a:effectLst/>
                <a:latin typeface="+mj-ea"/>
              </a:rPr>
              <a:t>3</a:t>
            </a:r>
            <a:r>
              <a:rPr lang="zh-CN" altLang="en-US" sz="3000" dirty="0" smtClean="0">
                <a:effectLst/>
                <a:latin typeface="+mj-ea"/>
              </a:rPr>
              <a:t>、只能判断部分非</a:t>
            </a:r>
            <a:r>
              <a:rPr lang="en-US" altLang="zh-CN" sz="3000" dirty="0" smtClean="0">
                <a:effectLst/>
                <a:latin typeface="+mj-ea"/>
              </a:rPr>
              <a:t>H</a:t>
            </a:r>
            <a:r>
              <a:rPr lang="zh-CN" altLang="en-US" sz="3000" dirty="0" smtClean="0">
                <a:effectLst/>
                <a:latin typeface="+mj-ea"/>
              </a:rPr>
              <a:t>图，对是</a:t>
            </a:r>
            <a:r>
              <a:rPr lang="en-US" altLang="zh-CN" sz="3000" dirty="0" smtClean="0">
                <a:effectLst/>
                <a:latin typeface="+mj-ea"/>
              </a:rPr>
              <a:t>H</a:t>
            </a:r>
            <a:r>
              <a:rPr lang="zh-CN" altLang="en-US" sz="3000" dirty="0" smtClean="0">
                <a:effectLst/>
                <a:latin typeface="+mj-ea"/>
              </a:rPr>
              <a:t>图的无法判定。</a:t>
            </a:r>
            <a:endParaRPr lang="en-US" altLang="zh-CN" sz="3000" dirty="0" smtClean="0">
              <a:effectLst/>
              <a:latin typeface="+mj-ea"/>
            </a:endParaRPr>
          </a:p>
        </p:txBody>
      </p:sp>
      <p:sp>
        <p:nvSpPr>
          <p:cNvPr id="118787" name="Rectangle 103"/>
          <p:cNvSpPr>
            <a:spLocks noGrp="1" noChangeArrowheads="1"/>
          </p:cNvSpPr>
          <p:nvPr>
            <p:ph type="body" idx="1"/>
          </p:nvPr>
        </p:nvSpPr>
        <p:spPr>
          <a:xfrm>
            <a:off x="228600" y="5638800"/>
            <a:ext cx="8915400" cy="990600"/>
          </a:xfrm>
          <a:noFill/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mtClean="0"/>
              <a:t>是</a:t>
            </a:r>
            <a:r>
              <a:rPr lang="en-US" altLang="zh-CN" smtClean="0"/>
              <a:t>H</a:t>
            </a:r>
            <a:r>
              <a:rPr lang="zh-CN" altLang="en-US" smtClean="0"/>
              <a:t>图，用定理</a:t>
            </a:r>
            <a:r>
              <a:rPr lang="en-US" altLang="zh-CN" smtClean="0"/>
              <a:t>4.4.1</a:t>
            </a:r>
            <a:r>
              <a:rPr lang="zh-CN" altLang="en-US" smtClean="0"/>
              <a:t>无法判定</a:t>
            </a:r>
            <a:endParaRPr lang="en-US" altLang="zh-CN" smtClean="0"/>
          </a:p>
        </p:txBody>
      </p:sp>
      <p:grpSp>
        <p:nvGrpSpPr>
          <p:cNvPr id="2" name="组合 72"/>
          <p:cNvGrpSpPr>
            <a:grpSpLocks/>
          </p:cNvGrpSpPr>
          <p:nvPr/>
        </p:nvGrpSpPr>
        <p:grpSpPr bwMode="auto">
          <a:xfrm>
            <a:off x="5943600" y="2895600"/>
            <a:ext cx="1905000" cy="1828800"/>
            <a:chOff x="5943600" y="2895600"/>
            <a:chExt cx="1905000" cy="1828800"/>
          </a:xfrm>
        </p:grpSpPr>
        <p:cxnSp>
          <p:nvCxnSpPr>
            <p:cNvPr id="118830" name="直接连接符 53"/>
            <p:cNvCxnSpPr>
              <a:cxnSpLocks noChangeShapeType="1"/>
              <a:endCxn id="118832" idx="7"/>
            </p:cNvCxnSpPr>
            <p:nvPr/>
          </p:nvCxnSpPr>
          <p:spPr bwMode="auto">
            <a:xfrm flipH="1">
              <a:off x="6519722" y="3505200"/>
              <a:ext cx="414478" cy="643078"/>
            </a:xfrm>
            <a:prstGeom prst="line">
              <a:avLst/>
            </a:prstGeom>
            <a:noFill/>
            <a:ln w="38100" algn="ctr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8831" name="Oval 99"/>
            <p:cNvSpPr>
              <a:spLocks noChangeArrowheads="1"/>
            </p:cNvSpPr>
            <p:nvPr/>
          </p:nvSpPr>
          <p:spPr bwMode="auto">
            <a:xfrm>
              <a:off x="7162800" y="4101548"/>
              <a:ext cx="228600" cy="2286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8832" name="Oval 99"/>
            <p:cNvSpPr>
              <a:spLocks noChangeArrowheads="1"/>
            </p:cNvSpPr>
            <p:nvPr/>
          </p:nvSpPr>
          <p:spPr bwMode="auto">
            <a:xfrm>
              <a:off x="6324600" y="4114800"/>
              <a:ext cx="228600" cy="2286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cxnSp>
          <p:nvCxnSpPr>
            <p:cNvPr id="118833" name="直接连接符 59"/>
            <p:cNvCxnSpPr>
              <a:cxnSpLocks noChangeShapeType="1"/>
              <a:endCxn id="118831" idx="1"/>
            </p:cNvCxnSpPr>
            <p:nvPr/>
          </p:nvCxnSpPr>
          <p:spPr bwMode="auto">
            <a:xfrm>
              <a:off x="6934200" y="3733800"/>
              <a:ext cx="262078" cy="401226"/>
            </a:xfrm>
            <a:prstGeom prst="line">
              <a:avLst/>
            </a:prstGeom>
            <a:noFill/>
            <a:ln w="38100" algn="ctr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8834" name="直接连接符 65"/>
            <p:cNvCxnSpPr>
              <a:cxnSpLocks noChangeShapeType="1"/>
              <a:stCxn id="118832" idx="5"/>
              <a:endCxn id="118831" idx="5"/>
            </p:cNvCxnSpPr>
            <p:nvPr/>
          </p:nvCxnSpPr>
          <p:spPr bwMode="auto">
            <a:xfrm flipV="1">
              <a:off x="6519722" y="4296670"/>
              <a:ext cx="838200" cy="13252"/>
            </a:xfrm>
            <a:prstGeom prst="line">
              <a:avLst/>
            </a:prstGeom>
            <a:noFill/>
            <a:ln w="38100" algn="ctr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8835" name="Oval 99"/>
            <p:cNvSpPr>
              <a:spLocks noChangeArrowheads="1"/>
            </p:cNvSpPr>
            <p:nvPr/>
          </p:nvSpPr>
          <p:spPr bwMode="auto">
            <a:xfrm>
              <a:off x="5943600" y="4495800"/>
              <a:ext cx="228600" cy="2286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8836" name="Oval 99"/>
            <p:cNvSpPr>
              <a:spLocks noChangeArrowheads="1"/>
            </p:cNvSpPr>
            <p:nvPr/>
          </p:nvSpPr>
          <p:spPr bwMode="auto">
            <a:xfrm>
              <a:off x="7620000" y="4495800"/>
              <a:ext cx="228600" cy="2286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8837" name="Arc 84"/>
            <p:cNvSpPr>
              <a:spLocks/>
            </p:cNvSpPr>
            <p:nvPr/>
          </p:nvSpPr>
          <p:spPr bwMode="auto">
            <a:xfrm flipH="1">
              <a:off x="6477000" y="2971801"/>
              <a:ext cx="381000" cy="685800"/>
            </a:xfrm>
            <a:custGeom>
              <a:avLst/>
              <a:gdLst>
                <a:gd name="T0" fmla="*/ 0 w 21600"/>
                <a:gd name="T1" fmla="*/ 0 h 43200"/>
                <a:gd name="T2" fmla="*/ 0 w 21600"/>
                <a:gd name="T3" fmla="*/ 0 h 43200"/>
                <a:gd name="T4" fmla="*/ 0 w 21600"/>
                <a:gd name="T5" fmla="*/ 0 h 432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200"/>
                <a:gd name="T11" fmla="*/ 21600 w 2160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2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29"/>
                    <a:pt x="11929" y="43199"/>
                    <a:pt x="0" y="43200"/>
                  </a:cubicBezTo>
                </a:path>
                <a:path w="21600" h="432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29"/>
                    <a:pt x="11929" y="43199"/>
                    <a:pt x="0" y="432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8838" name="Oval 99"/>
            <p:cNvSpPr>
              <a:spLocks noChangeArrowheads="1"/>
            </p:cNvSpPr>
            <p:nvPr/>
          </p:nvSpPr>
          <p:spPr bwMode="auto">
            <a:xfrm>
              <a:off x="6758608" y="2895600"/>
              <a:ext cx="228600" cy="2286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8839" name="Oval 99"/>
            <p:cNvSpPr>
              <a:spLocks noChangeArrowheads="1"/>
            </p:cNvSpPr>
            <p:nvPr/>
          </p:nvSpPr>
          <p:spPr bwMode="auto">
            <a:xfrm>
              <a:off x="6781800" y="3505200"/>
              <a:ext cx="228600" cy="2286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" name="组合 76"/>
          <p:cNvGrpSpPr>
            <a:grpSpLocks/>
          </p:cNvGrpSpPr>
          <p:nvPr/>
        </p:nvGrpSpPr>
        <p:grpSpPr bwMode="auto">
          <a:xfrm>
            <a:off x="381000" y="1828800"/>
            <a:ext cx="4391025" cy="3429000"/>
            <a:chOff x="381000" y="1828800"/>
            <a:chExt cx="4391025" cy="3429000"/>
          </a:xfrm>
        </p:grpSpPr>
        <p:grpSp>
          <p:nvGrpSpPr>
            <p:cNvPr id="118793" name="Group 85"/>
            <p:cNvGrpSpPr>
              <a:grpSpLocks/>
            </p:cNvGrpSpPr>
            <p:nvPr/>
          </p:nvGrpSpPr>
          <p:grpSpPr bwMode="auto">
            <a:xfrm>
              <a:off x="381000" y="1828800"/>
              <a:ext cx="4391025" cy="3429000"/>
              <a:chOff x="240" y="1248"/>
              <a:chExt cx="2766" cy="2160"/>
            </a:xfrm>
          </p:grpSpPr>
          <p:sp>
            <p:nvSpPr>
              <p:cNvPr id="118797" name="Line 5"/>
              <p:cNvSpPr>
                <a:spLocks noChangeShapeType="1"/>
              </p:cNvSpPr>
              <p:nvPr/>
            </p:nvSpPr>
            <p:spPr bwMode="auto">
              <a:xfrm>
                <a:off x="1296" y="2736"/>
                <a:ext cx="576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18798" name="Line 7"/>
              <p:cNvSpPr>
                <a:spLocks noChangeShapeType="1"/>
              </p:cNvSpPr>
              <p:nvPr/>
            </p:nvSpPr>
            <p:spPr bwMode="auto">
              <a:xfrm>
                <a:off x="1557" y="1801"/>
                <a:ext cx="0" cy="356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8799" name="Line 8"/>
              <p:cNvSpPr>
                <a:spLocks noChangeShapeType="1"/>
              </p:cNvSpPr>
              <p:nvPr/>
            </p:nvSpPr>
            <p:spPr bwMode="auto">
              <a:xfrm>
                <a:off x="884" y="2987"/>
                <a:ext cx="1520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8800" name="Line 9"/>
              <p:cNvSpPr>
                <a:spLocks noChangeShapeType="1"/>
              </p:cNvSpPr>
              <p:nvPr/>
            </p:nvSpPr>
            <p:spPr bwMode="auto">
              <a:xfrm flipH="1">
                <a:off x="1268" y="2225"/>
                <a:ext cx="270" cy="474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8801" name="Line 10"/>
              <p:cNvSpPr>
                <a:spLocks noChangeShapeType="1"/>
              </p:cNvSpPr>
              <p:nvPr/>
            </p:nvSpPr>
            <p:spPr bwMode="auto">
              <a:xfrm>
                <a:off x="1595" y="2225"/>
                <a:ext cx="346" cy="508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8802" name="Line 11"/>
              <p:cNvSpPr>
                <a:spLocks noChangeShapeType="1"/>
              </p:cNvSpPr>
              <p:nvPr/>
            </p:nvSpPr>
            <p:spPr bwMode="auto">
              <a:xfrm flipH="1">
                <a:off x="1230" y="1801"/>
                <a:ext cx="288" cy="915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8803" name="Line 12"/>
              <p:cNvSpPr>
                <a:spLocks noChangeShapeType="1"/>
              </p:cNvSpPr>
              <p:nvPr/>
            </p:nvSpPr>
            <p:spPr bwMode="auto">
              <a:xfrm flipH="1">
                <a:off x="825" y="1361"/>
                <a:ext cx="693" cy="1626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8804" name="Line 13"/>
              <p:cNvSpPr>
                <a:spLocks noChangeShapeType="1"/>
              </p:cNvSpPr>
              <p:nvPr/>
            </p:nvSpPr>
            <p:spPr bwMode="auto">
              <a:xfrm>
                <a:off x="1576" y="1344"/>
                <a:ext cx="790" cy="1609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8805" name="Line 14"/>
              <p:cNvSpPr>
                <a:spLocks noChangeShapeType="1"/>
              </p:cNvSpPr>
              <p:nvPr/>
            </p:nvSpPr>
            <p:spPr bwMode="auto">
              <a:xfrm>
                <a:off x="1595" y="1801"/>
                <a:ext cx="346" cy="915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8806" name="Line 15"/>
              <p:cNvSpPr>
                <a:spLocks noChangeShapeType="1"/>
              </p:cNvSpPr>
              <p:nvPr/>
            </p:nvSpPr>
            <p:spPr bwMode="auto">
              <a:xfrm>
                <a:off x="1615" y="1784"/>
                <a:ext cx="769" cy="122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8807" name="Line 16"/>
              <p:cNvSpPr>
                <a:spLocks noChangeShapeType="1"/>
              </p:cNvSpPr>
              <p:nvPr/>
            </p:nvSpPr>
            <p:spPr bwMode="auto">
              <a:xfrm flipH="1">
                <a:off x="845" y="1801"/>
                <a:ext cx="673" cy="1135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8808" name="Line 17"/>
              <p:cNvSpPr>
                <a:spLocks noChangeShapeType="1"/>
              </p:cNvSpPr>
              <p:nvPr/>
            </p:nvSpPr>
            <p:spPr bwMode="auto">
              <a:xfrm>
                <a:off x="1635" y="1784"/>
                <a:ext cx="1249" cy="1508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8809" name="Line 18"/>
              <p:cNvSpPr>
                <a:spLocks noChangeShapeType="1"/>
              </p:cNvSpPr>
              <p:nvPr/>
            </p:nvSpPr>
            <p:spPr bwMode="auto">
              <a:xfrm flipH="1">
                <a:off x="326" y="1784"/>
                <a:ext cx="1174" cy="1508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8810" name="Line 19"/>
              <p:cNvSpPr>
                <a:spLocks noChangeShapeType="1"/>
              </p:cNvSpPr>
              <p:nvPr/>
            </p:nvSpPr>
            <p:spPr bwMode="auto">
              <a:xfrm>
                <a:off x="2378" y="3024"/>
                <a:ext cx="526" cy="319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8811" name="Line 20"/>
              <p:cNvSpPr>
                <a:spLocks noChangeShapeType="1"/>
              </p:cNvSpPr>
              <p:nvPr/>
            </p:nvSpPr>
            <p:spPr bwMode="auto">
              <a:xfrm>
                <a:off x="825" y="3004"/>
                <a:ext cx="2079" cy="356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8812" name="Line 21"/>
              <p:cNvSpPr>
                <a:spLocks noChangeShapeType="1"/>
              </p:cNvSpPr>
              <p:nvPr/>
            </p:nvSpPr>
            <p:spPr bwMode="auto">
              <a:xfrm>
                <a:off x="1961" y="2767"/>
                <a:ext cx="385" cy="203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8813" name="Line 22"/>
              <p:cNvSpPr>
                <a:spLocks noChangeShapeType="1"/>
              </p:cNvSpPr>
              <p:nvPr/>
            </p:nvSpPr>
            <p:spPr bwMode="auto">
              <a:xfrm flipH="1">
                <a:off x="864" y="2733"/>
                <a:ext cx="346" cy="237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8814" name="Line 23"/>
              <p:cNvSpPr>
                <a:spLocks noChangeShapeType="1"/>
              </p:cNvSpPr>
              <p:nvPr/>
            </p:nvSpPr>
            <p:spPr bwMode="auto">
              <a:xfrm flipH="1">
                <a:off x="345" y="3024"/>
                <a:ext cx="454" cy="268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8815" name="Line 24"/>
              <p:cNvSpPr>
                <a:spLocks noChangeShapeType="1"/>
              </p:cNvSpPr>
              <p:nvPr/>
            </p:nvSpPr>
            <p:spPr bwMode="auto">
              <a:xfrm>
                <a:off x="1268" y="2767"/>
                <a:ext cx="1098" cy="22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8816" name="Line 25"/>
              <p:cNvSpPr>
                <a:spLocks noChangeShapeType="1"/>
              </p:cNvSpPr>
              <p:nvPr/>
            </p:nvSpPr>
            <p:spPr bwMode="auto">
              <a:xfrm flipV="1">
                <a:off x="384" y="3004"/>
                <a:ext cx="1982" cy="305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8817" name="Line 26"/>
              <p:cNvSpPr>
                <a:spLocks noChangeShapeType="1"/>
              </p:cNvSpPr>
              <p:nvPr/>
            </p:nvSpPr>
            <p:spPr bwMode="auto">
              <a:xfrm>
                <a:off x="1615" y="2225"/>
                <a:ext cx="751" cy="745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8818" name="Line 27"/>
              <p:cNvSpPr>
                <a:spLocks noChangeShapeType="1"/>
              </p:cNvSpPr>
              <p:nvPr/>
            </p:nvSpPr>
            <p:spPr bwMode="auto">
              <a:xfrm flipV="1">
                <a:off x="884" y="2750"/>
                <a:ext cx="1039" cy="237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8819" name="Line 28"/>
              <p:cNvSpPr>
                <a:spLocks noChangeShapeType="1"/>
              </p:cNvSpPr>
              <p:nvPr/>
            </p:nvSpPr>
            <p:spPr bwMode="auto">
              <a:xfrm flipV="1">
                <a:off x="864" y="2191"/>
                <a:ext cx="693" cy="745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8820" name="Oval 29"/>
              <p:cNvSpPr>
                <a:spLocks noChangeArrowheads="1"/>
              </p:cNvSpPr>
              <p:nvPr/>
            </p:nvSpPr>
            <p:spPr bwMode="auto">
              <a:xfrm>
                <a:off x="240" y="3255"/>
                <a:ext cx="158" cy="14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8821" name="Oval 30"/>
              <p:cNvSpPr>
                <a:spLocks noChangeArrowheads="1"/>
              </p:cNvSpPr>
              <p:nvPr/>
            </p:nvSpPr>
            <p:spPr bwMode="auto">
              <a:xfrm>
                <a:off x="770" y="2910"/>
                <a:ext cx="157" cy="14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8822" name="Oval 31"/>
              <p:cNvSpPr>
                <a:spLocks noChangeArrowheads="1"/>
              </p:cNvSpPr>
              <p:nvPr/>
            </p:nvSpPr>
            <p:spPr bwMode="auto">
              <a:xfrm>
                <a:off x="1177" y="2640"/>
                <a:ext cx="158" cy="14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8823" name="Oval 32"/>
              <p:cNvSpPr>
                <a:spLocks noChangeArrowheads="1"/>
              </p:cNvSpPr>
              <p:nvPr/>
            </p:nvSpPr>
            <p:spPr bwMode="auto">
              <a:xfrm>
                <a:off x="1470" y="1248"/>
                <a:ext cx="158" cy="14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8824" name="Oval 33"/>
              <p:cNvSpPr>
                <a:spLocks noChangeArrowheads="1"/>
              </p:cNvSpPr>
              <p:nvPr/>
            </p:nvSpPr>
            <p:spPr bwMode="auto">
              <a:xfrm>
                <a:off x="1483" y="1683"/>
                <a:ext cx="158" cy="14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8825" name="Oval 34"/>
              <p:cNvSpPr>
                <a:spLocks noChangeArrowheads="1"/>
              </p:cNvSpPr>
              <p:nvPr/>
            </p:nvSpPr>
            <p:spPr bwMode="auto">
              <a:xfrm>
                <a:off x="1483" y="2121"/>
                <a:ext cx="158" cy="14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8826" name="Oval 35"/>
              <p:cNvSpPr>
                <a:spLocks noChangeArrowheads="1"/>
              </p:cNvSpPr>
              <p:nvPr/>
            </p:nvSpPr>
            <p:spPr bwMode="auto">
              <a:xfrm>
                <a:off x="1852" y="2658"/>
                <a:ext cx="157" cy="14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8827" name="Oval 36"/>
              <p:cNvSpPr>
                <a:spLocks noChangeArrowheads="1"/>
              </p:cNvSpPr>
              <p:nvPr/>
            </p:nvSpPr>
            <p:spPr bwMode="auto">
              <a:xfrm>
                <a:off x="2312" y="2928"/>
                <a:ext cx="158" cy="14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8828" name="Oval 37"/>
              <p:cNvSpPr>
                <a:spLocks noChangeArrowheads="1"/>
              </p:cNvSpPr>
              <p:nvPr/>
            </p:nvSpPr>
            <p:spPr bwMode="auto">
              <a:xfrm>
                <a:off x="2848" y="3264"/>
                <a:ext cx="158" cy="144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kumimoji="1"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kumimoji="1"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kumimoji="1"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8829" name="Arc 84"/>
              <p:cNvSpPr>
                <a:spLocks/>
              </p:cNvSpPr>
              <p:nvPr/>
            </p:nvSpPr>
            <p:spPr bwMode="auto">
              <a:xfrm flipH="1">
                <a:off x="1008" y="1295"/>
                <a:ext cx="480" cy="915"/>
              </a:xfrm>
              <a:custGeom>
                <a:avLst/>
                <a:gdLst>
                  <a:gd name="T0" fmla="*/ 0 w 21600"/>
                  <a:gd name="T1" fmla="*/ 0 h 43200"/>
                  <a:gd name="T2" fmla="*/ 0 w 21600"/>
                  <a:gd name="T3" fmla="*/ 0 h 43200"/>
                  <a:gd name="T4" fmla="*/ 0 w 21600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43200"/>
                  <a:gd name="T11" fmla="*/ 21600 w 21600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432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529"/>
                      <a:pt x="11929" y="43199"/>
                      <a:pt x="0" y="43200"/>
                    </a:cubicBezTo>
                  </a:path>
                  <a:path w="21600" h="432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529"/>
                      <a:pt x="11929" y="43199"/>
                      <a:pt x="0" y="432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18794" name="TextBox 73"/>
            <p:cNvSpPr txBox="1">
              <a:spLocks noChangeArrowheads="1"/>
            </p:cNvSpPr>
            <p:nvPr/>
          </p:nvSpPr>
          <p:spPr bwMode="auto">
            <a:xfrm>
              <a:off x="2438400" y="2362200"/>
              <a:ext cx="6858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rgbClr val="FFFFFF"/>
                  </a:solidFill>
                  <a:latin typeface="Times New Roman" panose="02020603050405020304" pitchFamily="18" charset="0"/>
                </a:rPr>
                <a:t>C</a:t>
              </a:r>
              <a:endParaRPr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8795" name="TextBox 74"/>
            <p:cNvSpPr txBox="1">
              <a:spLocks noChangeArrowheads="1"/>
            </p:cNvSpPr>
            <p:nvPr/>
          </p:nvSpPr>
          <p:spPr bwMode="auto">
            <a:xfrm>
              <a:off x="1066800" y="4572000"/>
              <a:ext cx="6858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rgbClr val="FFFFFF"/>
                  </a:solidFill>
                  <a:latin typeface="Times New Roman" panose="02020603050405020304" pitchFamily="18" charset="0"/>
                </a:rPr>
                <a:t>A</a:t>
              </a:r>
              <a:endParaRPr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8796" name="TextBox 75"/>
            <p:cNvSpPr txBox="1">
              <a:spLocks noChangeArrowheads="1"/>
            </p:cNvSpPr>
            <p:nvPr/>
          </p:nvSpPr>
          <p:spPr bwMode="auto">
            <a:xfrm>
              <a:off x="3505200" y="4648200"/>
              <a:ext cx="6858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rgbClr val="FFFFFF"/>
                  </a:solidFill>
                  <a:latin typeface="Times New Roman" panose="02020603050405020304" pitchFamily="18" charset="0"/>
                </a:rPr>
                <a:t>B</a:t>
              </a:r>
              <a:endParaRPr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18790" name="文本框 52"/>
          <p:cNvSpPr txBox="1">
            <a:spLocks noChangeArrowheads="1"/>
          </p:cNvSpPr>
          <p:nvPr/>
        </p:nvSpPr>
        <p:spPr bwMode="auto">
          <a:xfrm>
            <a:off x="5291138" y="1270000"/>
            <a:ext cx="2524125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zh-CN" sz="3300">
                <a:latin typeface="Times New Roman" panose="02020603050405020304" pitchFamily="18" charset="0"/>
              </a:rPr>
              <a:t>S={A, B, C} 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zh-CN" sz="3300">
                <a:latin typeface="Times New Roman" panose="02020603050405020304" pitchFamily="18" charset="0"/>
              </a:rPr>
              <a:t>W(G-S)</a:t>
            </a:r>
            <a:r>
              <a:rPr kumimoji="0" lang="en-US" altLang="zh-CN" sz="33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0" lang="en-US" altLang="zh-CN" sz="3300">
                <a:latin typeface="Times New Roman" panose="02020603050405020304" pitchFamily="18" charset="0"/>
                <a:sym typeface="Symbol" panose="05050102010706020507" pitchFamily="18" charset="2"/>
              </a:rPr>
              <a:t>|S|</a:t>
            </a:r>
            <a:endParaRPr kumimoji="0" lang="zh-CN" altLang="en-US" sz="3300">
              <a:latin typeface="Times New Roman" panose="02020603050405020304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118792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BBF32D1-CC50-4665-B3FF-91F806FEB77B}" type="slidenum">
              <a:rPr kumimoji="0" lang="zh-CN" altLang="en-US" sz="1400" b="0" smtClean="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28</a:t>
            </a:fld>
            <a:endParaRPr kumimoji="0" lang="en-US" altLang="zh-CN" sz="1400" b="0" smtClean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41"/>
          <p:cNvGrpSpPr>
            <a:grpSpLocks/>
          </p:cNvGrpSpPr>
          <p:nvPr/>
        </p:nvGrpSpPr>
        <p:grpSpPr bwMode="auto">
          <a:xfrm>
            <a:off x="685800" y="1524000"/>
            <a:ext cx="3581400" cy="4038600"/>
            <a:chOff x="685800" y="1524000"/>
            <a:chExt cx="3581400" cy="4038600"/>
          </a:xfrm>
        </p:grpSpPr>
        <p:sp>
          <p:nvSpPr>
            <p:cNvPr id="119822" name="Line 86"/>
            <p:cNvSpPr>
              <a:spLocks noChangeShapeType="1"/>
            </p:cNvSpPr>
            <p:nvPr/>
          </p:nvSpPr>
          <p:spPr bwMode="auto">
            <a:xfrm>
              <a:off x="832083" y="3054670"/>
              <a:ext cx="0" cy="1595955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823" name="Line 88"/>
            <p:cNvSpPr>
              <a:spLocks noChangeShapeType="1"/>
            </p:cNvSpPr>
            <p:nvPr/>
          </p:nvSpPr>
          <p:spPr bwMode="auto">
            <a:xfrm flipH="1">
              <a:off x="864029" y="2099947"/>
              <a:ext cx="1548577" cy="949973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824" name="Line 89"/>
            <p:cNvSpPr>
              <a:spLocks noChangeShapeType="1"/>
            </p:cNvSpPr>
            <p:nvPr/>
          </p:nvSpPr>
          <p:spPr bwMode="auto">
            <a:xfrm flipH="1">
              <a:off x="2538712" y="4623710"/>
              <a:ext cx="1580524" cy="786895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825" name="Line 90"/>
            <p:cNvSpPr>
              <a:spLocks noChangeShapeType="1"/>
            </p:cNvSpPr>
            <p:nvPr/>
          </p:nvSpPr>
          <p:spPr bwMode="auto">
            <a:xfrm>
              <a:off x="2476500" y="2066698"/>
              <a:ext cx="1610789" cy="949973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826" name="Line 91"/>
            <p:cNvSpPr>
              <a:spLocks noChangeShapeType="1"/>
            </p:cNvSpPr>
            <p:nvPr/>
          </p:nvSpPr>
          <p:spPr bwMode="auto">
            <a:xfrm>
              <a:off x="832083" y="4650625"/>
              <a:ext cx="1580524" cy="759979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827" name="Line 92"/>
            <p:cNvSpPr>
              <a:spLocks noChangeShapeType="1"/>
            </p:cNvSpPr>
            <p:nvPr/>
          </p:nvSpPr>
          <p:spPr bwMode="auto">
            <a:xfrm>
              <a:off x="2444553" y="2131612"/>
              <a:ext cx="1674683" cy="2427182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828" name="Line 93"/>
            <p:cNvSpPr>
              <a:spLocks noChangeShapeType="1"/>
            </p:cNvSpPr>
            <p:nvPr/>
          </p:nvSpPr>
          <p:spPr bwMode="auto">
            <a:xfrm flipH="1">
              <a:off x="864029" y="2099947"/>
              <a:ext cx="1642736" cy="2490514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829" name="Line 95"/>
            <p:cNvSpPr>
              <a:spLocks noChangeShapeType="1"/>
            </p:cNvSpPr>
            <p:nvPr/>
          </p:nvSpPr>
          <p:spPr bwMode="auto">
            <a:xfrm>
              <a:off x="4141094" y="2978672"/>
              <a:ext cx="0" cy="1595955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830" name="Oval 96"/>
            <p:cNvSpPr>
              <a:spLocks noChangeArrowheads="1"/>
            </p:cNvSpPr>
            <p:nvPr/>
          </p:nvSpPr>
          <p:spPr bwMode="auto">
            <a:xfrm>
              <a:off x="2365527" y="5334606"/>
              <a:ext cx="242123" cy="22799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9831" name="Oval 97"/>
            <p:cNvSpPr>
              <a:spLocks noChangeArrowheads="1"/>
            </p:cNvSpPr>
            <p:nvPr/>
          </p:nvSpPr>
          <p:spPr bwMode="auto">
            <a:xfrm>
              <a:off x="4025077" y="4498630"/>
              <a:ext cx="242123" cy="22799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9832" name="Oval 98"/>
            <p:cNvSpPr>
              <a:spLocks noChangeArrowheads="1"/>
            </p:cNvSpPr>
            <p:nvPr/>
          </p:nvSpPr>
          <p:spPr bwMode="auto">
            <a:xfrm>
              <a:off x="3979679" y="2902674"/>
              <a:ext cx="242123" cy="22799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9833" name="Oval 99"/>
            <p:cNvSpPr>
              <a:spLocks noChangeArrowheads="1"/>
            </p:cNvSpPr>
            <p:nvPr/>
          </p:nvSpPr>
          <p:spPr bwMode="auto">
            <a:xfrm>
              <a:off x="2345350" y="1981200"/>
              <a:ext cx="242123" cy="22799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9834" name="Oval 100"/>
            <p:cNvSpPr>
              <a:spLocks noChangeArrowheads="1"/>
            </p:cNvSpPr>
            <p:nvPr/>
          </p:nvSpPr>
          <p:spPr bwMode="auto">
            <a:xfrm>
              <a:off x="685800" y="2978672"/>
              <a:ext cx="242123" cy="22799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9835" name="Oval 101"/>
            <p:cNvSpPr>
              <a:spLocks noChangeArrowheads="1"/>
            </p:cNvSpPr>
            <p:nvPr/>
          </p:nvSpPr>
          <p:spPr bwMode="auto">
            <a:xfrm>
              <a:off x="736242" y="4522379"/>
              <a:ext cx="242123" cy="22799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9836" name="TextBox 33"/>
            <p:cNvSpPr txBox="1">
              <a:spLocks noChangeArrowheads="1"/>
            </p:cNvSpPr>
            <p:nvPr/>
          </p:nvSpPr>
          <p:spPr bwMode="auto">
            <a:xfrm>
              <a:off x="914400" y="2895600"/>
              <a:ext cx="4572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rgbClr val="FFFFFF"/>
                  </a:solidFill>
                  <a:latin typeface="Times New Roman" panose="02020603050405020304" pitchFamily="18" charset="0"/>
                </a:rPr>
                <a:t>B</a:t>
              </a:r>
              <a:endParaRPr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9837" name="TextBox 34"/>
            <p:cNvSpPr txBox="1">
              <a:spLocks noChangeArrowheads="1"/>
            </p:cNvSpPr>
            <p:nvPr/>
          </p:nvSpPr>
          <p:spPr bwMode="auto">
            <a:xfrm>
              <a:off x="2286000" y="1524000"/>
              <a:ext cx="4572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rgbClr val="FFFFFF"/>
                  </a:solidFill>
                  <a:latin typeface="Times New Roman" panose="02020603050405020304" pitchFamily="18" charset="0"/>
                </a:rPr>
                <a:t>A</a:t>
              </a:r>
              <a:endParaRPr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9838" name="TextBox 35"/>
            <p:cNvSpPr txBox="1">
              <a:spLocks noChangeArrowheads="1"/>
            </p:cNvSpPr>
            <p:nvPr/>
          </p:nvSpPr>
          <p:spPr bwMode="auto">
            <a:xfrm>
              <a:off x="3505200" y="2819400"/>
              <a:ext cx="4572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rgbClr val="FFFFFF"/>
                  </a:solidFill>
                  <a:latin typeface="Times New Roman" panose="02020603050405020304" pitchFamily="18" charset="0"/>
                </a:rPr>
                <a:t>C</a:t>
              </a:r>
              <a:endParaRPr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" name="组合 42"/>
          <p:cNvGrpSpPr>
            <a:grpSpLocks/>
          </p:cNvGrpSpPr>
          <p:nvPr/>
        </p:nvGrpSpPr>
        <p:grpSpPr bwMode="auto">
          <a:xfrm>
            <a:off x="5000625" y="4421188"/>
            <a:ext cx="3530600" cy="1065212"/>
            <a:chOff x="5000115" y="4421824"/>
            <a:chExt cx="3530958" cy="1063970"/>
          </a:xfrm>
        </p:grpSpPr>
        <p:sp>
          <p:nvSpPr>
            <p:cNvPr id="119817" name="Line 89"/>
            <p:cNvSpPr>
              <a:spLocks noChangeShapeType="1"/>
            </p:cNvSpPr>
            <p:nvPr/>
          </p:nvSpPr>
          <p:spPr bwMode="auto">
            <a:xfrm flipH="1">
              <a:off x="6802585" y="4546904"/>
              <a:ext cx="1580524" cy="786895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818" name="Line 91"/>
            <p:cNvSpPr>
              <a:spLocks noChangeShapeType="1"/>
            </p:cNvSpPr>
            <p:nvPr/>
          </p:nvSpPr>
          <p:spPr bwMode="auto">
            <a:xfrm>
              <a:off x="5095956" y="4573819"/>
              <a:ext cx="1580524" cy="759979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819" name="Oval 96"/>
            <p:cNvSpPr>
              <a:spLocks noChangeArrowheads="1"/>
            </p:cNvSpPr>
            <p:nvPr/>
          </p:nvSpPr>
          <p:spPr bwMode="auto">
            <a:xfrm>
              <a:off x="6629400" y="5257800"/>
              <a:ext cx="242123" cy="22799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9820" name="Oval 97"/>
            <p:cNvSpPr>
              <a:spLocks noChangeArrowheads="1"/>
            </p:cNvSpPr>
            <p:nvPr/>
          </p:nvSpPr>
          <p:spPr bwMode="auto">
            <a:xfrm>
              <a:off x="8288950" y="4421824"/>
              <a:ext cx="242123" cy="22799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19821" name="Oval 101"/>
            <p:cNvSpPr>
              <a:spLocks noChangeArrowheads="1"/>
            </p:cNvSpPr>
            <p:nvPr/>
          </p:nvSpPr>
          <p:spPr bwMode="auto">
            <a:xfrm>
              <a:off x="5000115" y="4445573"/>
              <a:ext cx="242123" cy="22799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19812" name="Rectangle 2"/>
          <p:cNvSpPr>
            <a:spLocks noGrp="1" noChangeArrowheads="1"/>
          </p:cNvSpPr>
          <p:nvPr>
            <p:ph type="title"/>
          </p:nvPr>
        </p:nvSpPr>
        <p:spPr>
          <a:xfrm>
            <a:off x="120" y="90"/>
            <a:ext cx="8991600" cy="1093787"/>
          </a:xfrm>
        </p:spPr>
        <p:txBody>
          <a:bodyPr/>
          <a:lstStyle/>
          <a:p>
            <a:pPr algn="l" eaLnBrk="1" hangingPunct="1"/>
            <a:r>
              <a:rPr lang="en-US" altLang="zh-CN" sz="3000" dirty="0" smtClean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Note:</a:t>
            </a:r>
            <a:r>
              <a:rPr lang="en-US" altLang="zh-CN" sz="3200" dirty="0" smtClean="0"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/>
            </a:r>
            <a:br>
              <a:rPr lang="en-US" altLang="zh-CN" sz="3200" dirty="0" smtClean="0">
                <a:effectLst/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z="3000" dirty="0" smtClean="0">
                <a:effectLst/>
                <a:latin typeface="+mj-ea"/>
              </a:rPr>
              <a:t>3</a:t>
            </a:r>
            <a:r>
              <a:rPr lang="zh-CN" altLang="en-US" sz="3000" dirty="0" smtClean="0">
                <a:effectLst/>
                <a:latin typeface="+mj-ea"/>
              </a:rPr>
              <a:t>、只能判断部分非</a:t>
            </a:r>
            <a:r>
              <a:rPr lang="en-US" altLang="zh-CN" sz="3000" dirty="0" smtClean="0">
                <a:effectLst/>
                <a:latin typeface="+mj-ea"/>
              </a:rPr>
              <a:t>H</a:t>
            </a:r>
            <a:r>
              <a:rPr lang="zh-CN" altLang="en-US" sz="3000" dirty="0" smtClean="0">
                <a:effectLst/>
                <a:latin typeface="+mj-ea"/>
              </a:rPr>
              <a:t>图，对是</a:t>
            </a:r>
            <a:r>
              <a:rPr lang="en-US" altLang="zh-CN" sz="3000" dirty="0" smtClean="0">
                <a:effectLst/>
                <a:latin typeface="+mj-ea"/>
              </a:rPr>
              <a:t>H</a:t>
            </a:r>
            <a:r>
              <a:rPr lang="zh-CN" altLang="en-US" sz="3000" dirty="0" smtClean="0">
                <a:effectLst/>
                <a:latin typeface="+mj-ea"/>
              </a:rPr>
              <a:t>图的无法判定</a:t>
            </a:r>
            <a:r>
              <a:rPr lang="zh-CN" altLang="en-US" sz="3300" dirty="0" smtClean="0"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。</a:t>
            </a:r>
            <a:endParaRPr lang="en-US" altLang="zh-CN" sz="3300" dirty="0" smtClean="0"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9813" name="文本框 6"/>
          <p:cNvSpPr txBox="1">
            <a:spLocks noChangeArrowheads="1"/>
          </p:cNvSpPr>
          <p:nvPr/>
        </p:nvSpPr>
        <p:spPr bwMode="auto">
          <a:xfrm>
            <a:off x="5095875" y="1905000"/>
            <a:ext cx="2524125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zh-CN" sz="3300">
                <a:latin typeface="Times New Roman" panose="02020603050405020304" pitchFamily="18" charset="0"/>
              </a:rPr>
              <a:t>S={A, B, C} 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en-US" altLang="zh-CN" sz="3300">
                <a:latin typeface="Times New Roman" panose="02020603050405020304" pitchFamily="18" charset="0"/>
              </a:rPr>
              <a:t>W(G-S)</a:t>
            </a:r>
            <a:r>
              <a:rPr kumimoji="0" lang="en-US" altLang="zh-CN" sz="33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0" lang="en-US" altLang="zh-CN" sz="3300">
                <a:latin typeface="Times New Roman" panose="02020603050405020304" pitchFamily="18" charset="0"/>
                <a:sym typeface="Symbol" panose="05050102010706020507" pitchFamily="18" charset="2"/>
              </a:rPr>
              <a:t>|S|</a:t>
            </a:r>
            <a:endParaRPr kumimoji="0" lang="zh-CN" altLang="en-US" sz="3300">
              <a:latin typeface="Times New Roman" panose="02020603050405020304" pitchFamily="18" charset="0"/>
            </a:endParaRPr>
          </a:p>
        </p:txBody>
      </p:sp>
      <p:sp>
        <p:nvSpPr>
          <p:cNvPr id="31" name="Rectangle 103"/>
          <p:cNvSpPr txBox="1">
            <a:spLocks noChangeArrowheads="1"/>
          </p:cNvSpPr>
          <p:nvPr/>
        </p:nvSpPr>
        <p:spPr bwMode="auto">
          <a:xfrm>
            <a:off x="228600" y="5638800"/>
            <a:ext cx="86868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kern="0" dirty="0" smtClean="0"/>
              <a:t>是</a:t>
            </a:r>
            <a:r>
              <a:rPr lang="en-US" altLang="zh-CN" kern="0" dirty="0" smtClean="0"/>
              <a:t>H</a:t>
            </a:r>
            <a:r>
              <a:rPr lang="zh-CN" altLang="en-US" kern="0" dirty="0" smtClean="0"/>
              <a:t>图，用定理</a:t>
            </a:r>
            <a:r>
              <a:rPr lang="en-US" altLang="zh-CN" kern="0" dirty="0" smtClean="0"/>
              <a:t>4.4.1</a:t>
            </a:r>
            <a:r>
              <a:rPr lang="zh-CN" altLang="en-US" kern="0" dirty="0" smtClean="0"/>
              <a:t>无法判定</a:t>
            </a:r>
            <a:endParaRPr lang="en-US" altLang="zh-CN" kern="0" dirty="0" smtClean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119816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1E503B3-1923-4484-BAB4-DBC87325B20C}" type="slidenum">
              <a:rPr kumimoji="0" lang="zh-CN" altLang="en-US" sz="1400" b="0" smtClean="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29</a:t>
            </a:fld>
            <a:endParaRPr kumimoji="0" lang="en-US" altLang="zh-CN" sz="1400" b="0" smtClean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707886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 b="0" dirty="0" smtClean="0">
                <a:latin typeface="Times New Roman" pitchFamily="18" charset="0"/>
              </a:rPr>
              <a:t>证明：</a:t>
            </a:r>
            <a:endParaRPr lang="zh-CN" altLang="en-US" sz="4000" b="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763000" cy="5486400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Times New Roman" panose="02020603050405020304" pitchFamily="18" charset="0"/>
              </a:rPr>
              <a:t>此有向回路可写成： （</a:t>
            </a:r>
            <a:r>
              <a:rPr lang="en-US" altLang="zh-CN" dirty="0" smtClean="0">
                <a:latin typeface="Times New Roman" panose="02020603050405020304" pitchFamily="18" charset="0"/>
              </a:rPr>
              <a:t>e[v]</a:t>
            </a:r>
            <a:r>
              <a:rPr lang="zh-CN" altLang="en-US" dirty="0" smtClean="0">
                <a:latin typeface="Times New Roman" panose="02020603050405020304" pitchFamily="18" charset="0"/>
              </a:rPr>
              <a:t>，</a:t>
            </a:r>
            <a:r>
              <a:rPr lang="en-US" altLang="zh-CN" dirty="0" smtClean="0">
                <a:latin typeface="Times New Roman" panose="02020603050405020304" pitchFamily="18" charset="0"/>
              </a:rPr>
              <a:t>e[v’] … ）</a:t>
            </a:r>
          </a:p>
          <a:p>
            <a:pPr marL="0" indent="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b="0" dirty="0" smtClean="0">
                <a:latin typeface="Times New Roman" panose="02020603050405020304" pitchFamily="18" charset="0"/>
              </a:rPr>
              <a:t>  </a:t>
            </a:r>
            <a:r>
              <a:rPr lang="zh-CN" altLang="en-US" dirty="0" smtClean="0">
                <a:latin typeface="Times New Roman" panose="02020603050405020304" pitchFamily="18" charset="0"/>
              </a:rPr>
              <a:t>可得：</a:t>
            </a:r>
            <a:r>
              <a:rPr lang="en-US" altLang="zh-CN" dirty="0" smtClean="0">
                <a:latin typeface="Times New Roman" panose="02020603050405020304" pitchFamily="18" charset="0"/>
              </a:rPr>
              <a:t>j&lt;k</a:t>
            </a:r>
            <a:endParaRPr lang="zh-CN" altLang="en-US" dirty="0" smtClean="0">
              <a:latin typeface="Times New Roman" panose="02020603050405020304" pitchFamily="18" charset="0"/>
            </a:endParaRPr>
          </a:p>
          <a:p>
            <a:pPr marL="0" indent="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zh-CN" altLang="en-US" dirty="0" smtClean="0">
              <a:latin typeface="Times New Roman" panose="02020603050405020304" pitchFamily="18" charset="0"/>
            </a:endParaRPr>
          </a:p>
        </p:txBody>
      </p:sp>
      <p:sp>
        <p:nvSpPr>
          <p:cNvPr id="148484" name="Rectangle 5"/>
          <p:cNvSpPr>
            <a:spLocks noChangeArrowheads="1"/>
          </p:cNvSpPr>
          <p:nvPr/>
        </p:nvSpPr>
        <p:spPr bwMode="auto">
          <a:xfrm>
            <a:off x="3352800" y="5334000"/>
            <a:ext cx="5905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mtClean="0">
                <a:solidFill>
                  <a:srgbClr val="FFFFFF"/>
                </a:solidFill>
                <a:latin typeface="Times New Roman" panose="02020603050405020304" pitchFamily="18" charset="0"/>
              </a:rPr>
              <a:t>…</a:t>
            </a:r>
            <a:endParaRPr lang="zh-CN" altLang="en-US" smtClean="0">
              <a:solidFill>
                <a:srgbClr val="FFFFFF"/>
              </a:solidFill>
              <a:latin typeface="宋体" panose="02010600030101010101" pitchFamily="2" charset="-122"/>
            </a:endParaRPr>
          </a:p>
        </p:txBody>
      </p:sp>
      <p:sp>
        <p:nvSpPr>
          <p:cNvPr id="148485" name="Oval 22"/>
          <p:cNvSpPr>
            <a:spLocks noChangeArrowheads="1"/>
          </p:cNvSpPr>
          <p:nvPr/>
        </p:nvSpPr>
        <p:spPr bwMode="auto">
          <a:xfrm>
            <a:off x="4114800" y="3094038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 smtClean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8486" name="Oval 23"/>
          <p:cNvSpPr>
            <a:spLocks noChangeArrowheads="1"/>
          </p:cNvSpPr>
          <p:nvPr/>
        </p:nvSpPr>
        <p:spPr bwMode="auto">
          <a:xfrm>
            <a:off x="5638800" y="38862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 smtClean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8487" name="Oval 24"/>
          <p:cNvSpPr>
            <a:spLocks noChangeArrowheads="1"/>
          </p:cNvSpPr>
          <p:nvPr/>
        </p:nvSpPr>
        <p:spPr bwMode="auto">
          <a:xfrm>
            <a:off x="5715000" y="51054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 smtClean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8488" name="Oval 25"/>
          <p:cNvSpPr>
            <a:spLocks noChangeArrowheads="1"/>
          </p:cNvSpPr>
          <p:nvPr/>
        </p:nvSpPr>
        <p:spPr bwMode="auto">
          <a:xfrm>
            <a:off x="2971800" y="38862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 smtClean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8489" name="Oval 26"/>
          <p:cNvSpPr>
            <a:spLocks noChangeArrowheads="1"/>
          </p:cNvSpPr>
          <p:nvPr/>
        </p:nvSpPr>
        <p:spPr bwMode="auto">
          <a:xfrm>
            <a:off x="3048000" y="51816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 smtClean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8490" name="Oval 27"/>
          <p:cNvSpPr>
            <a:spLocks noChangeArrowheads="1"/>
          </p:cNvSpPr>
          <p:nvPr/>
        </p:nvSpPr>
        <p:spPr bwMode="auto">
          <a:xfrm>
            <a:off x="4572000" y="57150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 smtClean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8491" name="Rectangle 28"/>
          <p:cNvSpPr>
            <a:spLocks noChangeArrowheads="1"/>
          </p:cNvSpPr>
          <p:nvPr/>
        </p:nvSpPr>
        <p:spPr bwMode="auto">
          <a:xfrm>
            <a:off x="3581400" y="2667000"/>
            <a:ext cx="3873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mtClean="0">
                <a:solidFill>
                  <a:srgbClr val="FFFFFF"/>
                </a:solidFill>
                <a:latin typeface="Times New Roman" panose="02020603050405020304" pitchFamily="18" charset="0"/>
              </a:rPr>
              <a:t>v</a:t>
            </a:r>
            <a:endParaRPr lang="zh-CN" altLang="en-US" smtClean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8492" name="Rectangle 29"/>
          <p:cNvSpPr>
            <a:spLocks noChangeArrowheads="1"/>
          </p:cNvSpPr>
          <p:nvPr/>
        </p:nvSpPr>
        <p:spPr bwMode="auto">
          <a:xfrm>
            <a:off x="5943600" y="3581400"/>
            <a:ext cx="762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mtClean="0">
                <a:solidFill>
                  <a:srgbClr val="FFFFFF"/>
                </a:solidFill>
                <a:latin typeface="Times New Roman" panose="02020603050405020304" pitchFamily="18" charset="0"/>
              </a:rPr>
              <a:t>v’</a:t>
            </a:r>
            <a:endParaRPr lang="en-US" altLang="zh-CN" baseline="-30000" smtClean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8493" name="Line 34"/>
          <p:cNvSpPr>
            <a:spLocks noChangeShapeType="1"/>
          </p:cNvSpPr>
          <p:nvPr/>
        </p:nvSpPr>
        <p:spPr bwMode="auto">
          <a:xfrm>
            <a:off x="4343400" y="3276600"/>
            <a:ext cx="1371600" cy="685800"/>
          </a:xfrm>
          <a:prstGeom prst="line">
            <a:avLst/>
          </a:prstGeom>
          <a:noFill/>
          <a:ln w="1016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kumimoji="1" lang="zh-CN" altLang="en-US" baseline="30000" smtClean="0">
              <a:solidFill>
                <a:srgbClr val="FFFFFF"/>
              </a:solidFill>
            </a:endParaRPr>
          </a:p>
        </p:txBody>
      </p:sp>
      <p:sp>
        <p:nvSpPr>
          <p:cNvPr id="148494" name="Line 35"/>
          <p:cNvSpPr>
            <a:spLocks noChangeShapeType="1"/>
          </p:cNvSpPr>
          <p:nvPr/>
        </p:nvSpPr>
        <p:spPr bwMode="auto">
          <a:xfrm>
            <a:off x="5791200" y="4114800"/>
            <a:ext cx="0" cy="990600"/>
          </a:xfrm>
          <a:prstGeom prst="line">
            <a:avLst/>
          </a:prstGeom>
          <a:noFill/>
          <a:ln w="1016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kumimoji="1" lang="zh-CN" altLang="en-US" baseline="30000" smtClean="0">
              <a:solidFill>
                <a:srgbClr val="FFFFFF"/>
              </a:solidFill>
            </a:endParaRPr>
          </a:p>
        </p:txBody>
      </p:sp>
      <p:sp>
        <p:nvSpPr>
          <p:cNvPr id="180260" name="Rectangle 36"/>
          <p:cNvSpPr>
            <a:spLocks noChangeArrowheads="1"/>
          </p:cNvSpPr>
          <p:nvPr/>
        </p:nvSpPr>
        <p:spPr bwMode="auto">
          <a:xfrm>
            <a:off x="4800600" y="2819400"/>
            <a:ext cx="1447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mtClean="0">
                <a:solidFill>
                  <a:srgbClr val="FFFFFF"/>
                </a:solidFill>
                <a:latin typeface="Times New Roman" panose="02020603050405020304" pitchFamily="18" charset="0"/>
              </a:rPr>
              <a:t>e[v]=e</a:t>
            </a:r>
            <a:r>
              <a:rPr lang="en-US" altLang="zh-CN" baseline="-25000" smtClean="0">
                <a:solidFill>
                  <a:srgbClr val="FFFFFF"/>
                </a:solidFill>
                <a:latin typeface="Times New Roman" panose="02020603050405020304" pitchFamily="18" charset="0"/>
              </a:rPr>
              <a:t>j</a:t>
            </a:r>
          </a:p>
        </p:txBody>
      </p:sp>
      <p:sp>
        <p:nvSpPr>
          <p:cNvPr id="180261" name="Rectangle 37"/>
          <p:cNvSpPr>
            <a:spLocks noChangeArrowheads="1"/>
          </p:cNvSpPr>
          <p:nvPr/>
        </p:nvSpPr>
        <p:spPr bwMode="auto">
          <a:xfrm>
            <a:off x="5943600" y="4191000"/>
            <a:ext cx="1676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mtClean="0">
                <a:solidFill>
                  <a:srgbClr val="FFFFFF"/>
                </a:solidFill>
                <a:latin typeface="Times New Roman" panose="02020603050405020304" pitchFamily="18" charset="0"/>
              </a:rPr>
              <a:t>e[v’]=e</a:t>
            </a:r>
            <a:r>
              <a:rPr lang="en-US" altLang="zh-CN" baseline="-25000" smtClean="0">
                <a:solidFill>
                  <a:srgbClr val="FFFFFF"/>
                </a:solidFill>
                <a:latin typeface="Times New Roman" panose="02020603050405020304" pitchFamily="18" charset="0"/>
              </a:rPr>
              <a:t>k</a:t>
            </a:r>
          </a:p>
        </p:txBody>
      </p:sp>
      <p:sp>
        <p:nvSpPr>
          <p:cNvPr id="180262" name="Line 38"/>
          <p:cNvSpPr>
            <a:spLocks noChangeShapeType="1"/>
          </p:cNvSpPr>
          <p:nvPr/>
        </p:nvSpPr>
        <p:spPr bwMode="auto">
          <a:xfrm flipH="1">
            <a:off x="4876800" y="4114800"/>
            <a:ext cx="838200" cy="1066800"/>
          </a:xfrm>
          <a:prstGeom prst="line">
            <a:avLst/>
          </a:prstGeom>
          <a:noFill/>
          <a:ln w="101600">
            <a:solidFill>
              <a:srgbClr val="FF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kumimoji="1" lang="zh-CN" altLang="en-US" baseline="30000" smtClean="0">
              <a:solidFill>
                <a:srgbClr val="FFFFFF"/>
              </a:solidFill>
            </a:endParaRPr>
          </a:p>
        </p:txBody>
      </p:sp>
      <p:sp>
        <p:nvSpPr>
          <p:cNvPr id="180263" name="Rectangle 39"/>
          <p:cNvSpPr>
            <a:spLocks noChangeArrowheads="1"/>
          </p:cNvSpPr>
          <p:nvPr/>
        </p:nvSpPr>
        <p:spPr bwMode="auto">
          <a:xfrm>
            <a:off x="4343400" y="4114800"/>
            <a:ext cx="838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mtClean="0">
                <a:solidFill>
                  <a:srgbClr val="FFFFFF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baseline="-25000" smtClean="0">
                <a:solidFill>
                  <a:srgbClr val="FFFFFF"/>
                </a:solidFill>
                <a:latin typeface="Times New Roman" panose="02020603050405020304" pitchFamily="18" charset="0"/>
              </a:rPr>
              <a:t>j+1</a:t>
            </a:r>
          </a:p>
        </p:txBody>
      </p:sp>
      <p:sp>
        <p:nvSpPr>
          <p:cNvPr id="148499" name="Line 40"/>
          <p:cNvSpPr>
            <a:spLocks noChangeShapeType="1"/>
          </p:cNvSpPr>
          <p:nvPr/>
        </p:nvSpPr>
        <p:spPr bwMode="auto">
          <a:xfrm flipH="1">
            <a:off x="4800600" y="5257800"/>
            <a:ext cx="990600" cy="533400"/>
          </a:xfrm>
          <a:prstGeom prst="line">
            <a:avLst/>
          </a:prstGeom>
          <a:noFill/>
          <a:ln w="1016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kumimoji="1" lang="zh-CN" altLang="en-US" baseline="30000" smtClean="0">
              <a:solidFill>
                <a:srgbClr val="FFFFFF"/>
              </a:solidFill>
            </a:endParaRPr>
          </a:p>
        </p:txBody>
      </p:sp>
      <p:sp>
        <p:nvSpPr>
          <p:cNvPr id="148500" name="Line 41"/>
          <p:cNvSpPr>
            <a:spLocks noChangeShapeType="1"/>
          </p:cNvSpPr>
          <p:nvPr/>
        </p:nvSpPr>
        <p:spPr bwMode="auto">
          <a:xfrm flipH="1" flipV="1">
            <a:off x="4038600" y="5715000"/>
            <a:ext cx="533400" cy="76200"/>
          </a:xfrm>
          <a:prstGeom prst="line">
            <a:avLst/>
          </a:prstGeom>
          <a:noFill/>
          <a:ln w="1016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kumimoji="1" lang="zh-CN" altLang="en-US" baseline="30000" smtClean="0">
              <a:solidFill>
                <a:srgbClr val="FFFFFF"/>
              </a:solidFill>
            </a:endParaRPr>
          </a:p>
        </p:txBody>
      </p:sp>
      <p:sp>
        <p:nvSpPr>
          <p:cNvPr id="148501" name="Line 42"/>
          <p:cNvSpPr>
            <a:spLocks noChangeShapeType="1"/>
          </p:cNvSpPr>
          <p:nvPr/>
        </p:nvSpPr>
        <p:spPr bwMode="auto">
          <a:xfrm flipH="1" flipV="1">
            <a:off x="3276600" y="5410200"/>
            <a:ext cx="304800" cy="228600"/>
          </a:xfrm>
          <a:prstGeom prst="line">
            <a:avLst/>
          </a:prstGeom>
          <a:noFill/>
          <a:ln w="1016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kumimoji="1" lang="zh-CN" altLang="en-US" baseline="30000" smtClean="0">
              <a:solidFill>
                <a:srgbClr val="FFFFFF"/>
              </a:solidFill>
            </a:endParaRPr>
          </a:p>
        </p:txBody>
      </p:sp>
      <p:sp>
        <p:nvSpPr>
          <p:cNvPr id="148502" name="Line 43"/>
          <p:cNvSpPr>
            <a:spLocks noChangeShapeType="1"/>
          </p:cNvSpPr>
          <p:nvPr/>
        </p:nvSpPr>
        <p:spPr bwMode="auto">
          <a:xfrm flipV="1">
            <a:off x="3124200" y="4114800"/>
            <a:ext cx="0" cy="1066800"/>
          </a:xfrm>
          <a:prstGeom prst="line">
            <a:avLst/>
          </a:prstGeom>
          <a:noFill/>
          <a:ln w="1016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kumimoji="1" lang="zh-CN" altLang="en-US" baseline="30000" smtClean="0">
              <a:solidFill>
                <a:srgbClr val="FFFFFF"/>
              </a:solidFill>
            </a:endParaRPr>
          </a:p>
        </p:txBody>
      </p:sp>
      <p:sp>
        <p:nvSpPr>
          <p:cNvPr id="148503" name="Line 44"/>
          <p:cNvSpPr>
            <a:spLocks noChangeShapeType="1"/>
          </p:cNvSpPr>
          <p:nvPr/>
        </p:nvSpPr>
        <p:spPr bwMode="auto">
          <a:xfrm flipV="1">
            <a:off x="3124200" y="3276600"/>
            <a:ext cx="990600" cy="609600"/>
          </a:xfrm>
          <a:prstGeom prst="line">
            <a:avLst/>
          </a:prstGeom>
          <a:noFill/>
          <a:ln w="1016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kumimoji="1" lang="zh-CN" altLang="en-US" baseline="30000" smtClean="0">
              <a:solidFill>
                <a:srgbClr val="FFFFFF"/>
              </a:solidFill>
            </a:endParaRPr>
          </a:p>
        </p:txBody>
      </p:sp>
      <p:sp>
        <p:nvSpPr>
          <p:cNvPr id="24" name="Line 34"/>
          <p:cNvSpPr>
            <a:spLocks noChangeShapeType="1"/>
          </p:cNvSpPr>
          <p:nvPr/>
        </p:nvSpPr>
        <p:spPr bwMode="auto">
          <a:xfrm>
            <a:off x="4343400" y="3276600"/>
            <a:ext cx="1371600" cy="685800"/>
          </a:xfrm>
          <a:prstGeom prst="line">
            <a:avLst/>
          </a:prstGeom>
          <a:noFill/>
          <a:ln w="1016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kumimoji="1" lang="zh-CN" altLang="en-US" baseline="30000" smtClean="0">
              <a:solidFill>
                <a:srgbClr val="FFFFFF"/>
              </a:solidFill>
            </a:endParaRPr>
          </a:p>
        </p:txBody>
      </p:sp>
      <p:sp>
        <p:nvSpPr>
          <p:cNvPr id="25" name="Line 35"/>
          <p:cNvSpPr>
            <a:spLocks noChangeShapeType="1"/>
          </p:cNvSpPr>
          <p:nvPr/>
        </p:nvSpPr>
        <p:spPr bwMode="auto">
          <a:xfrm>
            <a:off x="5791200" y="4114800"/>
            <a:ext cx="0" cy="990600"/>
          </a:xfrm>
          <a:prstGeom prst="line">
            <a:avLst/>
          </a:prstGeom>
          <a:noFill/>
          <a:ln w="1016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kumimoji="1" lang="zh-CN" altLang="en-US" baseline="3000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991394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0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0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60" grpId="0"/>
      <p:bldP spid="180261" grpId="0"/>
      <p:bldP spid="180262" grpId="0" animBg="1"/>
      <p:bldP spid="180263" grpId="0"/>
      <p:bldP spid="24" grpId="0" animBg="1"/>
      <p:bldP spid="2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97" name="Group 25"/>
          <p:cNvGrpSpPr>
            <a:grpSpLocks/>
          </p:cNvGrpSpPr>
          <p:nvPr/>
        </p:nvGrpSpPr>
        <p:grpSpPr bwMode="auto">
          <a:xfrm>
            <a:off x="414338" y="762070"/>
            <a:ext cx="8070850" cy="4824413"/>
            <a:chOff x="-49" y="0"/>
            <a:chExt cx="5084" cy="3039"/>
          </a:xfrm>
        </p:grpSpPr>
        <p:sp>
          <p:nvSpPr>
            <p:cNvPr id="120839" name="AutoShape 26"/>
            <p:cNvSpPr>
              <a:spLocks noChangeArrowheads="1"/>
            </p:cNvSpPr>
            <p:nvPr/>
          </p:nvSpPr>
          <p:spPr bwMode="auto">
            <a:xfrm>
              <a:off x="0" y="0"/>
              <a:ext cx="5035" cy="3039"/>
            </a:xfrm>
            <a:prstGeom prst="roundRect">
              <a:avLst>
                <a:gd name="adj" fmla="val 590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pSp>
          <p:nvGrpSpPr>
            <p:cNvPr id="120840" name="Group 27"/>
            <p:cNvGrpSpPr>
              <a:grpSpLocks/>
            </p:cNvGrpSpPr>
            <p:nvPr/>
          </p:nvGrpSpPr>
          <p:grpSpPr bwMode="auto">
            <a:xfrm>
              <a:off x="2087" y="342"/>
              <a:ext cx="997" cy="726"/>
              <a:chOff x="0" y="0"/>
              <a:chExt cx="2766" cy="2160"/>
            </a:xfrm>
          </p:grpSpPr>
          <p:sp>
            <p:nvSpPr>
              <p:cNvPr id="120985" name="Line 28"/>
              <p:cNvSpPr>
                <a:spLocks noChangeShapeType="1"/>
              </p:cNvSpPr>
              <p:nvPr/>
            </p:nvSpPr>
            <p:spPr bwMode="auto">
              <a:xfrm>
                <a:off x="1056" y="1488"/>
                <a:ext cx="576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0986" name="Line 29"/>
              <p:cNvSpPr>
                <a:spLocks noChangeShapeType="1"/>
              </p:cNvSpPr>
              <p:nvPr/>
            </p:nvSpPr>
            <p:spPr bwMode="auto">
              <a:xfrm>
                <a:off x="1317" y="553"/>
                <a:ext cx="0" cy="35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0987" name="Line 30"/>
              <p:cNvSpPr>
                <a:spLocks noChangeShapeType="1"/>
              </p:cNvSpPr>
              <p:nvPr/>
            </p:nvSpPr>
            <p:spPr bwMode="auto">
              <a:xfrm>
                <a:off x="644" y="1739"/>
                <a:ext cx="152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0988" name="Line 31"/>
              <p:cNvSpPr>
                <a:spLocks noChangeShapeType="1"/>
              </p:cNvSpPr>
              <p:nvPr/>
            </p:nvSpPr>
            <p:spPr bwMode="auto">
              <a:xfrm flipH="1">
                <a:off x="1028" y="977"/>
                <a:ext cx="270" cy="47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0989" name="Line 32"/>
              <p:cNvSpPr>
                <a:spLocks noChangeShapeType="1"/>
              </p:cNvSpPr>
              <p:nvPr/>
            </p:nvSpPr>
            <p:spPr bwMode="auto">
              <a:xfrm>
                <a:off x="1355" y="977"/>
                <a:ext cx="346" cy="50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0990" name="Line 33"/>
              <p:cNvSpPr>
                <a:spLocks noChangeShapeType="1"/>
              </p:cNvSpPr>
              <p:nvPr/>
            </p:nvSpPr>
            <p:spPr bwMode="auto">
              <a:xfrm flipH="1">
                <a:off x="990" y="553"/>
                <a:ext cx="288" cy="91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0991" name="Line 34"/>
              <p:cNvSpPr>
                <a:spLocks noChangeShapeType="1"/>
              </p:cNvSpPr>
              <p:nvPr/>
            </p:nvSpPr>
            <p:spPr bwMode="auto">
              <a:xfrm flipH="1">
                <a:off x="585" y="113"/>
                <a:ext cx="693" cy="162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0992" name="Line 35"/>
              <p:cNvSpPr>
                <a:spLocks noChangeShapeType="1"/>
              </p:cNvSpPr>
              <p:nvPr/>
            </p:nvSpPr>
            <p:spPr bwMode="auto">
              <a:xfrm>
                <a:off x="1336" y="96"/>
                <a:ext cx="790" cy="160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0993" name="Line 36"/>
              <p:cNvSpPr>
                <a:spLocks noChangeShapeType="1"/>
              </p:cNvSpPr>
              <p:nvPr/>
            </p:nvSpPr>
            <p:spPr bwMode="auto">
              <a:xfrm>
                <a:off x="1355" y="553"/>
                <a:ext cx="346" cy="91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0994" name="Line 37"/>
              <p:cNvSpPr>
                <a:spLocks noChangeShapeType="1"/>
              </p:cNvSpPr>
              <p:nvPr/>
            </p:nvSpPr>
            <p:spPr bwMode="auto">
              <a:xfrm>
                <a:off x="1375" y="536"/>
                <a:ext cx="769" cy="122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0995" name="Line 38"/>
              <p:cNvSpPr>
                <a:spLocks noChangeShapeType="1"/>
              </p:cNvSpPr>
              <p:nvPr/>
            </p:nvSpPr>
            <p:spPr bwMode="auto">
              <a:xfrm flipH="1">
                <a:off x="605" y="553"/>
                <a:ext cx="673" cy="113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0996" name="Line 39"/>
              <p:cNvSpPr>
                <a:spLocks noChangeShapeType="1"/>
              </p:cNvSpPr>
              <p:nvPr/>
            </p:nvSpPr>
            <p:spPr bwMode="auto">
              <a:xfrm>
                <a:off x="1395" y="536"/>
                <a:ext cx="1249" cy="150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0997" name="Line 40"/>
              <p:cNvSpPr>
                <a:spLocks noChangeShapeType="1"/>
              </p:cNvSpPr>
              <p:nvPr/>
            </p:nvSpPr>
            <p:spPr bwMode="auto">
              <a:xfrm flipH="1">
                <a:off x="86" y="536"/>
                <a:ext cx="1174" cy="150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0998" name="Line 41"/>
              <p:cNvSpPr>
                <a:spLocks noChangeShapeType="1"/>
              </p:cNvSpPr>
              <p:nvPr/>
            </p:nvSpPr>
            <p:spPr bwMode="auto">
              <a:xfrm>
                <a:off x="2138" y="1776"/>
                <a:ext cx="526" cy="31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0999" name="Line 42"/>
              <p:cNvSpPr>
                <a:spLocks noChangeShapeType="1"/>
              </p:cNvSpPr>
              <p:nvPr/>
            </p:nvSpPr>
            <p:spPr bwMode="auto">
              <a:xfrm>
                <a:off x="585" y="1756"/>
                <a:ext cx="2079" cy="35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1000" name="Line 43"/>
              <p:cNvSpPr>
                <a:spLocks noChangeShapeType="1"/>
              </p:cNvSpPr>
              <p:nvPr/>
            </p:nvSpPr>
            <p:spPr bwMode="auto">
              <a:xfrm>
                <a:off x="1721" y="1519"/>
                <a:ext cx="385" cy="20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1001" name="Line 44"/>
              <p:cNvSpPr>
                <a:spLocks noChangeShapeType="1"/>
              </p:cNvSpPr>
              <p:nvPr/>
            </p:nvSpPr>
            <p:spPr bwMode="auto">
              <a:xfrm flipH="1">
                <a:off x="624" y="1485"/>
                <a:ext cx="346" cy="23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1002" name="Line 45"/>
              <p:cNvSpPr>
                <a:spLocks noChangeShapeType="1"/>
              </p:cNvSpPr>
              <p:nvPr/>
            </p:nvSpPr>
            <p:spPr bwMode="auto">
              <a:xfrm flipH="1">
                <a:off x="105" y="1776"/>
                <a:ext cx="454" cy="26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1003" name="Line 46"/>
              <p:cNvSpPr>
                <a:spLocks noChangeShapeType="1"/>
              </p:cNvSpPr>
              <p:nvPr/>
            </p:nvSpPr>
            <p:spPr bwMode="auto">
              <a:xfrm>
                <a:off x="1028" y="1519"/>
                <a:ext cx="1098" cy="22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1004" name="Line 47"/>
              <p:cNvSpPr>
                <a:spLocks noChangeShapeType="1"/>
              </p:cNvSpPr>
              <p:nvPr/>
            </p:nvSpPr>
            <p:spPr bwMode="auto">
              <a:xfrm flipV="1">
                <a:off x="144" y="1756"/>
                <a:ext cx="1982" cy="30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1005" name="Line 48"/>
              <p:cNvSpPr>
                <a:spLocks noChangeShapeType="1"/>
              </p:cNvSpPr>
              <p:nvPr/>
            </p:nvSpPr>
            <p:spPr bwMode="auto">
              <a:xfrm>
                <a:off x="1375" y="977"/>
                <a:ext cx="751" cy="74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1006" name="Line 49"/>
              <p:cNvSpPr>
                <a:spLocks noChangeShapeType="1"/>
              </p:cNvSpPr>
              <p:nvPr/>
            </p:nvSpPr>
            <p:spPr bwMode="auto">
              <a:xfrm flipV="1">
                <a:off x="644" y="1502"/>
                <a:ext cx="1039" cy="23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1007" name="Line 50"/>
              <p:cNvSpPr>
                <a:spLocks noChangeShapeType="1"/>
              </p:cNvSpPr>
              <p:nvPr/>
            </p:nvSpPr>
            <p:spPr bwMode="auto">
              <a:xfrm flipV="1">
                <a:off x="624" y="943"/>
                <a:ext cx="693" cy="74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1008" name="Oval 51"/>
              <p:cNvSpPr>
                <a:spLocks noChangeArrowheads="1"/>
              </p:cNvSpPr>
              <p:nvPr/>
            </p:nvSpPr>
            <p:spPr bwMode="auto">
              <a:xfrm>
                <a:off x="0" y="2007"/>
                <a:ext cx="158" cy="144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1009" name="Oval 52"/>
              <p:cNvSpPr>
                <a:spLocks noChangeArrowheads="1"/>
              </p:cNvSpPr>
              <p:nvPr/>
            </p:nvSpPr>
            <p:spPr bwMode="auto">
              <a:xfrm>
                <a:off x="530" y="1662"/>
                <a:ext cx="157" cy="144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1010" name="Oval 53"/>
              <p:cNvSpPr>
                <a:spLocks noChangeArrowheads="1"/>
              </p:cNvSpPr>
              <p:nvPr/>
            </p:nvSpPr>
            <p:spPr bwMode="auto">
              <a:xfrm>
                <a:off x="937" y="1392"/>
                <a:ext cx="158" cy="144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1011" name="Oval 54"/>
              <p:cNvSpPr>
                <a:spLocks noChangeArrowheads="1"/>
              </p:cNvSpPr>
              <p:nvPr/>
            </p:nvSpPr>
            <p:spPr bwMode="auto">
              <a:xfrm>
                <a:off x="1230" y="0"/>
                <a:ext cx="158" cy="144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1012" name="Oval 55"/>
              <p:cNvSpPr>
                <a:spLocks noChangeArrowheads="1"/>
              </p:cNvSpPr>
              <p:nvPr/>
            </p:nvSpPr>
            <p:spPr bwMode="auto">
              <a:xfrm>
                <a:off x="1243" y="435"/>
                <a:ext cx="158" cy="144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1013" name="Oval 56"/>
              <p:cNvSpPr>
                <a:spLocks noChangeArrowheads="1"/>
              </p:cNvSpPr>
              <p:nvPr/>
            </p:nvSpPr>
            <p:spPr bwMode="auto">
              <a:xfrm>
                <a:off x="1243" y="873"/>
                <a:ext cx="158" cy="144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1014" name="Oval 57"/>
              <p:cNvSpPr>
                <a:spLocks noChangeArrowheads="1"/>
              </p:cNvSpPr>
              <p:nvPr/>
            </p:nvSpPr>
            <p:spPr bwMode="auto">
              <a:xfrm>
                <a:off x="1612" y="1410"/>
                <a:ext cx="157" cy="144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1015" name="Oval 58"/>
              <p:cNvSpPr>
                <a:spLocks noChangeArrowheads="1"/>
              </p:cNvSpPr>
              <p:nvPr/>
            </p:nvSpPr>
            <p:spPr bwMode="auto">
              <a:xfrm>
                <a:off x="2072" y="1680"/>
                <a:ext cx="158" cy="144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1016" name="Oval 59"/>
              <p:cNvSpPr>
                <a:spLocks noChangeArrowheads="1"/>
              </p:cNvSpPr>
              <p:nvPr/>
            </p:nvSpPr>
            <p:spPr bwMode="auto">
              <a:xfrm>
                <a:off x="2608" y="2016"/>
                <a:ext cx="158" cy="144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1017" name="Arc 60"/>
              <p:cNvSpPr>
                <a:spLocks/>
              </p:cNvSpPr>
              <p:nvPr/>
            </p:nvSpPr>
            <p:spPr bwMode="auto">
              <a:xfrm flipH="1">
                <a:off x="768" y="47"/>
                <a:ext cx="480" cy="915"/>
              </a:xfrm>
              <a:custGeom>
                <a:avLst/>
                <a:gdLst>
                  <a:gd name="T0" fmla="*/ 0 w 21600"/>
                  <a:gd name="T1" fmla="*/ 0 h 43200"/>
                  <a:gd name="T2" fmla="*/ 0 w 21600"/>
                  <a:gd name="T3" fmla="*/ 0 h 43200"/>
                  <a:gd name="T4" fmla="*/ 0 w 21600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432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529"/>
                      <a:pt x="11929" y="43199"/>
                      <a:pt x="0" y="43200"/>
                    </a:cubicBezTo>
                  </a:path>
                  <a:path w="21600" h="432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529"/>
                      <a:pt x="11929" y="43199"/>
                      <a:pt x="0" y="43200"/>
                    </a:cubicBez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20841" name="Group 61"/>
            <p:cNvGrpSpPr>
              <a:grpSpLocks/>
            </p:cNvGrpSpPr>
            <p:nvPr/>
          </p:nvGrpSpPr>
          <p:grpSpPr bwMode="auto">
            <a:xfrm>
              <a:off x="3553" y="294"/>
              <a:ext cx="711" cy="749"/>
              <a:chOff x="0" y="0"/>
              <a:chExt cx="711" cy="749"/>
            </a:xfrm>
          </p:grpSpPr>
          <p:sp>
            <p:nvSpPr>
              <p:cNvPr id="120971" name="Line 62"/>
              <p:cNvSpPr>
                <a:spLocks noChangeShapeType="1"/>
              </p:cNvSpPr>
              <p:nvPr/>
            </p:nvSpPr>
            <p:spPr bwMode="auto">
              <a:xfrm>
                <a:off x="29" y="225"/>
                <a:ext cx="0" cy="33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0972" name="Line 63"/>
              <p:cNvSpPr>
                <a:spLocks noChangeShapeType="1"/>
              </p:cNvSpPr>
              <p:nvPr/>
            </p:nvSpPr>
            <p:spPr bwMode="auto">
              <a:xfrm flipH="1">
                <a:off x="35" y="25"/>
                <a:ext cx="308" cy="19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0973" name="Line 64"/>
              <p:cNvSpPr>
                <a:spLocks noChangeShapeType="1"/>
              </p:cNvSpPr>
              <p:nvPr/>
            </p:nvSpPr>
            <p:spPr bwMode="auto">
              <a:xfrm flipH="1">
                <a:off x="368" y="553"/>
                <a:ext cx="314" cy="16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0974" name="Line 65"/>
              <p:cNvSpPr>
                <a:spLocks noChangeShapeType="1"/>
              </p:cNvSpPr>
              <p:nvPr/>
            </p:nvSpPr>
            <p:spPr bwMode="auto">
              <a:xfrm>
                <a:off x="356" y="18"/>
                <a:ext cx="319" cy="19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0975" name="Line 66"/>
              <p:cNvSpPr>
                <a:spLocks noChangeShapeType="1"/>
              </p:cNvSpPr>
              <p:nvPr/>
            </p:nvSpPr>
            <p:spPr bwMode="auto">
              <a:xfrm>
                <a:off x="29" y="558"/>
                <a:ext cx="314" cy="15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0976" name="Line 67"/>
              <p:cNvSpPr>
                <a:spLocks noChangeShapeType="1"/>
              </p:cNvSpPr>
              <p:nvPr/>
            </p:nvSpPr>
            <p:spPr bwMode="auto">
              <a:xfrm>
                <a:off x="349" y="31"/>
                <a:ext cx="333" cy="50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0977" name="Line 68"/>
              <p:cNvSpPr>
                <a:spLocks noChangeShapeType="1"/>
              </p:cNvSpPr>
              <p:nvPr/>
            </p:nvSpPr>
            <p:spPr bwMode="auto">
              <a:xfrm flipH="1">
                <a:off x="35" y="25"/>
                <a:ext cx="327" cy="52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0978" name="Line 69"/>
              <p:cNvSpPr>
                <a:spLocks noChangeShapeType="1"/>
              </p:cNvSpPr>
              <p:nvPr/>
            </p:nvSpPr>
            <p:spPr bwMode="auto">
              <a:xfrm>
                <a:off x="686" y="209"/>
                <a:ext cx="0" cy="33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0979" name="Oval 70"/>
              <p:cNvSpPr>
                <a:spLocks noChangeArrowheads="1"/>
              </p:cNvSpPr>
              <p:nvPr/>
            </p:nvSpPr>
            <p:spPr bwMode="auto">
              <a:xfrm>
                <a:off x="333" y="701"/>
                <a:ext cx="49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0980" name="Oval 71"/>
              <p:cNvSpPr>
                <a:spLocks noChangeArrowheads="1"/>
              </p:cNvSpPr>
              <p:nvPr/>
            </p:nvSpPr>
            <p:spPr bwMode="auto">
              <a:xfrm>
                <a:off x="663" y="526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0981" name="Oval 72"/>
              <p:cNvSpPr>
                <a:spLocks noChangeArrowheads="1"/>
              </p:cNvSpPr>
              <p:nvPr/>
            </p:nvSpPr>
            <p:spPr bwMode="auto">
              <a:xfrm>
                <a:off x="654" y="193"/>
                <a:ext cx="48" cy="47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0982" name="Oval 73"/>
              <p:cNvSpPr>
                <a:spLocks noChangeArrowheads="1"/>
              </p:cNvSpPr>
              <p:nvPr/>
            </p:nvSpPr>
            <p:spPr bwMode="auto">
              <a:xfrm>
                <a:off x="329" y="0"/>
                <a:ext cx="49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0983" name="Oval 74"/>
              <p:cNvSpPr>
                <a:spLocks noChangeArrowheads="1"/>
              </p:cNvSpPr>
              <p:nvPr/>
            </p:nvSpPr>
            <p:spPr bwMode="auto">
              <a:xfrm>
                <a:off x="0" y="209"/>
                <a:ext cx="48" cy="47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0984" name="Oval 75"/>
              <p:cNvSpPr>
                <a:spLocks noChangeArrowheads="1"/>
              </p:cNvSpPr>
              <p:nvPr/>
            </p:nvSpPr>
            <p:spPr bwMode="auto">
              <a:xfrm>
                <a:off x="10" y="531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20842" name="Group 76"/>
            <p:cNvGrpSpPr>
              <a:grpSpLocks/>
            </p:cNvGrpSpPr>
            <p:nvPr/>
          </p:nvGrpSpPr>
          <p:grpSpPr bwMode="auto">
            <a:xfrm>
              <a:off x="3448" y="1452"/>
              <a:ext cx="907" cy="771"/>
              <a:chOff x="0" y="0"/>
              <a:chExt cx="907" cy="771"/>
            </a:xfrm>
          </p:grpSpPr>
          <p:sp>
            <p:nvSpPr>
              <p:cNvPr id="120946" name="Line 77"/>
              <p:cNvSpPr>
                <a:spLocks noChangeShapeType="1"/>
              </p:cNvSpPr>
              <p:nvPr/>
            </p:nvSpPr>
            <p:spPr bwMode="auto">
              <a:xfrm>
                <a:off x="27" y="306"/>
                <a:ext cx="190" cy="44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0947" name="Line 78"/>
              <p:cNvSpPr>
                <a:spLocks noChangeShapeType="1"/>
              </p:cNvSpPr>
              <p:nvPr/>
            </p:nvSpPr>
            <p:spPr bwMode="auto">
              <a:xfrm flipH="1">
                <a:off x="46" y="25"/>
                <a:ext cx="403" cy="26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0948" name="Line 79"/>
              <p:cNvSpPr>
                <a:spLocks noChangeShapeType="1"/>
              </p:cNvSpPr>
              <p:nvPr/>
            </p:nvSpPr>
            <p:spPr bwMode="auto">
              <a:xfrm flipH="1">
                <a:off x="236" y="617"/>
                <a:ext cx="100" cy="11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0949" name="Line 80"/>
              <p:cNvSpPr>
                <a:spLocks noChangeShapeType="1"/>
              </p:cNvSpPr>
              <p:nvPr/>
            </p:nvSpPr>
            <p:spPr bwMode="auto">
              <a:xfrm>
                <a:off x="462" y="18"/>
                <a:ext cx="427" cy="26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0950" name="Line 81"/>
              <p:cNvSpPr>
                <a:spLocks noChangeShapeType="1"/>
              </p:cNvSpPr>
              <p:nvPr/>
            </p:nvSpPr>
            <p:spPr bwMode="auto">
              <a:xfrm>
                <a:off x="37" y="300"/>
                <a:ext cx="226" cy="9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0951" name="Line 82"/>
              <p:cNvSpPr>
                <a:spLocks noChangeShapeType="1"/>
              </p:cNvSpPr>
              <p:nvPr/>
            </p:nvSpPr>
            <p:spPr bwMode="auto">
              <a:xfrm flipH="1">
                <a:off x="681" y="291"/>
                <a:ext cx="199" cy="8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0952" name="Line 83"/>
              <p:cNvSpPr>
                <a:spLocks noChangeShapeType="1"/>
              </p:cNvSpPr>
              <p:nvPr/>
            </p:nvSpPr>
            <p:spPr bwMode="auto">
              <a:xfrm>
                <a:off x="459" y="25"/>
                <a:ext cx="4" cy="22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0953" name="Line 84"/>
              <p:cNvSpPr>
                <a:spLocks noChangeShapeType="1"/>
              </p:cNvSpPr>
              <p:nvPr/>
            </p:nvSpPr>
            <p:spPr bwMode="auto">
              <a:xfrm flipH="1">
                <a:off x="709" y="299"/>
                <a:ext cx="174" cy="45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0954" name="Line 85"/>
              <p:cNvSpPr>
                <a:spLocks noChangeShapeType="1"/>
              </p:cNvSpPr>
              <p:nvPr/>
            </p:nvSpPr>
            <p:spPr bwMode="auto">
              <a:xfrm>
                <a:off x="245" y="753"/>
                <a:ext cx="48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0955" name="Line 86"/>
              <p:cNvSpPr>
                <a:spLocks noChangeShapeType="1"/>
              </p:cNvSpPr>
              <p:nvPr/>
            </p:nvSpPr>
            <p:spPr bwMode="auto">
              <a:xfrm>
                <a:off x="608" y="608"/>
                <a:ext cx="99" cy="14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0956" name="Line 87"/>
              <p:cNvSpPr>
                <a:spLocks noChangeShapeType="1"/>
              </p:cNvSpPr>
              <p:nvPr/>
            </p:nvSpPr>
            <p:spPr bwMode="auto">
              <a:xfrm>
                <a:off x="463" y="234"/>
                <a:ext cx="140" cy="37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0957" name="Line 88"/>
              <p:cNvSpPr>
                <a:spLocks noChangeShapeType="1"/>
              </p:cNvSpPr>
              <p:nvPr/>
            </p:nvSpPr>
            <p:spPr bwMode="auto">
              <a:xfrm flipH="1">
                <a:off x="336" y="245"/>
                <a:ext cx="127" cy="3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0958" name="Line 89"/>
              <p:cNvSpPr>
                <a:spLocks noChangeShapeType="1"/>
              </p:cNvSpPr>
              <p:nvPr/>
            </p:nvSpPr>
            <p:spPr bwMode="auto">
              <a:xfrm flipH="1">
                <a:off x="272" y="379"/>
                <a:ext cx="377" cy="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0959" name="Line 90"/>
              <p:cNvSpPr>
                <a:spLocks noChangeShapeType="1"/>
              </p:cNvSpPr>
              <p:nvPr/>
            </p:nvSpPr>
            <p:spPr bwMode="auto">
              <a:xfrm flipH="1">
                <a:off x="331" y="384"/>
                <a:ext cx="337" cy="23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0960" name="Line 91"/>
              <p:cNvSpPr>
                <a:spLocks noChangeShapeType="1"/>
              </p:cNvSpPr>
              <p:nvPr/>
            </p:nvSpPr>
            <p:spPr bwMode="auto">
              <a:xfrm>
                <a:off x="245" y="379"/>
                <a:ext cx="356" cy="23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0961" name="Oval 92"/>
              <p:cNvSpPr>
                <a:spLocks noChangeArrowheads="1"/>
              </p:cNvSpPr>
              <p:nvPr/>
            </p:nvSpPr>
            <p:spPr bwMode="auto">
              <a:xfrm>
                <a:off x="439" y="225"/>
                <a:ext cx="49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0962" name="Oval 93"/>
              <p:cNvSpPr>
                <a:spLocks noChangeArrowheads="1"/>
              </p:cNvSpPr>
              <p:nvPr/>
            </p:nvSpPr>
            <p:spPr bwMode="auto">
              <a:xfrm>
                <a:off x="681" y="723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0963" name="Oval 94"/>
              <p:cNvSpPr>
                <a:spLocks noChangeArrowheads="1"/>
              </p:cNvSpPr>
              <p:nvPr/>
            </p:nvSpPr>
            <p:spPr bwMode="auto">
              <a:xfrm>
                <a:off x="859" y="271"/>
                <a:ext cx="48" cy="47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0964" name="Oval 95"/>
              <p:cNvSpPr>
                <a:spLocks noChangeArrowheads="1"/>
              </p:cNvSpPr>
              <p:nvPr/>
            </p:nvSpPr>
            <p:spPr bwMode="auto">
              <a:xfrm>
                <a:off x="435" y="0"/>
                <a:ext cx="49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0965" name="Oval 96"/>
              <p:cNvSpPr>
                <a:spLocks noChangeArrowheads="1"/>
              </p:cNvSpPr>
              <p:nvPr/>
            </p:nvSpPr>
            <p:spPr bwMode="auto">
              <a:xfrm>
                <a:off x="0" y="271"/>
                <a:ext cx="48" cy="47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0966" name="Oval 97"/>
              <p:cNvSpPr>
                <a:spLocks noChangeArrowheads="1"/>
              </p:cNvSpPr>
              <p:nvPr/>
            </p:nvSpPr>
            <p:spPr bwMode="auto">
              <a:xfrm>
                <a:off x="197" y="723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0967" name="Oval 98"/>
              <p:cNvSpPr>
                <a:spLocks noChangeArrowheads="1"/>
              </p:cNvSpPr>
              <p:nvPr/>
            </p:nvSpPr>
            <p:spPr bwMode="auto">
              <a:xfrm>
                <a:off x="227" y="363"/>
                <a:ext cx="49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0968" name="Oval 99"/>
              <p:cNvSpPr>
                <a:spLocks noChangeArrowheads="1"/>
              </p:cNvSpPr>
              <p:nvPr/>
            </p:nvSpPr>
            <p:spPr bwMode="auto">
              <a:xfrm>
                <a:off x="318" y="587"/>
                <a:ext cx="49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0969" name="Oval 100"/>
              <p:cNvSpPr>
                <a:spLocks noChangeArrowheads="1"/>
              </p:cNvSpPr>
              <p:nvPr/>
            </p:nvSpPr>
            <p:spPr bwMode="auto">
              <a:xfrm>
                <a:off x="632" y="361"/>
                <a:ext cx="49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0970" name="Oval 101"/>
              <p:cNvSpPr>
                <a:spLocks noChangeArrowheads="1"/>
              </p:cNvSpPr>
              <p:nvPr/>
            </p:nvSpPr>
            <p:spPr bwMode="auto">
              <a:xfrm>
                <a:off x="586" y="590"/>
                <a:ext cx="49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20843" name="Text Box 102"/>
            <p:cNvSpPr txBox="1">
              <a:spLocks noChangeArrowheads="1"/>
            </p:cNvSpPr>
            <p:nvPr/>
          </p:nvSpPr>
          <p:spPr bwMode="auto">
            <a:xfrm>
              <a:off x="862" y="1158"/>
              <a:ext cx="49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zh-CN" altLang="en-US" sz="1800">
                  <a:solidFill>
                    <a:schemeClr val="bg2"/>
                  </a:solidFill>
                  <a:latin typeface="楷体_GB2312" pitchFamily="49" charset="-122"/>
                  <a:ea typeface="楷体_GB2312" pitchFamily="49" charset="-122"/>
                </a:rPr>
                <a:t>图</a:t>
              </a:r>
              <a:r>
                <a:rPr lang="en-US" altLang="zh-CN" sz="1800">
                  <a:solidFill>
                    <a:schemeClr val="bg2"/>
                  </a:solidFill>
                  <a:latin typeface="楷体_GB2312" pitchFamily="49" charset="-122"/>
                  <a:ea typeface="楷体_GB2312" pitchFamily="49" charset="-122"/>
                </a:rPr>
                <a:t>G</a:t>
              </a:r>
              <a:r>
                <a:rPr lang="en-US" altLang="zh-CN" sz="1800" baseline="-25000">
                  <a:solidFill>
                    <a:schemeClr val="bg2"/>
                  </a:solidFill>
                  <a:latin typeface="楷体_GB2312" pitchFamily="49" charset="-122"/>
                  <a:ea typeface="楷体_GB2312" pitchFamily="49" charset="-122"/>
                </a:rPr>
                <a:t>1</a:t>
              </a:r>
            </a:p>
          </p:txBody>
        </p:sp>
        <p:sp>
          <p:nvSpPr>
            <p:cNvPr id="120844" name="Text Box 103"/>
            <p:cNvSpPr txBox="1">
              <a:spLocks noChangeArrowheads="1"/>
            </p:cNvSpPr>
            <p:nvPr/>
          </p:nvSpPr>
          <p:spPr bwMode="auto">
            <a:xfrm>
              <a:off x="2404" y="1134"/>
              <a:ext cx="49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zh-CN" altLang="en-US" sz="1800">
                  <a:solidFill>
                    <a:schemeClr val="bg2"/>
                  </a:solidFill>
                  <a:latin typeface="楷体_GB2312" pitchFamily="49" charset="-122"/>
                  <a:ea typeface="楷体_GB2312" pitchFamily="49" charset="-122"/>
                </a:rPr>
                <a:t>图</a:t>
              </a:r>
              <a:r>
                <a:rPr lang="en-US" altLang="zh-CN" sz="1800">
                  <a:solidFill>
                    <a:schemeClr val="bg2"/>
                  </a:solidFill>
                  <a:latin typeface="楷体_GB2312" pitchFamily="49" charset="-122"/>
                  <a:ea typeface="楷体_GB2312" pitchFamily="49" charset="-122"/>
                </a:rPr>
                <a:t>G</a:t>
              </a:r>
              <a:r>
                <a:rPr lang="en-US" altLang="zh-CN" sz="1800" baseline="-25000">
                  <a:solidFill>
                    <a:schemeClr val="bg2"/>
                  </a:solidFill>
                  <a:latin typeface="楷体_GB2312" pitchFamily="49" charset="-122"/>
                  <a:ea typeface="楷体_GB2312" pitchFamily="49" charset="-122"/>
                </a:rPr>
                <a:t>2</a:t>
              </a:r>
            </a:p>
          </p:txBody>
        </p:sp>
        <p:sp>
          <p:nvSpPr>
            <p:cNvPr id="120845" name="Text Box 104"/>
            <p:cNvSpPr txBox="1">
              <a:spLocks noChangeArrowheads="1"/>
            </p:cNvSpPr>
            <p:nvPr/>
          </p:nvSpPr>
          <p:spPr bwMode="auto">
            <a:xfrm>
              <a:off x="3720" y="1130"/>
              <a:ext cx="49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zh-CN" altLang="en-US" sz="1800">
                  <a:solidFill>
                    <a:schemeClr val="bg2"/>
                  </a:solidFill>
                  <a:latin typeface="楷体_GB2312" pitchFamily="49" charset="-122"/>
                  <a:ea typeface="楷体_GB2312" pitchFamily="49" charset="-122"/>
                </a:rPr>
                <a:t>图</a:t>
              </a:r>
              <a:r>
                <a:rPr lang="en-US" altLang="zh-CN" sz="1800">
                  <a:solidFill>
                    <a:schemeClr val="bg2"/>
                  </a:solidFill>
                  <a:latin typeface="楷体_GB2312" pitchFamily="49" charset="-122"/>
                  <a:ea typeface="楷体_GB2312" pitchFamily="49" charset="-122"/>
                </a:rPr>
                <a:t>G</a:t>
              </a:r>
              <a:r>
                <a:rPr lang="en-US" altLang="zh-CN" sz="1800" baseline="-25000">
                  <a:solidFill>
                    <a:schemeClr val="bg2"/>
                  </a:solidFill>
                  <a:latin typeface="楷体_GB2312" pitchFamily="49" charset="-122"/>
                  <a:ea typeface="楷体_GB2312" pitchFamily="49" charset="-122"/>
                </a:rPr>
                <a:t>3</a:t>
              </a:r>
            </a:p>
          </p:txBody>
        </p:sp>
        <p:sp>
          <p:nvSpPr>
            <p:cNvPr id="120846" name="Text Box 105"/>
            <p:cNvSpPr txBox="1">
              <a:spLocks noChangeArrowheads="1"/>
            </p:cNvSpPr>
            <p:nvPr/>
          </p:nvSpPr>
          <p:spPr bwMode="auto">
            <a:xfrm>
              <a:off x="2404" y="2359"/>
              <a:ext cx="49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zh-CN" altLang="en-US" sz="1800">
                  <a:solidFill>
                    <a:schemeClr val="bg2"/>
                  </a:solidFill>
                  <a:latin typeface="楷体_GB2312" pitchFamily="49" charset="-122"/>
                  <a:ea typeface="楷体_GB2312" pitchFamily="49" charset="-122"/>
                </a:rPr>
                <a:t>图</a:t>
              </a:r>
              <a:r>
                <a:rPr lang="en-US" altLang="zh-CN" sz="1800">
                  <a:solidFill>
                    <a:schemeClr val="bg2"/>
                  </a:solidFill>
                  <a:latin typeface="楷体_GB2312" pitchFamily="49" charset="-122"/>
                  <a:ea typeface="楷体_GB2312" pitchFamily="49" charset="-122"/>
                </a:rPr>
                <a:t>G</a:t>
              </a:r>
              <a:r>
                <a:rPr lang="en-US" altLang="zh-CN" sz="1800" baseline="-25000">
                  <a:solidFill>
                    <a:schemeClr val="bg2"/>
                  </a:solidFill>
                  <a:latin typeface="楷体_GB2312" pitchFamily="49" charset="-122"/>
                  <a:ea typeface="楷体_GB2312" pitchFamily="49" charset="-122"/>
                </a:rPr>
                <a:t>5</a:t>
              </a:r>
            </a:p>
          </p:txBody>
        </p:sp>
        <p:sp>
          <p:nvSpPr>
            <p:cNvPr id="120847" name="Text Box 106"/>
            <p:cNvSpPr txBox="1">
              <a:spLocks noChangeArrowheads="1"/>
            </p:cNvSpPr>
            <p:nvPr/>
          </p:nvSpPr>
          <p:spPr bwMode="auto">
            <a:xfrm>
              <a:off x="-49" y="2644"/>
              <a:ext cx="5084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zh-CN" altLang="en-US" sz="26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据定理</a:t>
              </a:r>
              <a:r>
                <a:rPr lang="en-US" altLang="zh-CN" sz="26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4.4.1, </a:t>
              </a:r>
              <a:r>
                <a:rPr lang="zh-CN" altLang="en-US" sz="26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图</a:t>
              </a:r>
              <a:r>
                <a:rPr lang="en-US" altLang="zh-CN" sz="26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r>
                <a:rPr lang="en-US" altLang="zh-CN" sz="26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zh-CN" altLang="en-US" sz="26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、</a:t>
              </a:r>
              <a:r>
                <a:rPr lang="en-US" altLang="zh-CN" sz="26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r>
                <a:rPr lang="en-US" altLang="zh-CN" sz="2600" baseline="-250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zh-CN" altLang="en-US" sz="26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不是</a:t>
              </a:r>
              <a:r>
                <a:rPr lang="en-US" altLang="zh-CN" sz="26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  <a:r>
                <a:rPr lang="zh-CN" altLang="en-US" sz="2600">
                  <a:solidFill>
                    <a:schemeClr val="bg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图</a:t>
              </a:r>
              <a:r>
                <a:rPr lang="zh-CN" altLang="en-US" sz="2600">
                  <a:solidFill>
                    <a:schemeClr val="bg2"/>
                  </a:solidFill>
                  <a:latin typeface="楷体_GB2312" pitchFamily="49" charset="-122"/>
                  <a:ea typeface="楷体_GB2312" pitchFamily="49" charset="-122"/>
                </a:rPr>
                <a:t>，但对其它图无法判定</a:t>
              </a:r>
              <a:r>
                <a:rPr lang="zh-CN" altLang="en-US" sz="2500">
                  <a:solidFill>
                    <a:schemeClr val="bg2"/>
                  </a:solidFill>
                  <a:latin typeface="楷体_GB2312" pitchFamily="49" charset="-122"/>
                  <a:ea typeface="楷体_GB2312" pitchFamily="49" charset="-122"/>
                </a:rPr>
                <a:t>。</a:t>
              </a:r>
            </a:p>
          </p:txBody>
        </p:sp>
        <p:grpSp>
          <p:nvGrpSpPr>
            <p:cNvPr id="120848" name="Group 107"/>
            <p:cNvGrpSpPr>
              <a:grpSpLocks/>
            </p:cNvGrpSpPr>
            <p:nvPr/>
          </p:nvGrpSpPr>
          <p:grpSpPr bwMode="auto">
            <a:xfrm>
              <a:off x="2087" y="1434"/>
              <a:ext cx="961" cy="834"/>
              <a:chOff x="0" y="0"/>
              <a:chExt cx="961" cy="834"/>
            </a:xfrm>
          </p:grpSpPr>
          <p:sp>
            <p:nvSpPr>
              <p:cNvPr id="120911" name="Line 108"/>
              <p:cNvSpPr>
                <a:spLocks noChangeShapeType="1"/>
              </p:cNvSpPr>
              <p:nvPr/>
            </p:nvSpPr>
            <p:spPr bwMode="auto">
              <a:xfrm>
                <a:off x="33" y="354"/>
                <a:ext cx="193" cy="45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0912" name="Line 109"/>
              <p:cNvSpPr>
                <a:spLocks noChangeShapeType="1"/>
              </p:cNvSpPr>
              <p:nvPr/>
            </p:nvSpPr>
            <p:spPr bwMode="auto">
              <a:xfrm flipH="1">
                <a:off x="1" y="17"/>
                <a:ext cx="475" cy="31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0913" name="Line 110"/>
              <p:cNvSpPr>
                <a:spLocks noChangeShapeType="1"/>
              </p:cNvSpPr>
              <p:nvPr/>
            </p:nvSpPr>
            <p:spPr bwMode="auto">
              <a:xfrm flipH="1">
                <a:off x="254" y="634"/>
                <a:ext cx="115" cy="16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0914" name="Line 111"/>
              <p:cNvSpPr>
                <a:spLocks noChangeShapeType="1"/>
              </p:cNvSpPr>
              <p:nvPr/>
            </p:nvSpPr>
            <p:spPr bwMode="auto">
              <a:xfrm>
                <a:off x="480" y="17"/>
                <a:ext cx="446" cy="27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0915" name="Line 112"/>
              <p:cNvSpPr>
                <a:spLocks noChangeShapeType="1"/>
              </p:cNvSpPr>
              <p:nvPr/>
            </p:nvSpPr>
            <p:spPr bwMode="auto">
              <a:xfrm>
                <a:off x="55" y="345"/>
                <a:ext cx="226" cy="9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0916" name="Line 113"/>
              <p:cNvSpPr>
                <a:spLocks noChangeShapeType="1"/>
              </p:cNvSpPr>
              <p:nvPr/>
            </p:nvSpPr>
            <p:spPr bwMode="auto">
              <a:xfrm flipH="1">
                <a:off x="699" y="325"/>
                <a:ext cx="218" cy="10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0917" name="Line 114"/>
              <p:cNvSpPr>
                <a:spLocks noChangeShapeType="1"/>
              </p:cNvSpPr>
              <p:nvPr/>
            </p:nvSpPr>
            <p:spPr bwMode="auto">
              <a:xfrm>
                <a:off x="477" y="54"/>
                <a:ext cx="4" cy="24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0918" name="Line 115"/>
              <p:cNvSpPr>
                <a:spLocks noChangeShapeType="1"/>
              </p:cNvSpPr>
              <p:nvPr/>
            </p:nvSpPr>
            <p:spPr bwMode="auto">
              <a:xfrm flipH="1">
                <a:off x="745" y="326"/>
                <a:ext cx="201" cy="49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0919" name="Line 116"/>
              <p:cNvSpPr>
                <a:spLocks noChangeShapeType="1"/>
              </p:cNvSpPr>
              <p:nvPr/>
            </p:nvSpPr>
            <p:spPr bwMode="auto">
              <a:xfrm>
                <a:off x="263" y="816"/>
                <a:ext cx="481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0920" name="Line 117"/>
              <p:cNvSpPr>
                <a:spLocks noChangeShapeType="1"/>
              </p:cNvSpPr>
              <p:nvPr/>
            </p:nvSpPr>
            <p:spPr bwMode="auto">
              <a:xfrm>
                <a:off x="608" y="617"/>
                <a:ext cx="135" cy="18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0921" name="Oval 118"/>
              <p:cNvSpPr>
                <a:spLocks noChangeArrowheads="1"/>
              </p:cNvSpPr>
              <p:nvPr/>
            </p:nvSpPr>
            <p:spPr bwMode="auto">
              <a:xfrm>
                <a:off x="717" y="777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0922" name="Oval 119"/>
              <p:cNvSpPr>
                <a:spLocks noChangeArrowheads="1"/>
              </p:cNvSpPr>
              <p:nvPr/>
            </p:nvSpPr>
            <p:spPr bwMode="auto">
              <a:xfrm>
                <a:off x="0" y="307"/>
                <a:ext cx="48" cy="47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0923" name="Oval 120"/>
              <p:cNvSpPr>
                <a:spLocks noChangeArrowheads="1"/>
              </p:cNvSpPr>
              <p:nvPr/>
            </p:nvSpPr>
            <p:spPr bwMode="auto">
              <a:xfrm>
                <a:off x="216" y="786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0924" name="Line 121"/>
              <p:cNvSpPr>
                <a:spLocks noChangeShapeType="1"/>
              </p:cNvSpPr>
              <p:nvPr/>
            </p:nvSpPr>
            <p:spPr bwMode="auto">
              <a:xfrm>
                <a:off x="481" y="163"/>
                <a:ext cx="354" cy="22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0925" name="Line 122"/>
              <p:cNvSpPr>
                <a:spLocks noChangeShapeType="1"/>
              </p:cNvSpPr>
              <p:nvPr/>
            </p:nvSpPr>
            <p:spPr bwMode="auto">
              <a:xfrm flipH="1">
                <a:off x="670" y="390"/>
                <a:ext cx="131" cy="34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0926" name="Line 123"/>
              <p:cNvSpPr>
                <a:spLocks noChangeShapeType="1"/>
              </p:cNvSpPr>
              <p:nvPr/>
            </p:nvSpPr>
            <p:spPr bwMode="auto">
              <a:xfrm flipH="1">
                <a:off x="610" y="435"/>
                <a:ext cx="62" cy="16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0927" name="Line 124"/>
              <p:cNvSpPr>
                <a:spLocks noChangeShapeType="1"/>
              </p:cNvSpPr>
              <p:nvPr/>
            </p:nvSpPr>
            <p:spPr bwMode="auto">
              <a:xfrm>
                <a:off x="291" y="725"/>
                <a:ext cx="39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0928" name="Line 125"/>
              <p:cNvSpPr>
                <a:spLocks noChangeShapeType="1"/>
              </p:cNvSpPr>
              <p:nvPr/>
            </p:nvSpPr>
            <p:spPr bwMode="auto">
              <a:xfrm>
                <a:off x="163" y="381"/>
                <a:ext cx="146" cy="34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0929" name="Line 126"/>
              <p:cNvSpPr>
                <a:spLocks noChangeShapeType="1"/>
              </p:cNvSpPr>
              <p:nvPr/>
            </p:nvSpPr>
            <p:spPr bwMode="auto">
              <a:xfrm flipH="1">
                <a:off x="155" y="164"/>
                <a:ext cx="317" cy="20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0930" name="Line 127"/>
              <p:cNvSpPr>
                <a:spLocks noChangeShapeType="1"/>
              </p:cNvSpPr>
              <p:nvPr/>
            </p:nvSpPr>
            <p:spPr bwMode="auto">
              <a:xfrm flipH="1">
                <a:off x="291" y="304"/>
                <a:ext cx="181" cy="11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0931" name="Line 128"/>
              <p:cNvSpPr>
                <a:spLocks noChangeShapeType="1"/>
              </p:cNvSpPr>
              <p:nvPr/>
            </p:nvSpPr>
            <p:spPr bwMode="auto">
              <a:xfrm>
                <a:off x="382" y="625"/>
                <a:ext cx="218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0932" name="Line 129"/>
              <p:cNvSpPr>
                <a:spLocks noChangeShapeType="1"/>
              </p:cNvSpPr>
              <p:nvPr/>
            </p:nvSpPr>
            <p:spPr bwMode="auto">
              <a:xfrm>
                <a:off x="291" y="435"/>
                <a:ext cx="84" cy="19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0933" name="Line 130"/>
              <p:cNvSpPr>
                <a:spLocks noChangeShapeType="1"/>
              </p:cNvSpPr>
              <p:nvPr/>
            </p:nvSpPr>
            <p:spPr bwMode="auto">
              <a:xfrm>
                <a:off x="500" y="317"/>
                <a:ext cx="199" cy="12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0934" name="Oval 131"/>
              <p:cNvSpPr>
                <a:spLocks noChangeArrowheads="1"/>
              </p:cNvSpPr>
              <p:nvPr/>
            </p:nvSpPr>
            <p:spPr bwMode="auto">
              <a:xfrm>
                <a:off x="457" y="279"/>
                <a:ext cx="49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0935" name="Oval 132"/>
              <p:cNvSpPr>
                <a:spLocks noChangeArrowheads="1"/>
              </p:cNvSpPr>
              <p:nvPr/>
            </p:nvSpPr>
            <p:spPr bwMode="auto">
              <a:xfrm>
                <a:off x="913" y="289"/>
                <a:ext cx="48" cy="47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0936" name="Oval 133"/>
              <p:cNvSpPr>
                <a:spLocks noChangeArrowheads="1"/>
              </p:cNvSpPr>
              <p:nvPr/>
            </p:nvSpPr>
            <p:spPr bwMode="auto">
              <a:xfrm>
                <a:off x="453" y="0"/>
                <a:ext cx="49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0937" name="Oval 134"/>
              <p:cNvSpPr>
                <a:spLocks noChangeArrowheads="1"/>
              </p:cNvSpPr>
              <p:nvPr/>
            </p:nvSpPr>
            <p:spPr bwMode="auto">
              <a:xfrm>
                <a:off x="454" y="154"/>
                <a:ext cx="49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0938" name="Oval 135"/>
              <p:cNvSpPr>
                <a:spLocks noChangeArrowheads="1"/>
              </p:cNvSpPr>
              <p:nvPr/>
            </p:nvSpPr>
            <p:spPr bwMode="auto">
              <a:xfrm>
                <a:off x="654" y="698"/>
                <a:ext cx="49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0939" name="Oval 136"/>
              <p:cNvSpPr>
                <a:spLocks noChangeArrowheads="1"/>
              </p:cNvSpPr>
              <p:nvPr/>
            </p:nvSpPr>
            <p:spPr bwMode="auto">
              <a:xfrm>
                <a:off x="291" y="698"/>
                <a:ext cx="49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0940" name="Oval 137"/>
              <p:cNvSpPr>
                <a:spLocks noChangeArrowheads="1"/>
              </p:cNvSpPr>
              <p:nvPr/>
            </p:nvSpPr>
            <p:spPr bwMode="auto">
              <a:xfrm>
                <a:off x="650" y="415"/>
                <a:ext cx="49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0941" name="Oval 138"/>
              <p:cNvSpPr>
                <a:spLocks noChangeArrowheads="1"/>
              </p:cNvSpPr>
              <p:nvPr/>
            </p:nvSpPr>
            <p:spPr bwMode="auto">
              <a:xfrm>
                <a:off x="578" y="586"/>
                <a:ext cx="49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0942" name="Oval 139"/>
              <p:cNvSpPr>
                <a:spLocks noChangeArrowheads="1"/>
              </p:cNvSpPr>
              <p:nvPr/>
            </p:nvSpPr>
            <p:spPr bwMode="auto">
              <a:xfrm>
                <a:off x="354" y="605"/>
                <a:ext cx="49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0943" name="Oval 140"/>
              <p:cNvSpPr>
                <a:spLocks noChangeArrowheads="1"/>
              </p:cNvSpPr>
              <p:nvPr/>
            </p:nvSpPr>
            <p:spPr bwMode="auto">
              <a:xfrm>
                <a:off x="263" y="417"/>
                <a:ext cx="49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0944" name="Oval 141"/>
              <p:cNvSpPr>
                <a:spLocks noChangeArrowheads="1"/>
              </p:cNvSpPr>
              <p:nvPr/>
            </p:nvSpPr>
            <p:spPr bwMode="auto">
              <a:xfrm>
                <a:off x="146" y="362"/>
                <a:ext cx="49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0945" name="Oval 142"/>
              <p:cNvSpPr>
                <a:spLocks noChangeArrowheads="1"/>
              </p:cNvSpPr>
              <p:nvPr/>
            </p:nvSpPr>
            <p:spPr bwMode="auto">
              <a:xfrm>
                <a:off x="777" y="362"/>
                <a:ext cx="49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20849" name="Text Box 143"/>
            <p:cNvSpPr txBox="1">
              <a:spLocks noChangeArrowheads="1"/>
            </p:cNvSpPr>
            <p:nvPr/>
          </p:nvSpPr>
          <p:spPr bwMode="auto">
            <a:xfrm>
              <a:off x="862" y="2355"/>
              <a:ext cx="49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zh-CN" altLang="en-US" sz="1800">
                  <a:solidFill>
                    <a:schemeClr val="bg2"/>
                  </a:solidFill>
                  <a:latin typeface="楷体_GB2312" pitchFamily="49" charset="-122"/>
                  <a:ea typeface="楷体_GB2312" pitchFamily="49" charset="-122"/>
                </a:rPr>
                <a:t>图</a:t>
              </a:r>
              <a:r>
                <a:rPr lang="en-US" altLang="zh-CN" sz="1800">
                  <a:solidFill>
                    <a:schemeClr val="bg2"/>
                  </a:solidFill>
                  <a:latin typeface="楷体_GB2312" pitchFamily="49" charset="-122"/>
                  <a:ea typeface="楷体_GB2312" pitchFamily="49" charset="-122"/>
                </a:rPr>
                <a:t>G</a:t>
              </a:r>
              <a:r>
                <a:rPr lang="en-US" altLang="zh-CN" sz="1800" baseline="-25000">
                  <a:solidFill>
                    <a:schemeClr val="bg2"/>
                  </a:solidFill>
                  <a:latin typeface="楷体_GB2312" pitchFamily="49" charset="-122"/>
                  <a:ea typeface="楷体_GB2312" pitchFamily="49" charset="-122"/>
                </a:rPr>
                <a:t>4</a:t>
              </a:r>
            </a:p>
          </p:txBody>
        </p:sp>
        <p:sp>
          <p:nvSpPr>
            <p:cNvPr id="120850" name="Text Box 144"/>
            <p:cNvSpPr txBox="1">
              <a:spLocks noChangeArrowheads="1"/>
            </p:cNvSpPr>
            <p:nvPr/>
          </p:nvSpPr>
          <p:spPr bwMode="auto">
            <a:xfrm>
              <a:off x="3674" y="2355"/>
              <a:ext cx="49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zh-CN" altLang="en-US" sz="1800">
                  <a:solidFill>
                    <a:schemeClr val="bg2"/>
                  </a:solidFill>
                  <a:latin typeface="楷体_GB2312" pitchFamily="49" charset="-122"/>
                  <a:ea typeface="楷体_GB2312" pitchFamily="49" charset="-122"/>
                </a:rPr>
                <a:t>图</a:t>
              </a:r>
              <a:r>
                <a:rPr lang="en-US" altLang="zh-CN" sz="1800">
                  <a:solidFill>
                    <a:schemeClr val="bg2"/>
                  </a:solidFill>
                  <a:latin typeface="楷体_GB2312" pitchFamily="49" charset="-122"/>
                  <a:ea typeface="楷体_GB2312" pitchFamily="49" charset="-122"/>
                </a:rPr>
                <a:t>G</a:t>
              </a:r>
              <a:r>
                <a:rPr lang="en-US" altLang="zh-CN" sz="1800" baseline="-25000">
                  <a:solidFill>
                    <a:schemeClr val="bg2"/>
                  </a:solidFill>
                  <a:latin typeface="楷体_GB2312" pitchFamily="49" charset="-122"/>
                  <a:ea typeface="楷体_GB2312" pitchFamily="49" charset="-122"/>
                </a:rPr>
                <a:t>6</a:t>
              </a:r>
            </a:p>
          </p:txBody>
        </p:sp>
        <p:grpSp>
          <p:nvGrpSpPr>
            <p:cNvPr id="120851" name="Group 145"/>
            <p:cNvGrpSpPr>
              <a:grpSpLocks/>
            </p:cNvGrpSpPr>
            <p:nvPr/>
          </p:nvGrpSpPr>
          <p:grpSpPr bwMode="auto">
            <a:xfrm>
              <a:off x="408" y="1582"/>
              <a:ext cx="1225" cy="550"/>
              <a:chOff x="0" y="0"/>
              <a:chExt cx="1225" cy="550"/>
            </a:xfrm>
          </p:grpSpPr>
          <p:sp>
            <p:nvSpPr>
              <p:cNvPr id="120890" name="Line 146"/>
              <p:cNvSpPr>
                <a:spLocks noChangeShapeType="1"/>
              </p:cNvSpPr>
              <p:nvPr/>
            </p:nvSpPr>
            <p:spPr bwMode="auto">
              <a:xfrm>
                <a:off x="883" y="27"/>
                <a:ext cx="0" cy="50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0891" name="Line 147"/>
              <p:cNvSpPr>
                <a:spLocks noChangeShapeType="1"/>
              </p:cNvSpPr>
              <p:nvPr/>
            </p:nvSpPr>
            <p:spPr bwMode="auto">
              <a:xfrm>
                <a:off x="444" y="139"/>
                <a:ext cx="0" cy="28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0892" name="Line 148"/>
              <p:cNvSpPr>
                <a:spLocks noChangeShapeType="1"/>
              </p:cNvSpPr>
              <p:nvPr/>
            </p:nvSpPr>
            <p:spPr bwMode="auto">
              <a:xfrm>
                <a:off x="30" y="145"/>
                <a:ext cx="403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0893" name="Line 149"/>
              <p:cNvSpPr>
                <a:spLocks noChangeShapeType="1"/>
              </p:cNvSpPr>
              <p:nvPr/>
            </p:nvSpPr>
            <p:spPr bwMode="auto">
              <a:xfrm>
                <a:off x="30" y="419"/>
                <a:ext cx="403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0894" name="Line 150"/>
              <p:cNvSpPr>
                <a:spLocks noChangeShapeType="1"/>
              </p:cNvSpPr>
              <p:nvPr/>
            </p:nvSpPr>
            <p:spPr bwMode="auto">
              <a:xfrm>
                <a:off x="27" y="145"/>
                <a:ext cx="426" cy="28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0895" name="Line 151"/>
              <p:cNvSpPr>
                <a:spLocks noChangeShapeType="1"/>
              </p:cNvSpPr>
              <p:nvPr/>
            </p:nvSpPr>
            <p:spPr bwMode="auto">
              <a:xfrm flipV="1">
                <a:off x="34" y="136"/>
                <a:ext cx="419" cy="28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0896" name="Line 152"/>
              <p:cNvSpPr>
                <a:spLocks noChangeShapeType="1"/>
              </p:cNvSpPr>
              <p:nvPr/>
            </p:nvSpPr>
            <p:spPr bwMode="auto">
              <a:xfrm flipV="1">
                <a:off x="453" y="14"/>
                <a:ext cx="436" cy="13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0897" name="Line 153"/>
              <p:cNvSpPr>
                <a:spLocks noChangeShapeType="1"/>
              </p:cNvSpPr>
              <p:nvPr/>
            </p:nvSpPr>
            <p:spPr bwMode="auto">
              <a:xfrm>
                <a:off x="453" y="419"/>
                <a:ext cx="436" cy="11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0898" name="Line 154"/>
              <p:cNvSpPr>
                <a:spLocks noChangeShapeType="1"/>
              </p:cNvSpPr>
              <p:nvPr/>
            </p:nvSpPr>
            <p:spPr bwMode="auto">
              <a:xfrm>
                <a:off x="447" y="143"/>
                <a:ext cx="442" cy="38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0899" name="Line 155"/>
              <p:cNvSpPr>
                <a:spLocks noChangeShapeType="1"/>
              </p:cNvSpPr>
              <p:nvPr/>
            </p:nvSpPr>
            <p:spPr bwMode="auto">
              <a:xfrm flipV="1">
                <a:off x="449" y="14"/>
                <a:ext cx="440" cy="40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0900" name="Line 156"/>
              <p:cNvSpPr>
                <a:spLocks noChangeShapeType="1"/>
              </p:cNvSpPr>
              <p:nvPr/>
            </p:nvSpPr>
            <p:spPr bwMode="auto">
              <a:xfrm>
                <a:off x="453" y="143"/>
                <a:ext cx="755" cy="13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0901" name="Line 157"/>
              <p:cNvSpPr>
                <a:spLocks noChangeShapeType="1"/>
              </p:cNvSpPr>
              <p:nvPr/>
            </p:nvSpPr>
            <p:spPr bwMode="auto">
              <a:xfrm flipV="1">
                <a:off x="457" y="288"/>
                <a:ext cx="734" cy="13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0902" name="Line 158"/>
              <p:cNvSpPr>
                <a:spLocks noChangeShapeType="1"/>
              </p:cNvSpPr>
              <p:nvPr/>
            </p:nvSpPr>
            <p:spPr bwMode="auto">
              <a:xfrm>
                <a:off x="889" y="14"/>
                <a:ext cx="319" cy="25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0903" name="Line 159"/>
              <p:cNvSpPr>
                <a:spLocks noChangeShapeType="1"/>
              </p:cNvSpPr>
              <p:nvPr/>
            </p:nvSpPr>
            <p:spPr bwMode="auto">
              <a:xfrm flipV="1">
                <a:off x="873" y="288"/>
                <a:ext cx="335" cy="24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0904" name="Oval 160"/>
              <p:cNvSpPr>
                <a:spLocks noChangeArrowheads="1"/>
              </p:cNvSpPr>
              <p:nvPr/>
            </p:nvSpPr>
            <p:spPr bwMode="auto">
              <a:xfrm>
                <a:off x="862" y="0"/>
                <a:ext cx="49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0905" name="Oval 161"/>
              <p:cNvSpPr>
                <a:spLocks noChangeArrowheads="1"/>
              </p:cNvSpPr>
              <p:nvPr/>
            </p:nvSpPr>
            <p:spPr bwMode="auto">
              <a:xfrm>
                <a:off x="1176" y="263"/>
                <a:ext cx="49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0906" name="Oval 162"/>
              <p:cNvSpPr>
                <a:spLocks noChangeArrowheads="1"/>
              </p:cNvSpPr>
              <p:nvPr/>
            </p:nvSpPr>
            <p:spPr bwMode="auto">
              <a:xfrm>
                <a:off x="862" y="502"/>
                <a:ext cx="49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0907" name="Oval 163"/>
              <p:cNvSpPr>
                <a:spLocks noChangeArrowheads="1"/>
              </p:cNvSpPr>
              <p:nvPr/>
            </p:nvSpPr>
            <p:spPr bwMode="auto">
              <a:xfrm>
                <a:off x="418" y="399"/>
                <a:ext cx="49" cy="4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0908" name="Oval 164"/>
              <p:cNvSpPr>
                <a:spLocks noChangeArrowheads="1"/>
              </p:cNvSpPr>
              <p:nvPr/>
            </p:nvSpPr>
            <p:spPr bwMode="auto">
              <a:xfrm>
                <a:off x="0" y="402"/>
                <a:ext cx="49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0909" name="Oval 165"/>
              <p:cNvSpPr>
                <a:spLocks noChangeArrowheads="1"/>
              </p:cNvSpPr>
              <p:nvPr/>
            </p:nvSpPr>
            <p:spPr bwMode="auto">
              <a:xfrm>
                <a:off x="418" y="118"/>
                <a:ext cx="49" cy="4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0910" name="Oval 166"/>
              <p:cNvSpPr>
                <a:spLocks noChangeArrowheads="1"/>
              </p:cNvSpPr>
              <p:nvPr/>
            </p:nvSpPr>
            <p:spPr bwMode="auto">
              <a:xfrm>
                <a:off x="6" y="130"/>
                <a:ext cx="49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20852" name="Text Box 167"/>
            <p:cNvSpPr txBox="1">
              <a:spLocks noChangeArrowheads="1"/>
            </p:cNvSpPr>
            <p:nvPr/>
          </p:nvSpPr>
          <p:spPr bwMode="auto">
            <a:xfrm>
              <a:off x="136" y="136"/>
              <a:ext cx="9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endParaRPr lang="zh-CN" altLang="en-US" sz="1800"/>
            </a:p>
          </p:txBody>
        </p:sp>
        <p:grpSp>
          <p:nvGrpSpPr>
            <p:cNvPr id="120853" name="Group 168"/>
            <p:cNvGrpSpPr>
              <a:grpSpLocks/>
            </p:cNvGrpSpPr>
            <p:nvPr/>
          </p:nvGrpSpPr>
          <p:grpSpPr bwMode="auto">
            <a:xfrm>
              <a:off x="590" y="318"/>
              <a:ext cx="997" cy="865"/>
              <a:chOff x="0" y="0"/>
              <a:chExt cx="997" cy="865"/>
            </a:xfrm>
          </p:grpSpPr>
          <p:sp>
            <p:nvSpPr>
              <p:cNvPr id="120854" name="Line 169"/>
              <p:cNvSpPr>
                <a:spLocks noChangeShapeType="1"/>
              </p:cNvSpPr>
              <p:nvPr/>
            </p:nvSpPr>
            <p:spPr bwMode="auto">
              <a:xfrm>
                <a:off x="381" y="508"/>
                <a:ext cx="207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0855" name="Line 170"/>
              <p:cNvSpPr>
                <a:spLocks noChangeShapeType="1"/>
              </p:cNvSpPr>
              <p:nvPr/>
            </p:nvSpPr>
            <p:spPr bwMode="auto">
              <a:xfrm>
                <a:off x="475" y="44"/>
                <a:ext cx="0" cy="13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0856" name="Line 171"/>
              <p:cNvSpPr>
                <a:spLocks noChangeShapeType="1"/>
              </p:cNvSpPr>
              <p:nvPr/>
            </p:nvSpPr>
            <p:spPr bwMode="auto">
              <a:xfrm>
                <a:off x="475" y="189"/>
                <a:ext cx="0" cy="12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0857" name="Line 172"/>
              <p:cNvSpPr>
                <a:spLocks noChangeShapeType="1"/>
              </p:cNvSpPr>
              <p:nvPr/>
            </p:nvSpPr>
            <p:spPr bwMode="auto">
              <a:xfrm>
                <a:off x="232" y="594"/>
                <a:ext cx="548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0858" name="Line 173"/>
              <p:cNvSpPr>
                <a:spLocks noChangeShapeType="1"/>
              </p:cNvSpPr>
              <p:nvPr/>
            </p:nvSpPr>
            <p:spPr bwMode="auto">
              <a:xfrm flipH="1">
                <a:off x="371" y="334"/>
                <a:ext cx="97" cy="16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0859" name="Line 174"/>
              <p:cNvSpPr>
                <a:spLocks noChangeShapeType="1"/>
              </p:cNvSpPr>
              <p:nvPr/>
            </p:nvSpPr>
            <p:spPr bwMode="auto">
              <a:xfrm>
                <a:off x="488" y="334"/>
                <a:ext cx="125" cy="1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0860" name="Line 175"/>
              <p:cNvSpPr>
                <a:spLocks noChangeShapeType="1"/>
              </p:cNvSpPr>
              <p:nvPr/>
            </p:nvSpPr>
            <p:spPr bwMode="auto">
              <a:xfrm flipH="1">
                <a:off x="357" y="189"/>
                <a:ext cx="104" cy="31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0861" name="Line 176"/>
              <p:cNvSpPr>
                <a:spLocks noChangeShapeType="1"/>
              </p:cNvSpPr>
              <p:nvPr/>
            </p:nvSpPr>
            <p:spPr bwMode="auto">
              <a:xfrm flipH="1">
                <a:off x="211" y="39"/>
                <a:ext cx="250" cy="5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0862" name="Line 177"/>
              <p:cNvSpPr>
                <a:spLocks noChangeShapeType="1"/>
              </p:cNvSpPr>
              <p:nvPr/>
            </p:nvSpPr>
            <p:spPr bwMode="auto">
              <a:xfrm>
                <a:off x="482" y="33"/>
                <a:ext cx="284" cy="55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0863" name="Line 178"/>
              <p:cNvSpPr>
                <a:spLocks noChangeShapeType="1"/>
              </p:cNvSpPr>
              <p:nvPr/>
            </p:nvSpPr>
            <p:spPr bwMode="auto">
              <a:xfrm>
                <a:off x="488" y="189"/>
                <a:ext cx="125" cy="31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0864" name="Line 179"/>
              <p:cNvSpPr>
                <a:spLocks noChangeShapeType="1"/>
              </p:cNvSpPr>
              <p:nvPr/>
            </p:nvSpPr>
            <p:spPr bwMode="auto">
              <a:xfrm>
                <a:off x="496" y="183"/>
                <a:ext cx="277" cy="41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0865" name="Line 180"/>
              <p:cNvSpPr>
                <a:spLocks noChangeShapeType="1"/>
              </p:cNvSpPr>
              <p:nvPr/>
            </p:nvSpPr>
            <p:spPr bwMode="auto">
              <a:xfrm flipH="1">
                <a:off x="218" y="189"/>
                <a:ext cx="243" cy="38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0866" name="Line 181"/>
              <p:cNvSpPr>
                <a:spLocks noChangeShapeType="1"/>
              </p:cNvSpPr>
              <p:nvPr/>
            </p:nvSpPr>
            <p:spPr bwMode="auto">
              <a:xfrm>
                <a:off x="503" y="183"/>
                <a:ext cx="450" cy="51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0867" name="Line 182"/>
              <p:cNvSpPr>
                <a:spLocks noChangeShapeType="1"/>
              </p:cNvSpPr>
              <p:nvPr/>
            </p:nvSpPr>
            <p:spPr bwMode="auto">
              <a:xfrm flipH="1">
                <a:off x="31" y="183"/>
                <a:ext cx="423" cy="51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0868" name="Line 183"/>
              <p:cNvSpPr>
                <a:spLocks noChangeShapeType="1"/>
              </p:cNvSpPr>
              <p:nvPr/>
            </p:nvSpPr>
            <p:spPr bwMode="auto">
              <a:xfrm>
                <a:off x="771" y="607"/>
                <a:ext cx="189" cy="10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0869" name="Line 184"/>
              <p:cNvSpPr>
                <a:spLocks noChangeShapeType="1"/>
              </p:cNvSpPr>
              <p:nvPr/>
            </p:nvSpPr>
            <p:spPr bwMode="auto">
              <a:xfrm>
                <a:off x="211" y="600"/>
                <a:ext cx="749" cy="12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0870" name="Line 185"/>
              <p:cNvSpPr>
                <a:spLocks noChangeShapeType="1"/>
              </p:cNvSpPr>
              <p:nvPr/>
            </p:nvSpPr>
            <p:spPr bwMode="auto">
              <a:xfrm>
                <a:off x="620" y="519"/>
                <a:ext cx="139" cy="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0871" name="Line 186"/>
              <p:cNvSpPr>
                <a:spLocks noChangeShapeType="1"/>
              </p:cNvSpPr>
              <p:nvPr/>
            </p:nvSpPr>
            <p:spPr bwMode="auto">
              <a:xfrm flipH="1">
                <a:off x="225" y="507"/>
                <a:ext cx="125" cy="8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0872" name="Line 187"/>
              <p:cNvSpPr>
                <a:spLocks noChangeShapeType="1"/>
              </p:cNvSpPr>
              <p:nvPr/>
            </p:nvSpPr>
            <p:spPr bwMode="auto">
              <a:xfrm flipH="1">
                <a:off x="38" y="607"/>
                <a:ext cx="163" cy="9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0873" name="Line 188"/>
              <p:cNvSpPr>
                <a:spLocks noChangeShapeType="1"/>
              </p:cNvSpPr>
              <p:nvPr/>
            </p:nvSpPr>
            <p:spPr bwMode="auto">
              <a:xfrm>
                <a:off x="371" y="519"/>
                <a:ext cx="395" cy="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0874" name="Line 189"/>
              <p:cNvSpPr>
                <a:spLocks noChangeShapeType="1"/>
              </p:cNvSpPr>
              <p:nvPr/>
            </p:nvSpPr>
            <p:spPr bwMode="auto">
              <a:xfrm flipV="1">
                <a:off x="52" y="600"/>
                <a:ext cx="714" cy="10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0875" name="Line 190"/>
              <p:cNvSpPr>
                <a:spLocks noChangeShapeType="1"/>
              </p:cNvSpPr>
              <p:nvPr/>
            </p:nvSpPr>
            <p:spPr bwMode="auto">
              <a:xfrm>
                <a:off x="496" y="334"/>
                <a:ext cx="270" cy="25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0876" name="Line 191"/>
              <p:cNvSpPr>
                <a:spLocks noChangeShapeType="1"/>
              </p:cNvSpPr>
              <p:nvPr/>
            </p:nvSpPr>
            <p:spPr bwMode="auto">
              <a:xfrm flipV="1">
                <a:off x="232" y="513"/>
                <a:ext cx="375" cy="8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0877" name="Line 192"/>
              <p:cNvSpPr>
                <a:spLocks noChangeShapeType="1"/>
              </p:cNvSpPr>
              <p:nvPr/>
            </p:nvSpPr>
            <p:spPr bwMode="auto">
              <a:xfrm flipV="1">
                <a:off x="225" y="322"/>
                <a:ext cx="250" cy="2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0878" name="Oval 193"/>
              <p:cNvSpPr>
                <a:spLocks noChangeArrowheads="1"/>
              </p:cNvSpPr>
              <p:nvPr/>
            </p:nvSpPr>
            <p:spPr bwMode="auto">
              <a:xfrm>
                <a:off x="0" y="686"/>
                <a:ext cx="57" cy="49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0879" name="Oval 194"/>
              <p:cNvSpPr>
                <a:spLocks noChangeArrowheads="1"/>
              </p:cNvSpPr>
              <p:nvPr/>
            </p:nvSpPr>
            <p:spPr bwMode="auto">
              <a:xfrm>
                <a:off x="191" y="568"/>
                <a:ext cx="57" cy="49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0880" name="Oval 195"/>
              <p:cNvSpPr>
                <a:spLocks noChangeArrowheads="1"/>
              </p:cNvSpPr>
              <p:nvPr/>
            </p:nvSpPr>
            <p:spPr bwMode="auto">
              <a:xfrm>
                <a:off x="338" y="476"/>
                <a:ext cx="57" cy="49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0881" name="Oval 196"/>
              <p:cNvSpPr>
                <a:spLocks noChangeArrowheads="1"/>
              </p:cNvSpPr>
              <p:nvPr/>
            </p:nvSpPr>
            <p:spPr bwMode="auto">
              <a:xfrm>
                <a:off x="443" y="0"/>
                <a:ext cx="57" cy="49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0882" name="Oval 197"/>
              <p:cNvSpPr>
                <a:spLocks noChangeArrowheads="1"/>
              </p:cNvSpPr>
              <p:nvPr/>
            </p:nvSpPr>
            <p:spPr bwMode="auto">
              <a:xfrm>
                <a:off x="448" y="149"/>
                <a:ext cx="57" cy="49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0883" name="Oval 198"/>
              <p:cNvSpPr>
                <a:spLocks noChangeArrowheads="1"/>
              </p:cNvSpPr>
              <p:nvPr/>
            </p:nvSpPr>
            <p:spPr bwMode="auto">
              <a:xfrm>
                <a:off x="448" y="298"/>
                <a:ext cx="57" cy="49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0884" name="Oval 199"/>
              <p:cNvSpPr>
                <a:spLocks noChangeArrowheads="1"/>
              </p:cNvSpPr>
              <p:nvPr/>
            </p:nvSpPr>
            <p:spPr bwMode="auto">
              <a:xfrm>
                <a:off x="581" y="482"/>
                <a:ext cx="57" cy="49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0885" name="Oval 200"/>
              <p:cNvSpPr>
                <a:spLocks noChangeArrowheads="1"/>
              </p:cNvSpPr>
              <p:nvPr/>
            </p:nvSpPr>
            <p:spPr bwMode="auto">
              <a:xfrm>
                <a:off x="747" y="574"/>
                <a:ext cx="57" cy="49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0886" name="Oval 201"/>
              <p:cNvSpPr>
                <a:spLocks noChangeArrowheads="1"/>
              </p:cNvSpPr>
              <p:nvPr/>
            </p:nvSpPr>
            <p:spPr bwMode="auto">
              <a:xfrm>
                <a:off x="940" y="689"/>
                <a:ext cx="57" cy="49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0887" name="Text Box 202"/>
              <p:cNvSpPr txBox="1">
                <a:spLocks noChangeArrowheads="1"/>
              </p:cNvSpPr>
              <p:nvPr/>
            </p:nvSpPr>
            <p:spPr bwMode="auto">
              <a:xfrm>
                <a:off x="155" y="643"/>
                <a:ext cx="18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600">
                    <a:latin typeface="楷体_GB2312" pitchFamily="49" charset="-122"/>
                    <a:ea typeface="楷体_GB2312" pitchFamily="49" charset="-122"/>
                  </a:rPr>
                  <a:t>A</a:t>
                </a:r>
              </a:p>
            </p:txBody>
          </p:sp>
          <p:sp>
            <p:nvSpPr>
              <p:cNvPr id="120888" name="Text Box 203"/>
              <p:cNvSpPr txBox="1">
                <a:spLocks noChangeArrowheads="1"/>
              </p:cNvSpPr>
              <p:nvPr/>
            </p:nvSpPr>
            <p:spPr bwMode="auto">
              <a:xfrm>
                <a:off x="680" y="653"/>
                <a:ext cx="18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600">
                    <a:latin typeface="楷体_GB2312" pitchFamily="49" charset="-122"/>
                    <a:ea typeface="楷体_GB2312" pitchFamily="49" charset="-122"/>
                  </a:rPr>
                  <a:t>B</a:t>
                </a:r>
              </a:p>
            </p:txBody>
          </p:sp>
          <p:sp>
            <p:nvSpPr>
              <p:cNvPr id="120889" name="Text Box 204"/>
              <p:cNvSpPr txBox="1">
                <a:spLocks noChangeArrowheads="1"/>
              </p:cNvSpPr>
              <p:nvPr/>
            </p:nvSpPr>
            <p:spPr bwMode="auto">
              <a:xfrm>
                <a:off x="545" y="45"/>
                <a:ext cx="181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600">
                    <a:latin typeface="楷体_GB2312" pitchFamily="49" charset="-122"/>
                    <a:ea typeface="楷体_GB2312" pitchFamily="49" charset="-122"/>
                  </a:rPr>
                  <a:t>C</a:t>
                </a:r>
              </a:p>
            </p:txBody>
          </p:sp>
        </p:grpSp>
      </p:grp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471321-72E8-47FD-9593-19546244B43A}" type="slidenum">
              <a:rPr lang="zh-CN" altLang="en-US" smtClean="0"/>
              <a:pPr>
                <a:defRPr/>
              </a:pPr>
              <a:t>30</a:t>
            </a:fld>
            <a:endParaRPr lang="en-US" altLang="zh-CN"/>
          </a:p>
        </p:txBody>
      </p:sp>
      <p:grpSp>
        <p:nvGrpSpPr>
          <p:cNvPr id="28686" name="Group 14"/>
          <p:cNvGrpSpPr>
            <a:grpSpLocks/>
          </p:cNvGrpSpPr>
          <p:nvPr/>
        </p:nvGrpSpPr>
        <p:grpSpPr bwMode="auto">
          <a:xfrm>
            <a:off x="983414" y="3211492"/>
            <a:ext cx="2232025" cy="979488"/>
            <a:chOff x="0" y="0"/>
            <a:chExt cx="1406" cy="617"/>
          </a:xfrm>
        </p:grpSpPr>
        <p:sp>
          <p:nvSpPr>
            <p:cNvPr id="121018" name="Rectangle 15"/>
            <p:cNvSpPr>
              <a:spLocks noChangeArrowheads="1"/>
            </p:cNvSpPr>
            <p:nvPr/>
          </p:nvSpPr>
          <p:spPr bwMode="auto">
            <a:xfrm>
              <a:off x="0" y="0"/>
              <a:ext cx="1406" cy="61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pSp>
          <p:nvGrpSpPr>
            <p:cNvPr id="121019" name="Group 16"/>
            <p:cNvGrpSpPr>
              <a:grpSpLocks/>
            </p:cNvGrpSpPr>
            <p:nvPr/>
          </p:nvGrpSpPr>
          <p:grpSpPr bwMode="auto">
            <a:xfrm>
              <a:off x="91" y="40"/>
              <a:ext cx="1225" cy="550"/>
              <a:chOff x="0" y="0"/>
              <a:chExt cx="1225" cy="550"/>
            </a:xfrm>
          </p:grpSpPr>
          <p:sp>
            <p:nvSpPr>
              <p:cNvPr id="121020" name="Line 17"/>
              <p:cNvSpPr>
                <a:spLocks noChangeShapeType="1"/>
              </p:cNvSpPr>
              <p:nvPr/>
            </p:nvSpPr>
            <p:spPr bwMode="auto">
              <a:xfrm>
                <a:off x="883" y="27"/>
                <a:ext cx="0" cy="50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1021" name="Line 18"/>
              <p:cNvSpPr>
                <a:spLocks noChangeShapeType="1"/>
              </p:cNvSpPr>
              <p:nvPr/>
            </p:nvSpPr>
            <p:spPr bwMode="auto">
              <a:xfrm>
                <a:off x="889" y="14"/>
                <a:ext cx="319" cy="25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1022" name="Line 19"/>
              <p:cNvSpPr>
                <a:spLocks noChangeShapeType="1"/>
              </p:cNvSpPr>
              <p:nvPr/>
            </p:nvSpPr>
            <p:spPr bwMode="auto">
              <a:xfrm flipV="1">
                <a:off x="873" y="288"/>
                <a:ext cx="335" cy="24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1023" name="Oval 20"/>
              <p:cNvSpPr>
                <a:spLocks noChangeArrowheads="1"/>
              </p:cNvSpPr>
              <p:nvPr/>
            </p:nvSpPr>
            <p:spPr bwMode="auto">
              <a:xfrm>
                <a:off x="862" y="0"/>
                <a:ext cx="49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1024" name="Oval 21"/>
              <p:cNvSpPr>
                <a:spLocks noChangeArrowheads="1"/>
              </p:cNvSpPr>
              <p:nvPr/>
            </p:nvSpPr>
            <p:spPr bwMode="auto">
              <a:xfrm>
                <a:off x="1176" y="263"/>
                <a:ext cx="49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1025" name="Oval 22"/>
              <p:cNvSpPr>
                <a:spLocks noChangeArrowheads="1"/>
              </p:cNvSpPr>
              <p:nvPr/>
            </p:nvSpPr>
            <p:spPr bwMode="auto">
              <a:xfrm>
                <a:off x="862" y="502"/>
                <a:ext cx="49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1026" name="Oval 23"/>
              <p:cNvSpPr>
                <a:spLocks noChangeArrowheads="1"/>
              </p:cNvSpPr>
              <p:nvPr/>
            </p:nvSpPr>
            <p:spPr bwMode="auto">
              <a:xfrm>
                <a:off x="0" y="402"/>
                <a:ext cx="49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1027" name="Oval 24"/>
              <p:cNvSpPr>
                <a:spLocks noChangeArrowheads="1"/>
              </p:cNvSpPr>
              <p:nvPr/>
            </p:nvSpPr>
            <p:spPr bwMode="auto">
              <a:xfrm>
                <a:off x="6" y="130"/>
                <a:ext cx="49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8674" name="Group 2"/>
          <p:cNvGrpSpPr>
            <a:grpSpLocks/>
          </p:cNvGrpSpPr>
          <p:nvPr/>
        </p:nvGrpSpPr>
        <p:grpSpPr bwMode="auto">
          <a:xfrm>
            <a:off x="1378244" y="1066862"/>
            <a:ext cx="1655762" cy="1511300"/>
            <a:chOff x="0" y="0"/>
            <a:chExt cx="1043" cy="952"/>
          </a:xfrm>
        </p:grpSpPr>
        <p:sp>
          <p:nvSpPr>
            <p:cNvPr id="121028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1043" cy="95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grpSp>
          <p:nvGrpSpPr>
            <p:cNvPr id="121029" name="Group 4"/>
            <p:cNvGrpSpPr>
              <a:grpSpLocks/>
            </p:cNvGrpSpPr>
            <p:nvPr/>
          </p:nvGrpSpPr>
          <p:grpSpPr bwMode="auto">
            <a:xfrm>
              <a:off x="18" y="61"/>
              <a:ext cx="997" cy="738"/>
              <a:chOff x="0" y="0"/>
              <a:chExt cx="997" cy="738"/>
            </a:xfrm>
          </p:grpSpPr>
          <p:sp>
            <p:nvSpPr>
              <p:cNvPr id="121030" name="Line 5"/>
              <p:cNvSpPr>
                <a:spLocks noChangeShapeType="1"/>
              </p:cNvSpPr>
              <p:nvPr/>
            </p:nvSpPr>
            <p:spPr bwMode="auto">
              <a:xfrm>
                <a:off x="381" y="508"/>
                <a:ext cx="207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1031" name="Line 6"/>
              <p:cNvSpPr>
                <a:spLocks noChangeShapeType="1"/>
              </p:cNvSpPr>
              <p:nvPr/>
            </p:nvSpPr>
            <p:spPr bwMode="auto">
              <a:xfrm flipH="1">
                <a:off x="371" y="334"/>
                <a:ext cx="97" cy="16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1032" name="Line 7"/>
              <p:cNvSpPr>
                <a:spLocks noChangeShapeType="1"/>
              </p:cNvSpPr>
              <p:nvPr/>
            </p:nvSpPr>
            <p:spPr bwMode="auto">
              <a:xfrm>
                <a:off x="488" y="334"/>
                <a:ext cx="125" cy="1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1033" name="Oval 8"/>
              <p:cNvSpPr>
                <a:spLocks noChangeArrowheads="1"/>
              </p:cNvSpPr>
              <p:nvPr/>
            </p:nvSpPr>
            <p:spPr bwMode="auto">
              <a:xfrm>
                <a:off x="0" y="686"/>
                <a:ext cx="57" cy="49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1034" name="Oval 9"/>
              <p:cNvSpPr>
                <a:spLocks noChangeArrowheads="1"/>
              </p:cNvSpPr>
              <p:nvPr/>
            </p:nvSpPr>
            <p:spPr bwMode="auto">
              <a:xfrm>
                <a:off x="338" y="476"/>
                <a:ext cx="57" cy="49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1035" name="Oval 10"/>
              <p:cNvSpPr>
                <a:spLocks noChangeArrowheads="1"/>
              </p:cNvSpPr>
              <p:nvPr/>
            </p:nvSpPr>
            <p:spPr bwMode="auto">
              <a:xfrm>
                <a:off x="443" y="0"/>
                <a:ext cx="57" cy="49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1036" name="Oval 11"/>
              <p:cNvSpPr>
                <a:spLocks noChangeArrowheads="1"/>
              </p:cNvSpPr>
              <p:nvPr/>
            </p:nvSpPr>
            <p:spPr bwMode="auto">
              <a:xfrm>
                <a:off x="448" y="298"/>
                <a:ext cx="57" cy="49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1037" name="Oval 12"/>
              <p:cNvSpPr>
                <a:spLocks noChangeArrowheads="1"/>
              </p:cNvSpPr>
              <p:nvPr/>
            </p:nvSpPr>
            <p:spPr bwMode="auto">
              <a:xfrm>
                <a:off x="581" y="482"/>
                <a:ext cx="57" cy="49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1038" name="Oval 13"/>
              <p:cNvSpPr>
                <a:spLocks noChangeArrowheads="1"/>
              </p:cNvSpPr>
              <p:nvPr/>
            </p:nvSpPr>
            <p:spPr bwMode="auto">
              <a:xfrm>
                <a:off x="940" y="689"/>
                <a:ext cx="57" cy="49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6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6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704" y="990664"/>
            <a:ext cx="8001016" cy="4952870"/>
          </a:xfrm>
        </p:spPr>
        <p:txBody>
          <a:bodyPr/>
          <a:lstStyle/>
          <a:p>
            <a:pPr marL="0" lvl="0" indent="0" eaLnBrk="1" hangingPunct="1">
              <a:lnSpc>
                <a:spcPct val="125000"/>
              </a:lnSpc>
              <a:buClr>
                <a:srgbClr val="FFCC00"/>
              </a:buClr>
              <a:buNone/>
              <a:defRPr/>
            </a:pPr>
            <a:r>
              <a:rPr kumimoji="1" lang="zh-CN" altLang="en-US" sz="3300" kern="0" dirty="0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2" charset="-122"/>
              </a:rPr>
              <a:t>定义</a:t>
            </a:r>
            <a:r>
              <a:rPr kumimoji="1" lang="zh-CN" altLang="en-US" sz="3300" kern="0" dirty="0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 </a:t>
            </a:r>
            <a:r>
              <a:rPr kumimoji="1" lang="zh-CN" altLang="en-US" sz="33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设图</a:t>
            </a:r>
            <a:r>
              <a:rPr kumimoji="1" lang="en-US" altLang="zh-CN" sz="33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G</a:t>
            </a:r>
            <a:r>
              <a:rPr kumimoji="1" lang="zh-CN" altLang="en-US" sz="33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是非</a:t>
            </a:r>
            <a:r>
              <a:rPr kumimoji="1" lang="en-US" altLang="zh-CN" sz="33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Hamilton</a:t>
            </a:r>
            <a:r>
              <a:rPr kumimoji="1" lang="zh-CN" altLang="en-US" sz="33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图，若在</a:t>
            </a:r>
            <a:r>
              <a:rPr kumimoji="1" lang="en-US" altLang="zh-CN" sz="33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G</a:t>
            </a:r>
            <a:r>
              <a:rPr kumimoji="1" lang="zh-CN" altLang="en-US" sz="33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中增加任意一条边</a:t>
            </a:r>
            <a:r>
              <a:rPr kumimoji="1" lang="en-US" altLang="zh-CN" sz="3300" kern="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uv，G</a:t>
            </a:r>
            <a:r>
              <a:rPr kumimoji="1" lang="zh-CN" altLang="en-US" sz="33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sym typeface="Symbol" pitchFamily="18" charset="2"/>
              </a:rPr>
              <a:t>∪</a:t>
            </a:r>
            <a:r>
              <a:rPr kumimoji="1" lang="en-US" altLang="zh-CN" sz="33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{</a:t>
            </a:r>
            <a:r>
              <a:rPr kumimoji="1" lang="en-US" altLang="zh-CN" sz="3300" kern="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uv</a:t>
            </a:r>
            <a:r>
              <a:rPr kumimoji="1" lang="en-US" altLang="zh-CN" sz="33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}</a:t>
            </a:r>
            <a:r>
              <a:rPr kumimoji="1" lang="zh-CN" altLang="en-US" sz="33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就变成</a:t>
            </a:r>
            <a:r>
              <a:rPr kumimoji="1" lang="en-US" altLang="zh-CN" sz="33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Hamilton</a:t>
            </a:r>
            <a:r>
              <a:rPr kumimoji="1" lang="zh-CN" altLang="en-US" sz="33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图，则</a:t>
            </a:r>
            <a:r>
              <a:rPr kumimoji="1" lang="en-US" altLang="zh-CN" sz="33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G</a:t>
            </a:r>
            <a:r>
              <a:rPr kumimoji="1" lang="zh-CN" altLang="en-US" sz="33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称为极大非</a:t>
            </a:r>
            <a:r>
              <a:rPr kumimoji="1" lang="en-US" altLang="zh-CN" sz="33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Hamilton</a:t>
            </a:r>
            <a:r>
              <a:rPr kumimoji="1" lang="zh-CN" altLang="en-US" sz="33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图。 </a:t>
            </a:r>
          </a:p>
          <a:p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651A79-4EC0-4C9A-B046-55A4EE93158C}" type="slidenum">
              <a:rPr lang="zh-CN" altLang="en-US" smtClean="0"/>
              <a:pPr>
                <a:defRPr/>
              </a:pPr>
              <a:t>31</a:t>
            </a:fld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title"/>
          </p:nvPr>
        </p:nvSpPr>
        <p:spPr>
          <a:xfrm>
            <a:off x="120" y="115957"/>
            <a:ext cx="8610600" cy="646113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3600" dirty="0" smtClean="0">
                <a:latin typeface="+mj-ea"/>
              </a:rPr>
              <a:t>§4.4.2  哈密顿图的若干充分</a:t>
            </a:r>
            <a:r>
              <a:rPr lang="zh-CN" altLang="en-US" sz="3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条件</a:t>
            </a:r>
            <a:r>
              <a:rPr lang="zh-CN" altLang="en-US" sz="3600" dirty="0" smtClean="0">
                <a:latin typeface="Times New Roman" panose="02020603050405020304" pitchFamily="18" charset="0"/>
              </a:rPr>
              <a:t> </a:t>
            </a:r>
            <a:endParaRPr lang="en-US" altLang="zh-CN" sz="3600" dirty="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963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763000" cy="4952936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3300" dirty="0" smtClean="0">
                <a:latin typeface="Times New Roman" panose="02020603050405020304" pitchFamily="18" charset="0"/>
              </a:rPr>
              <a:t>若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G=(P, L)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是有限图，</a:t>
            </a:r>
            <a:r>
              <a:rPr lang="zh-CN" altLang="en-US" sz="33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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33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3，</a:t>
            </a:r>
            <a:r>
              <a:rPr lang="en-US" altLang="zh-CN" sz="33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33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 </a:t>
            </a:r>
            <a:r>
              <a:rPr lang="zh-CN" altLang="en-US" sz="33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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/2，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则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G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是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Hamilton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图。其中，</a:t>
            </a:r>
            <a:r>
              <a:rPr lang="zh-CN" altLang="en-US" sz="33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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表示图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G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中点数，即</a:t>
            </a:r>
            <a:r>
              <a:rPr lang="zh-CN" altLang="en-US" sz="33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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 =|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P(G)|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，</a:t>
            </a:r>
            <a:r>
              <a:rPr lang="zh-CN" altLang="en-US" sz="33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表示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G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中点的最小度。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123909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9A7D74D-672F-4544-9A99-67BB8AC9D370}" type="slidenum">
              <a:rPr kumimoji="0" lang="zh-CN" altLang="en-US" sz="1400" b="0" smtClean="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32</a:t>
            </a:fld>
            <a:endParaRPr kumimoji="0" lang="en-US" altLang="zh-CN" sz="1400" b="0" smtClean="0">
              <a:solidFill>
                <a:srgbClr val="FFFFFF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title"/>
          </p:nvPr>
        </p:nvSpPr>
        <p:spPr>
          <a:xfrm>
            <a:off x="120" y="115848"/>
            <a:ext cx="8610600" cy="646331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3600" b="0" dirty="0">
                <a:latin typeface="黑体" panose="02010609060101010101" pitchFamily="49" charset="-122"/>
                <a:ea typeface="黑体" panose="02010609060101010101" pitchFamily="49" charset="-122"/>
              </a:rPr>
              <a:t>定理4.4.2（</a:t>
            </a:r>
            <a:r>
              <a:rPr lang="en-US" altLang="zh-CN" sz="3600" b="0" dirty="0">
                <a:latin typeface="黑体" panose="02010609060101010101" pitchFamily="49" charset="-122"/>
                <a:ea typeface="黑体" panose="02010609060101010101" pitchFamily="49" charset="-122"/>
              </a:rPr>
              <a:t>Dirac G.A.,1952</a:t>
            </a:r>
            <a:r>
              <a:rPr lang="zh-CN" altLang="en-US" sz="3600" b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sz="3600" dirty="0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330200"/>
            <a:ext cx="8686800" cy="5867400"/>
          </a:xfrm>
        </p:spPr>
        <p:txBody>
          <a:bodyPr/>
          <a:lstStyle/>
          <a:p>
            <a:pPr algn="just" eaLnBrk="1" hangingPunct="1"/>
            <a:r>
              <a:rPr lang="zh-CN" altLang="en-US" sz="3300" smtClean="0">
                <a:latin typeface="Times New Roman" panose="02020603050405020304" pitchFamily="18" charset="0"/>
              </a:rPr>
              <a:t>定理</a:t>
            </a:r>
            <a:r>
              <a:rPr lang="en-US" altLang="zh-CN" sz="3300" smtClean="0">
                <a:latin typeface="Times New Roman" panose="02020603050405020304" pitchFamily="18" charset="0"/>
              </a:rPr>
              <a:t>4.4.2</a:t>
            </a:r>
            <a:r>
              <a:rPr lang="zh-CN" altLang="en-US" sz="3300" smtClean="0">
                <a:latin typeface="Times New Roman" panose="02020603050405020304" pitchFamily="18" charset="0"/>
              </a:rPr>
              <a:t>只是一个充分性条件，它可以用于判定某些图是</a:t>
            </a:r>
            <a:r>
              <a:rPr lang="en-US" altLang="zh-CN" sz="3300" smtClean="0">
                <a:latin typeface="Times New Roman" panose="02020603050405020304" pitchFamily="18" charset="0"/>
              </a:rPr>
              <a:t>Hamilton</a:t>
            </a:r>
            <a:r>
              <a:rPr lang="zh-CN" altLang="en-US" sz="3300" smtClean="0">
                <a:latin typeface="Times New Roman" panose="02020603050405020304" pitchFamily="18" charset="0"/>
              </a:rPr>
              <a:t>图，</a:t>
            </a:r>
          </a:p>
          <a:p>
            <a:pPr algn="just" eaLnBrk="1" hangingPunct="1"/>
            <a:r>
              <a:rPr lang="zh-CN" altLang="en-US" sz="3300" smtClean="0">
                <a:latin typeface="Times New Roman" panose="02020603050405020304" pitchFamily="18" charset="0"/>
              </a:rPr>
              <a:t>但不是所有的</a:t>
            </a:r>
            <a:r>
              <a:rPr lang="en-US" altLang="zh-CN" sz="3300" smtClean="0">
                <a:latin typeface="Times New Roman" panose="02020603050405020304" pitchFamily="18" charset="0"/>
              </a:rPr>
              <a:t>Hamilton</a:t>
            </a:r>
            <a:r>
              <a:rPr lang="zh-CN" altLang="en-US" sz="3300" smtClean="0">
                <a:latin typeface="Times New Roman" panose="02020603050405020304" pitchFamily="18" charset="0"/>
              </a:rPr>
              <a:t>图都可以用它来判断</a:t>
            </a:r>
            <a:r>
              <a:rPr lang="en-US" altLang="zh-CN" sz="3300" smtClean="0">
                <a:latin typeface="Times New Roman" panose="02020603050405020304" pitchFamily="18" charset="0"/>
              </a:rPr>
              <a:t>.</a:t>
            </a:r>
            <a:r>
              <a:rPr lang="zh-CN" altLang="en-US" sz="3300" smtClean="0">
                <a:latin typeface="Times New Roman" panose="02020603050405020304" pitchFamily="18" charset="0"/>
              </a:rPr>
              <a:t>例如，它无法用于下图，虽然它们是</a:t>
            </a:r>
            <a:r>
              <a:rPr lang="en-US" altLang="zh-CN" sz="3300" smtClean="0">
                <a:latin typeface="Times New Roman" panose="02020603050405020304" pitchFamily="18" charset="0"/>
              </a:rPr>
              <a:t>Hamilton</a:t>
            </a:r>
            <a:r>
              <a:rPr lang="zh-CN" altLang="en-US" sz="3300" smtClean="0">
                <a:latin typeface="Times New Roman" panose="02020603050405020304" pitchFamily="18" charset="0"/>
              </a:rPr>
              <a:t>图。</a:t>
            </a:r>
            <a:r>
              <a:rPr lang="zh-CN" altLang="en-US" sz="3300" smtClean="0"/>
              <a:t> </a:t>
            </a:r>
          </a:p>
        </p:txBody>
      </p:sp>
      <p:grpSp>
        <p:nvGrpSpPr>
          <p:cNvPr id="125955" name="Group 3"/>
          <p:cNvGrpSpPr>
            <a:grpSpLocks/>
          </p:cNvGrpSpPr>
          <p:nvPr/>
        </p:nvGrpSpPr>
        <p:grpSpPr bwMode="auto">
          <a:xfrm>
            <a:off x="685800" y="3276600"/>
            <a:ext cx="3505200" cy="2971800"/>
            <a:chOff x="0" y="0"/>
            <a:chExt cx="2766" cy="2160"/>
          </a:xfrm>
        </p:grpSpPr>
        <p:sp>
          <p:nvSpPr>
            <p:cNvPr id="125973" name="Line 4"/>
            <p:cNvSpPr>
              <a:spLocks noChangeShapeType="1"/>
            </p:cNvSpPr>
            <p:nvPr/>
          </p:nvSpPr>
          <p:spPr bwMode="auto">
            <a:xfrm>
              <a:off x="1056" y="1488"/>
              <a:ext cx="576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5974" name="Line 5"/>
            <p:cNvSpPr>
              <a:spLocks noChangeShapeType="1"/>
            </p:cNvSpPr>
            <p:nvPr/>
          </p:nvSpPr>
          <p:spPr bwMode="auto">
            <a:xfrm>
              <a:off x="1317" y="553"/>
              <a:ext cx="0" cy="356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975" name="Line 6"/>
            <p:cNvSpPr>
              <a:spLocks noChangeShapeType="1"/>
            </p:cNvSpPr>
            <p:nvPr/>
          </p:nvSpPr>
          <p:spPr bwMode="auto">
            <a:xfrm>
              <a:off x="644" y="1739"/>
              <a:ext cx="152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976" name="Line 7"/>
            <p:cNvSpPr>
              <a:spLocks noChangeShapeType="1"/>
            </p:cNvSpPr>
            <p:nvPr/>
          </p:nvSpPr>
          <p:spPr bwMode="auto">
            <a:xfrm flipH="1">
              <a:off x="1028" y="977"/>
              <a:ext cx="270" cy="474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977" name="Line 8"/>
            <p:cNvSpPr>
              <a:spLocks noChangeShapeType="1"/>
            </p:cNvSpPr>
            <p:nvPr/>
          </p:nvSpPr>
          <p:spPr bwMode="auto">
            <a:xfrm>
              <a:off x="1355" y="977"/>
              <a:ext cx="346" cy="50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978" name="Line 9"/>
            <p:cNvSpPr>
              <a:spLocks noChangeShapeType="1"/>
            </p:cNvSpPr>
            <p:nvPr/>
          </p:nvSpPr>
          <p:spPr bwMode="auto">
            <a:xfrm flipH="1">
              <a:off x="990" y="553"/>
              <a:ext cx="288" cy="915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979" name="Line 10"/>
            <p:cNvSpPr>
              <a:spLocks noChangeShapeType="1"/>
            </p:cNvSpPr>
            <p:nvPr/>
          </p:nvSpPr>
          <p:spPr bwMode="auto">
            <a:xfrm flipH="1">
              <a:off x="585" y="113"/>
              <a:ext cx="693" cy="1626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980" name="Line 11"/>
            <p:cNvSpPr>
              <a:spLocks noChangeShapeType="1"/>
            </p:cNvSpPr>
            <p:nvPr/>
          </p:nvSpPr>
          <p:spPr bwMode="auto">
            <a:xfrm>
              <a:off x="1336" y="96"/>
              <a:ext cx="790" cy="1609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981" name="Line 12"/>
            <p:cNvSpPr>
              <a:spLocks noChangeShapeType="1"/>
            </p:cNvSpPr>
            <p:nvPr/>
          </p:nvSpPr>
          <p:spPr bwMode="auto">
            <a:xfrm>
              <a:off x="1355" y="553"/>
              <a:ext cx="346" cy="915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982" name="Line 13"/>
            <p:cNvSpPr>
              <a:spLocks noChangeShapeType="1"/>
            </p:cNvSpPr>
            <p:nvPr/>
          </p:nvSpPr>
          <p:spPr bwMode="auto">
            <a:xfrm>
              <a:off x="1375" y="536"/>
              <a:ext cx="769" cy="122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983" name="Line 14"/>
            <p:cNvSpPr>
              <a:spLocks noChangeShapeType="1"/>
            </p:cNvSpPr>
            <p:nvPr/>
          </p:nvSpPr>
          <p:spPr bwMode="auto">
            <a:xfrm flipH="1">
              <a:off x="605" y="553"/>
              <a:ext cx="673" cy="1135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984" name="Line 15"/>
            <p:cNvSpPr>
              <a:spLocks noChangeShapeType="1"/>
            </p:cNvSpPr>
            <p:nvPr/>
          </p:nvSpPr>
          <p:spPr bwMode="auto">
            <a:xfrm>
              <a:off x="1395" y="536"/>
              <a:ext cx="1249" cy="150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985" name="Line 16"/>
            <p:cNvSpPr>
              <a:spLocks noChangeShapeType="1"/>
            </p:cNvSpPr>
            <p:nvPr/>
          </p:nvSpPr>
          <p:spPr bwMode="auto">
            <a:xfrm flipH="1">
              <a:off x="86" y="536"/>
              <a:ext cx="1174" cy="150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986" name="Line 17"/>
            <p:cNvSpPr>
              <a:spLocks noChangeShapeType="1"/>
            </p:cNvSpPr>
            <p:nvPr/>
          </p:nvSpPr>
          <p:spPr bwMode="auto">
            <a:xfrm>
              <a:off x="2138" y="1776"/>
              <a:ext cx="526" cy="319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987" name="Line 18"/>
            <p:cNvSpPr>
              <a:spLocks noChangeShapeType="1"/>
            </p:cNvSpPr>
            <p:nvPr/>
          </p:nvSpPr>
          <p:spPr bwMode="auto">
            <a:xfrm>
              <a:off x="585" y="1756"/>
              <a:ext cx="2079" cy="356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988" name="Line 19"/>
            <p:cNvSpPr>
              <a:spLocks noChangeShapeType="1"/>
            </p:cNvSpPr>
            <p:nvPr/>
          </p:nvSpPr>
          <p:spPr bwMode="auto">
            <a:xfrm>
              <a:off x="1721" y="1519"/>
              <a:ext cx="385" cy="203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989" name="Line 20"/>
            <p:cNvSpPr>
              <a:spLocks noChangeShapeType="1"/>
            </p:cNvSpPr>
            <p:nvPr/>
          </p:nvSpPr>
          <p:spPr bwMode="auto">
            <a:xfrm flipH="1">
              <a:off x="624" y="1485"/>
              <a:ext cx="346" cy="237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990" name="Line 21"/>
            <p:cNvSpPr>
              <a:spLocks noChangeShapeType="1"/>
            </p:cNvSpPr>
            <p:nvPr/>
          </p:nvSpPr>
          <p:spPr bwMode="auto">
            <a:xfrm flipH="1">
              <a:off x="105" y="1776"/>
              <a:ext cx="454" cy="26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991" name="Line 22"/>
            <p:cNvSpPr>
              <a:spLocks noChangeShapeType="1"/>
            </p:cNvSpPr>
            <p:nvPr/>
          </p:nvSpPr>
          <p:spPr bwMode="auto">
            <a:xfrm>
              <a:off x="1028" y="1519"/>
              <a:ext cx="1098" cy="22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992" name="Line 23"/>
            <p:cNvSpPr>
              <a:spLocks noChangeShapeType="1"/>
            </p:cNvSpPr>
            <p:nvPr/>
          </p:nvSpPr>
          <p:spPr bwMode="auto">
            <a:xfrm flipV="1">
              <a:off x="144" y="1756"/>
              <a:ext cx="1982" cy="305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993" name="Line 24"/>
            <p:cNvSpPr>
              <a:spLocks noChangeShapeType="1"/>
            </p:cNvSpPr>
            <p:nvPr/>
          </p:nvSpPr>
          <p:spPr bwMode="auto">
            <a:xfrm>
              <a:off x="1375" y="977"/>
              <a:ext cx="751" cy="745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994" name="Line 25"/>
            <p:cNvSpPr>
              <a:spLocks noChangeShapeType="1"/>
            </p:cNvSpPr>
            <p:nvPr/>
          </p:nvSpPr>
          <p:spPr bwMode="auto">
            <a:xfrm flipV="1">
              <a:off x="644" y="1502"/>
              <a:ext cx="1039" cy="237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995" name="Line 26"/>
            <p:cNvSpPr>
              <a:spLocks noChangeShapeType="1"/>
            </p:cNvSpPr>
            <p:nvPr/>
          </p:nvSpPr>
          <p:spPr bwMode="auto">
            <a:xfrm flipV="1">
              <a:off x="624" y="943"/>
              <a:ext cx="693" cy="745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996" name="Oval 27"/>
            <p:cNvSpPr>
              <a:spLocks noChangeArrowheads="1"/>
            </p:cNvSpPr>
            <p:nvPr/>
          </p:nvSpPr>
          <p:spPr bwMode="auto">
            <a:xfrm>
              <a:off x="0" y="2007"/>
              <a:ext cx="158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25997" name="Oval 28"/>
            <p:cNvSpPr>
              <a:spLocks noChangeArrowheads="1"/>
            </p:cNvSpPr>
            <p:nvPr/>
          </p:nvSpPr>
          <p:spPr bwMode="auto">
            <a:xfrm>
              <a:off x="530" y="1662"/>
              <a:ext cx="157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25998" name="Oval 29"/>
            <p:cNvSpPr>
              <a:spLocks noChangeArrowheads="1"/>
            </p:cNvSpPr>
            <p:nvPr/>
          </p:nvSpPr>
          <p:spPr bwMode="auto">
            <a:xfrm>
              <a:off x="937" y="1392"/>
              <a:ext cx="158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25999" name="Oval 30"/>
            <p:cNvSpPr>
              <a:spLocks noChangeArrowheads="1"/>
            </p:cNvSpPr>
            <p:nvPr/>
          </p:nvSpPr>
          <p:spPr bwMode="auto">
            <a:xfrm>
              <a:off x="1230" y="0"/>
              <a:ext cx="158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26000" name="Oval 31"/>
            <p:cNvSpPr>
              <a:spLocks noChangeArrowheads="1"/>
            </p:cNvSpPr>
            <p:nvPr/>
          </p:nvSpPr>
          <p:spPr bwMode="auto">
            <a:xfrm>
              <a:off x="1243" y="435"/>
              <a:ext cx="158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26001" name="Oval 32"/>
            <p:cNvSpPr>
              <a:spLocks noChangeArrowheads="1"/>
            </p:cNvSpPr>
            <p:nvPr/>
          </p:nvSpPr>
          <p:spPr bwMode="auto">
            <a:xfrm>
              <a:off x="1243" y="873"/>
              <a:ext cx="158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26002" name="Oval 33"/>
            <p:cNvSpPr>
              <a:spLocks noChangeArrowheads="1"/>
            </p:cNvSpPr>
            <p:nvPr/>
          </p:nvSpPr>
          <p:spPr bwMode="auto">
            <a:xfrm>
              <a:off x="1612" y="1410"/>
              <a:ext cx="157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26003" name="Oval 34"/>
            <p:cNvSpPr>
              <a:spLocks noChangeArrowheads="1"/>
            </p:cNvSpPr>
            <p:nvPr/>
          </p:nvSpPr>
          <p:spPr bwMode="auto">
            <a:xfrm>
              <a:off x="2072" y="1680"/>
              <a:ext cx="158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26004" name="Oval 35"/>
            <p:cNvSpPr>
              <a:spLocks noChangeArrowheads="1"/>
            </p:cNvSpPr>
            <p:nvPr/>
          </p:nvSpPr>
          <p:spPr bwMode="auto">
            <a:xfrm>
              <a:off x="2608" y="2016"/>
              <a:ext cx="158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26005" name="Arc 36"/>
            <p:cNvSpPr>
              <a:spLocks/>
            </p:cNvSpPr>
            <p:nvPr/>
          </p:nvSpPr>
          <p:spPr bwMode="auto">
            <a:xfrm flipH="1">
              <a:off x="768" y="47"/>
              <a:ext cx="480" cy="915"/>
            </a:xfrm>
            <a:custGeom>
              <a:avLst/>
              <a:gdLst>
                <a:gd name="T0" fmla="*/ 0 w 21600"/>
                <a:gd name="T1" fmla="*/ 0 h 43200"/>
                <a:gd name="T2" fmla="*/ 0 w 21600"/>
                <a:gd name="T3" fmla="*/ 0 h 43200"/>
                <a:gd name="T4" fmla="*/ 0 w 21600"/>
                <a:gd name="T5" fmla="*/ 0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432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29"/>
                    <a:pt x="11929" y="43199"/>
                    <a:pt x="0" y="43200"/>
                  </a:cubicBezTo>
                </a:path>
                <a:path w="21600" h="432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29"/>
                    <a:pt x="11929" y="43199"/>
                    <a:pt x="0" y="43200"/>
                  </a:cubicBez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25956" name="Group 37"/>
          <p:cNvGrpSpPr>
            <a:grpSpLocks/>
          </p:cNvGrpSpPr>
          <p:nvPr/>
        </p:nvGrpSpPr>
        <p:grpSpPr bwMode="auto">
          <a:xfrm>
            <a:off x="5257800" y="3276600"/>
            <a:ext cx="2652713" cy="2905125"/>
            <a:chOff x="0" y="0"/>
            <a:chExt cx="2130" cy="2262"/>
          </a:xfrm>
        </p:grpSpPr>
        <p:sp>
          <p:nvSpPr>
            <p:cNvPr id="125959" name="Line 38"/>
            <p:cNvSpPr>
              <a:spLocks noChangeShapeType="1"/>
            </p:cNvSpPr>
            <p:nvPr/>
          </p:nvSpPr>
          <p:spPr bwMode="auto">
            <a:xfrm>
              <a:off x="87" y="678"/>
              <a:ext cx="0" cy="1008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960" name="Line 39"/>
            <p:cNvSpPr>
              <a:spLocks noChangeShapeType="1"/>
            </p:cNvSpPr>
            <p:nvPr/>
          </p:nvSpPr>
          <p:spPr bwMode="auto">
            <a:xfrm flipH="1">
              <a:off x="106" y="75"/>
              <a:ext cx="921" cy="60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961" name="Line 40"/>
            <p:cNvSpPr>
              <a:spLocks noChangeShapeType="1"/>
            </p:cNvSpPr>
            <p:nvPr/>
          </p:nvSpPr>
          <p:spPr bwMode="auto">
            <a:xfrm flipH="1">
              <a:off x="1102" y="1669"/>
              <a:ext cx="940" cy="497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962" name="Line 41"/>
            <p:cNvSpPr>
              <a:spLocks noChangeShapeType="1"/>
            </p:cNvSpPr>
            <p:nvPr/>
          </p:nvSpPr>
          <p:spPr bwMode="auto">
            <a:xfrm>
              <a:off x="1065" y="54"/>
              <a:ext cx="958" cy="60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963" name="Line 42"/>
            <p:cNvSpPr>
              <a:spLocks noChangeShapeType="1"/>
            </p:cNvSpPr>
            <p:nvPr/>
          </p:nvSpPr>
          <p:spPr bwMode="auto">
            <a:xfrm>
              <a:off x="87" y="1686"/>
              <a:ext cx="940" cy="48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964" name="Line 43"/>
            <p:cNvSpPr>
              <a:spLocks noChangeShapeType="1"/>
            </p:cNvSpPr>
            <p:nvPr/>
          </p:nvSpPr>
          <p:spPr bwMode="auto">
            <a:xfrm>
              <a:off x="1046" y="95"/>
              <a:ext cx="996" cy="1533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965" name="Line 44"/>
            <p:cNvSpPr>
              <a:spLocks noChangeShapeType="1"/>
            </p:cNvSpPr>
            <p:nvPr/>
          </p:nvSpPr>
          <p:spPr bwMode="auto">
            <a:xfrm flipH="1">
              <a:off x="106" y="75"/>
              <a:ext cx="977" cy="1573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966" name="Line 45"/>
            <p:cNvSpPr>
              <a:spLocks noChangeShapeType="1"/>
            </p:cNvSpPr>
            <p:nvPr/>
          </p:nvSpPr>
          <p:spPr bwMode="auto">
            <a:xfrm>
              <a:off x="2055" y="630"/>
              <a:ext cx="0" cy="1008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967" name="Oval 46"/>
            <p:cNvSpPr>
              <a:spLocks noChangeArrowheads="1"/>
            </p:cNvSpPr>
            <p:nvPr/>
          </p:nvSpPr>
          <p:spPr bwMode="auto">
            <a:xfrm>
              <a:off x="999" y="2118"/>
              <a:ext cx="144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25968" name="Oval 47"/>
            <p:cNvSpPr>
              <a:spLocks noChangeArrowheads="1"/>
            </p:cNvSpPr>
            <p:nvPr/>
          </p:nvSpPr>
          <p:spPr bwMode="auto">
            <a:xfrm>
              <a:off x="1986" y="1590"/>
              <a:ext cx="144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25969" name="Oval 48"/>
            <p:cNvSpPr>
              <a:spLocks noChangeArrowheads="1"/>
            </p:cNvSpPr>
            <p:nvPr/>
          </p:nvSpPr>
          <p:spPr bwMode="auto">
            <a:xfrm>
              <a:off x="1959" y="582"/>
              <a:ext cx="144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25970" name="Oval 49"/>
            <p:cNvSpPr>
              <a:spLocks noChangeArrowheads="1"/>
            </p:cNvSpPr>
            <p:nvPr/>
          </p:nvSpPr>
          <p:spPr bwMode="auto">
            <a:xfrm>
              <a:off x="987" y="0"/>
              <a:ext cx="144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25971" name="Oval 50"/>
            <p:cNvSpPr>
              <a:spLocks noChangeArrowheads="1"/>
            </p:cNvSpPr>
            <p:nvPr/>
          </p:nvSpPr>
          <p:spPr bwMode="auto">
            <a:xfrm>
              <a:off x="0" y="630"/>
              <a:ext cx="144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25972" name="Oval 51"/>
            <p:cNvSpPr>
              <a:spLocks noChangeArrowheads="1"/>
            </p:cNvSpPr>
            <p:nvPr/>
          </p:nvSpPr>
          <p:spPr bwMode="auto">
            <a:xfrm>
              <a:off x="30" y="1605"/>
              <a:ext cx="144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EA3D6F-5E47-4999-A6DC-C9609794A1D8}" type="slidenum">
              <a:rPr lang="zh-CN" altLang="en-US" smtClean="0"/>
              <a:pPr>
                <a:defRPr/>
              </a:pPr>
              <a:t>33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20" y="90"/>
            <a:ext cx="7772400" cy="6477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3600" dirty="0" smtClean="0">
                <a:latin typeface="+mj-ea"/>
              </a:rPr>
              <a:t>引理</a:t>
            </a:r>
            <a:r>
              <a:rPr lang="en-US" altLang="zh-CN" sz="3600" dirty="0" smtClean="0">
                <a:latin typeface="+mj-ea"/>
              </a:rPr>
              <a:t>4.4.1 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62000"/>
            <a:ext cx="8839200" cy="5638800"/>
          </a:xfrm>
        </p:spPr>
        <p:txBody>
          <a:bodyPr/>
          <a:lstStyle/>
          <a:p>
            <a:pPr marL="0" indent="0" eaLnBrk="1" hangingPunct="1">
              <a:lnSpc>
                <a:spcPct val="115000"/>
              </a:lnSpc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Times New Roman" panose="02020603050405020304" pitchFamily="18" charset="0"/>
              </a:rPr>
              <a:t>设</a:t>
            </a:r>
            <a:r>
              <a:rPr lang="en-US" altLang="zh-CN" dirty="0" smtClean="0">
                <a:latin typeface="Times New Roman" panose="02020603050405020304" pitchFamily="18" charset="0"/>
              </a:rPr>
              <a:t>G</a:t>
            </a:r>
            <a:r>
              <a:rPr lang="zh-CN" altLang="en-US" dirty="0" smtClean="0">
                <a:latin typeface="Times New Roman" panose="02020603050405020304" pitchFamily="18" charset="0"/>
              </a:rPr>
              <a:t>是有限图，</a:t>
            </a:r>
            <a:r>
              <a:rPr lang="en-US" altLang="zh-CN" dirty="0" smtClean="0">
                <a:latin typeface="Times New Roman" panose="02020603050405020304" pitchFamily="18" charset="0"/>
              </a:rPr>
              <a:t>u, v</a:t>
            </a:r>
            <a:r>
              <a:rPr lang="zh-CN" altLang="en-US" dirty="0" smtClean="0">
                <a:latin typeface="Times New Roman" panose="02020603050405020304" pitchFamily="18" charset="0"/>
              </a:rPr>
              <a:t>是</a:t>
            </a:r>
            <a:r>
              <a:rPr lang="en-US" altLang="zh-CN" dirty="0" smtClean="0">
                <a:latin typeface="Times New Roman" panose="02020603050405020304" pitchFamily="18" charset="0"/>
              </a:rPr>
              <a:t>G</a:t>
            </a:r>
            <a:r>
              <a:rPr lang="zh-CN" altLang="en-US" dirty="0" smtClean="0">
                <a:latin typeface="Times New Roman" panose="02020603050405020304" pitchFamily="18" charset="0"/>
              </a:rPr>
              <a:t>中不相邻的两点，</a:t>
            </a:r>
          </a:p>
          <a:p>
            <a:pPr marL="0" indent="0" eaLnBrk="1" hangingPunct="1">
              <a:lnSpc>
                <a:spcPct val="115000"/>
              </a:lnSpc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Times New Roman" panose="02020603050405020304" pitchFamily="18" charset="0"/>
              </a:rPr>
              <a:t>并且满足：</a:t>
            </a:r>
            <a:br>
              <a:rPr lang="zh-CN" altLang="en-US" dirty="0" smtClean="0">
                <a:latin typeface="Times New Roman" panose="02020603050405020304" pitchFamily="18" charset="0"/>
              </a:rPr>
            </a:br>
            <a:r>
              <a:rPr lang="zh-CN" altLang="en-US" dirty="0" smtClean="0">
                <a:latin typeface="Times New Roman" panose="02020603050405020304" pitchFamily="18" charset="0"/>
              </a:rPr>
              <a:t>		</a:t>
            </a:r>
            <a:r>
              <a:rPr lang="en-US" altLang="zh-CN" dirty="0" smtClean="0">
                <a:latin typeface="Times New Roman" panose="02020603050405020304" pitchFamily="18" charset="0"/>
              </a:rPr>
              <a:t>d(u)+d(v) 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dirty="0" smtClean="0">
                <a:latin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</a:t>
            </a:r>
          </a:p>
          <a:p>
            <a:pPr marL="0" indent="0" eaLnBrk="1" hangingPunct="1">
              <a:lnSpc>
                <a:spcPct val="115000"/>
              </a:lnSpc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Times New Roman" panose="02020603050405020304" pitchFamily="18" charset="0"/>
              </a:rPr>
              <a:t>则</a:t>
            </a:r>
            <a:r>
              <a:rPr lang="en-US" altLang="zh-CN" dirty="0" smtClean="0">
                <a:latin typeface="Times New Roman" panose="02020603050405020304" pitchFamily="18" charset="0"/>
              </a:rPr>
              <a:t>G</a:t>
            </a:r>
            <a:r>
              <a:rPr lang="zh-CN" altLang="en-US" dirty="0" smtClean="0">
                <a:latin typeface="Times New Roman" panose="02020603050405020304" pitchFamily="18" charset="0"/>
              </a:rPr>
              <a:t>是</a:t>
            </a:r>
            <a:r>
              <a:rPr lang="en-US" altLang="zh-CN" dirty="0" smtClean="0">
                <a:latin typeface="Times New Roman" panose="02020603050405020304" pitchFamily="18" charset="0"/>
              </a:rPr>
              <a:t>Hamilton</a:t>
            </a:r>
            <a:r>
              <a:rPr lang="zh-CN" altLang="en-US" dirty="0" smtClean="0">
                <a:latin typeface="Times New Roman" panose="02020603050405020304" pitchFamily="18" charset="0"/>
              </a:rPr>
              <a:t>图的充要条件是</a:t>
            </a:r>
            <a:r>
              <a:rPr lang="en-US" altLang="zh-CN" dirty="0" smtClean="0">
                <a:latin typeface="Times New Roman" panose="02020603050405020304" pitchFamily="18" charset="0"/>
              </a:rPr>
              <a:t>G∪{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uv</a:t>
            </a:r>
            <a:r>
              <a:rPr lang="en-US" altLang="zh-CN" dirty="0" smtClean="0">
                <a:latin typeface="Times New Roman" panose="02020603050405020304" pitchFamily="18" charset="0"/>
              </a:rPr>
              <a:t>}</a:t>
            </a:r>
            <a:r>
              <a:rPr lang="zh-CN" altLang="en-US" dirty="0" smtClean="0">
                <a:latin typeface="Times New Roman" panose="02020603050405020304" pitchFamily="18" charset="0"/>
              </a:rPr>
              <a:t>是</a:t>
            </a:r>
            <a:r>
              <a:rPr lang="en-US" altLang="zh-CN" dirty="0" smtClean="0">
                <a:latin typeface="Times New Roman" panose="02020603050405020304" pitchFamily="18" charset="0"/>
              </a:rPr>
              <a:t>Hamilton</a:t>
            </a:r>
            <a:r>
              <a:rPr lang="zh-CN" altLang="en-US" dirty="0" smtClean="0">
                <a:latin typeface="Times New Roman" panose="02020603050405020304" pitchFamily="18" charset="0"/>
              </a:rPr>
              <a:t>图。</a:t>
            </a:r>
            <a:endParaRPr lang="en-US" altLang="zh-CN" dirty="0" smtClean="0"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115000"/>
              </a:lnSpc>
              <a:buFont typeface="Wingdings" panose="05000000000000000000" pitchFamily="2" charset="2"/>
              <a:buNone/>
            </a:pPr>
            <a:endParaRPr lang="en-US" altLang="zh-CN" sz="3000" dirty="0" smtClean="0"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115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  <a:hlinkClick r:id="rId2" action="ppaction://hlinksldjump"/>
              </a:rPr>
              <a:t>返回</a:t>
            </a:r>
            <a:endParaRPr lang="zh-CN" altLang="en-US" dirty="0" smtClean="0">
              <a:latin typeface="Times New Roman" panose="02020603050405020304" pitchFamily="18" charset="0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3402D6-0695-4C89-9ECA-14406B200F6B}" type="slidenum">
              <a:rPr lang="zh-CN" altLang="en-US" smtClean="0"/>
              <a:pPr>
                <a:defRPr/>
              </a:pPr>
              <a:t>34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3711575"/>
            <a:ext cx="8229600" cy="2560638"/>
          </a:xfrm>
          <a:noFill/>
        </p:spPr>
        <p:txBody>
          <a:bodyPr/>
          <a:lstStyle/>
          <a:p>
            <a:pPr marL="92075" indent="-92075" algn="just" eaLnBrk="1" hangingPunct="1">
              <a:lnSpc>
                <a:spcPct val="120000"/>
              </a:lnSpc>
              <a:spcBef>
                <a:spcPct val="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zh-CN" smtClean="0">
                <a:latin typeface="Times New Roman" panose="02020603050405020304" pitchFamily="18" charset="0"/>
              </a:rPr>
              <a:t> </a:t>
            </a:r>
            <a:r>
              <a:rPr lang="zh-CN" altLang="en-US" sz="3300" smtClean="0">
                <a:latin typeface="Times New Roman" panose="02020603050405020304" pitchFamily="18" charset="0"/>
              </a:rPr>
              <a:t>在图中，任意两个点的度数之和为</a:t>
            </a:r>
            <a:r>
              <a:rPr lang="en-US" altLang="zh-CN" sz="3300" smtClean="0">
                <a:latin typeface="Times New Roman" panose="02020603050405020304" pitchFamily="18" charset="0"/>
              </a:rPr>
              <a:t>4</a:t>
            </a:r>
            <a:r>
              <a:rPr lang="zh-CN" altLang="en-US" sz="3300" smtClean="0">
                <a:latin typeface="Times New Roman" panose="02020603050405020304" pitchFamily="18" charset="0"/>
              </a:rPr>
              <a:t>，结点数为</a:t>
            </a:r>
            <a:r>
              <a:rPr lang="en-US" altLang="zh-CN" sz="3300" smtClean="0">
                <a:latin typeface="Times New Roman" panose="02020603050405020304" pitchFamily="18" charset="0"/>
              </a:rPr>
              <a:t>6</a:t>
            </a:r>
            <a:r>
              <a:rPr lang="zh-CN" altLang="en-US" sz="3300" smtClean="0">
                <a:latin typeface="Times New Roman" panose="02020603050405020304" pitchFamily="18" charset="0"/>
              </a:rPr>
              <a:t>，即有</a:t>
            </a:r>
            <a:r>
              <a:rPr lang="en-US" altLang="zh-CN" sz="3300" smtClean="0">
                <a:latin typeface="Times New Roman" panose="02020603050405020304" pitchFamily="18" charset="0"/>
              </a:rPr>
              <a:t>4</a:t>
            </a:r>
            <a:r>
              <a:rPr lang="en-US" altLang="zh-CN" sz="3300" smtClean="0">
                <a:latin typeface="Times New Roman" panose="02020603050405020304" pitchFamily="18" charset="0"/>
                <a:sym typeface="Symbol" panose="05050102010706020507" pitchFamily="18" charset="2"/>
              </a:rPr>
              <a:t>6</a:t>
            </a:r>
            <a:r>
              <a:rPr lang="zh-CN" altLang="en-US" sz="3300" smtClean="0">
                <a:latin typeface="Times New Roman" panose="02020603050405020304" pitchFamily="18" charset="0"/>
                <a:sym typeface="Symbol" panose="05050102010706020507" pitchFamily="18" charset="2"/>
              </a:rPr>
              <a:t>。</a:t>
            </a:r>
          </a:p>
          <a:p>
            <a:pPr marL="92075" indent="-92075" algn="just" eaLnBrk="1" hangingPunct="1">
              <a:lnSpc>
                <a:spcPct val="120000"/>
              </a:lnSpc>
              <a:spcBef>
                <a:spcPct val="0"/>
              </a:spcBef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zh-CN" altLang="en-US" sz="3300" smtClean="0">
                <a:latin typeface="Times New Roman" panose="02020603050405020304" pitchFamily="18" charset="0"/>
                <a:sym typeface="Symbol" panose="05050102010706020507" pitchFamily="18" charset="2"/>
              </a:rPr>
              <a:t>  但它仍然是</a:t>
            </a:r>
            <a:r>
              <a:rPr lang="en-US" altLang="zh-CN" sz="3300" smtClean="0">
                <a:latin typeface="Times New Roman" panose="02020603050405020304" pitchFamily="18" charset="0"/>
              </a:rPr>
              <a:t>H</a:t>
            </a:r>
            <a:r>
              <a:rPr lang="zh-CN" altLang="en-US" sz="3300" smtClean="0">
                <a:latin typeface="Times New Roman" panose="02020603050405020304" pitchFamily="18" charset="0"/>
              </a:rPr>
              <a:t>amilton图。</a:t>
            </a:r>
          </a:p>
        </p:txBody>
      </p:sp>
      <p:sp>
        <p:nvSpPr>
          <p:cNvPr id="128004" name="Line 4"/>
          <p:cNvSpPr>
            <a:spLocks noChangeShapeType="1"/>
          </p:cNvSpPr>
          <p:nvPr/>
        </p:nvSpPr>
        <p:spPr bwMode="auto">
          <a:xfrm>
            <a:off x="3924300" y="1628775"/>
            <a:ext cx="1511300" cy="0"/>
          </a:xfrm>
          <a:prstGeom prst="line">
            <a:avLst/>
          </a:prstGeom>
          <a:noFill/>
          <a:ln w="412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8005" name="Line 5"/>
          <p:cNvSpPr>
            <a:spLocks noChangeShapeType="1"/>
          </p:cNvSpPr>
          <p:nvPr/>
        </p:nvSpPr>
        <p:spPr bwMode="auto">
          <a:xfrm flipH="1">
            <a:off x="3203575" y="1557338"/>
            <a:ext cx="720725" cy="1008062"/>
          </a:xfrm>
          <a:prstGeom prst="line">
            <a:avLst/>
          </a:prstGeom>
          <a:noFill/>
          <a:ln w="412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8006" name="Line 6"/>
          <p:cNvSpPr>
            <a:spLocks noChangeShapeType="1"/>
          </p:cNvSpPr>
          <p:nvPr/>
        </p:nvSpPr>
        <p:spPr bwMode="auto">
          <a:xfrm>
            <a:off x="3155950" y="2517775"/>
            <a:ext cx="792163" cy="1008063"/>
          </a:xfrm>
          <a:prstGeom prst="line">
            <a:avLst/>
          </a:prstGeom>
          <a:noFill/>
          <a:ln w="412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8007" name="Line 7"/>
          <p:cNvSpPr>
            <a:spLocks noChangeShapeType="1"/>
          </p:cNvSpPr>
          <p:nvPr/>
        </p:nvSpPr>
        <p:spPr bwMode="auto">
          <a:xfrm>
            <a:off x="3924300" y="3500438"/>
            <a:ext cx="1439863" cy="0"/>
          </a:xfrm>
          <a:prstGeom prst="line">
            <a:avLst/>
          </a:prstGeom>
          <a:noFill/>
          <a:ln w="412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8008" name="Line 8"/>
          <p:cNvSpPr>
            <a:spLocks noChangeShapeType="1"/>
          </p:cNvSpPr>
          <p:nvPr/>
        </p:nvSpPr>
        <p:spPr bwMode="auto">
          <a:xfrm flipH="1">
            <a:off x="5364163" y="2565400"/>
            <a:ext cx="720725" cy="935038"/>
          </a:xfrm>
          <a:prstGeom prst="line">
            <a:avLst/>
          </a:prstGeom>
          <a:noFill/>
          <a:ln w="412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8009" name="Line 9"/>
          <p:cNvSpPr>
            <a:spLocks noChangeShapeType="1"/>
          </p:cNvSpPr>
          <p:nvPr/>
        </p:nvSpPr>
        <p:spPr bwMode="auto">
          <a:xfrm>
            <a:off x="5435600" y="1628775"/>
            <a:ext cx="649288" cy="936625"/>
          </a:xfrm>
          <a:prstGeom prst="line">
            <a:avLst/>
          </a:prstGeom>
          <a:noFill/>
          <a:ln w="412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8010" name="Oval 10"/>
          <p:cNvSpPr>
            <a:spLocks noChangeArrowheads="1"/>
          </p:cNvSpPr>
          <p:nvPr/>
        </p:nvSpPr>
        <p:spPr bwMode="auto">
          <a:xfrm>
            <a:off x="5364163" y="155733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128011" name="Oval 11"/>
          <p:cNvSpPr>
            <a:spLocks noChangeArrowheads="1"/>
          </p:cNvSpPr>
          <p:nvPr/>
        </p:nvSpPr>
        <p:spPr bwMode="auto">
          <a:xfrm>
            <a:off x="3851275" y="155733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128012" name="Oval 12"/>
          <p:cNvSpPr>
            <a:spLocks noChangeArrowheads="1"/>
          </p:cNvSpPr>
          <p:nvPr/>
        </p:nvSpPr>
        <p:spPr bwMode="auto">
          <a:xfrm>
            <a:off x="3132138" y="2492375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128013" name="Oval 13"/>
          <p:cNvSpPr>
            <a:spLocks noChangeArrowheads="1"/>
          </p:cNvSpPr>
          <p:nvPr/>
        </p:nvSpPr>
        <p:spPr bwMode="auto">
          <a:xfrm>
            <a:off x="6011863" y="2492375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128014" name="Oval 14"/>
          <p:cNvSpPr>
            <a:spLocks noChangeArrowheads="1"/>
          </p:cNvSpPr>
          <p:nvPr/>
        </p:nvSpPr>
        <p:spPr bwMode="auto">
          <a:xfrm>
            <a:off x="3851275" y="34290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128015" name="Oval 15"/>
          <p:cNvSpPr>
            <a:spLocks noChangeArrowheads="1"/>
          </p:cNvSpPr>
          <p:nvPr/>
        </p:nvSpPr>
        <p:spPr bwMode="auto">
          <a:xfrm>
            <a:off x="5292725" y="34290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4B2877-C5C9-4DCD-839D-0FF2778AC5AB}" type="slidenum">
              <a:rPr lang="zh-CN" altLang="en-US" smtClean="0"/>
              <a:pPr>
                <a:defRPr/>
              </a:pPr>
              <a:t>35</a:t>
            </a:fld>
            <a:endParaRPr lang="en-US" altLang="zh-CN"/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>
          <a:xfrm>
            <a:off x="120" y="90"/>
            <a:ext cx="7772400" cy="6477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3600" dirty="0" smtClean="0">
                <a:latin typeface="+mj-ea"/>
              </a:rPr>
              <a:t>例</a:t>
            </a:r>
            <a:endParaRPr lang="en-US" altLang="zh-CN" sz="3600" dirty="0" smtClean="0">
              <a:latin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20" y="90"/>
            <a:ext cx="7772400" cy="646113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3600" dirty="0" smtClean="0">
                <a:latin typeface="+mj-ea"/>
              </a:rPr>
              <a:t>定义</a:t>
            </a:r>
            <a:r>
              <a:rPr lang="en-US" altLang="zh-CN" sz="3600" dirty="0" smtClean="0">
                <a:latin typeface="+mj-ea"/>
              </a:rPr>
              <a:t>4.4.3 </a:t>
            </a:r>
            <a:r>
              <a:rPr lang="zh-CN" altLang="en-US" sz="3600" dirty="0" smtClean="0">
                <a:latin typeface="+mj-ea"/>
              </a:rPr>
              <a:t>闭合图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763000" cy="5029200"/>
          </a:xfrm>
        </p:spPr>
        <p:txBody>
          <a:bodyPr/>
          <a:lstStyle/>
          <a:p>
            <a:pPr marL="0" indent="0">
              <a:lnSpc>
                <a:spcPct val="115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3600" dirty="0" smtClean="0">
                <a:latin typeface="宋体" panose="02010600030101010101" pitchFamily="2" charset="-122"/>
              </a:rPr>
              <a:t>  设</a:t>
            </a:r>
            <a:r>
              <a:rPr lang="en-US" altLang="zh-CN" sz="3600" dirty="0" smtClean="0">
                <a:latin typeface="Times New Roman" panose="02020603050405020304" pitchFamily="18" charset="0"/>
              </a:rPr>
              <a:t>G</a:t>
            </a:r>
            <a:r>
              <a:rPr lang="zh-CN" altLang="en-US" sz="3600" dirty="0" smtClean="0">
                <a:latin typeface="宋体" panose="02010600030101010101" pitchFamily="2" charset="-122"/>
              </a:rPr>
              <a:t>是有限图。反复连接</a:t>
            </a:r>
            <a:r>
              <a:rPr lang="en-US" altLang="zh-CN" sz="3600" dirty="0" smtClean="0">
                <a:latin typeface="Times New Roman" panose="02020603050405020304" pitchFamily="18" charset="0"/>
              </a:rPr>
              <a:t>G</a:t>
            </a:r>
            <a:r>
              <a:rPr lang="zh-CN" altLang="en-US" sz="3600" dirty="0" smtClean="0">
                <a:latin typeface="宋体" panose="02010600030101010101" pitchFamily="2" charset="-122"/>
              </a:rPr>
              <a:t>中不相邻的并且其度之和</a:t>
            </a:r>
            <a:r>
              <a:rPr lang="zh-CN" altLang="en-US" sz="3600" dirty="0" smtClean="0">
                <a:solidFill>
                  <a:schemeClr val="tx2"/>
                </a:solidFill>
                <a:latin typeface="宋体" panose="02010600030101010101" pitchFamily="2" charset="-122"/>
              </a:rPr>
              <a:t>不小于</a:t>
            </a:r>
            <a:r>
              <a:rPr lang="zh-CN" altLang="en-US" sz="36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3600" dirty="0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</a:t>
            </a:r>
            <a:r>
              <a:rPr lang="zh-CN" altLang="en-US" sz="3600" dirty="0" smtClean="0">
                <a:latin typeface="Times New Roman" panose="02020603050405020304" pitchFamily="18" charset="0"/>
              </a:rPr>
              <a:t> </a:t>
            </a:r>
            <a:r>
              <a:rPr lang="zh-CN" altLang="en-US" sz="3600" dirty="0" smtClean="0">
                <a:latin typeface="宋体" panose="02010600030101010101" pitchFamily="2" charset="-122"/>
              </a:rPr>
              <a:t>的点对，直到没有这样的点对为止。最后所得的图称为</a:t>
            </a:r>
            <a:r>
              <a:rPr lang="en-US" altLang="zh-CN" sz="3600" dirty="0" smtClean="0">
                <a:latin typeface="Times New Roman" panose="02020603050405020304" pitchFamily="18" charset="0"/>
              </a:rPr>
              <a:t>G</a:t>
            </a:r>
            <a:r>
              <a:rPr lang="zh-CN" altLang="en-US" sz="3600" dirty="0" smtClean="0">
                <a:latin typeface="宋体" panose="02010600030101010101" pitchFamily="2" charset="-122"/>
              </a:rPr>
              <a:t>的</a:t>
            </a:r>
            <a:r>
              <a:rPr lang="zh-CN" altLang="en-US" sz="3600" dirty="0" smtClean="0">
                <a:solidFill>
                  <a:schemeClr val="tx2"/>
                </a:solidFill>
                <a:latin typeface="宋体" panose="02010600030101010101" pitchFamily="2" charset="-122"/>
              </a:rPr>
              <a:t>闭合图</a:t>
            </a:r>
            <a:r>
              <a:rPr lang="zh-CN" altLang="en-US" sz="3600" dirty="0" smtClean="0">
                <a:latin typeface="宋体" panose="02010600030101010101" pitchFamily="2" charset="-122"/>
              </a:rPr>
              <a:t>，记为</a:t>
            </a:r>
            <a:r>
              <a:rPr lang="en-US" altLang="zh-CN" sz="3600" dirty="0" smtClean="0">
                <a:latin typeface="Times New Roman" panose="02020603050405020304" pitchFamily="18" charset="0"/>
              </a:rPr>
              <a:t>C(G)</a:t>
            </a:r>
            <a:r>
              <a:rPr lang="zh-CN" altLang="en-US" sz="3600" dirty="0" smtClean="0">
                <a:latin typeface="宋体" panose="02010600030101010101" pitchFamily="2" charset="-122"/>
              </a:rPr>
              <a:t>。</a:t>
            </a:r>
            <a:r>
              <a:rPr lang="zh-CN" altLang="en-US" sz="3600" dirty="0" smtClean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574375-C63B-4DE5-B43F-1EF71DBCA882}" type="slidenum">
              <a:rPr lang="zh-CN" altLang="en-US" smtClean="0"/>
              <a:pPr>
                <a:defRPr/>
              </a:pPr>
              <a:t>36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p" animBg="1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20" y="90"/>
            <a:ext cx="7772400" cy="646331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3600" dirty="0" smtClean="0"/>
              <a:t>例</a:t>
            </a:r>
          </a:p>
        </p:txBody>
      </p:sp>
      <p:sp>
        <p:nvSpPr>
          <p:cNvPr id="35843" name="Line 3"/>
          <p:cNvSpPr>
            <a:spLocks noChangeShapeType="1"/>
          </p:cNvSpPr>
          <p:nvPr/>
        </p:nvSpPr>
        <p:spPr bwMode="auto">
          <a:xfrm>
            <a:off x="2562225" y="4572000"/>
            <a:ext cx="3657600" cy="0"/>
          </a:xfrm>
          <a:prstGeom prst="line">
            <a:avLst/>
          </a:prstGeom>
          <a:noFill/>
          <a:ln w="57150">
            <a:solidFill>
              <a:srgbClr val="40E2F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5844" name="Line 4"/>
          <p:cNvSpPr>
            <a:spLocks noChangeShapeType="1"/>
          </p:cNvSpPr>
          <p:nvPr/>
        </p:nvSpPr>
        <p:spPr bwMode="auto">
          <a:xfrm>
            <a:off x="4343400" y="1600200"/>
            <a:ext cx="0" cy="3962400"/>
          </a:xfrm>
          <a:prstGeom prst="line">
            <a:avLst/>
          </a:prstGeom>
          <a:noFill/>
          <a:ln w="57150">
            <a:solidFill>
              <a:srgbClr val="40E2F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5845" name="Line 5"/>
          <p:cNvSpPr>
            <a:spLocks noChangeShapeType="1"/>
          </p:cNvSpPr>
          <p:nvPr/>
        </p:nvSpPr>
        <p:spPr bwMode="auto">
          <a:xfrm flipV="1">
            <a:off x="2590800" y="2667000"/>
            <a:ext cx="3581400" cy="1905000"/>
          </a:xfrm>
          <a:prstGeom prst="line">
            <a:avLst/>
          </a:prstGeom>
          <a:noFill/>
          <a:ln w="57150">
            <a:solidFill>
              <a:srgbClr val="40E2F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5846" name="Line 6"/>
          <p:cNvSpPr>
            <a:spLocks noChangeShapeType="1"/>
          </p:cNvSpPr>
          <p:nvPr/>
        </p:nvSpPr>
        <p:spPr bwMode="auto">
          <a:xfrm>
            <a:off x="2514600" y="2743200"/>
            <a:ext cx="3657600" cy="1828800"/>
          </a:xfrm>
          <a:prstGeom prst="line">
            <a:avLst/>
          </a:prstGeom>
          <a:noFill/>
          <a:ln w="57150">
            <a:solidFill>
              <a:srgbClr val="40E2F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5847" name="Line 7"/>
          <p:cNvSpPr>
            <a:spLocks noChangeShapeType="1"/>
          </p:cNvSpPr>
          <p:nvPr/>
        </p:nvSpPr>
        <p:spPr bwMode="auto">
          <a:xfrm>
            <a:off x="2500313" y="2728913"/>
            <a:ext cx="1905000" cy="2895600"/>
          </a:xfrm>
          <a:prstGeom prst="line">
            <a:avLst/>
          </a:prstGeom>
          <a:noFill/>
          <a:ln w="57150">
            <a:solidFill>
              <a:srgbClr val="40E2F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5848" name="Line 8"/>
          <p:cNvSpPr>
            <a:spLocks noChangeShapeType="1"/>
          </p:cNvSpPr>
          <p:nvPr/>
        </p:nvSpPr>
        <p:spPr bwMode="auto">
          <a:xfrm flipV="1">
            <a:off x="4343400" y="2667000"/>
            <a:ext cx="1828800" cy="2895600"/>
          </a:xfrm>
          <a:prstGeom prst="line">
            <a:avLst/>
          </a:prstGeom>
          <a:noFill/>
          <a:ln w="57150">
            <a:solidFill>
              <a:srgbClr val="40E2F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5849" name="Line 9"/>
          <p:cNvSpPr>
            <a:spLocks noChangeShapeType="1"/>
          </p:cNvSpPr>
          <p:nvPr/>
        </p:nvSpPr>
        <p:spPr bwMode="auto">
          <a:xfrm>
            <a:off x="2514600" y="2695575"/>
            <a:ext cx="3657600" cy="0"/>
          </a:xfrm>
          <a:prstGeom prst="line">
            <a:avLst/>
          </a:prstGeom>
          <a:noFill/>
          <a:ln w="57150">
            <a:solidFill>
              <a:srgbClr val="40E2F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30058" name="Group 10"/>
          <p:cNvGrpSpPr>
            <a:grpSpLocks/>
          </p:cNvGrpSpPr>
          <p:nvPr/>
        </p:nvGrpSpPr>
        <p:grpSpPr bwMode="auto">
          <a:xfrm>
            <a:off x="1981200" y="762000"/>
            <a:ext cx="4676775" cy="5562600"/>
            <a:chOff x="0" y="0"/>
            <a:chExt cx="2946" cy="3504"/>
          </a:xfrm>
        </p:grpSpPr>
        <p:grpSp>
          <p:nvGrpSpPr>
            <p:cNvPr id="130061" name="Group 11"/>
            <p:cNvGrpSpPr>
              <a:grpSpLocks/>
            </p:cNvGrpSpPr>
            <p:nvPr/>
          </p:nvGrpSpPr>
          <p:grpSpPr bwMode="auto">
            <a:xfrm>
              <a:off x="240" y="426"/>
              <a:ext cx="2496" cy="2694"/>
              <a:chOff x="0" y="0"/>
              <a:chExt cx="2496" cy="2694"/>
            </a:xfrm>
          </p:grpSpPr>
          <p:sp>
            <p:nvSpPr>
              <p:cNvPr id="130068" name="Line 12"/>
              <p:cNvSpPr>
                <a:spLocks noChangeShapeType="1"/>
              </p:cNvSpPr>
              <p:nvPr/>
            </p:nvSpPr>
            <p:spPr bwMode="auto">
              <a:xfrm>
                <a:off x="102" y="807"/>
                <a:ext cx="0" cy="1201"/>
              </a:xfrm>
              <a:prstGeom prst="line">
                <a:avLst/>
              </a:prstGeom>
              <a:noFill/>
              <a:ln w="5715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0069" name="Line 13"/>
              <p:cNvSpPr>
                <a:spLocks noChangeShapeType="1"/>
              </p:cNvSpPr>
              <p:nvPr/>
            </p:nvSpPr>
            <p:spPr bwMode="auto">
              <a:xfrm flipH="1">
                <a:off x="124" y="89"/>
                <a:ext cx="1079" cy="715"/>
              </a:xfrm>
              <a:prstGeom prst="line">
                <a:avLst/>
              </a:prstGeom>
              <a:noFill/>
              <a:ln w="5715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0070" name="Line 14"/>
              <p:cNvSpPr>
                <a:spLocks noChangeShapeType="1"/>
              </p:cNvSpPr>
              <p:nvPr/>
            </p:nvSpPr>
            <p:spPr bwMode="auto">
              <a:xfrm flipH="1">
                <a:off x="1291" y="1988"/>
                <a:ext cx="1102" cy="592"/>
              </a:xfrm>
              <a:prstGeom prst="line">
                <a:avLst/>
              </a:prstGeom>
              <a:noFill/>
              <a:ln w="5715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0071" name="Line 15"/>
              <p:cNvSpPr>
                <a:spLocks noChangeShapeType="1"/>
              </p:cNvSpPr>
              <p:nvPr/>
            </p:nvSpPr>
            <p:spPr bwMode="auto">
              <a:xfrm>
                <a:off x="1248" y="64"/>
                <a:ext cx="1123" cy="715"/>
              </a:xfrm>
              <a:prstGeom prst="line">
                <a:avLst/>
              </a:prstGeom>
              <a:noFill/>
              <a:ln w="5715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0072" name="Line 16"/>
              <p:cNvSpPr>
                <a:spLocks noChangeShapeType="1"/>
              </p:cNvSpPr>
              <p:nvPr/>
            </p:nvSpPr>
            <p:spPr bwMode="auto">
              <a:xfrm>
                <a:off x="102" y="2008"/>
                <a:ext cx="1101" cy="572"/>
              </a:xfrm>
              <a:prstGeom prst="line">
                <a:avLst/>
              </a:prstGeom>
              <a:noFill/>
              <a:ln w="5715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0073" name="Line 17"/>
              <p:cNvSpPr>
                <a:spLocks noChangeShapeType="1"/>
              </p:cNvSpPr>
              <p:nvPr/>
            </p:nvSpPr>
            <p:spPr bwMode="auto">
              <a:xfrm>
                <a:off x="1226" y="113"/>
                <a:ext cx="1167" cy="1826"/>
              </a:xfrm>
              <a:prstGeom prst="line">
                <a:avLst/>
              </a:prstGeom>
              <a:noFill/>
              <a:ln w="5715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0074" name="Line 18"/>
              <p:cNvSpPr>
                <a:spLocks noChangeShapeType="1"/>
              </p:cNvSpPr>
              <p:nvPr/>
            </p:nvSpPr>
            <p:spPr bwMode="auto">
              <a:xfrm flipH="1">
                <a:off x="124" y="89"/>
                <a:ext cx="1145" cy="1874"/>
              </a:xfrm>
              <a:prstGeom prst="line">
                <a:avLst/>
              </a:prstGeom>
              <a:noFill/>
              <a:ln w="5715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0075" name="Line 19"/>
              <p:cNvSpPr>
                <a:spLocks noChangeShapeType="1"/>
              </p:cNvSpPr>
              <p:nvPr/>
            </p:nvSpPr>
            <p:spPr bwMode="auto">
              <a:xfrm>
                <a:off x="2408" y="750"/>
                <a:ext cx="0" cy="1201"/>
              </a:xfrm>
              <a:prstGeom prst="line">
                <a:avLst/>
              </a:prstGeom>
              <a:noFill/>
              <a:ln w="5715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0076" name="Oval 20"/>
              <p:cNvSpPr>
                <a:spLocks noChangeArrowheads="1"/>
              </p:cNvSpPr>
              <p:nvPr/>
            </p:nvSpPr>
            <p:spPr bwMode="auto">
              <a:xfrm>
                <a:off x="1171" y="2522"/>
                <a:ext cx="168" cy="17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0077" name="Oval 21"/>
              <p:cNvSpPr>
                <a:spLocks noChangeArrowheads="1"/>
              </p:cNvSpPr>
              <p:nvPr/>
            </p:nvSpPr>
            <p:spPr bwMode="auto">
              <a:xfrm>
                <a:off x="2327" y="1894"/>
                <a:ext cx="169" cy="171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0078" name="Oval 22"/>
              <p:cNvSpPr>
                <a:spLocks noChangeArrowheads="1"/>
              </p:cNvSpPr>
              <p:nvPr/>
            </p:nvSpPr>
            <p:spPr bwMode="auto">
              <a:xfrm>
                <a:off x="2296" y="693"/>
                <a:ext cx="168" cy="17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0079" name="Oval 23"/>
              <p:cNvSpPr>
                <a:spLocks noChangeArrowheads="1"/>
              </p:cNvSpPr>
              <p:nvPr/>
            </p:nvSpPr>
            <p:spPr bwMode="auto">
              <a:xfrm>
                <a:off x="1157" y="0"/>
                <a:ext cx="168" cy="17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0080" name="Oval 24"/>
              <p:cNvSpPr>
                <a:spLocks noChangeArrowheads="1"/>
              </p:cNvSpPr>
              <p:nvPr/>
            </p:nvSpPr>
            <p:spPr bwMode="auto">
              <a:xfrm>
                <a:off x="0" y="750"/>
                <a:ext cx="169" cy="172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0081" name="Oval 25"/>
              <p:cNvSpPr>
                <a:spLocks noChangeArrowheads="1"/>
              </p:cNvSpPr>
              <p:nvPr/>
            </p:nvSpPr>
            <p:spPr bwMode="auto">
              <a:xfrm>
                <a:off x="35" y="1912"/>
                <a:ext cx="169" cy="171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30062" name="Text Box 26"/>
            <p:cNvSpPr txBox="1">
              <a:spLocks noChangeArrowheads="1"/>
            </p:cNvSpPr>
            <p:nvPr/>
          </p:nvSpPr>
          <p:spPr bwMode="auto">
            <a:xfrm>
              <a:off x="1344" y="0"/>
              <a:ext cx="258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4000" b="0">
                  <a:solidFill>
                    <a:schemeClr val="tx2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30063" name="Text Box 27"/>
            <p:cNvSpPr txBox="1">
              <a:spLocks noChangeArrowheads="1"/>
            </p:cNvSpPr>
            <p:nvPr/>
          </p:nvSpPr>
          <p:spPr bwMode="auto">
            <a:xfrm>
              <a:off x="2688" y="960"/>
              <a:ext cx="223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4000" b="0">
                  <a:solidFill>
                    <a:schemeClr val="tx2"/>
                  </a:solidFill>
                  <a:latin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130064" name="Text Box 28"/>
            <p:cNvSpPr txBox="1">
              <a:spLocks noChangeArrowheads="1"/>
            </p:cNvSpPr>
            <p:nvPr/>
          </p:nvSpPr>
          <p:spPr bwMode="auto">
            <a:xfrm>
              <a:off x="2688" y="2352"/>
              <a:ext cx="258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4000" b="0">
                  <a:solidFill>
                    <a:schemeClr val="tx2"/>
                  </a:solidFill>
                  <a:latin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130065" name="Text Box 29"/>
            <p:cNvSpPr txBox="1">
              <a:spLocks noChangeArrowheads="1"/>
            </p:cNvSpPr>
            <p:nvPr/>
          </p:nvSpPr>
          <p:spPr bwMode="auto">
            <a:xfrm>
              <a:off x="1356" y="3062"/>
              <a:ext cx="276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4000" b="0">
                  <a:solidFill>
                    <a:schemeClr val="tx2"/>
                  </a:solidFill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130066" name="Text Box 30"/>
            <p:cNvSpPr txBox="1">
              <a:spLocks noChangeArrowheads="1"/>
            </p:cNvSpPr>
            <p:nvPr/>
          </p:nvSpPr>
          <p:spPr bwMode="auto">
            <a:xfrm>
              <a:off x="0" y="2160"/>
              <a:ext cx="258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4000" b="0">
                  <a:solidFill>
                    <a:schemeClr val="tx2"/>
                  </a:solidFill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130067" name="Text Box 31"/>
            <p:cNvSpPr txBox="1">
              <a:spLocks noChangeArrowheads="1"/>
            </p:cNvSpPr>
            <p:nvPr/>
          </p:nvSpPr>
          <p:spPr bwMode="auto">
            <a:xfrm>
              <a:off x="0" y="1008"/>
              <a:ext cx="276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4000" b="0">
                  <a:solidFill>
                    <a:schemeClr val="tx2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</p:grp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D2A580-5477-4D5B-874E-A4C29E12CD23}" type="slidenum">
              <a:rPr lang="zh-CN" altLang="en-US" smtClean="0"/>
              <a:pPr>
                <a:defRPr/>
              </a:pPr>
              <a:t>37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5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5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animBg="1"/>
      <p:bldP spid="35844" grpId="0" animBg="1"/>
      <p:bldP spid="35845" grpId="0" animBg="1"/>
      <p:bldP spid="35846" grpId="0" animBg="1"/>
      <p:bldP spid="35847" grpId="0" animBg="1"/>
      <p:bldP spid="35848" grpId="0" animBg="1"/>
      <p:bldP spid="3584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0" y="90"/>
            <a:ext cx="7772400" cy="646113"/>
          </a:xfrm>
        </p:spPr>
        <p:txBody>
          <a:bodyPr/>
          <a:lstStyle/>
          <a:p>
            <a:pPr algn="l">
              <a:defRPr/>
            </a:pPr>
            <a:r>
              <a:rPr lang="zh-CN" altLang="en-US" sz="3600" dirty="0" smtClean="0"/>
              <a:t>练习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914400"/>
            <a:ext cx="7772400" cy="5181600"/>
          </a:xfrm>
        </p:spPr>
        <p:txBody>
          <a:bodyPr/>
          <a:lstStyle/>
          <a:p>
            <a:r>
              <a:rPr lang="en-US" altLang="zh-CN" smtClean="0"/>
              <a:t> </a:t>
            </a:r>
            <a:r>
              <a:rPr lang="zh-CN" altLang="en-US" smtClean="0"/>
              <a:t>设</a:t>
            </a:r>
            <a:r>
              <a:rPr lang="en-US" altLang="zh-CN" smtClean="0"/>
              <a:t>G</a:t>
            </a:r>
            <a:r>
              <a:rPr lang="zh-CN" altLang="en-US" smtClean="0"/>
              <a:t>是有限图，则</a:t>
            </a:r>
            <a:r>
              <a:rPr lang="en-US" altLang="zh-CN" smtClean="0"/>
              <a:t>G</a:t>
            </a:r>
            <a:r>
              <a:rPr lang="zh-CN" altLang="en-US" smtClean="0"/>
              <a:t>的闭合图</a:t>
            </a:r>
            <a:r>
              <a:rPr lang="en-US" altLang="zh-CN" smtClean="0"/>
              <a:t>C(G)</a:t>
            </a:r>
            <a:r>
              <a:rPr lang="zh-CN" altLang="en-US" smtClean="0"/>
              <a:t>一定是完全图吗？</a:t>
            </a:r>
            <a:endParaRPr lang="en-US" altLang="zh-CN" smtClean="0"/>
          </a:p>
          <a:p>
            <a:r>
              <a:rPr lang="zh-CN" altLang="en-US" smtClean="0"/>
              <a:t>解： 不一定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FADD50-8B27-4BA9-8A29-6B31186FFC3A}" type="slidenum">
              <a:rPr lang="zh-CN" altLang="en-US" smtClean="0"/>
              <a:pPr>
                <a:defRPr/>
              </a:pPr>
              <a:t>38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66" name="Group 2"/>
          <p:cNvGrpSpPr>
            <a:grpSpLocks/>
          </p:cNvGrpSpPr>
          <p:nvPr/>
        </p:nvGrpSpPr>
        <p:grpSpPr bwMode="auto">
          <a:xfrm>
            <a:off x="3355975" y="5668963"/>
            <a:ext cx="1392238" cy="406400"/>
            <a:chOff x="0" y="0"/>
            <a:chExt cx="877" cy="256"/>
          </a:xfrm>
        </p:grpSpPr>
        <p:sp>
          <p:nvSpPr>
            <p:cNvPr id="132288" name="Text Box 3"/>
            <p:cNvSpPr txBox="1">
              <a:spLocks noChangeArrowheads="1"/>
            </p:cNvSpPr>
            <p:nvPr/>
          </p:nvSpPr>
          <p:spPr bwMode="auto">
            <a:xfrm>
              <a:off x="0" y="0"/>
              <a:ext cx="243" cy="255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>
                  <a:solidFill>
                    <a:srgbClr val="FFFFFF"/>
                  </a:solidFill>
                  <a:latin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132289" name="Text Box 4"/>
            <p:cNvSpPr txBox="1">
              <a:spLocks noChangeArrowheads="1"/>
            </p:cNvSpPr>
            <p:nvPr/>
          </p:nvSpPr>
          <p:spPr bwMode="auto">
            <a:xfrm>
              <a:off x="637" y="1"/>
              <a:ext cx="240" cy="255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>
                  <a:solidFill>
                    <a:srgbClr val="FFFFFF"/>
                  </a:solidFill>
                  <a:latin typeface="Times New Roman" panose="02020603050405020304" pitchFamily="18" charset="0"/>
                </a:rPr>
                <a:t>H</a:t>
              </a:r>
            </a:p>
          </p:txBody>
        </p:sp>
        <p:sp>
          <p:nvSpPr>
            <p:cNvPr id="132290" name="Line 5"/>
            <p:cNvSpPr>
              <a:spLocks noChangeShapeType="1"/>
            </p:cNvSpPr>
            <p:nvPr/>
          </p:nvSpPr>
          <p:spPr bwMode="auto">
            <a:xfrm>
              <a:off x="253" y="120"/>
              <a:ext cx="375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6870" name="Group 6"/>
          <p:cNvGrpSpPr>
            <a:grpSpLocks/>
          </p:cNvGrpSpPr>
          <p:nvPr/>
        </p:nvGrpSpPr>
        <p:grpSpPr bwMode="auto">
          <a:xfrm>
            <a:off x="763588" y="1277938"/>
            <a:ext cx="7993062" cy="4824412"/>
            <a:chOff x="0" y="0"/>
            <a:chExt cx="5035" cy="3039"/>
          </a:xfrm>
        </p:grpSpPr>
        <p:sp>
          <p:nvSpPr>
            <p:cNvPr id="132109" name="AutoShape 7"/>
            <p:cNvSpPr>
              <a:spLocks noChangeArrowheads="1"/>
            </p:cNvSpPr>
            <p:nvPr/>
          </p:nvSpPr>
          <p:spPr bwMode="auto">
            <a:xfrm>
              <a:off x="0" y="0"/>
              <a:ext cx="5035" cy="3039"/>
            </a:xfrm>
            <a:prstGeom prst="roundRect">
              <a:avLst>
                <a:gd name="adj" fmla="val 590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132110" name="Group 8"/>
            <p:cNvGrpSpPr>
              <a:grpSpLocks/>
            </p:cNvGrpSpPr>
            <p:nvPr/>
          </p:nvGrpSpPr>
          <p:grpSpPr bwMode="auto">
            <a:xfrm>
              <a:off x="2087" y="342"/>
              <a:ext cx="997" cy="726"/>
              <a:chOff x="0" y="0"/>
              <a:chExt cx="2766" cy="2160"/>
            </a:xfrm>
          </p:grpSpPr>
          <p:sp>
            <p:nvSpPr>
              <p:cNvPr id="132255" name="Line 9"/>
              <p:cNvSpPr>
                <a:spLocks noChangeShapeType="1"/>
              </p:cNvSpPr>
              <p:nvPr/>
            </p:nvSpPr>
            <p:spPr bwMode="auto">
              <a:xfrm>
                <a:off x="1056" y="1488"/>
                <a:ext cx="576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2256" name="Line 10"/>
              <p:cNvSpPr>
                <a:spLocks noChangeShapeType="1"/>
              </p:cNvSpPr>
              <p:nvPr/>
            </p:nvSpPr>
            <p:spPr bwMode="auto">
              <a:xfrm>
                <a:off x="1317" y="553"/>
                <a:ext cx="0" cy="35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2257" name="Line 11"/>
              <p:cNvSpPr>
                <a:spLocks noChangeShapeType="1"/>
              </p:cNvSpPr>
              <p:nvPr/>
            </p:nvSpPr>
            <p:spPr bwMode="auto">
              <a:xfrm>
                <a:off x="644" y="1739"/>
                <a:ext cx="152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2258" name="Line 12"/>
              <p:cNvSpPr>
                <a:spLocks noChangeShapeType="1"/>
              </p:cNvSpPr>
              <p:nvPr/>
            </p:nvSpPr>
            <p:spPr bwMode="auto">
              <a:xfrm flipH="1">
                <a:off x="1028" y="977"/>
                <a:ext cx="270" cy="47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2259" name="Line 13"/>
              <p:cNvSpPr>
                <a:spLocks noChangeShapeType="1"/>
              </p:cNvSpPr>
              <p:nvPr/>
            </p:nvSpPr>
            <p:spPr bwMode="auto">
              <a:xfrm>
                <a:off x="1355" y="977"/>
                <a:ext cx="346" cy="50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2260" name="Line 14"/>
              <p:cNvSpPr>
                <a:spLocks noChangeShapeType="1"/>
              </p:cNvSpPr>
              <p:nvPr/>
            </p:nvSpPr>
            <p:spPr bwMode="auto">
              <a:xfrm flipH="1">
                <a:off x="990" y="553"/>
                <a:ext cx="288" cy="91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2261" name="Line 15"/>
              <p:cNvSpPr>
                <a:spLocks noChangeShapeType="1"/>
              </p:cNvSpPr>
              <p:nvPr/>
            </p:nvSpPr>
            <p:spPr bwMode="auto">
              <a:xfrm flipH="1">
                <a:off x="585" y="113"/>
                <a:ext cx="693" cy="162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2262" name="Line 16"/>
              <p:cNvSpPr>
                <a:spLocks noChangeShapeType="1"/>
              </p:cNvSpPr>
              <p:nvPr/>
            </p:nvSpPr>
            <p:spPr bwMode="auto">
              <a:xfrm>
                <a:off x="1336" y="96"/>
                <a:ext cx="790" cy="160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2263" name="Line 17"/>
              <p:cNvSpPr>
                <a:spLocks noChangeShapeType="1"/>
              </p:cNvSpPr>
              <p:nvPr/>
            </p:nvSpPr>
            <p:spPr bwMode="auto">
              <a:xfrm>
                <a:off x="1355" y="553"/>
                <a:ext cx="346" cy="91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2264" name="Line 18"/>
              <p:cNvSpPr>
                <a:spLocks noChangeShapeType="1"/>
              </p:cNvSpPr>
              <p:nvPr/>
            </p:nvSpPr>
            <p:spPr bwMode="auto">
              <a:xfrm>
                <a:off x="1375" y="536"/>
                <a:ext cx="769" cy="122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2265" name="Line 19"/>
              <p:cNvSpPr>
                <a:spLocks noChangeShapeType="1"/>
              </p:cNvSpPr>
              <p:nvPr/>
            </p:nvSpPr>
            <p:spPr bwMode="auto">
              <a:xfrm flipH="1">
                <a:off x="605" y="553"/>
                <a:ext cx="673" cy="113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2266" name="Line 20"/>
              <p:cNvSpPr>
                <a:spLocks noChangeShapeType="1"/>
              </p:cNvSpPr>
              <p:nvPr/>
            </p:nvSpPr>
            <p:spPr bwMode="auto">
              <a:xfrm>
                <a:off x="1395" y="536"/>
                <a:ext cx="1249" cy="150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2267" name="Line 21"/>
              <p:cNvSpPr>
                <a:spLocks noChangeShapeType="1"/>
              </p:cNvSpPr>
              <p:nvPr/>
            </p:nvSpPr>
            <p:spPr bwMode="auto">
              <a:xfrm flipH="1">
                <a:off x="86" y="536"/>
                <a:ext cx="1174" cy="150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2268" name="Line 22"/>
              <p:cNvSpPr>
                <a:spLocks noChangeShapeType="1"/>
              </p:cNvSpPr>
              <p:nvPr/>
            </p:nvSpPr>
            <p:spPr bwMode="auto">
              <a:xfrm>
                <a:off x="2138" y="1776"/>
                <a:ext cx="526" cy="31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2269" name="Line 23"/>
              <p:cNvSpPr>
                <a:spLocks noChangeShapeType="1"/>
              </p:cNvSpPr>
              <p:nvPr/>
            </p:nvSpPr>
            <p:spPr bwMode="auto">
              <a:xfrm>
                <a:off x="585" y="1756"/>
                <a:ext cx="2079" cy="35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2270" name="Line 24"/>
              <p:cNvSpPr>
                <a:spLocks noChangeShapeType="1"/>
              </p:cNvSpPr>
              <p:nvPr/>
            </p:nvSpPr>
            <p:spPr bwMode="auto">
              <a:xfrm>
                <a:off x="1721" y="1519"/>
                <a:ext cx="385" cy="20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2271" name="Line 25"/>
              <p:cNvSpPr>
                <a:spLocks noChangeShapeType="1"/>
              </p:cNvSpPr>
              <p:nvPr/>
            </p:nvSpPr>
            <p:spPr bwMode="auto">
              <a:xfrm flipH="1">
                <a:off x="624" y="1485"/>
                <a:ext cx="346" cy="23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2272" name="Line 26"/>
              <p:cNvSpPr>
                <a:spLocks noChangeShapeType="1"/>
              </p:cNvSpPr>
              <p:nvPr/>
            </p:nvSpPr>
            <p:spPr bwMode="auto">
              <a:xfrm flipH="1">
                <a:off x="105" y="1776"/>
                <a:ext cx="454" cy="26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2273" name="Line 27"/>
              <p:cNvSpPr>
                <a:spLocks noChangeShapeType="1"/>
              </p:cNvSpPr>
              <p:nvPr/>
            </p:nvSpPr>
            <p:spPr bwMode="auto">
              <a:xfrm>
                <a:off x="1028" y="1519"/>
                <a:ext cx="1098" cy="22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2274" name="Line 28"/>
              <p:cNvSpPr>
                <a:spLocks noChangeShapeType="1"/>
              </p:cNvSpPr>
              <p:nvPr/>
            </p:nvSpPr>
            <p:spPr bwMode="auto">
              <a:xfrm flipV="1">
                <a:off x="144" y="1756"/>
                <a:ext cx="1982" cy="30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2275" name="Line 29"/>
              <p:cNvSpPr>
                <a:spLocks noChangeShapeType="1"/>
              </p:cNvSpPr>
              <p:nvPr/>
            </p:nvSpPr>
            <p:spPr bwMode="auto">
              <a:xfrm>
                <a:off x="1375" y="977"/>
                <a:ext cx="751" cy="74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2276" name="Line 30"/>
              <p:cNvSpPr>
                <a:spLocks noChangeShapeType="1"/>
              </p:cNvSpPr>
              <p:nvPr/>
            </p:nvSpPr>
            <p:spPr bwMode="auto">
              <a:xfrm flipV="1">
                <a:off x="644" y="1502"/>
                <a:ext cx="1039" cy="23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2277" name="Line 31"/>
              <p:cNvSpPr>
                <a:spLocks noChangeShapeType="1"/>
              </p:cNvSpPr>
              <p:nvPr/>
            </p:nvSpPr>
            <p:spPr bwMode="auto">
              <a:xfrm flipV="1">
                <a:off x="624" y="943"/>
                <a:ext cx="693" cy="74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2278" name="Oval 32"/>
              <p:cNvSpPr>
                <a:spLocks noChangeArrowheads="1"/>
              </p:cNvSpPr>
              <p:nvPr/>
            </p:nvSpPr>
            <p:spPr bwMode="auto">
              <a:xfrm>
                <a:off x="0" y="2007"/>
                <a:ext cx="158" cy="144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2279" name="Oval 33"/>
              <p:cNvSpPr>
                <a:spLocks noChangeArrowheads="1"/>
              </p:cNvSpPr>
              <p:nvPr/>
            </p:nvSpPr>
            <p:spPr bwMode="auto">
              <a:xfrm>
                <a:off x="530" y="1662"/>
                <a:ext cx="157" cy="144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2280" name="Oval 34"/>
              <p:cNvSpPr>
                <a:spLocks noChangeArrowheads="1"/>
              </p:cNvSpPr>
              <p:nvPr/>
            </p:nvSpPr>
            <p:spPr bwMode="auto">
              <a:xfrm>
                <a:off x="937" y="1392"/>
                <a:ext cx="158" cy="144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2281" name="Oval 35"/>
              <p:cNvSpPr>
                <a:spLocks noChangeArrowheads="1"/>
              </p:cNvSpPr>
              <p:nvPr/>
            </p:nvSpPr>
            <p:spPr bwMode="auto">
              <a:xfrm>
                <a:off x="1230" y="0"/>
                <a:ext cx="158" cy="144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2282" name="Oval 36"/>
              <p:cNvSpPr>
                <a:spLocks noChangeArrowheads="1"/>
              </p:cNvSpPr>
              <p:nvPr/>
            </p:nvSpPr>
            <p:spPr bwMode="auto">
              <a:xfrm>
                <a:off x="1243" y="435"/>
                <a:ext cx="158" cy="144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2283" name="Oval 37"/>
              <p:cNvSpPr>
                <a:spLocks noChangeArrowheads="1"/>
              </p:cNvSpPr>
              <p:nvPr/>
            </p:nvSpPr>
            <p:spPr bwMode="auto">
              <a:xfrm>
                <a:off x="1243" y="873"/>
                <a:ext cx="158" cy="144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2284" name="Oval 38"/>
              <p:cNvSpPr>
                <a:spLocks noChangeArrowheads="1"/>
              </p:cNvSpPr>
              <p:nvPr/>
            </p:nvSpPr>
            <p:spPr bwMode="auto">
              <a:xfrm>
                <a:off x="1612" y="1410"/>
                <a:ext cx="157" cy="144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2285" name="Oval 39"/>
              <p:cNvSpPr>
                <a:spLocks noChangeArrowheads="1"/>
              </p:cNvSpPr>
              <p:nvPr/>
            </p:nvSpPr>
            <p:spPr bwMode="auto">
              <a:xfrm>
                <a:off x="2072" y="1680"/>
                <a:ext cx="158" cy="144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2286" name="Oval 40"/>
              <p:cNvSpPr>
                <a:spLocks noChangeArrowheads="1"/>
              </p:cNvSpPr>
              <p:nvPr/>
            </p:nvSpPr>
            <p:spPr bwMode="auto">
              <a:xfrm>
                <a:off x="2608" y="2016"/>
                <a:ext cx="158" cy="144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2287" name="Arc 41"/>
              <p:cNvSpPr>
                <a:spLocks/>
              </p:cNvSpPr>
              <p:nvPr/>
            </p:nvSpPr>
            <p:spPr bwMode="auto">
              <a:xfrm flipH="1">
                <a:off x="768" y="47"/>
                <a:ext cx="480" cy="915"/>
              </a:xfrm>
              <a:custGeom>
                <a:avLst/>
                <a:gdLst>
                  <a:gd name="T0" fmla="*/ 0 w 21600"/>
                  <a:gd name="T1" fmla="*/ 0 h 43200"/>
                  <a:gd name="T2" fmla="*/ 0 w 21600"/>
                  <a:gd name="T3" fmla="*/ 0 h 43200"/>
                  <a:gd name="T4" fmla="*/ 0 w 21600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43200" fill="none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529"/>
                      <a:pt x="11929" y="43199"/>
                      <a:pt x="0" y="43200"/>
                    </a:cubicBezTo>
                  </a:path>
                  <a:path w="21600" h="43200" stroke="0" extrusionOk="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529"/>
                      <a:pt x="11929" y="43199"/>
                      <a:pt x="0" y="43200"/>
                    </a:cubicBez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32111" name="Group 42"/>
            <p:cNvGrpSpPr>
              <a:grpSpLocks/>
            </p:cNvGrpSpPr>
            <p:nvPr/>
          </p:nvGrpSpPr>
          <p:grpSpPr bwMode="auto">
            <a:xfrm>
              <a:off x="3553" y="294"/>
              <a:ext cx="711" cy="749"/>
              <a:chOff x="0" y="0"/>
              <a:chExt cx="711" cy="749"/>
            </a:xfrm>
          </p:grpSpPr>
          <p:sp>
            <p:nvSpPr>
              <p:cNvPr id="132241" name="Line 43"/>
              <p:cNvSpPr>
                <a:spLocks noChangeShapeType="1"/>
              </p:cNvSpPr>
              <p:nvPr/>
            </p:nvSpPr>
            <p:spPr bwMode="auto">
              <a:xfrm>
                <a:off x="29" y="225"/>
                <a:ext cx="0" cy="33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2242" name="Line 44"/>
              <p:cNvSpPr>
                <a:spLocks noChangeShapeType="1"/>
              </p:cNvSpPr>
              <p:nvPr/>
            </p:nvSpPr>
            <p:spPr bwMode="auto">
              <a:xfrm flipH="1">
                <a:off x="35" y="25"/>
                <a:ext cx="308" cy="19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2243" name="Line 45"/>
              <p:cNvSpPr>
                <a:spLocks noChangeShapeType="1"/>
              </p:cNvSpPr>
              <p:nvPr/>
            </p:nvSpPr>
            <p:spPr bwMode="auto">
              <a:xfrm flipH="1">
                <a:off x="368" y="553"/>
                <a:ext cx="314" cy="16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2244" name="Line 46"/>
              <p:cNvSpPr>
                <a:spLocks noChangeShapeType="1"/>
              </p:cNvSpPr>
              <p:nvPr/>
            </p:nvSpPr>
            <p:spPr bwMode="auto">
              <a:xfrm>
                <a:off x="356" y="18"/>
                <a:ext cx="319" cy="19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2245" name="Line 47"/>
              <p:cNvSpPr>
                <a:spLocks noChangeShapeType="1"/>
              </p:cNvSpPr>
              <p:nvPr/>
            </p:nvSpPr>
            <p:spPr bwMode="auto">
              <a:xfrm>
                <a:off x="29" y="558"/>
                <a:ext cx="314" cy="15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2246" name="Line 48"/>
              <p:cNvSpPr>
                <a:spLocks noChangeShapeType="1"/>
              </p:cNvSpPr>
              <p:nvPr/>
            </p:nvSpPr>
            <p:spPr bwMode="auto">
              <a:xfrm>
                <a:off x="349" y="31"/>
                <a:ext cx="333" cy="50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2247" name="Line 49"/>
              <p:cNvSpPr>
                <a:spLocks noChangeShapeType="1"/>
              </p:cNvSpPr>
              <p:nvPr/>
            </p:nvSpPr>
            <p:spPr bwMode="auto">
              <a:xfrm flipH="1">
                <a:off x="35" y="25"/>
                <a:ext cx="327" cy="52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2248" name="Line 50"/>
              <p:cNvSpPr>
                <a:spLocks noChangeShapeType="1"/>
              </p:cNvSpPr>
              <p:nvPr/>
            </p:nvSpPr>
            <p:spPr bwMode="auto">
              <a:xfrm>
                <a:off x="686" y="209"/>
                <a:ext cx="0" cy="33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2249" name="Oval 51"/>
              <p:cNvSpPr>
                <a:spLocks noChangeArrowheads="1"/>
              </p:cNvSpPr>
              <p:nvPr/>
            </p:nvSpPr>
            <p:spPr bwMode="auto">
              <a:xfrm>
                <a:off x="333" y="701"/>
                <a:ext cx="49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2250" name="Oval 52"/>
              <p:cNvSpPr>
                <a:spLocks noChangeArrowheads="1"/>
              </p:cNvSpPr>
              <p:nvPr/>
            </p:nvSpPr>
            <p:spPr bwMode="auto">
              <a:xfrm>
                <a:off x="663" y="526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2251" name="Oval 53"/>
              <p:cNvSpPr>
                <a:spLocks noChangeArrowheads="1"/>
              </p:cNvSpPr>
              <p:nvPr/>
            </p:nvSpPr>
            <p:spPr bwMode="auto">
              <a:xfrm>
                <a:off x="654" y="193"/>
                <a:ext cx="48" cy="47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2252" name="Oval 54"/>
              <p:cNvSpPr>
                <a:spLocks noChangeArrowheads="1"/>
              </p:cNvSpPr>
              <p:nvPr/>
            </p:nvSpPr>
            <p:spPr bwMode="auto">
              <a:xfrm>
                <a:off x="329" y="0"/>
                <a:ext cx="49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2253" name="Oval 55"/>
              <p:cNvSpPr>
                <a:spLocks noChangeArrowheads="1"/>
              </p:cNvSpPr>
              <p:nvPr/>
            </p:nvSpPr>
            <p:spPr bwMode="auto">
              <a:xfrm>
                <a:off x="0" y="209"/>
                <a:ext cx="48" cy="47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2254" name="Oval 56"/>
              <p:cNvSpPr>
                <a:spLocks noChangeArrowheads="1"/>
              </p:cNvSpPr>
              <p:nvPr/>
            </p:nvSpPr>
            <p:spPr bwMode="auto">
              <a:xfrm>
                <a:off x="10" y="531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32112" name="Group 57"/>
            <p:cNvGrpSpPr>
              <a:grpSpLocks/>
            </p:cNvGrpSpPr>
            <p:nvPr/>
          </p:nvGrpSpPr>
          <p:grpSpPr bwMode="auto">
            <a:xfrm>
              <a:off x="3448" y="1452"/>
              <a:ext cx="907" cy="771"/>
              <a:chOff x="0" y="0"/>
              <a:chExt cx="907" cy="771"/>
            </a:xfrm>
          </p:grpSpPr>
          <p:sp>
            <p:nvSpPr>
              <p:cNvPr id="132216" name="Line 58"/>
              <p:cNvSpPr>
                <a:spLocks noChangeShapeType="1"/>
              </p:cNvSpPr>
              <p:nvPr/>
            </p:nvSpPr>
            <p:spPr bwMode="auto">
              <a:xfrm>
                <a:off x="27" y="306"/>
                <a:ext cx="190" cy="44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2217" name="Line 59"/>
              <p:cNvSpPr>
                <a:spLocks noChangeShapeType="1"/>
              </p:cNvSpPr>
              <p:nvPr/>
            </p:nvSpPr>
            <p:spPr bwMode="auto">
              <a:xfrm flipH="1">
                <a:off x="46" y="25"/>
                <a:ext cx="403" cy="26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2218" name="Line 60"/>
              <p:cNvSpPr>
                <a:spLocks noChangeShapeType="1"/>
              </p:cNvSpPr>
              <p:nvPr/>
            </p:nvSpPr>
            <p:spPr bwMode="auto">
              <a:xfrm flipH="1">
                <a:off x="236" y="617"/>
                <a:ext cx="100" cy="11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2219" name="Line 61"/>
              <p:cNvSpPr>
                <a:spLocks noChangeShapeType="1"/>
              </p:cNvSpPr>
              <p:nvPr/>
            </p:nvSpPr>
            <p:spPr bwMode="auto">
              <a:xfrm>
                <a:off x="462" y="18"/>
                <a:ext cx="427" cy="26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2220" name="Line 62"/>
              <p:cNvSpPr>
                <a:spLocks noChangeShapeType="1"/>
              </p:cNvSpPr>
              <p:nvPr/>
            </p:nvSpPr>
            <p:spPr bwMode="auto">
              <a:xfrm>
                <a:off x="37" y="300"/>
                <a:ext cx="226" cy="9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2221" name="Line 63"/>
              <p:cNvSpPr>
                <a:spLocks noChangeShapeType="1"/>
              </p:cNvSpPr>
              <p:nvPr/>
            </p:nvSpPr>
            <p:spPr bwMode="auto">
              <a:xfrm flipH="1">
                <a:off x="681" y="291"/>
                <a:ext cx="199" cy="8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2222" name="Line 64"/>
              <p:cNvSpPr>
                <a:spLocks noChangeShapeType="1"/>
              </p:cNvSpPr>
              <p:nvPr/>
            </p:nvSpPr>
            <p:spPr bwMode="auto">
              <a:xfrm>
                <a:off x="459" y="25"/>
                <a:ext cx="4" cy="22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2223" name="Line 65"/>
              <p:cNvSpPr>
                <a:spLocks noChangeShapeType="1"/>
              </p:cNvSpPr>
              <p:nvPr/>
            </p:nvSpPr>
            <p:spPr bwMode="auto">
              <a:xfrm flipH="1">
                <a:off x="709" y="299"/>
                <a:ext cx="174" cy="45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2224" name="Line 66"/>
              <p:cNvSpPr>
                <a:spLocks noChangeShapeType="1"/>
              </p:cNvSpPr>
              <p:nvPr/>
            </p:nvSpPr>
            <p:spPr bwMode="auto">
              <a:xfrm>
                <a:off x="245" y="753"/>
                <a:ext cx="48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2225" name="Line 67"/>
              <p:cNvSpPr>
                <a:spLocks noChangeShapeType="1"/>
              </p:cNvSpPr>
              <p:nvPr/>
            </p:nvSpPr>
            <p:spPr bwMode="auto">
              <a:xfrm>
                <a:off x="608" y="608"/>
                <a:ext cx="99" cy="14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2226" name="Line 68"/>
              <p:cNvSpPr>
                <a:spLocks noChangeShapeType="1"/>
              </p:cNvSpPr>
              <p:nvPr/>
            </p:nvSpPr>
            <p:spPr bwMode="auto">
              <a:xfrm>
                <a:off x="463" y="234"/>
                <a:ext cx="140" cy="37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2227" name="Line 69"/>
              <p:cNvSpPr>
                <a:spLocks noChangeShapeType="1"/>
              </p:cNvSpPr>
              <p:nvPr/>
            </p:nvSpPr>
            <p:spPr bwMode="auto">
              <a:xfrm flipH="1">
                <a:off x="336" y="245"/>
                <a:ext cx="127" cy="3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2228" name="Line 70"/>
              <p:cNvSpPr>
                <a:spLocks noChangeShapeType="1"/>
              </p:cNvSpPr>
              <p:nvPr/>
            </p:nvSpPr>
            <p:spPr bwMode="auto">
              <a:xfrm flipH="1">
                <a:off x="272" y="379"/>
                <a:ext cx="377" cy="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2229" name="Line 71"/>
              <p:cNvSpPr>
                <a:spLocks noChangeShapeType="1"/>
              </p:cNvSpPr>
              <p:nvPr/>
            </p:nvSpPr>
            <p:spPr bwMode="auto">
              <a:xfrm flipH="1">
                <a:off x="331" y="384"/>
                <a:ext cx="337" cy="23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2230" name="Line 72"/>
              <p:cNvSpPr>
                <a:spLocks noChangeShapeType="1"/>
              </p:cNvSpPr>
              <p:nvPr/>
            </p:nvSpPr>
            <p:spPr bwMode="auto">
              <a:xfrm>
                <a:off x="245" y="379"/>
                <a:ext cx="356" cy="23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2231" name="Oval 73"/>
              <p:cNvSpPr>
                <a:spLocks noChangeArrowheads="1"/>
              </p:cNvSpPr>
              <p:nvPr/>
            </p:nvSpPr>
            <p:spPr bwMode="auto">
              <a:xfrm>
                <a:off x="439" y="225"/>
                <a:ext cx="49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2232" name="Oval 74"/>
              <p:cNvSpPr>
                <a:spLocks noChangeArrowheads="1"/>
              </p:cNvSpPr>
              <p:nvPr/>
            </p:nvSpPr>
            <p:spPr bwMode="auto">
              <a:xfrm>
                <a:off x="681" y="723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2233" name="Oval 75"/>
              <p:cNvSpPr>
                <a:spLocks noChangeArrowheads="1"/>
              </p:cNvSpPr>
              <p:nvPr/>
            </p:nvSpPr>
            <p:spPr bwMode="auto">
              <a:xfrm>
                <a:off x="859" y="271"/>
                <a:ext cx="48" cy="47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2234" name="Oval 76"/>
              <p:cNvSpPr>
                <a:spLocks noChangeArrowheads="1"/>
              </p:cNvSpPr>
              <p:nvPr/>
            </p:nvSpPr>
            <p:spPr bwMode="auto">
              <a:xfrm>
                <a:off x="435" y="0"/>
                <a:ext cx="49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2235" name="Oval 77"/>
              <p:cNvSpPr>
                <a:spLocks noChangeArrowheads="1"/>
              </p:cNvSpPr>
              <p:nvPr/>
            </p:nvSpPr>
            <p:spPr bwMode="auto">
              <a:xfrm>
                <a:off x="0" y="271"/>
                <a:ext cx="48" cy="47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2236" name="Oval 78"/>
              <p:cNvSpPr>
                <a:spLocks noChangeArrowheads="1"/>
              </p:cNvSpPr>
              <p:nvPr/>
            </p:nvSpPr>
            <p:spPr bwMode="auto">
              <a:xfrm>
                <a:off x="197" y="723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2237" name="Oval 79"/>
              <p:cNvSpPr>
                <a:spLocks noChangeArrowheads="1"/>
              </p:cNvSpPr>
              <p:nvPr/>
            </p:nvSpPr>
            <p:spPr bwMode="auto">
              <a:xfrm>
                <a:off x="227" y="363"/>
                <a:ext cx="49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2238" name="Oval 80"/>
              <p:cNvSpPr>
                <a:spLocks noChangeArrowheads="1"/>
              </p:cNvSpPr>
              <p:nvPr/>
            </p:nvSpPr>
            <p:spPr bwMode="auto">
              <a:xfrm>
                <a:off x="318" y="587"/>
                <a:ext cx="49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2239" name="Oval 81"/>
              <p:cNvSpPr>
                <a:spLocks noChangeArrowheads="1"/>
              </p:cNvSpPr>
              <p:nvPr/>
            </p:nvSpPr>
            <p:spPr bwMode="auto">
              <a:xfrm>
                <a:off x="632" y="361"/>
                <a:ext cx="49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2240" name="Oval 82"/>
              <p:cNvSpPr>
                <a:spLocks noChangeArrowheads="1"/>
              </p:cNvSpPr>
              <p:nvPr/>
            </p:nvSpPr>
            <p:spPr bwMode="auto">
              <a:xfrm>
                <a:off x="586" y="590"/>
                <a:ext cx="49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32113" name="Text Box 83"/>
            <p:cNvSpPr txBox="1">
              <a:spLocks noChangeArrowheads="1"/>
            </p:cNvSpPr>
            <p:nvPr/>
          </p:nvSpPr>
          <p:spPr bwMode="auto">
            <a:xfrm>
              <a:off x="862" y="1158"/>
              <a:ext cx="49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zh-CN" altLang="en-US" sz="2000">
                  <a:solidFill>
                    <a:schemeClr val="bg2"/>
                  </a:solidFill>
                  <a:latin typeface="楷体_GB2312" pitchFamily="49" charset="-122"/>
                  <a:ea typeface="楷体_GB2312" pitchFamily="49" charset="-122"/>
                </a:rPr>
                <a:t>图</a:t>
              </a:r>
              <a:r>
                <a:rPr lang="en-US" altLang="zh-CN" sz="2000">
                  <a:solidFill>
                    <a:schemeClr val="bg2"/>
                  </a:solidFill>
                  <a:latin typeface="楷体_GB2312" pitchFamily="49" charset="-122"/>
                  <a:ea typeface="楷体_GB2312" pitchFamily="49" charset="-122"/>
                </a:rPr>
                <a:t>G</a:t>
              </a:r>
              <a:r>
                <a:rPr lang="en-US" altLang="zh-CN" sz="2000" baseline="-25000">
                  <a:solidFill>
                    <a:schemeClr val="bg2"/>
                  </a:solidFill>
                  <a:latin typeface="楷体_GB2312" pitchFamily="49" charset="-122"/>
                  <a:ea typeface="楷体_GB2312" pitchFamily="49" charset="-122"/>
                </a:rPr>
                <a:t>1</a:t>
              </a:r>
            </a:p>
          </p:txBody>
        </p:sp>
        <p:sp>
          <p:nvSpPr>
            <p:cNvPr id="132114" name="Text Box 84"/>
            <p:cNvSpPr txBox="1">
              <a:spLocks noChangeArrowheads="1"/>
            </p:cNvSpPr>
            <p:nvPr/>
          </p:nvSpPr>
          <p:spPr bwMode="auto">
            <a:xfrm>
              <a:off x="2404" y="1134"/>
              <a:ext cx="49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zh-CN" altLang="en-US" sz="2000">
                  <a:solidFill>
                    <a:schemeClr val="bg2"/>
                  </a:solidFill>
                  <a:latin typeface="楷体_GB2312" pitchFamily="49" charset="-122"/>
                  <a:ea typeface="楷体_GB2312" pitchFamily="49" charset="-122"/>
                </a:rPr>
                <a:t>图</a:t>
              </a:r>
              <a:r>
                <a:rPr lang="en-US" altLang="zh-CN" sz="2000">
                  <a:solidFill>
                    <a:schemeClr val="bg2"/>
                  </a:solidFill>
                  <a:latin typeface="楷体_GB2312" pitchFamily="49" charset="-122"/>
                  <a:ea typeface="楷体_GB2312" pitchFamily="49" charset="-122"/>
                </a:rPr>
                <a:t>G</a:t>
              </a:r>
              <a:r>
                <a:rPr lang="en-US" altLang="zh-CN" sz="2000" baseline="-25000">
                  <a:solidFill>
                    <a:schemeClr val="bg2"/>
                  </a:solidFill>
                  <a:latin typeface="楷体_GB2312" pitchFamily="49" charset="-122"/>
                  <a:ea typeface="楷体_GB2312" pitchFamily="49" charset="-122"/>
                </a:rPr>
                <a:t>2</a:t>
              </a:r>
            </a:p>
          </p:txBody>
        </p:sp>
        <p:sp>
          <p:nvSpPr>
            <p:cNvPr id="132115" name="Text Box 85"/>
            <p:cNvSpPr txBox="1">
              <a:spLocks noChangeArrowheads="1"/>
            </p:cNvSpPr>
            <p:nvPr/>
          </p:nvSpPr>
          <p:spPr bwMode="auto">
            <a:xfrm>
              <a:off x="3720" y="1130"/>
              <a:ext cx="49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zh-CN" altLang="en-US" sz="2000">
                  <a:solidFill>
                    <a:schemeClr val="bg2"/>
                  </a:solidFill>
                  <a:latin typeface="楷体_GB2312" pitchFamily="49" charset="-122"/>
                  <a:ea typeface="楷体_GB2312" pitchFamily="49" charset="-122"/>
                </a:rPr>
                <a:t>图</a:t>
              </a:r>
              <a:r>
                <a:rPr lang="en-US" altLang="zh-CN" sz="2000">
                  <a:solidFill>
                    <a:schemeClr val="bg2"/>
                  </a:solidFill>
                  <a:latin typeface="楷体_GB2312" pitchFamily="49" charset="-122"/>
                  <a:ea typeface="楷体_GB2312" pitchFamily="49" charset="-122"/>
                </a:rPr>
                <a:t>G</a:t>
              </a:r>
              <a:r>
                <a:rPr lang="en-US" altLang="zh-CN" sz="2000" baseline="-25000">
                  <a:solidFill>
                    <a:schemeClr val="bg2"/>
                  </a:solidFill>
                  <a:latin typeface="楷体_GB2312" pitchFamily="49" charset="-122"/>
                  <a:ea typeface="楷体_GB2312" pitchFamily="49" charset="-122"/>
                </a:rPr>
                <a:t>3</a:t>
              </a:r>
            </a:p>
          </p:txBody>
        </p:sp>
        <p:sp>
          <p:nvSpPr>
            <p:cNvPr id="132116" name="Text Box 86"/>
            <p:cNvSpPr txBox="1">
              <a:spLocks noChangeArrowheads="1"/>
            </p:cNvSpPr>
            <p:nvPr/>
          </p:nvSpPr>
          <p:spPr bwMode="auto">
            <a:xfrm>
              <a:off x="2404" y="2359"/>
              <a:ext cx="49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zh-CN" altLang="en-US" sz="2000">
                  <a:solidFill>
                    <a:schemeClr val="bg2"/>
                  </a:solidFill>
                  <a:latin typeface="楷体_GB2312" pitchFamily="49" charset="-122"/>
                  <a:ea typeface="楷体_GB2312" pitchFamily="49" charset="-122"/>
                </a:rPr>
                <a:t>图</a:t>
              </a:r>
              <a:r>
                <a:rPr lang="en-US" altLang="zh-CN" sz="2000">
                  <a:solidFill>
                    <a:schemeClr val="bg2"/>
                  </a:solidFill>
                  <a:latin typeface="楷体_GB2312" pitchFamily="49" charset="-122"/>
                  <a:ea typeface="楷体_GB2312" pitchFamily="49" charset="-122"/>
                </a:rPr>
                <a:t>G</a:t>
              </a:r>
              <a:r>
                <a:rPr lang="en-US" altLang="zh-CN" sz="2000" baseline="-25000">
                  <a:solidFill>
                    <a:schemeClr val="bg2"/>
                  </a:solidFill>
                  <a:latin typeface="楷体_GB2312" pitchFamily="49" charset="-122"/>
                  <a:ea typeface="楷体_GB2312" pitchFamily="49" charset="-122"/>
                </a:rPr>
                <a:t>5</a:t>
              </a:r>
            </a:p>
          </p:txBody>
        </p:sp>
        <p:sp>
          <p:nvSpPr>
            <p:cNvPr id="132117" name="Text Box 87"/>
            <p:cNvSpPr txBox="1">
              <a:spLocks noChangeArrowheads="1"/>
            </p:cNvSpPr>
            <p:nvPr/>
          </p:nvSpPr>
          <p:spPr bwMode="auto">
            <a:xfrm>
              <a:off x="136" y="2672"/>
              <a:ext cx="480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zh-CN" altLang="en-US" sz="2000">
                  <a:solidFill>
                    <a:schemeClr val="bg2"/>
                  </a:solidFill>
                  <a:latin typeface="楷体_GB2312" pitchFamily="49" charset="-122"/>
                  <a:ea typeface="楷体_GB2312" pitchFamily="49" charset="-122"/>
                </a:rPr>
                <a:t>图</a:t>
              </a:r>
              <a:r>
                <a:rPr lang="en-US" altLang="zh-CN" sz="2000">
                  <a:solidFill>
                    <a:schemeClr val="bg2"/>
                  </a:solidFill>
                  <a:latin typeface="楷体_GB2312" pitchFamily="49" charset="-122"/>
                  <a:ea typeface="楷体_GB2312" pitchFamily="49" charset="-122"/>
                </a:rPr>
                <a:t>G</a:t>
              </a:r>
              <a:r>
                <a:rPr lang="en-US" altLang="zh-CN" sz="2000" baseline="-25000">
                  <a:solidFill>
                    <a:schemeClr val="bg2"/>
                  </a:solidFill>
                  <a:latin typeface="楷体_GB2312" pitchFamily="49" charset="-122"/>
                  <a:ea typeface="楷体_GB2312" pitchFamily="49" charset="-122"/>
                </a:rPr>
                <a:t>2</a:t>
              </a:r>
              <a:r>
                <a:rPr lang="zh-CN" altLang="en-US" sz="2000">
                  <a:solidFill>
                    <a:schemeClr val="bg2"/>
                  </a:solidFill>
                  <a:latin typeface="楷体_GB2312" pitchFamily="49" charset="-122"/>
                  <a:ea typeface="楷体_GB2312" pitchFamily="49" charset="-122"/>
                </a:rPr>
                <a:t>、</a:t>
              </a:r>
              <a:r>
                <a:rPr lang="en-US" altLang="zh-CN" sz="2000">
                  <a:solidFill>
                    <a:schemeClr val="bg2"/>
                  </a:solidFill>
                  <a:latin typeface="楷体_GB2312" pitchFamily="49" charset="-122"/>
                  <a:ea typeface="楷体_GB2312" pitchFamily="49" charset="-122"/>
                </a:rPr>
                <a:t>G</a:t>
              </a:r>
              <a:r>
                <a:rPr lang="en-US" altLang="zh-CN" sz="2000" baseline="-25000">
                  <a:solidFill>
                    <a:schemeClr val="bg2"/>
                  </a:solidFill>
                  <a:latin typeface="楷体_GB2312" pitchFamily="49" charset="-122"/>
                  <a:ea typeface="楷体_GB2312" pitchFamily="49" charset="-122"/>
                </a:rPr>
                <a:t>3</a:t>
              </a:r>
              <a:r>
                <a:rPr lang="zh-CN" altLang="en-US" sz="2000">
                  <a:solidFill>
                    <a:schemeClr val="bg2"/>
                  </a:solidFill>
                  <a:latin typeface="楷体_GB2312" pitchFamily="49" charset="-122"/>
                  <a:ea typeface="楷体_GB2312" pitchFamily="49" charset="-122"/>
                </a:rPr>
                <a:t>的闭合图分别为完全图</a:t>
              </a:r>
              <a:r>
                <a:rPr lang="en-US" altLang="zh-CN" sz="2000">
                  <a:solidFill>
                    <a:schemeClr val="bg2"/>
                  </a:solidFill>
                  <a:latin typeface="楷体_GB2312" pitchFamily="49" charset="-122"/>
                  <a:ea typeface="楷体_GB2312" pitchFamily="49" charset="-122"/>
                </a:rPr>
                <a:t>K</a:t>
              </a:r>
              <a:r>
                <a:rPr lang="en-US" altLang="zh-CN" sz="2000" baseline="-25000">
                  <a:solidFill>
                    <a:schemeClr val="bg2"/>
                  </a:solidFill>
                  <a:latin typeface="楷体_GB2312" pitchFamily="49" charset="-122"/>
                  <a:ea typeface="楷体_GB2312" pitchFamily="49" charset="-122"/>
                </a:rPr>
                <a:t>9</a:t>
              </a:r>
              <a:r>
                <a:rPr lang="zh-CN" altLang="en-US" sz="2000">
                  <a:solidFill>
                    <a:schemeClr val="bg2"/>
                  </a:solidFill>
                  <a:latin typeface="楷体_GB2312" pitchFamily="49" charset="-122"/>
                  <a:ea typeface="楷体_GB2312" pitchFamily="49" charset="-122"/>
                </a:rPr>
                <a:t>、</a:t>
              </a:r>
              <a:r>
                <a:rPr lang="en-US" altLang="zh-CN" sz="2000">
                  <a:solidFill>
                    <a:schemeClr val="bg2"/>
                  </a:solidFill>
                  <a:latin typeface="楷体_GB2312" pitchFamily="49" charset="-122"/>
                  <a:ea typeface="楷体_GB2312" pitchFamily="49" charset="-122"/>
                </a:rPr>
                <a:t>K</a:t>
              </a:r>
              <a:r>
                <a:rPr lang="en-US" altLang="zh-CN" sz="2000" baseline="-25000">
                  <a:solidFill>
                    <a:schemeClr val="bg2"/>
                  </a:solidFill>
                  <a:latin typeface="楷体_GB2312" pitchFamily="49" charset="-122"/>
                  <a:ea typeface="楷体_GB2312" pitchFamily="49" charset="-122"/>
                </a:rPr>
                <a:t>6</a:t>
              </a:r>
              <a:r>
                <a:rPr lang="zh-CN" altLang="en-US" sz="2000">
                  <a:solidFill>
                    <a:schemeClr val="bg2"/>
                  </a:solidFill>
                  <a:latin typeface="楷体_GB2312" pitchFamily="49" charset="-122"/>
                  <a:ea typeface="楷体_GB2312" pitchFamily="49" charset="-122"/>
                </a:rPr>
                <a:t>，其他图的闭合图均为本身。</a:t>
              </a:r>
            </a:p>
          </p:txBody>
        </p:sp>
        <p:grpSp>
          <p:nvGrpSpPr>
            <p:cNvPr id="132118" name="Group 88"/>
            <p:cNvGrpSpPr>
              <a:grpSpLocks/>
            </p:cNvGrpSpPr>
            <p:nvPr/>
          </p:nvGrpSpPr>
          <p:grpSpPr bwMode="auto">
            <a:xfrm>
              <a:off x="2087" y="1434"/>
              <a:ext cx="961" cy="834"/>
              <a:chOff x="0" y="0"/>
              <a:chExt cx="961" cy="834"/>
            </a:xfrm>
          </p:grpSpPr>
          <p:sp>
            <p:nvSpPr>
              <p:cNvPr id="132181" name="Line 89"/>
              <p:cNvSpPr>
                <a:spLocks noChangeShapeType="1"/>
              </p:cNvSpPr>
              <p:nvPr/>
            </p:nvSpPr>
            <p:spPr bwMode="auto">
              <a:xfrm>
                <a:off x="33" y="354"/>
                <a:ext cx="193" cy="45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2182" name="Line 90"/>
              <p:cNvSpPr>
                <a:spLocks noChangeShapeType="1"/>
              </p:cNvSpPr>
              <p:nvPr/>
            </p:nvSpPr>
            <p:spPr bwMode="auto">
              <a:xfrm flipH="1">
                <a:off x="1" y="17"/>
                <a:ext cx="475" cy="31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2183" name="Line 91"/>
              <p:cNvSpPr>
                <a:spLocks noChangeShapeType="1"/>
              </p:cNvSpPr>
              <p:nvPr/>
            </p:nvSpPr>
            <p:spPr bwMode="auto">
              <a:xfrm flipH="1">
                <a:off x="254" y="634"/>
                <a:ext cx="115" cy="16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2184" name="Line 92"/>
              <p:cNvSpPr>
                <a:spLocks noChangeShapeType="1"/>
              </p:cNvSpPr>
              <p:nvPr/>
            </p:nvSpPr>
            <p:spPr bwMode="auto">
              <a:xfrm>
                <a:off x="480" y="17"/>
                <a:ext cx="446" cy="27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2185" name="Line 93"/>
              <p:cNvSpPr>
                <a:spLocks noChangeShapeType="1"/>
              </p:cNvSpPr>
              <p:nvPr/>
            </p:nvSpPr>
            <p:spPr bwMode="auto">
              <a:xfrm>
                <a:off x="55" y="345"/>
                <a:ext cx="226" cy="9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2186" name="Line 94"/>
              <p:cNvSpPr>
                <a:spLocks noChangeShapeType="1"/>
              </p:cNvSpPr>
              <p:nvPr/>
            </p:nvSpPr>
            <p:spPr bwMode="auto">
              <a:xfrm flipH="1">
                <a:off x="699" y="325"/>
                <a:ext cx="218" cy="10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2187" name="Line 95"/>
              <p:cNvSpPr>
                <a:spLocks noChangeShapeType="1"/>
              </p:cNvSpPr>
              <p:nvPr/>
            </p:nvSpPr>
            <p:spPr bwMode="auto">
              <a:xfrm>
                <a:off x="477" y="54"/>
                <a:ext cx="4" cy="24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2188" name="Line 96"/>
              <p:cNvSpPr>
                <a:spLocks noChangeShapeType="1"/>
              </p:cNvSpPr>
              <p:nvPr/>
            </p:nvSpPr>
            <p:spPr bwMode="auto">
              <a:xfrm flipH="1">
                <a:off x="745" y="326"/>
                <a:ext cx="201" cy="49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2189" name="Line 97"/>
              <p:cNvSpPr>
                <a:spLocks noChangeShapeType="1"/>
              </p:cNvSpPr>
              <p:nvPr/>
            </p:nvSpPr>
            <p:spPr bwMode="auto">
              <a:xfrm>
                <a:off x="263" y="816"/>
                <a:ext cx="481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2190" name="Line 98"/>
              <p:cNvSpPr>
                <a:spLocks noChangeShapeType="1"/>
              </p:cNvSpPr>
              <p:nvPr/>
            </p:nvSpPr>
            <p:spPr bwMode="auto">
              <a:xfrm>
                <a:off x="608" y="617"/>
                <a:ext cx="135" cy="18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2191" name="Oval 99"/>
              <p:cNvSpPr>
                <a:spLocks noChangeArrowheads="1"/>
              </p:cNvSpPr>
              <p:nvPr/>
            </p:nvSpPr>
            <p:spPr bwMode="auto">
              <a:xfrm>
                <a:off x="717" y="777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2192" name="Oval 100"/>
              <p:cNvSpPr>
                <a:spLocks noChangeArrowheads="1"/>
              </p:cNvSpPr>
              <p:nvPr/>
            </p:nvSpPr>
            <p:spPr bwMode="auto">
              <a:xfrm>
                <a:off x="0" y="307"/>
                <a:ext cx="48" cy="47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2193" name="Oval 101"/>
              <p:cNvSpPr>
                <a:spLocks noChangeArrowheads="1"/>
              </p:cNvSpPr>
              <p:nvPr/>
            </p:nvSpPr>
            <p:spPr bwMode="auto">
              <a:xfrm>
                <a:off x="216" y="786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2194" name="Line 102"/>
              <p:cNvSpPr>
                <a:spLocks noChangeShapeType="1"/>
              </p:cNvSpPr>
              <p:nvPr/>
            </p:nvSpPr>
            <p:spPr bwMode="auto">
              <a:xfrm>
                <a:off x="481" y="163"/>
                <a:ext cx="354" cy="22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2195" name="Line 103"/>
              <p:cNvSpPr>
                <a:spLocks noChangeShapeType="1"/>
              </p:cNvSpPr>
              <p:nvPr/>
            </p:nvSpPr>
            <p:spPr bwMode="auto">
              <a:xfrm flipH="1">
                <a:off x="670" y="390"/>
                <a:ext cx="131" cy="34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2196" name="Line 104"/>
              <p:cNvSpPr>
                <a:spLocks noChangeShapeType="1"/>
              </p:cNvSpPr>
              <p:nvPr/>
            </p:nvSpPr>
            <p:spPr bwMode="auto">
              <a:xfrm flipH="1">
                <a:off x="610" y="435"/>
                <a:ext cx="62" cy="16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2197" name="Line 105"/>
              <p:cNvSpPr>
                <a:spLocks noChangeShapeType="1"/>
              </p:cNvSpPr>
              <p:nvPr/>
            </p:nvSpPr>
            <p:spPr bwMode="auto">
              <a:xfrm>
                <a:off x="291" y="725"/>
                <a:ext cx="39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2198" name="Line 106"/>
              <p:cNvSpPr>
                <a:spLocks noChangeShapeType="1"/>
              </p:cNvSpPr>
              <p:nvPr/>
            </p:nvSpPr>
            <p:spPr bwMode="auto">
              <a:xfrm>
                <a:off x="163" y="381"/>
                <a:ext cx="146" cy="34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2199" name="Line 107"/>
              <p:cNvSpPr>
                <a:spLocks noChangeShapeType="1"/>
              </p:cNvSpPr>
              <p:nvPr/>
            </p:nvSpPr>
            <p:spPr bwMode="auto">
              <a:xfrm flipH="1">
                <a:off x="155" y="164"/>
                <a:ext cx="317" cy="20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2200" name="Line 108"/>
              <p:cNvSpPr>
                <a:spLocks noChangeShapeType="1"/>
              </p:cNvSpPr>
              <p:nvPr/>
            </p:nvSpPr>
            <p:spPr bwMode="auto">
              <a:xfrm flipH="1">
                <a:off x="291" y="304"/>
                <a:ext cx="181" cy="11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2201" name="Line 109"/>
              <p:cNvSpPr>
                <a:spLocks noChangeShapeType="1"/>
              </p:cNvSpPr>
              <p:nvPr/>
            </p:nvSpPr>
            <p:spPr bwMode="auto">
              <a:xfrm>
                <a:off x="382" y="625"/>
                <a:ext cx="218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2202" name="Line 110"/>
              <p:cNvSpPr>
                <a:spLocks noChangeShapeType="1"/>
              </p:cNvSpPr>
              <p:nvPr/>
            </p:nvSpPr>
            <p:spPr bwMode="auto">
              <a:xfrm>
                <a:off x="291" y="435"/>
                <a:ext cx="84" cy="19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2203" name="Line 111"/>
              <p:cNvSpPr>
                <a:spLocks noChangeShapeType="1"/>
              </p:cNvSpPr>
              <p:nvPr/>
            </p:nvSpPr>
            <p:spPr bwMode="auto">
              <a:xfrm>
                <a:off x="500" y="317"/>
                <a:ext cx="199" cy="12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2204" name="Oval 112"/>
              <p:cNvSpPr>
                <a:spLocks noChangeArrowheads="1"/>
              </p:cNvSpPr>
              <p:nvPr/>
            </p:nvSpPr>
            <p:spPr bwMode="auto">
              <a:xfrm>
                <a:off x="457" y="279"/>
                <a:ext cx="49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2205" name="Oval 113"/>
              <p:cNvSpPr>
                <a:spLocks noChangeArrowheads="1"/>
              </p:cNvSpPr>
              <p:nvPr/>
            </p:nvSpPr>
            <p:spPr bwMode="auto">
              <a:xfrm>
                <a:off x="913" y="289"/>
                <a:ext cx="48" cy="47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2206" name="Oval 114"/>
              <p:cNvSpPr>
                <a:spLocks noChangeArrowheads="1"/>
              </p:cNvSpPr>
              <p:nvPr/>
            </p:nvSpPr>
            <p:spPr bwMode="auto">
              <a:xfrm>
                <a:off x="453" y="0"/>
                <a:ext cx="49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2207" name="Oval 115"/>
              <p:cNvSpPr>
                <a:spLocks noChangeArrowheads="1"/>
              </p:cNvSpPr>
              <p:nvPr/>
            </p:nvSpPr>
            <p:spPr bwMode="auto">
              <a:xfrm>
                <a:off x="454" y="154"/>
                <a:ext cx="49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2208" name="Oval 116"/>
              <p:cNvSpPr>
                <a:spLocks noChangeArrowheads="1"/>
              </p:cNvSpPr>
              <p:nvPr/>
            </p:nvSpPr>
            <p:spPr bwMode="auto">
              <a:xfrm>
                <a:off x="654" y="698"/>
                <a:ext cx="49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2209" name="Oval 117"/>
              <p:cNvSpPr>
                <a:spLocks noChangeArrowheads="1"/>
              </p:cNvSpPr>
              <p:nvPr/>
            </p:nvSpPr>
            <p:spPr bwMode="auto">
              <a:xfrm>
                <a:off x="291" y="698"/>
                <a:ext cx="49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2210" name="Oval 118"/>
              <p:cNvSpPr>
                <a:spLocks noChangeArrowheads="1"/>
              </p:cNvSpPr>
              <p:nvPr/>
            </p:nvSpPr>
            <p:spPr bwMode="auto">
              <a:xfrm>
                <a:off x="650" y="415"/>
                <a:ext cx="49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2211" name="Oval 119"/>
              <p:cNvSpPr>
                <a:spLocks noChangeArrowheads="1"/>
              </p:cNvSpPr>
              <p:nvPr/>
            </p:nvSpPr>
            <p:spPr bwMode="auto">
              <a:xfrm>
                <a:off x="578" y="586"/>
                <a:ext cx="49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2212" name="Oval 120"/>
              <p:cNvSpPr>
                <a:spLocks noChangeArrowheads="1"/>
              </p:cNvSpPr>
              <p:nvPr/>
            </p:nvSpPr>
            <p:spPr bwMode="auto">
              <a:xfrm>
                <a:off x="354" y="605"/>
                <a:ext cx="49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2213" name="Oval 121"/>
              <p:cNvSpPr>
                <a:spLocks noChangeArrowheads="1"/>
              </p:cNvSpPr>
              <p:nvPr/>
            </p:nvSpPr>
            <p:spPr bwMode="auto">
              <a:xfrm>
                <a:off x="263" y="417"/>
                <a:ext cx="49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2214" name="Oval 122"/>
              <p:cNvSpPr>
                <a:spLocks noChangeArrowheads="1"/>
              </p:cNvSpPr>
              <p:nvPr/>
            </p:nvSpPr>
            <p:spPr bwMode="auto">
              <a:xfrm>
                <a:off x="146" y="362"/>
                <a:ext cx="49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2215" name="Oval 123"/>
              <p:cNvSpPr>
                <a:spLocks noChangeArrowheads="1"/>
              </p:cNvSpPr>
              <p:nvPr/>
            </p:nvSpPr>
            <p:spPr bwMode="auto">
              <a:xfrm>
                <a:off x="777" y="362"/>
                <a:ext cx="49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32119" name="Text Box 124"/>
            <p:cNvSpPr txBox="1">
              <a:spLocks noChangeArrowheads="1"/>
            </p:cNvSpPr>
            <p:nvPr/>
          </p:nvSpPr>
          <p:spPr bwMode="auto">
            <a:xfrm>
              <a:off x="862" y="2355"/>
              <a:ext cx="49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zh-CN" altLang="en-US" sz="2000">
                  <a:solidFill>
                    <a:schemeClr val="bg2"/>
                  </a:solidFill>
                  <a:latin typeface="楷体_GB2312" pitchFamily="49" charset="-122"/>
                  <a:ea typeface="楷体_GB2312" pitchFamily="49" charset="-122"/>
                </a:rPr>
                <a:t>图</a:t>
              </a:r>
              <a:r>
                <a:rPr lang="en-US" altLang="zh-CN" sz="2000">
                  <a:solidFill>
                    <a:schemeClr val="bg2"/>
                  </a:solidFill>
                  <a:latin typeface="楷体_GB2312" pitchFamily="49" charset="-122"/>
                  <a:ea typeface="楷体_GB2312" pitchFamily="49" charset="-122"/>
                </a:rPr>
                <a:t>G</a:t>
              </a:r>
              <a:r>
                <a:rPr lang="en-US" altLang="zh-CN" sz="2000" baseline="-25000">
                  <a:solidFill>
                    <a:schemeClr val="bg2"/>
                  </a:solidFill>
                  <a:latin typeface="楷体_GB2312" pitchFamily="49" charset="-122"/>
                  <a:ea typeface="楷体_GB2312" pitchFamily="49" charset="-122"/>
                </a:rPr>
                <a:t>4</a:t>
              </a:r>
            </a:p>
          </p:txBody>
        </p:sp>
        <p:sp>
          <p:nvSpPr>
            <p:cNvPr id="132120" name="Text Box 125"/>
            <p:cNvSpPr txBox="1">
              <a:spLocks noChangeArrowheads="1"/>
            </p:cNvSpPr>
            <p:nvPr/>
          </p:nvSpPr>
          <p:spPr bwMode="auto">
            <a:xfrm>
              <a:off x="3674" y="2355"/>
              <a:ext cx="49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zh-CN" altLang="en-US" sz="2000">
                  <a:solidFill>
                    <a:schemeClr val="bg2"/>
                  </a:solidFill>
                  <a:latin typeface="楷体_GB2312" pitchFamily="49" charset="-122"/>
                  <a:ea typeface="楷体_GB2312" pitchFamily="49" charset="-122"/>
                </a:rPr>
                <a:t>图</a:t>
              </a:r>
              <a:r>
                <a:rPr lang="en-US" altLang="zh-CN" sz="2000">
                  <a:solidFill>
                    <a:schemeClr val="bg2"/>
                  </a:solidFill>
                  <a:latin typeface="楷体_GB2312" pitchFamily="49" charset="-122"/>
                  <a:ea typeface="楷体_GB2312" pitchFamily="49" charset="-122"/>
                </a:rPr>
                <a:t>G</a:t>
              </a:r>
              <a:r>
                <a:rPr lang="en-US" altLang="zh-CN" sz="2000" baseline="-25000">
                  <a:solidFill>
                    <a:schemeClr val="bg2"/>
                  </a:solidFill>
                  <a:latin typeface="楷体_GB2312" pitchFamily="49" charset="-122"/>
                  <a:ea typeface="楷体_GB2312" pitchFamily="49" charset="-122"/>
                </a:rPr>
                <a:t>6</a:t>
              </a:r>
            </a:p>
          </p:txBody>
        </p:sp>
        <p:grpSp>
          <p:nvGrpSpPr>
            <p:cNvPr id="132121" name="Group 126"/>
            <p:cNvGrpSpPr>
              <a:grpSpLocks/>
            </p:cNvGrpSpPr>
            <p:nvPr/>
          </p:nvGrpSpPr>
          <p:grpSpPr bwMode="auto">
            <a:xfrm>
              <a:off x="408" y="1582"/>
              <a:ext cx="1225" cy="550"/>
              <a:chOff x="0" y="0"/>
              <a:chExt cx="1225" cy="550"/>
            </a:xfrm>
          </p:grpSpPr>
          <p:sp>
            <p:nvSpPr>
              <p:cNvPr id="132160" name="Line 127"/>
              <p:cNvSpPr>
                <a:spLocks noChangeShapeType="1"/>
              </p:cNvSpPr>
              <p:nvPr/>
            </p:nvSpPr>
            <p:spPr bwMode="auto">
              <a:xfrm>
                <a:off x="883" y="27"/>
                <a:ext cx="0" cy="50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2161" name="Line 128"/>
              <p:cNvSpPr>
                <a:spLocks noChangeShapeType="1"/>
              </p:cNvSpPr>
              <p:nvPr/>
            </p:nvSpPr>
            <p:spPr bwMode="auto">
              <a:xfrm>
                <a:off x="444" y="139"/>
                <a:ext cx="0" cy="28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2162" name="Line 129"/>
              <p:cNvSpPr>
                <a:spLocks noChangeShapeType="1"/>
              </p:cNvSpPr>
              <p:nvPr/>
            </p:nvSpPr>
            <p:spPr bwMode="auto">
              <a:xfrm>
                <a:off x="30" y="145"/>
                <a:ext cx="403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2163" name="Line 130"/>
              <p:cNvSpPr>
                <a:spLocks noChangeShapeType="1"/>
              </p:cNvSpPr>
              <p:nvPr/>
            </p:nvSpPr>
            <p:spPr bwMode="auto">
              <a:xfrm>
                <a:off x="30" y="419"/>
                <a:ext cx="403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2164" name="Line 131"/>
              <p:cNvSpPr>
                <a:spLocks noChangeShapeType="1"/>
              </p:cNvSpPr>
              <p:nvPr/>
            </p:nvSpPr>
            <p:spPr bwMode="auto">
              <a:xfrm>
                <a:off x="27" y="145"/>
                <a:ext cx="426" cy="28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2165" name="Line 132"/>
              <p:cNvSpPr>
                <a:spLocks noChangeShapeType="1"/>
              </p:cNvSpPr>
              <p:nvPr/>
            </p:nvSpPr>
            <p:spPr bwMode="auto">
              <a:xfrm flipV="1">
                <a:off x="34" y="136"/>
                <a:ext cx="419" cy="28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2166" name="Line 133"/>
              <p:cNvSpPr>
                <a:spLocks noChangeShapeType="1"/>
              </p:cNvSpPr>
              <p:nvPr/>
            </p:nvSpPr>
            <p:spPr bwMode="auto">
              <a:xfrm flipV="1">
                <a:off x="453" y="14"/>
                <a:ext cx="436" cy="13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2167" name="Line 134"/>
              <p:cNvSpPr>
                <a:spLocks noChangeShapeType="1"/>
              </p:cNvSpPr>
              <p:nvPr/>
            </p:nvSpPr>
            <p:spPr bwMode="auto">
              <a:xfrm>
                <a:off x="453" y="419"/>
                <a:ext cx="436" cy="11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2168" name="Line 135"/>
              <p:cNvSpPr>
                <a:spLocks noChangeShapeType="1"/>
              </p:cNvSpPr>
              <p:nvPr/>
            </p:nvSpPr>
            <p:spPr bwMode="auto">
              <a:xfrm>
                <a:off x="447" y="143"/>
                <a:ext cx="442" cy="38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2169" name="Line 136"/>
              <p:cNvSpPr>
                <a:spLocks noChangeShapeType="1"/>
              </p:cNvSpPr>
              <p:nvPr/>
            </p:nvSpPr>
            <p:spPr bwMode="auto">
              <a:xfrm flipV="1">
                <a:off x="449" y="14"/>
                <a:ext cx="440" cy="40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2170" name="Line 137"/>
              <p:cNvSpPr>
                <a:spLocks noChangeShapeType="1"/>
              </p:cNvSpPr>
              <p:nvPr/>
            </p:nvSpPr>
            <p:spPr bwMode="auto">
              <a:xfrm>
                <a:off x="453" y="143"/>
                <a:ext cx="755" cy="13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2171" name="Line 138"/>
              <p:cNvSpPr>
                <a:spLocks noChangeShapeType="1"/>
              </p:cNvSpPr>
              <p:nvPr/>
            </p:nvSpPr>
            <p:spPr bwMode="auto">
              <a:xfrm flipV="1">
                <a:off x="457" y="288"/>
                <a:ext cx="734" cy="13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2172" name="Line 139"/>
              <p:cNvSpPr>
                <a:spLocks noChangeShapeType="1"/>
              </p:cNvSpPr>
              <p:nvPr/>
            </p:nvSpPr>
            <p:spPr bwMode="auto">
              <a:xfrm>
                <a:off x="889" y="14"/>
                <a:ext cx="319" cy="25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2173" name="Line 140"/>
              <p:cNvSpPr>
                <a:spLocks noChangeShapeType="1"/>
              </p:cNvSpPr>
              <p:nvPr/>
            </p:nvSpPr>
            <p:spPr bwMode="auto">
              <a:xfrm flipV="1">
                <a:off x="873" y="288"/>
                <a:ext cx="335" cy="24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2174" name="Oval 141"/>
              <p:cNvSpPr>
                <a:spLocks noChangeArrowheads="1"/>
              </p:cNvSpPr>
              <p:nvPr/>
            </p:nvSpPr>
            <p:spPr bwMode="auto">
              <a:xfrm>
                <a:off x="862" y="0"/>
                <a:ext cx="49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2175" name="Oval 142"/>
              <p:cNvSpPr>
                <a:spLocks noChangeArrowheads="1"/>
              </p:cNvSpPr>
              <p:nvPr/>
            </p:nvSpPr>
            <p:spPr bwMode="auto">
              <a:xfrm>
                <a:off x="1176" y="263"/>
                <a:ext cx="49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2176" name="Oval 143"/>
              <p:cNvSpPr>
                <a:spLocks noChangeArrowheads="1"/>
              </p:cNvSpPr>
              <p:nvPr/>
            </p:nvSpPr>
            <p:spPr bwMode="auto">
              <a:xfrm>
                <a:off x="862" y="502"/>
                <a:ext cx="49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2177" name="Oval 144"/>
              <p:cNvSpPr>
                <a:spLocks noChangeArrowheads="1"/>
              </p:cNvSpPr>
              <p:nvPr/>
            </p:nvSpPr>
            <p:spPr bwMode="auto">
              <a:xfrm>
                <a:off x="418" y="399"/>
                <a:ext cx="49" cy="4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2178" name="Oval 145"/>
              <p:cNvSpPr>
                <a:spLocks noChangeArrowheads="1"/>
              </p:cNvSpPr>
              <p:nvPr/>
            </p:nvSpPr>
            <p:spPr bwMode="auto">
              <a:xfrm>
                <a:off x="0" y="402"/>
                <a:ext cx="49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2179" name="Oval 146"/>
              <p:cNvSpPr>
                <a:spLocks noChangeArrowheads="1"/>
              </p:cNvSpPr>
              <p:nvPr/>
            </p:nvSpPr>
            <p:spPr bwMode="auto">
              <a:xfrm>
                <a:off x="418" y="118"/>
                <a:ext cx="49" cy="4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2180" name="Oval 147"/>
              <p:cNvSpPr>
                <a:spLocks noChangeArrowheads="1"/>
              </p:cNvSpPr>
              <p:nvPr/>
            </p:nvSpPr>
            <p:spPr bwMode="auto">
              <a:xfrm>
                <a:off x="6" y="130"/>
                <a:ext cx="49" cy="4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32122" name="Text Box 148"/>
            <p:cNvSpPr txBox="1">
              <a:spLocks noChangeArrowheads="1"/>
            </p:cNvSpPr>
            <p:nvPr/>
          </p:nvSpPr>
          <p:spPr bwMode="auto">
            <a:xfrm>
              <a:off x="136" y="136"/>
              <a:ext cx="908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zh-CN" altLang="en-US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例</a:t>
              </a:r>
              <a:endParaRPr lang="zh-CN" altLang="en-US">
                <a:solidFill>
                  <a:srgbClr val="000000"/>
                </a:solidFill>
              </a:endParaRPr>
            </a:p>
          </p:txBody>
        </p:sp>
        <p:grpSp>
          <p:nvGrpSpPr>
            <p:cNvPr id="132123" name="Group 149"/>
            <p:cNvGrpSpPr>
              <a:grpSpLocks/>
            </p:cNvGrpSpPr>
            <p:nvPr/>
          </p:nvGrpSpPr>
          <p:grpSpPr bwMode="auto">
            <a:xfrm>
              <a:off x="590" y="318"/>
              <a:ext cx="997" cy="905"/>
              <a:chOff x="0" y="0"/>
              <a:chExt cx="997" cy="905"/>
            </a:xfrm>
          </p:grpSpPr>
          <p:sp>
            <p:nvSpPr>
              <p:cNvPr id="132124" name="Line 150"/>
              <p:cNvSpPr>
                <a:spLocks noChangeShapeType="1"/>
              </p:cNvSpPr>
              <p:nvPr/>
            </p:nvSpPr>
            <p:spPr bwMode="auto">
              <a:xfrm>
                <a:off x="381" y="508"/>
                <a:ext cx="207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2125" name="Line 151"/>
              <p:cNvSpPr>
                <a:spLocks noChangeShapeType="1"/>
              </p:cNvSpPr>
              <p:nvPr/>
            </p:nvSpPr>
            <p:spPr bwMode="auto">
              <a:xfrm>
                <a:off x="475" y="44"/>
                <a:ext cx="0" cy="13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2126" name="Line 152"/>
              <p:cNvSpPr>
                <a:spLocks noChangeShapeType="1"/>
              </p:cNvSpPr>
              <p:nvPr/>
            </p:nvSpPr>
            <p:spPr bwMode="auto">
              <a:xfrm>
                <a:off x="475" y="189"/>
                <a:ext cx="0" cy="12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2127" name="Line 153"/>
              <p:cNvSpPr>
                <a:spLocks noChangeShapeType="1"/>
              </p:cNvSpPr>
              <p:nvPr/>
            </p:nvSpPr>
            <p:spPr bwMode="auto">
              <a:xfrm>
                <a:off x="232" y="594"/>
                <a:ext cx="548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2128" name="Line 154"/>
              <p:cNvSpPr>
                <a:spLocks noChangeShapeType="1"/>
              </p:cNvSpPr>
              <p:nvPr/>
            </p:nvSpPr>
            <p:spPr bwMode="auto">
              <a:xfrm flipH="1">
                <a:off x="371" y="334"/>
                <a:ext cx="97" cy="16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2129" name="Line 155"/>
              <p:cNvSpPr>
                <a:spLocks noChangeShapeType="1"/>
              </p:cNvSpPr>
              <p:nvPr/>
            </p:nvSpPr>
            <p:spPr bwMode="auto">
              <a:xfrm>
                <a:off x="488" y="334"/>
                <a:ext cx="125" cy="17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2130" name="Line 156"/>
              <p:cNvSpPr>
                <a:spLocks noChangeShapeType="1"/>
              </p:cNvSpPr>
              <p:nvPr/>
            </p:nvSpPr>
            <p:spPr bwMode="auto">
              <a:xfrm flipH="1">
                <a:off x="357" y="189"/>
                <a:ext cx="104" cy="31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2131" name="Line 157"/>
              <p:cNvSpPr>
                <a:spLocks noChangeShapeType="1"/>
              </p:cNvSpPr>
              <p:nvPr/>
            </p:nvSpPr>
            <p:spPr bwMode="auto">
              <a:xfrm flipH="1">
                <a:off x="211" y="39"/>
                <a:ext cx="250" cy="5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2132" name="Line 158"/>
              <p:cNvSpPr>
                <a:spLocks noChangeShapeType="1"/>
              </p:cNvSpPr>
              <p:nvPr/>
            </p:nvSpPr>
            <p:spPr bwMode="auto">
              <a:xfrm>
                <a:off x="482" y="33"/>
                <a:ext cx="284" cy="55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2133" name="Line 159"/>
              <p:cNvSpPr>
                <a:spLocks noChangeShapeType="1"/>
              </p:cNvSpPr>
              <p:nvPr/>
            </p:nvSpPr>
            <p:spPr bwMode="auto">
              <a:xfrm>
                <a:off x="488" y="189"/>
                <a:ext cx="125" cy="313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2134" name="Line 160"/>
              <p:cNvSpPr>
                <a:spLocks noChangeShapeType="1"/>
              </p:cNvSpPr>
              <p:nvPr/>
            </p:nvSpPr>
            <p:spPr bwMode="auto">
              <a:xfrm>
                <a:off x="496" y="183"/>
                <a:ext cx="277" cy="41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2135" name="Line 161"/>
              <p:cNvSpPr>
                <a:spLocks noChangeShapeType="1"/>
              </p:cNvSpPr>
              <p:nvPr/>
            </p:nvSpPr>
            <p:spPr bwMode="auto">
              <a:xfrm flipH="1">
                <a:off x="218" y="189"/>
                <a:ext cx="243" cy="38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2136" name="Line 162"/>
              <p:cNvSpPr>
                <a:spLocks noChangeShapeType="1"/>
              </p:cNvSpPr>
              <p:nvPr/>
            </p:nvSpPr>
            <p:spPr bwMode="auto">
              <a:xfrm>
                <a:off x="503" y="183"/>
                <a:ext cx="450" cy="51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2137" name="Line 163"/>
              <p:cNvSpPr>
                <a:spLocks noChangeShapeType="1"/>
              </p:cNvSpPr>
              <p:nvPr/>
            </p:nvSpPr>
            <p:spPr bwMode="auto">
              <a:xfrm flipH="1">
                <a:off x="31" y="183"/>
                <a:ext cx="423" cy="51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2138" name="Line 164"/>
              <p:cNvSpPr>
                <a:spLocks noChangeShapeType="1"/>
              </p:cNvSpPr>
              <p:nvPr/>
            </p:nvSpPr>
            <p:spPr bwMode="auto">
              <a:xfrm>
                <a:off x="771" y="607"/>
                <a:ext cx="189" cy="10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2139" name="Line 165"/>
              <p:cNvSpPr>
                <a:spLocks noChangeShapeType="1"/>
              </p:cNvSpPr>
              <p:nvPr/>
            </p:nvSpPr>
            <p:spPr bwMode="auto">
              <a:xfrm>
                <a:off x="211" y="600"/>
                <a:ext cx="749" cy="12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2140" name="Line 166"/>
              <p:cNvSpPr>
                <a:spLocks noChangeShapeType="1"/>
              </p:cNvSpPr>
              <p:nvPr/>
            </p:nvSpPr>
            <p:spPr bwMode="auto">
              <a:xfrm>
                <a:off x="620" y="519"/>
                <a:ext cx="139" cy="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2141" name="Line 167"/>
              <p:cNvSpPr>
                <a:spLocks noChangeShapeType="1"/>
              </p:cNvSpPr>
              <p:nvPr/>
            </p:nvSpPr>
            <p:spPr bwMode="auto">
              <a:xfrm flipH="1">
                <a:off x="225" y="507"/>
                <a:ext cx="125" cy="8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2142" name="Line 168"/>
              <p:cNvSpPr>
                <a:spLocks noChangeShapeType="1"/>
              </p:cNvSpPr>
              <p:nvPr/>
            </p:nvSpPr>
            <p:spPr bwMode="auto">
              <a:xfrm flipH="1">
                <a:off x="38" y="607"/>
                <a:ext cx="163" cy="9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2143" name="Line 169"/>
              <p:cNvSpPr>
                <a:spLocks noChangeShapeType="1"/>
              </p:cNvSpPr>
              <p:nvPr/>
            </p:nvSpPr>
            <p:spPr bwMode="auto">
              <a:xfrm>
                <a:off x="371" y="519"/>
                <a:ext cx="395" cy="7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2144" name="Line 170"/>
              <p:cNvSpPr>
                <a:spLocks noChangeShapeType="1"/>
              </p:cNvSpPr>
              <p:nvPr/>
            </p:nvSpPr>
            <p:spPr bwMode="auto">
              <a:xfrm flipV="1">
                <a:off x="52" y="600"/>
                <a:ext cx="714" cy="10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2145" name="Line 171"/>
              <p:cNvSpPr>
                <a:spLocks noChangeShapeType="1"/>
              </p:cNvSpPr>
              <p:nvPr/>
            </p:nvSpPr>
            <p:spPr bwMode="auto">
              <a:xfrm>
                <a:off x="496" y="334"/>
                <a:ext cx="270" cy="25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2146" name="Line 172"/>
              <p:cNvSpPr>
                <a:spLocks noChangeShapeType="1"/>
              </p:cNvSpPr>
              <p:nvPr/>
            </p:nvSpPr>
            <p:spPr bwMode="auto">
              <a:xfrm flipV="1">
                <a:off x="232" y="513"/>
                <a:ext cx="375" cy="8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2147" name="Line 173"/>
              <p:cNvSpPr>
                <a:spLocks noChangeShapeType="1"/>
              </p:cNvSpPr>
              <p:nvPr/>
            </p:nvSpPr>
            <p:spPr bwMode="auto">
              <a:xfrm flipV="1">
                <a:off x="225" y="322"/>
                <a:ext cx="250" cy="2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2148" name="Oval 174"/>
              <p:cNvSpPr>
                <a:spLocks noChangeArrowheads="1"/>
              </p:cNvSpPr>
              <p:nvPr/>
            </p:nvSpPr>
            <p:spPr bwMode="auto">
              <a:xfrm>
                <a:off x="0" y="686"/>
                <a:ext cx="57" cy="49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2149" name="Oval 175"/>
              <p:cNvSpPr>
                <a:spLocks noChangeArrowheads="1"/>
              </p:cNvSpPr>
              <p:nvPr/>
            </p:nvSpPr>
            <p:spPr bwMode="auto">
              <a:xfrm>
                <a:off x="191" y="568"/>
                <a:ext cx="57" cy="49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2150" name="Oval 176"/>
              <p:cNvSpPr>
                <a:spLocks noChangeArrowheads="1"/>
              </p:cNvSpPr>
              <p:nvPr/>
            </p:nvSpPr>
            <p:spPr bwMode="auto">
              <a:xfrm>
                <a:off x="338" y="476"/>
                <a:ext cx="57" cy="49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2151" name="Oval 177"/>
              <p:cNvSpPr>
                <a:spLocks noChangeArrowheads="1"/>
              </p:cNvSpPr>
              <p:nvPr/>
            </p:nvSpPr>
            <p:spPr bwMode="auto">
              <a:xfrm>
                <a:off x="443" y="0"/>
                <a:ext cx="57" cy="49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2152" name="Oval 178"/>
              <p:cNvSpPr>
                <a:spLocks noChangeArrowheads="1"/>
              </p:cNvSpPr>
              <p:nvPr/>
            </p:nvSpPr>
            <p:spPr bwMode="auto">
              <a:xfrm>
                <a:off x="448" y="149"/>
                <a:ext cx="57" cy="49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2153" name="Oval 179"/>
              <p:cNvSpPr>
                <a:spLocks noChangeArrowheads="1"/>
              </p:cNvSpPr>
              <p:nvPr/>
            </p:nvSpPr>
            <p:spPr bwMode="auto">
              <a:xfrm>
                <a:off x="448" y="298"/>
                <a:ext cx="57" cy="49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2154" name="Oval 180"/>
              <p:cNvSpPr>
                <a:spLocks noChangeArrowheads="1"/>
              </p:cNvSpPr>
              <p:nvPr/>
            </p:nvSpPr>
            <p:spPr bwMode="auto">
              <a:xfrm>
                <a:off x="581" y="482"/>
                <a:ext cx="57" cy="49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2155" name="Oval 181"/>
              <p:cNvSpPr>
                <a:spLocks noChangeArrowheads="1"/>
              </p:cNvSpPr>
              <p:nvPr/>
            </p:nvSpPr>
            <p:spPr bwMode="auto">
              <a:xfrm>
                <a:off x="747" y="574"/>
                <a:ext cx="57" cy="49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2156" name="Oval 182"/>
              <p:cNvSpPr>
                <a:spLocks noChangeArrowheads="1"/>
              </p:cNvSpPr>
              <p:nvPr/>
            </p:nvSpPr>
            <p:spPr bwMode="auto">
              <a:xfrm>
                <a:off x="940" y="689"/>
                <a:ext cx="57" cy="49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0">
                  <a:solidFill>
                    <a:srgbClr val="FF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2157" name="Text Box 183"/>
              <p:cNvSpPr txBox="1">
                <a:spLocks noChangeArrowheads="1"/>
              </p:cNvSpPr>
              <p:nvPr/>
            </p:nvSpPr>
            <p:spPr bwMode="auto">
              <a:xfrm>
                <a:off x="117" y="686"/>
                <a:ext cx="230" cy="21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600">
                    <a:solidFill>
                      <a:srgbClr val="000000"/>
                    </a:solidFill>
                    <a:latin typeface="楷体_GB2312" pitchFamily="49" charset="-122"/>
                    <a:ea typeface="楷体_GB2312" pitchFamily="49" charset="-122"/>
                  </a:rPr>
                  <a:t>A</a:t>
                </a:r>
              </a:p>
            </p:txBody>
          </p:sp>
          <p:sp>
            <p:nvSpPr>
              <p:cNvPr id="132158" name="Text Box 184"/>
              <p:cNvSpPr txBox="1">
                <a:spLocks noChangeArrowheads="1"/>
              </p:cNvSpPr>
              <p:nvPr/>
            </p:nvSpPr>
            <p:spPr bwMode="auto">
              <a:xfrm>
                <a:off x="680" y="653"/>
                <a:ext cx="190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800">
                    <a:solidFill>
                      <a:srgbClr val="000000"/>
                    </a:solidFill>
                    <a:latin typeface="楷体_GB2312" pitchFamily="49" charset="-122"/>
                    <a:ea typeface="楷体_GB2312" pitchFamily="49" charset="-122"/>
                  </a:rPr>
                  <a:t>B</a:t>
                </a:r>
              </a:p>
            </p:txBody>
          </p:sp>
          <p:sp>
            <p:nvSpPr>
              <p:cNvPr id="132159" name="Text Box 185"/>
              <p:cNvSpPr txBox="1">
                <a:spLocks noChangeArrowheads="1"/>
              </p:cNvSpPr>
              <p:nvPr/>
            </p:nvSpPr>
            <p:spPr bwMode="auto">
              <a:xfrm>
                <a:off x="545" y="6"/>
                <a:ext cx="259" cy="2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Ø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65000"/>
                  <a:buFont typeface="Wingdings" panose="05000000000000000000" pitchFamily="2" charset="2"/>
                  <a:buChar char="l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l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600">
                    <a:solidFill>
                      <a:srgbClr val="000000"/>
                    </a:solidFill>
                    <a:latin typeface="楷体_GB2312" pitchFamily="49" charset="-122"/>
                    <a:ea typeface="楷体_GB2312" pitchFamily="49" charset="-122"/>
                  </a:rPr>
                  <a:t>C</a:t>
                </a:r>
              </a:p>
            </p:txBody>
          </p:sp>
        </p:grpSp>
      </p:grpSp>
      <p:sp>
        <p:nvSpPr>
          <p:cNvPr id="37050" name="Line 186"/>
          <p:cNvSpPr>
            <a:spLocks noChangeShapeType="1"/>
          </p:cNvSpPr>
          <p:nvPr/>
        </p:nvSpPr>
        <p:spPr bwMode="auto">
          <a:xfrm>
            <a:off x="6467475" y="2616200"/>
            <a:ext cx="993775" cy="0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051" name="Line 187"/>
          <p:cNvSpPr>
            <a:spLocks noChangeShapeType="1"/>
          </p:cNvSpPr>
          <p:nvPr/>
        </p:nvSpPr>
        <p:spPr bwMode="auto">
          <a:xfrm>
            <a:off x="6454775" y="2119313"/>
            <a:ext cx="1036638" cy="482600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052" name="Line 188"/>
          <p:cNvSpPr>
            <a:spLocks noChangeShapeType="1"/>
          </p:cNvSpPr>
          <p:nvPr/>
        </p:nvSpPr>
        <p:spPr bwMode="auto">
          <a:xfrm flipH="1">
            <a:off x="6481763" y="2101850"/>
            <a:ext cx="976312" cy="500063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053" name="Line 189"/>
          <p:cNvSpPr>
            <a:spLocks noChangeShapeType="1"/>
          </p:cNvSpPr>
          <p:nvPr/>
        </p:nvSpPr>
        <p:spPr bwMode="auto">
          <a:xfrm flipV="1">
            <a:off x="6453188" y="2084388"/>
            <a:ext cx="977900" cy="28575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054" name="Line 190"/>
          <p:cNvSpPr>
            <a:spLocks noChangeShapeType="1"/>
          </p:cNvSpPr>
          <p:nvPr/>
        </p:nvSpPr>
        <p:spPr bwMode="auto">
          <a:xfrm>
            <a:off x="6958013" y="1824038"/>
            <a:ext cx="0" cy="1054100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055" name="Line 191"/>
          <p:cNvSpPr>
            <a:spLocks noChangeShapeType="1"/>
          </p:cNvSpPr>
          <p:nvPr/>
        </p:nvSpPr>
        <p:spPr bwMode="auto">
          <a:xfrm>
            <a:off x="6477000" y="2141538"/>
            <a:ext cx="469900" cy="719137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056" name="Line 192"/>
          <p:cNvSpPr>
            <a:spLocks noChangeShapeType="1"/>
          </p:cNvSpPr>
          <p:nvPr/>
        </p:nvSpPr>
        <p:spPr bwMode="auto">
          <a:xfrm flipH="1">
            <a:off x="6986588" y="2125663"/>
            <a:ext cx="457200" cy="735012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C1F5AA-735F-4E5C-A196-1E28B25A1F0B}" type="slidenum">
              <a:rPr lang="zh-CN" altLang="en-US" smtClean="0"/>
              <a:pPr>
                <a:defRPr/>
              </a:pPr>
              <a:t>39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8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8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7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7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7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7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7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37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7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37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37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37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37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37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37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37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37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37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37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37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37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37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37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368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368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36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050" grpId="0" animBg="1"/>
      <p:bldP spid="37050" grpId="1" animBg="1"/>
      <p:bldP spid="37051" grpId="0" animBg="1"/>
      <p:bldP spid="37051" grpId="1" animBg="1"/>
      <p:bldP spid="37052" grpId="0" animBg="1"/>
      <p:bldP spid="37052" grpId="1" animBg="1"/>
      <p:bldP spid="37053" grpId="0" animBg="1"/>
      <p:bldP spid="37053" grpId="1" animBg="1"/>
      <p:bldP spid="37054" grpId="0" animBg="1"/>
      <p:bldP spid="37054" grpId="1" animBg="1"/>
      <p:bldP spid="37055" grpId="0" animBg="1"/>
      <p:bldP spid="37055" grpId="1" animBg="1"/>
      <p:bldP spid="37056" grpId="0" animBg="1"/>
      <p:bldP spid="37056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708025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 b="0" dirty="0" smtClean="0">
                <a:latin typeface="Times New Roman" pitchFamily="18" charset="0"/>
              </a:rPr>
              <a:t>证明：</a:t>
            </a:r>
            <a:endParaRPr lang="zh-CN" altLang="en-US" sz="4000" b="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" y="990600"/>
            <a:ext cx="8763000" cy="5867400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mtClean="0">
                <a:latin typeface="Times New Roman" panose="02020603050405020304" pitchFamily="18" charset="0"/>
              </a:rPr>
              <a:t>而此有向回路又可写成：</a:t>
            </a:r>
          </a:p>
          <a:p>
            <a:pPr marL="0" indent="0" algn="just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mtClean="0">
                <a:latin typeface="Times New Roman" panose="02020603050405020304" pitchFamily="18" charset="0"/>
              </a:rPr>
              <a:t>（</a:t>
            </a:r>
            <a:r>
              <a:rPr lang="en-US" altLang="zh-CN" smtClean="0">
                <a:latin typeface="Times New Roman" panose="02020603050405020304" pitchFamily="18" charset="0"/>
              </a:rPr>
              <a:t>e[v’], …, e[v]）</a:t>
            </a:r>
          </a:p>
          <a:p>
            <a:pPr marL="0" indent="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b="0" smtClean="0">
                <a:latin typeface="Times New Roman" panose="02020603050405020304" pitchFamily="18" charset="0"/>
              </a:rPr>
              <a:t>与上面同样的推理，可得：</a:t>
            </a:r>
            <a:r>
              <a:rPr lang="en-US" altLang="zh-CN" b="0" smtClean="0">
                <a:latin typeface="Times New Roman" panose="02020603050405020304" pitchFamily="18" charset="0"/>
              </a:rPr>
              <a:t>k</a:t>
            </a:r>
            <a:r>
              <a:rPr lang="en-US" altLang="zh-CN" b="0" smtClean="0">
                <a:latin typeface="Times New Roman" panose="02020603050405020304" pitchFamily="18" charset="0"/>
                <a:sym typeface="Symbol" panose="05050102010706020507" pitchFamily="18" charset="2"/>
              </a:rPr>
              <a:t></a:t>
            </a:r>
            <a:r>
              <a:rPr lang="en-US" altLang="zh-CN" b="0" smtClean="0">
                <a:latin typeface="Times New Roman" panose="02020603050405020304" pitchFamily="18" charset="0"/>
              </a:rPr>
              <a:t>j 。</a:t>
            </a:r>
            <a:r>
              <a:rPr lang="zh-CN" altLang="en-US" b="0" smtClean="0">
                <a:latin typeface="Times New Roman" panose="02020603050405020304" pitchFamily="18" charset="0"/>
              </a:rPr>
              <a:t>矛盾。</a:t>
            </a:r>
          </a:p>
        </p:txBody>
      </p:sp>
      <p:sp>
        <p:nvSpPr>
          <p:cNvPr id="149508" name="Rectangle 4"/>
          <p:cNvSpPr>
            <a:spLocks noChangeArrowheads="1"/>
          </p:cNvSpPr>
          <p:nvPr/>
        </p:nvSpPr>
        <p:spPr bwMode="auto">
          <a:xfrm>
            <a:off x="3124200" y="4876800"/>
            <a:ext cx="5905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mtClean="0">
                <a:solidFill>
                  <a:srgbClr val="FFFFFF"/>
                </a:solidFill>
                <a:latin typeface="Times New Roman" panose="02020603050405020304" pitchFamily="18" charset="0"/>
              </a:rPr>
              <a:t>…</a:t>
            </a:r>
            <a:endParaRPr lang="zh-CN" altLang="en-US" smtClean="0">
              <a:solidFill>
                <a:srgbClr val="FFFFFF"/>
              </a:solidFill>
              <a:latin typeface="宋体" panose="02010600030101010101" pitchFamily="2" charset="-122"/>
            </a:endParaRPr>
          </a:p>
        </p:txBody>
      </p:sp>
      <p:sp>
        <p:nvSpPr>
          <p:cNvPr id="149509" name="Oval 5"/>
          <p:cNvSpPr>
            <a:spLocks noChangeArrowheads="1"/>
          </p:cNvSpPr>
          <p:nvPr/>
        </p:nvSpPr>
        <p:spPr bwMode="auto">
          <a:xfrm>
            <a:off x="3886200" y="2636838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 smtClean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9510" name="Oval 6"/>
          <p:cNvSpPr>
            <a:spLocks noChangeArrowheads="1"/>
          </p:cNvSpPr>
          <p:nvPr/>
        </p:nvSpPr>
        <p:spPr bwMode="auto">
          <a:xfrm>
            <a:off x="5410200" y="34290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 smtClean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9511" name="Oval 7"/>
          <p:cNvSpPr>
            <a:spLocks noChangeArrowheads="1"/>
          </p:cNvSpPr>
          <p:nvPr/>
        </p:nvSpPr>
        <p:spPr bwMode="auto">
          <a:xfrm>
            <a:off x="5486400" y="46482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 smtClean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9512" name="Oval 8"/>
          <p:cNvSpPr>
            <a:spLocks noChangeArrowheads="1"/>
          </p:cNvSpPr>
          <p:nvPr/>
        </p:nvSpPr>
        <p:spPr bwMode="auto">
          <a:xfrm>
            <a:off x="2743200" y="34290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 smtClean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9513" name="Oval 9"/>
          <p:cNvSpPr>
            <a:spLocks noChangeArrowheads="1"/>
          </p:cNvSpPr>
          <p:nvPr/>
        </p:nvSpPr>
        <p:spPr bwMode="auto">
          <a:xfrm>
            <a:off x="2819400" y="47244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 smtClean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9514" name="Oval 10"/>
          <p:cNvSpPr>
            <a:spLocks noChangeArrowheads="1"/>
          </p:cNvSpPr>
          <p:nvPr/>
        </p:nvSpPr>
        <p:spPr bwMode="auto">
          <a:xfrm>
            <a:off x="4343400" y="52578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 smtClean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9515" name="Rectangle 11"/>
          <p:cNvSpPr>
            <a:spLocks noChangeArrowheads="1"/>
          </p:cNvSpPr>
          <p:nvPr/>
        </p:nvSpPr>
        <p:spPr bwMode="auto">
          <a:xfrm>
            <a:off x="3352800" y="2209800"/>
            <a:ext cx="3873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mtClean="0">
                <a:solidFill>
                  <a:srgbClr val="FFFFFF"/>
                </a:solidFill>
                <a:latin typeface="Times New Roman" panose="02020603050405020304" pitchFamily="18" charset="0"/>
              </a:rPr>
              <a:t>v</a:t>
            </a:r>
            <a:endParaRPr lang="zh-CN" altLang="en-US" smtClean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9516" name="Rectangle 12"/>
          <p:cNvSpPr>
            <a:spLocks noChangeArrowheads="1"/>
          </p:cNvSpPr>
          <p:nvPr/>
        </p:nvSpPr>
        <p:spPr bwMode="auto">
          <a:xfrm>
            <a:off x="5715000" y="3124200"/>
            <a:ext cx="762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smtClean="0">
                <a:solidFill>
                  <a:srgbClr val="FFFFFF"/>
                </a:solidFill>
                <a:latin typeface="Times New Roman" panose="02020603050405020304" pitchFamily="18" charset="0"/>
              </a:rPr>
              <a:t>v’</a:t>
            </a:r>
            <a:endParaRPr lang="en-US" altLang="zh-CN" sz="2800" baseline="-30000" smtClean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9517" name="Line 13"/>
          <p:cNvSpPr>
            <a:spLocks noChangeShapeType="1"/>
          </p:cNvSpPr>
          <p:nvPr/>
        </p:nvSpPr>
        <p:spPr bwMode="auto">
          <a:xfrm>
            <a:off x="4114800" y="2819400"/>
            <a:ext cx="1371600" cy="685800"/>
          </a:xfrm>
          <a:prstGeom prst="line">
            <a:avLst/>
          </a:prstGeom>
          <a:noFill/>
          <a:ln w="1016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kumimoji="1" lang="zh-CN" altLang="en-US" baseline="30000" smtClean="0">
              <a:solidFill>
                <a:srgbClr val="FFFFFF"/>
              </a:solidFill>
            </a:endParaRPr>
          </a:p>
        </p:txBody>
      </p:sp>
      <p:sp>
        <p:nvSpPr>
          <p:cNvPr id="149518" name="Line 14"/>
          <p:cNvSpPr>
            <a:spLocks noChangeShapeType="1"/>
          </p:cNvSpPr>
          <p:nvPr/>
        </p:nvSpPr>
        <p:spPr bwMode="auto">
          <a:xfrm>
            <a:off x="5562600" y="3657600"/>
            <a:ext cx="0" cy="990600"/>
          </a:xfrm>
          <a:prstGeom prst="line">
            <a:avLst/>
          </a:prstGeom>
          <a:noFill/>
          <a:ln w="1016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kumimoji="1" lang="zh-CN" altLang="en-US" baseline="30000" smtClean="0">
              <a:solidFill>
                <a:srgbClr val="FFFFFF"/>
              </a:solidFill>
            </a:endParaRPr>
          </a:p>
        </p:txBody>
      </p:sp>
      <p:sp>
        <p:nvSpPr>
          <p:cNvPr id="149519" name="Rectangle 15"/>
          <p:cNvSpPr>
            <a:spLocks noChangeArrowheads="1"/>
          </p:cNvSpPr>
          <p:nvPr/>
        </p:nvSpPr>
        <p:spPr bwMode="auto">
          <a:xfrm>
            <a:off x="4572000" y="2544763"/>
            <a:ext cx="1447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smtClean="0">
                <a:solidFill>
                  <a:srgbClr val="FFFFFF"/>
                </a:solidFill>
                <a:latin typeface="Times New Roman" panose="02020603050405020304" pitchFamily="18" charset="0"/>
              </a:rPr>
              <a:t>e[v]=e</a:t>
            </a:r>
            <a:r>
              <a:rPr lang="en-US" altLang="zh-CN" sz="2800" baseline="-25000" smtClean="0">
                <a:solidFill>
                  <a:srgbClr val="FFFFFF"/>
                </a:solidFill>
                <a:latin typeface="Times New Roman" panose="02020603050405020304" pitchFamily="18" charset="0"/>
              </a:rPr>
              <a:t>j</a:t>
            </a:r>
          </a:p>
        </p:txBody>
      </p:sp>
      <p:sp>
        <p:nvSpPr>
          <p:cNvPr id="131088" name="Rectangle 16"/>
          <p:cNvSpPr>
            <a:spLocks noChangeArrowheads="1"/>
          </p:cNvSpPr>
          <p:nvPr/>
        </p:nvSpPr>
        <p:spPr bwMode="auto">
          <a:xfrm>
            <a:off x="5715000" y="3733800"/>
            <a:ext cx="1676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smtClean="0">
                <a:solidFill>
                  <a:srgbClr val="FFFFFF"/>
                </a:solidFill>
                <a:latin typeface="Times New Roman" panose="02020603050405020304" pitchFamily="18" charset="0"/>
              </a:rPr>
              <a:t>e[v’]=e</a:t>
            </a:r>
            <a:r>
              <a:rPr lang="en-US" altLang="zh-CN" sz="2800" baseline="-25000" smtClean="0">
                <a:solidFill>
                  <a:srgbClr val="FFFFFF"/>
                </a:solidFill>
                <a:latin typeface="Times New Roman" panose="02020603050405020304" pitchFamily="18" charset="0"/>
              </a:rPr>
              <a:t>k</a:t>
            </a:r>
          </a:p>
        </p:txBody>
      </p:sp>
      <p:sp>
        <p:nvSpPr>
          <p:cNvPr id="149521" name="Line 19"/>
          <p:cNvSpPr>
            <a:spLocks noChangeShapeType="1"/>
          </p:cNvSpPr>
          <p:nvPr/>
        </p:nvSpPr>
        <p:spPr bwMode="auto">
          <a:xfrm flipH="1">
            <a:off x="4572000" y="4800600"/>
            <a:ext cx="990600" cy="533400"/>
          </a:xfrm>
          <a:prstGeom prst="line">
            <a:avLst/>
          </a:prstGeom>
          <a:noFill/>
          <a:ln w="1016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kumimoji="1" lang="zh-CN" altLang="en-US" baseline="30000" smtClean="0">
              <a:solidFill>
                <a:srgbClr val="FFFFFF"/>
              </a:solidFill>
            </a:endParaRPr>
          </a:p>
        </p:txBody>
      </p:sp>
      <p:sp>
        <p:nvSpPr>
          <p:cNvPr id="149522" name="Line 20"/>
          <p:cNvSpPr>
            <a:spLocks noChangeShapeType="1"/>
          </p:cNvSpPr>
          <p:nvPr/>
        </p:nvSpPr>
        <p:spPr bwMode="auto">
          <a:xfrm flipH="1" flipV="1">
            <a:off x="3505200" y="5214938"/>
            <a:ext cx="838200" cy="119062"/>
          </a:xfrm>
          <a:prstGeom prst="line">
            <a:avLst/>
          </a:prstGeom>
          <a:noFill/>
          <a:ln w="1016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kumimoji="1" lang="zh-CN" altLang="en-US" baseline="30000" smtClean="0">
              <a:solidFill>
                <a:srgbClr val="FFFFFF"/>
              </a:solidFill>
            </a:endParaRPr>
          </a:p>
        </p:txBody>
      </p:sp>
      <p:sp>
        <p:nvSpPr>
          <p:cNvPr id="149523" name="Line 21"/>
          <p:cNvSpPr>
            <a:spLocks noChangeShapeType="1"/>
          </p:cNvSpPr>
          <p:nvPr/>
        </p:nvSpPr>
        <p:spPr bwMode="auto">
          <a:xfrm flipH="1" flipV="1">
            <a:off x="3048000" y="4953000"/>
            <a:ext cx="304800" cy="228600"/>
          </a:xfrm>
          <a:prstGeom prst="line">
            <a:avLst/>
          </a:prstGeom>
          <a:noFill/>
          <a:ln w="1016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kumimoji="1" lang="zh-CN" altLang="en-US" baseline="30000" smtClean="0">
              <a:solidFill>
                <a:srgbClr val="FFFFFF"/>
              </a:solidFill>
            </a:endParaRPr>
          </a:p>
        </p:txBody>
      </p:sp>
      <p:sp>
        <p:nvSpPr>
          <p:cNvPr id="149524" name="Line 22"/>
          <p:cNvSpPr>
            <a:spLocks noChangeShapeType="1"/>
          </p:cNvSpPr>
          <p:nvPr/>
        </p:nvSpPr>
        <p:spPr bwMode="auto">
          <a:xfrm flipV="1">
            <a:off x="2895600" y="3657600"/>
            <a:ext cx="0" cy="1066800"/>
          </a:xfrm>
          <a:prstGeom prst="line">
            <a:avLst/>
          </a:prstGeom>
          <a:noFill/>
          <a:ln w="1016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kumimoji="1" lang="zh-CN" altLang="en-US" baseline="30000" smtClean="0">
              <a:solidFill>
                <a:srgbClr val="FFFFFF"/>
              </a:solidFill>
            </a:endParaRPr>
          </a:p>
        </p:txBody>
      </p:sp>
      <p:sp>
        <p:nvSpPr>
          <p:cNvPr id="149525" name="Line 23"/>
          <p:cNvSpPr>
            <a:spLocks noChangeShapeType="1"/>
          </p:cNvSpPr>
          <p:nvPr/>
        </p:nvSpPr>
        <p:spPr bwMode="auto">
          <a:xfrm flipV="1">
            <a:off x="2895600" y="2819400"/>
            <a:ext cx="990600" cy="609600"/>
          </a:xfrm>
          <a:prstGeom prst="line">
            <a:avLst/>
          </a:prstGeom>
          <a:noFill/>
          <a:ln w="1016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kumimoji="1" lang="zh-CN" altLang="en-US" baseline="30000" smtClean="0">
              <a:solidFill>
                <a:srgbClr val="FFFFFF"/>
              </a:solidFill>
            </a:endParaRPr>
          </a:p>
        </p:txBody>
      </p:sp>
      <p:cxnSp>
        <p:nvCxnSpPr>
          <p:cNvPr id="149526" name="直接连接符 22"/>
          <p:cNvCxnSpPr>
            <a:cxnSpLocks noChangeShapeType="1"/>
          </p:cNvCxnSpPr>
          <p:nvPr/>
        </p:nvCxnSpPr>
        <p:spPr bwMode="auto">
          <a:xfrm flipH="1">
            <a:off x="4572000" y="2895600"/>
            <a:ext cx="1752600" cy="1143000"/>
          </a:xfrm>
          <a:prstGeom prst="line">
            <a:avLst/>
          </a:prstGeom>
          <a:noFill/>
          <a:ln w="101600" algn="ctr">
            <a:solidFill>
              <a:schemeClr val="tx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Line 14"/>
          <p:cNvSpPr>
            <a:spLocks noChangeShapeType="1"/>
          </p:cNvSpPr>
          <p:nvPr/>
        </p:nvSpPr>
        <p:spPr bwMode="auto">
          <a:xfrm>
            <a:off x="5562600" y="3635375"/>
            <a:ext cx="0" cy="990600"/>
          </a:xfrm>
          <a:prstGeom prst="line">
            <a:avLst/>
          </a:prstGeom>
          <a:noFill/>
          <a:ln w="1016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kumimoji="1" lang="zh-CN" altLang="en-US" baseline="30000" smtClean="0">
              <a:solidFill>
                <a:srgbClr val="FFFFFF"/>
              </a:solidFill>
            </a:endParaRPr>
          </a:p>
        </p:txBody>
      </p:sp>
      <p:sp>
        <p:nvSpPr>
          <p:cNvPr id="26" name="Line 19"/>
          <p:cNvSpPr>
            <a:spLocks noChangeShapeType="1"/>
          </p:cNvSpPr>
          <p:nvPr/>
        </p:nvSpPr>
        <p:spPr bwMode="auto">
          <a:xfrm flipH="1">
            <a:off x="4572000" y="4800600"/>
            <a:ext cx="990600" cy="533400"/>
          </a:xfrm>
          <a:prstGeom prst="line">
            <a:avLst/>
          </a:prstGeom>
          <a:noFill/>
          <a:ln w="1016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kumimoji="1" lang="zh-CN" altLang="en-US" baseline="30000" smtClean="0">
              <a:solidFill>
                <a:srgbClr val="FFFFFF"/>
              </a:solidFill>
            </a:endParaRPr>
          </a:p>
        </p:txBody>
      </p:sp>
      <p:sp>
        <p:nvSpPr>
          <p:cNvPr id="27" name="Line 20"/>
          <p:cNvSpPr>
            <a:spLocks noChangeShapeType="1"/>
          </p:cNvSpPr>
          <p:nvPr/>
        </p:nvSpPr>
        <p:spPr bwMode="auto">
          <a:xfrm flipH="1" flipV="1">
            <a:off x="3505200" y="5257800"/>
            <a:ext cx="838200" cy="76200"/>
          </a:xfrm>
          <a:prstGeom prst="line">
            <a:avLst/>
          </a:prstGeom>
          <a:noFill/>
          <a:ln w="1016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kumimoji="1" lang="zh-CN" altLang="en-US" baseline="30000" smtClean="0">
              <a:solidFill>
                <a:srgbClr val="FFFFFF"/>
              </a:solidFill>
            </a:endParaRPr>
          </a:p>
        </p:txBody>
      </p:sp>
      <p:sp>
        <p:nvSpPr>
          <p:cNvPr id="28" name="Line 21"/>
          <p:cNvSpPr>
            <a:spLocks noChangeShapeType="1"/>
          </p:cNvSpPr>
          <p:nvPr/>
        </p:nvSpPr>
        <p:spPr bwMode="auto">
          <a:xfrm flipH="1" flipV="1">
            <a:off x="3048000" y="4953000"/>
            <a:ext cx="304800" cy="228600"/>
          </a:xfrm>
          <a:prstGeom prst="line">
            <a:avLst/>
          </a:prstGeom>
          <a:noFill/>
          <a:ln w="1016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kumimoji="1" lang="zh-CN" altLang="en-US" baseline="30000" smtClean="0">
              <a:solidFill>
                <a:srgbClr val="FFFFFF"/>
              </a:solidFill>
            </a:endParaRPr>
          </a:p>
        </p:txBody>
      </p:sp>
      <p:sp>
        <p:nvSpPr>
          <p:cNvPr id="29" name="Line 22"/>
          <p:cNvSpPr>
            <a:spLocks noChangeShapeType="1"/>
          </p:cNvSpPr>
          <p:nvPr/>
        </p:nvSpPr>
        <p:spPr bwMode="auto">
          <a:xfrm flipV="1">
            <a:off x="2895600" y="3657600"/>
            <a:ext cx="0" cy="1066800"/>
          </a:xfrm>
          <a:prstGeom prst="line">
            <a:avLst/>
          </a:prstGeom>
          <a:noFill/>
          <a:ln w="1016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kumimoji="1" lang="zh-CN" altLang="en-US" baseline="30000" smtClean="0">
              <a:solidFill>
                <a:srgbClr val="FFFFFF"/>
              </a:solidFill>
            </a:endParaRPr>
          </a:p>
        </p:txBody>
      </p:sp>
      <p:sp>
        <p:nvSpPr>
          <p:cNvPr id="30" name="Line 23"/>
          <p:cNvSpPr>
            <a:spLocks noChangeShapeType="1"/>
          </p:cNvSpPr>
          <p:nvPr/>
        </p:nvSpPr>
        <p:spPr bwMode="auto">
          <a:xfrm flipV="1">
            <a:off x="2895600" y="2819400"/>
            <a:ext cx="990600" cy="609600"/>
          </a:xfrm>
          <a:prstGeom prst="line">
            <a:avLst/>
          </a:prstGeom>
          <a:noFill/>
          <a:ln w="1016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kumimoji="1" lang="zh-CN" altLang="en-US" baseline="30000" smtClean="0">
              <a:solidFill>
                <a:srgbClr val="FFFFFF"/>
              </a:solidFill>
            </a:endParaRPr>
          </a:p>
        </p:txBody>
      </p:sp>
      <p:sp>
        <p:nvSpPr>
          <p:cNvPr id="149533" name="Rectangle 12"/>
          <p:cNvSpPr>
            <a:spLocks noChangeArrowheads="1"/>
          </p:cNvSpPr>
          <p:nvPr/>
        </p:nvSpPr>
        <p:spPr bwMode="auto">
          <a:xfrm>
            <a:off x="5867400" y="4572000"/>
            <a:ext cx="762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smtClean="0">
                <a:solidFill>
                  <a:srgbClr val="FFFFFF"/>
                </a:solidFill>
                <a:latin typeface="Times New Roman" panose="02020603050405020304" pitchFamily="18" charset="0"/>
              </a:rPr>
              <a:t>v’’</a:t>
            </a:r>
            <a:endParaRPr lang="en-US" altLang="zh-CN" sz="2800" baseline="-30000" smtClean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" name="Rectangle 16"/>
          <p:cNvSpPr>
            <a:spLocks noChangeArrowheads="1"/>
          </p:cNvSpPr>
          <p:nvPr/>
        </p:nvSpPr>
        <p:spPr bwMode="auto">
          <a:xfrm>
            <a:off x="5257800" y="5105400"/>
            <a:ext cx="1676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smtClean="0">
                <a:solidFill>
                  <a:srgbClr val="FFFFFF"/>
                </a:solidFill>
                <a:latin typeface="Times New Roman" panose="02020603050405020304" pitchFamily="18" charset="0"/>
              </a:rPr>
              <a:t>e[v’’]=e</a:t>
            </a:r>
            <a:r>
              <a:rPr lang="en-US" altLang="zh-CN" sz="2800" baseline="-25000" smtClean="0">
                <a:solidFill>
                  <a:srgbClr val="FFFFFF"/>
                </a:solidFill>
                <a:latin typeface="Times New Roman" panose="02020603050405020304" pitchFamily="18" charset="0"/>
              </a:rPr>
              <a:t>l</a:t>
            </a:r>
          </a:p>
        </p:txBody>
      </p:sp>
      <p:cxnSp>
        <p:nvCxnSpPr>
          <p:cNvPr id="36" name="直接连接符 35"/>
          <p:cNvCxnSpPr>
            <a:cxnSpLocks noChangeShapeType="1"/>
          </p:cNvCxnSpPr>
          <p:nvPr/>
        </p:nvCxnSpPr>
        <p:spPr bwMode="auto">
          <a:xfrm flipH="1">
            <a:off x="4419600" y="4648200"/>
            <a:ext cx="1066800" cy="304800"/>
          </a:xfrm>
          <a:prstGeom prst="line">
            <a:avLst/>
          </a:prstGeom>
          <a:noFill/>
          <a:ln w="101600" algn="ctr">
            <a:solidFill>
              <a:srgbClr val="FF0000"/>
            </a:solidFill>
            <a:prstDash val="sysDot"/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2736" name="Rectangle 39"/>
          <p:cNvSpPr>
            <a:spLocks noChangeArrowheads="1"/>
          </p:cNvSpPr>
          <p:nvPr/>
        </p:nvSpPr>
        <p:spPr bwMode="auto">
          <a:xfrm>
            <a:off x="3962400" y="4114800"/>
            <a:ext cx="838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mtClean="0">
                <a:solidFill>
                  <a:srgbClr val="FF0000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baseline="-25000" smtClean="0">
                <a:solidFill>
                  <a:srgbClr val="FF0000"/>
                </a:solidFill>
                <a:latin typeface="Times New Roman" panose="02020603050405020304" pitchFamily="18" charset="0"/>
              </a:rPr>
              <a:t>k+1</a:t>
            </a:r>
          </a:p>
        </p:txBody>
      </p:sp>
      <p:sp>
        <p:nvSpPr>
          <p:cNvPr id="149537" name="Rectangle 12"/>
          <p:cNvSpPr>
            <a:spLocks noChangeArrowheads="1"/>
          </p:cNvSpPr>
          <p:nvPr/>
        </p:nvSpPr>
        <p:spPr bwMode="auto">
          <a:xfrm>
            <a:off x="4495800" y="5334000"/>
            <a:ext cx="762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smtClean="0">
                <a:solidFill>
                  <a:srgbClr val="FFFFFF"/>
                </a:solidFill>
                <a:latin typeface="Times New Roman" panose="02020603050405020304" pitchFamily="18" charset="0"/>
              </a:rPr>
              <a:t>v’’’</a:t>
            </a:r>
            <a:endParaRPr lang="en-US" altLang="zh-CN" sz="2800" baseline="-30000" smtClean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" name="Rectangle 16"/>
          <p:cNvSpPr>
            <a:spLocks noChangeArrowheads="1"/>
          </p:cNvSpPr>
          <p:nvPr/>
        </p:nvSpPr>
        <p:spPr bwMode="auto">
          <a:xfrm>
            <a:off x="2743200" y="5562600"/>
            <a:ext cx="1676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smtClean="0">
                <a:solidFill>
                  <a:srgbClr val="FFFFFF"/>
                </a:solidFill>
                <a:latin typeface="Times New Roman" panose="02020603050405020304" pitchFamily="18" charset="0"/>
              </a:rPr>
              <a:t>e[v’’’]=e</a:t>
            </a:r>
            <a:r>
              <a:rPr lang="en-US" altLang="zh-CN" sz="2800" baseline="-25000" smtClean="0">
                <a:solidFill>
                  <a:srgbClr val="FFFFFF"/>
                </a:solidFill>
                <a:latin typeface="Times New Roman" panose="02020603050405020304" pitchFamily="18" charset="0"/>
              </a:rPr>
              <a:t>m</a:t>
            </a:r>
          </a:p>
        </p:txBody>
      </p:sp>
      <p:cxnSp>
        <p:nvCxnSpPr>
          <p:cNvPr id="37" name="直接箭头连接符 36"/>
          <p:cNvCxnSpPr>
            <a:cxnSpLocks noChangeShapeType="1"/>
          </p:cNvCxnSpPr>
          <p:nvPr/>
        </p:nvCxnSpPr>
        <p:spPr bwMode="auto">
          <a:xfrm flipH="1">
            <a:off x="3505200" y="5486400"/>
            <a:ext cx="914400" cy="1143000"/>
          </a:xfrm>
          <a:prstGeom prst="straightConnector1">
            <a:avLst/>
          </a:prstGeom>
          <a:noFill/>
          <a:ln w="101600" algn="ctr">
            <a:solidFill>
              <a:srgbClr val="FF0000"/>
            </a:solidFill>
            <a:prstDash val="sysDot"/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Rectangle 39"/>
          <p:cNvSpPr>
            <a:spLocks noChangeArrowheads="1"/>
          </p:cNvSpPr>
          <p:nvPr/>
        </p:nvSpPr>
        <p:spPr bwMode="auto">
          <a:xfrm>
            <a:off x="4038600" y="6096000"/>
            <a:ext cx="838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mtClean="0">
                <a:solidFill>
                  <a:srgbClr val="FF0000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baseline="-25000" smtClean="0">
                <a:solidFill>
                  <a:srgbClr val="FF0000"/>
                </a:solidFill>
                <a:latin typeface="Times New Roman" panose="02020603050405020304" pitchFamily="18" charset="0"/>
              </a:rPr>
              <a:t>l+1</a:t>
            </a:r>
          </a:p>
        </p:txBody>
      </p:sp>
    </p:spTree>
    <p:extLst>
      <p:ext uri="{BB962C8B-B14F-4D97-AF65-F5344CB8AC3E}">
        <p14:creationId xmlns:p14="http://schemas.microsoft.com/office/powerpoint/2010/main" val="3812266718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88" grpId="0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2" grpId="0"/>
      <p:bldP spid="72736" grpId="0"/>
      <p:bldP spid="41" grpId="0"/>
      <p:bldP spid="3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120" y="90"/>
            <a:ext cx="7772400" cy="646113"/>
          </a:xfrm>
        </p:spPr>
        <p:txBody>
          <a:bodyPr/>
          <a:lstStyle/>
          <a:p>
            <a:pPr algn="l" eaLnBrk="1" hangingPunct="1">
              <a:defRPr/>
            </a:pPr>
            <a:r>
              <a:rPr kumimoji="0" lang="zh-CN" altLang="en-US" sz="3600" kern="1200" dirty="0">
                <a:solidFill>
                  <a:srgbClr val="FFCC00"/>
                </a:solidFill>
                <a:latin typeface="+mj-ea"/>
              </a:rPr>
              <a:t>引理</a:t>
            </a:r>
            <a:r>
              <a:rPr kumimoji="0" lang="en-US" altLang="zh-CN" sz="3600" kern="1200" dirty="0">
                <a:solidFill>
                  <a:srgbClr val="FFCC00"/>
                </a:solidFill>
                <a:latin typeface="+mj-ea"/>
              </a:rPr>
              <a:t>4.4.2 </a:t>
            </a:r>
            <a:endParaRPr lang="en-US" altLang="zh-CN" sz="3600" dirty="0" smtClean="0">
              <a:latin typeface="+mj-ea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674688"/>
            <a:ext cx="8839200" cy="5638800"/>
          </a:xfrm>
        </p:spPr>
        <p:txBody>
          <a:bodyPr/>
          <a:lstStyle/>
          <a:p>
            <a:pPr marL="0" indent="0" algn="just" eaLnBrk="1" hangingPunct="1">
              <a:lnSpc>
                <a:spcPct val="115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dirty="0" smtClean="0">
                <a:latin typeface="Times New Roman" pitchFamily="18" charset="0"/>
              </a:rPr>
              <a:t>有限图</a:t>
            </a:r>
            <a:r>
              <a:rPr lang="en-US" altLang="zh-CN" dirty="0" smtClean="0">
                <a:latin typeface="Times New Roman" pitchFamily="18" charset="0"/>
              </a:rPr>
              <a:t>G</a:t>
            </a:r>
            <a:r>
              <a:rPr lang="zh-CN" altLang="en-US" dirty="0" smtClean="0">
                <a:latin typeface="Times New Roman" pitchFamily="18" charset="0"/>
              </a:rPr>
              <a:t>的闭合图</a:t>
            </a:r>
            <a:r>
              <a:rPr lang="en-US" altLang="zh-CN" dirty="0" smtClean="0">
                <a:latin typeface="Times New Roman" pitchFamily="18" charset="0"/>
              </a:rPr>
              <a:t>C(G)</a:t>
            </a:r>
            <a:r>
              <a:rPr lang="zh-CN" altLang="en-US" dirty="0" smtClean="0">
                <a:latin typeface="Times New Roman" pitchFamily="18" charset="0"/>
              </a:rPr>
              <a:t>是唯一确定的。</a:t>
            </a:r>
            <a:endParaRPr lang="en-US" altLang="zh-CN" dirty="0" smtClean="0">
              <a:latin typeface="Times New Roman" pitchFamily="18" charset="0"/>
            </a:endParaRPr>
          </a:p>
          <a:p>
            <a:pPr marL="0" indent="0" algn="just" eaLnBrk="1" hangingPunct="1">
              <a:lnSpc>
                <a:spcPct val="115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endParaRPr lang="en-US" altLang="zh-CN" dirty="0" smtClean="0">
              <a:latin typeface="Times New Roman" pitchFamily="18" charset="0"/>
            </a:endParaRPr>
          </a:p>
          <a:p>
            <a:pPr marL="354013" indent="-354013" algn="just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3300" dirty="0" smtClean="0">
                <a:latin typeface="Times New Roman" pitchFamily="18" charset="0"/>
              </a:rPr>
              <a:t>	</a:t>
            </a:r>
            <a:endParaRPr lang="en-US" altLang="zh-CN" dirty="0" smtClean="0">
              <a:latin typeface="Times New Roman" pitchFamily="18" charset="0"/>
            </a:endParaRPr>
          </a:p>
          <a:p>
            <a:pPr marL="0" indent="0" algn="just" eaLnBrk="1" hangingPunct="1">
              <a:lnSpc>
                <a:spcPct val="115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endParaRPr lang="zh-CN" altLang="en-US" dirty="0" smtClean="0">
              <a:latin typeface="Times New Roman" pitchFamily="18" charset="0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133125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506EC8D-4E08-4290-954E-40CD381A504A}" type="slidenum">
              <a:rPr kumimoji="0" lang="zh-CN" altLang="en-US" sz="1400" b="0" smtClean="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40</a:t>
            </a:fld>
            <a:endParaRPr kumimoji="0" lang="en-US" altLang="zh-CN" sz="1400" b="0" smtClean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0" y="34677"/>
            <a:ext cx="7772400" cy="707886"/>
          </a:xfrm>
        </p:spPr>
        <p:txBody>
          <a:bodyPr/>
          <a:lstStyle/>
          <a:p>
            <a:pPr algn="l"/>
            <a:r>
              <a:rPr lang="zh-CN" altLang="en-US" sz="4000" dirty="0" smtClean="0"/>
              <a:t>练习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704" y="921159"/>
            <a:ext cx="8000994" cy="4648078"/>
          </a:xfrm>
        </p:spPr>
        <p:txBody>
          <a:bodyPr/>
          <a:lstStyle/>
          <a:p>
            <a:pPr marL="0" lv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图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zh-CN" altLang="zh-CN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如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下</a:t>
            </a:r>
            <a:r>
              <a:rPr lang="zh-CN" altLang="zh-CN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图所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示，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C(G)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有几棵不同构的支撑树</a:t>
            </a:r>
            <a:r>
              <a:rPr lang="zh-CN" altLang="zh-CN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？</a:t>
            </a:r>
            <a:endParaRPr lang="en-US" altLang="zh-CN" kern="1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kern="1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kern="1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解：</a:t>
            </a:r>
            <a:r>
              <a:rPr lang="en-US" altLang="zh-CN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3 </a:t>
            </a:r>
            <a:r>
              <a:rPr lang="zh-CN" altLang="en-US" kern="1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棵</a:t>
            </a:r>
            <a:endParaRPr lang="en-US" altLang="zh-CN" kern="1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>
              <a:lnSpc>
                <a:spcPct val="120000"/>
              </a:lnSpc>
              <a:spcBef>
                <a:spcPts val="0"/>
              </a:spcBef>
            </a:pP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26159D-E8A9-4165-B7F0-7367AE4714DA}" type="slidenum">
              <a:rPr lang="zh-CN" altLang="en-US" smtClean="0"/>
              <a:pPr>
                <a:defRPr/>
              </a:pPr>
              <a:t>41</a:t>
            </a:fld>
            <a:endParaRPr lang="en-US" altLang="zh-CN"/>
          </a:p>
        </p:txBody>
      </p:sp>
      <p:grpSp>
        <p:nvGrpSpPr>
          <p:cNvPr id="21" name="组合 20"/>
          <p:cNvGrpSpPr/>
          <p:nvPr/>
        </p:nvGrpSpPr>
        <p:grpSpPr>
          <a:xfrm>
            <a:off x="2971842" y="2286030"/>
            <a:ext cx="2438934" cy="2514534"/>
            <a:chOff x="0" y="0"/>
            <a:chExt cx="1274037" cy="1055673"/>
          </a:xfrm>
          <a:effectLst/>
        </p:grpSpPr>
        <p:cxnSp>
          <p:nvCxnSpPr>
            <p:cNvPr id="22" name="直线连接符 36"/>
            <p:cNvCxnSpPr/>
            <p:nvPr/>
          </p:nvCxnSpPr>
          <p:spPr>
            <a:xfrm flipH="1">
              <a:off x="653562" y="508000"/>
              <a:ext cx="0" cy="458388"/>
            </a:xfrm>
            <a:prstGeom prst="line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</a:ln>
            <a:effectLst/>
          </p:spPr>
        </p:cxnSp>
        <p:grpSp>
          <p:nvGrpSpPr>
            <p:cNvPr id="23" name="组合 22"/>
            <p:cNvGrpSpPr/>
            <p:nvPr/>
          </p:nvGrpSpPr>
          <p:grpSpPr>
            <a:xfrm>
              <a:off x="0" y="0"/>
              <a:ext cx="1274037" cy="1055673"/>
              <a:chOff x="0" y="0"/>
              <a:chExt cx="1274037" cy="1055673"/>
            </a:xfrm>
            <a:effectLst/>
          </p:grpSpPr>
          <p:sp>
            <p:nvSpPr>
              <p:cNvPr id="24" name="椭圆 23"/>
              <p:cNvSpPr/>
              <p:nvPr/>
            </p:nvSpPr>
            <p:spPr>
              <a:xfrm>
                <a:off x="620785" y="0"/>
                <a:ext cx="82800" cy="82800"/>
              </a:xfrm>
              <a:prstGeom prst="ellipse">
                <a:avLst/>
              </a:prstGeom>
              <a:solidFill>
                <a:srgbClr val="4F81BD"/>
              </a:solidFill>
              <a:ln w="2540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0" y="469783"/>
                <a:ext cx="82800" cy="82800"/>
              </a:xfrm>
              <a:prstGeom prst="ellipse">
                <a:avLst/>
              </a:prstGeom>
              <a:solidFill>
                <a:srgbClr val="4F81BD"/>
              </a:solidFill>
              <a:ln w="2540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1191237" y="461394"/>
                <a:ext cx="82800" cy="82800"/>
              </a:xfrm>
              <a:prstGeom prst="ellipse">
                <a:avLst/>
              </a:prstGeom>
              <a:solidFill>
                <a:srgbClr val="4F81BD"/>
              </a:solidFill>
              <a:ln w="2540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620785" y="469783"/>
                <a:ext cx="82800" cy="82800"/>
              </a:xfrm>
              <a:prstGeom prst="ellipse">
                <a:avLst/>
              </a:prstGeom>
              <a:solidFill>
                <a:srgbClr val="4F81BD"/>
              </a:solidFill>
              <a:ln w="2540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620785" y="973123"/>
                <a:ext cx="82550" cy="82550"/>
              </a:xfrm>
              <a:prstGeom prst="ellipse">
                <a:avLst/>
              </a:prstGeom>
              <a:solidFill>
                <a:srgbClr val="4F81BD"/>
              </a:solidFill>
              <a:ln w="25400" cap="flat" cmpd="sng" algn="ctr">
                <a:solidFill>
                  <a:schemeClr val="tx1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endParaRPr lang="zh-CN" altLang="en-US"/>
              </a:p>
            </p:txBody>
          </p:sp>
          <p:cxnSp>
            <p:nvCxnSpPr>
              <p:cNvPr id="29" name="直线连接符 31"/>
              <p:cNvCxnSpPr>
                <a:stCxn id="24" idx="2"/>
              </p:cNvCxnSpPr>
              <p:nvPr/>
            </p:nvCxnSpPr>
            <p:spPr>
              <a:xfrm flipH="1">
                <a:off x="54646" y="41400"/>
                <a:ext cx="566139" cy="440466"/>
              </a:xfrm>
              <a:prstGeom prst="line">
                <a:avLst/>
              </a:prstGeom>
              <a:noFill/>
              <a:ln w="22225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  <p:cxnSp>
            <p:nvCxnSpPr>
              <p:cNvPr id="30" name="直线连接符 32"/>
              <p:cNvCxnSpPr>
                <a:endCxn id="24" idx="6"/>
              </p:cNvCxnSpPr>
              <p:nvPr/>
            </p:nvCxnSpPr>
            <p:spPr>
              <a:xfrm flipH="1" flipV="1">
                <a:off x="703585" y="41400"/>
                <a:ext cx="508427" cy="432694"/>
              </a:xfrm>
              <a:prstGeom prst="line">
                <a:avLst/>
              </a:prstGeom>
              <a:noFill/>
              <a:ln w="22225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  <p:cxnSp>
            <p:nvCxnSpPr>
              <p:cNvPr id="31" name="直线连接符 33"/>
              <p:cNvCxnSpPr/>
              <p:nvPr/>
            </p:nvCxnSpPr>
            <p:spPr>
              <a:xfrm>
                <a:off x="83890" y="516039"/>
                <a:ext cx="538235" cy="0"/>
              </a:xfrm>
              <a:prstGeom prst="line">
                <a:avLst/>
              </a:prstGeom>
              <a:noFill/>
              <a:ln w="22225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  <p:cxnSp>
            <p:nvCxnSpPr>
              <p:cNvPr id="32" name="直线连接符 34"/>
              <p:cNvCxnSpPr/>
              <p:nvPr/>
            </p:nvCxnSpPr>
            <p:spPr>
              <a:xfrm>
                <a:off x="704675" y="516039"/>
                <a:ext cx="486562" cy="0"/>
              </a:xfrm>
              <a:prstGeom prst="line">
                <a:avLst/>
              </a:prstGeom>
              <a:noFill/>
              <a:ln w="22225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  <p:cxnSp>
            <p:nvCxnSpPr>
              <p:cNvPr id="33" name="直线连接符 35"/>
              <p:cNvCxnSpPr>
                <a:stCxn id="25" idx="5"/>
              </p:cNvCxnSpPr>
              <p:nvPr/>
            </p:nvCxnSpPr>
            <p:spPr>
              <a:xfrm>
                <a:off x="70674" y="540457"/>
                <a:ext cx="587955" cy="432666"/>
              </a:xfrm>
              <a:prstGeom prst="line">
                <a:avLst/>
              </a:prstGeom>
              <a:noFill/>
              <a:ln w="22225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  <p:cxnSp>
            <p:nvCxnSpPr>
              <p:cNvPr id="34" name="直线连接符 37"/>
              <p:cNvCxnSpPr/>
              <p:nvPr/>
            </p:nvCxnSpPr>
            <p:spPr>
              <a:xfrm flipH="1">
                <a:off x="683819" y="541206"/>
                <a:ext cx="558270" cy="431917"/>
              </a:xfrm>
              <a:prstGeom prst="line">
                <a:avLst/>
              </a:prstGeom>
              <a:noFill/>
              <a:ln w="22225" cap="flat" cmpd="sng" algn="ctr">
                <a:solidFill>
                  <a:schemeClr val="tx1"/>
                </a:solidFill>
                <a:prstDash val="solid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827743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20" y="90"/>
            <a:ext cx="9221788" cy="64135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3600" dirty="0" smtClean="0">
                <a:latin typeface="+mj-ea"/>
              </a:rPr>
              <a:t>定理</a:t>
            </a:r>
            <a:r>
              <a:rPr lang="en-US" altLang="zh-CN" sz="3600" dirty="0" smtClean="0">
                <a:latin typeface="+mj-ea"/>
              </a:rPr>
              <a:t>4.4.3 (</a:t>
            </a:r>
            <a:r>
              <a:rPr lang="en-US" altLang="zh-CN" sz="3600" dirty="0" err="1" smtClean="0">
                <a:latin typeface="+mj-ea"/>
              </a:rPr>
              <a:t>Bondy</a:t>
            </a:r>
            <a:r>
              <a:rPr lang="en-US" altLang="zh-CN" sz="3600" dirty="0" smtClean="0">
                <a:latin typeface="+mj-ea"/>
              </a:rPr>
              <a:t> J.A.,</a:t>
            </a:r>
            <a:r>
              <a:rPr lang="en-US" altLang="zh-CN" sz="3600" dirty="0" err="1" smtClean="0">
                <a:latin typeface="+mj-ea"/>
              </a:rPr>
              <a:t>Chvatal</a:t>
            </a:r>
            <a:r>
              <a:rPr lang="en-US" altLang="zh-CN" sz="3600" dirty="0" smtClean="0">
                <a:latin typeface="+mj-ea"/>
              </a:rPr>
              <a:t> V.,1974)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763000" cy="5486400"/>
          </a:xfrm>
        </p:spPr>
        <p:txBody>
          <a:bodyPr/>
          <a:lstStyle/>
          <a:p>
            <a:pPr marL="0" indent="0" eaLnBrk="1" hangingPunct="1">
              <a:lnSpc>
                <a:spcPct val="115000"/>
              </a:lnSpc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宋体" panose="02010600030101010101" pitchFamily="2" charset="-122"/>
              </a:rPr>
              <a:t>   有限图</a:t>
            </a:r>
            <a:r>
              <a:rPr lang="en-US" altLang="zh-CN" dirty="0" smtClean="0">
                <a:latin typeface="Times New Roman" panose="02020603050405020304" pitchFamily="18" charset="0"/>
              </a:rPr>
              <a:t>G</a:t>
            </a:r>
            <a:r>
              <a:rPr lang="zh-CN" altLang="en-US" dirty="0" smtClean="0">
                <a:latin typeface="宋体" panose="02010600030101010101" pitchFamily="2" charset="-122"/>
              </a:rPr>
              <a:t>是</a:t>
            </a:r>
            <a:r>
              <a:rPr lang="en-US" altLang="zh-CN" dirty="0" smtClean="0">
                <a:latin typeface="Times New Roman" panose="02020603050405020304" pitchFamily="18" charset="0"/>
              </a:rPr>
              <a:t>Hamilton</a:t>
            </a:r>
            <a:r>
              <a:rPr lang="zh-CN" altLang="en-US" dirty="0" smtClean="0">
                <a:latin typeface="宋体" panose="02010600030101010101" pitchFamily="2" charset="-122"/>
              </a:rPr>
              <a:t>图的充要条件是闭合图</a:t>
            </a:r>
            <a:r>
              <a:rPr lang="en-US" altLang="zh-CN" dirty="0" smtClean="0">
                <a:latin typeface="Times New Roman" panose="02020603050405020304" pitchFamily="18" charset="0"/>
              </a:rPr>
              <a:t>C(G)</a:t>
            </a:r>
            <a:r>
              <a:rPr lang="zh-CN" altLang="en-US" dirty="0" smtClean="0">
                <a:latin typeface="宋体" panose="02010600030101010101" pitchFamily="2" charset="-122"/>
              </a:rPr>
              <a:t>是</a:t>
            </a:r>
            <a:r>
              <a:rPr lang="en-US" altLang="zh-CN" dirty="0" smtClean="0">
                <a:latin typeface="Times New Roman" panose="02020603050405020304" pitchFamily="18" charset="0"/>
              </a:rPr>
              <a:t>Hamilton</a:t>
            </a:r>
            <a:r>
              <a:rPr lang="zh-CN" altLang="en-US" dirty="0" smtClean="0">
                <a:latin typeface="宋体" panose="02010600030101010101" pitchFamily="2" charset="-122"/>
              </a:rPr>
              <a:t>图。</a:t>
            </a:r>
            <a:r>
              <a:rPr lang="zh-CN" altLang="en-US" dirty="0" smtClean="0">
                <a:latin typeface="Times New Roman" panose="02020603050405020304" pitchFamily="18" charset="0"/>
              </a:rPr>
              <a:t> </a:t>
            </a:r>
          </a:p>
          <a:p>
            <a:pPr marL="0" indent="0" algn="just" eaLnBrk="1" hangingPunct="1">
              <a:lnSpc>
                <a:spcPct val="115000"/>
              </a:lnSpc>
              <a:buFont typeface="Wingdings" panose="05000000000000000000" pitchFamily="2" charset="2"/>
              <a:buNone/>
            </a:pPr>
            <a:r>
              <a:rPr lang="zh-CN" altLang="en-US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证明：</a:t>
            </a:r>
            <a:r>
              <a:rPr lang="zh-CN" altLang="en-US" dirty="0" smtClean="0">
                <a:latin typeface="Times New Roman" panose="02020603050405020304" pitchFamily="18" charset="0"/>
              </a:rPr>
              <a:t>假设图</a:t>
            </a:r>
            <a:r>
              <a:rPr lang="en-US" altLang="zh-CN" dirty="0" smtClean="0">
                <a:latin typeface="Times New Roman" panose="02020603050405020304" pitchFamily="18" charset="0"/>
              </a:rPr>
              <a:t>G</a:t>
            </a:r>
            <a:r>
              <a:rPr lang="zh-CN" altLang="en-US" dirty="0" smtClean="0">
                <a:latin typeface="Times New Roman" panose="02020603050405020304" pitchFamily="18" charset="0"/>
              </a:rPr>
              <a:t>加入边序列</a:t>
            </a:r>
            <a:r>
              <a:rPr lang="en-US" altLang="zh-CN" dirty="0" smtClean="0">
                <a:latin typeface="Times New Roman" panose="02020603050405020304" pitchFamily="18" charset="0"/>
              </a:rPr>
              <a:t>{</a:t>
            </a:r>
            <a:r>
              <a:rPr lang="en-US" altLang="zh-CN" i="1" dirty="0" smtClean="0">
                <a:latin typeface="Times New Roman" panose="02020603050405020304" pitchFamily="18" charset="0"/>
              </a:rPr>
              <a:t>l</a:t>
            </a:r>
            <a:r>
              <a:rPr lang="en-US" altLang="zh-CN" baseline="-30000" dirty="0" smtClean="0">
                <a:latin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</a:rPr>
              <a:t>, … , </a:t>
            </a:r>
            <a:r>
              <a:rPr lang="en-US" altLang="zh-CN" i="1" dirty="0" smtClean="0">
                <a:latin typeface="Times New Roman" panose="02020603050405020304" pitchFamily="18" charset="0"/>
              </a:rPr>
              <a:t>l</a:t>
            </a:r>
            <a:r>
              <a:rPr lang="en-US" altLang="zh-CN" baseline="-30000" dirty="0" smtClean="0">
                <a:latin typeface="Times New Roman" panose="02020603050405020304" pitchFamily="18" charset="0"/>
              </a:rPr>
              <a:t>m</a:t>
            </a:r>
            <a:r>
              <a:rPr lang="en-US" altLang="zh-CN" dirty="0" smtClean="0">
                <a:latin typeface="Times New Roman" panose="02020603050405020304" pitchFamily="18" charset="0"/>
              </a:rPr>
              <a:t>}</a:t>
            </a:r>
            <a:r>
              <a:rPr lang="zh-CN" altLang="en-US" dirty="0" smtClean="0">
                <a:latin typeface="Times New Roman" panose="02020603050405020304" pitchFamily="18" charset="0"/>
              </a:rPr>
              <a:t>后，得闭合图</a:t>
            </a:r>
            <a:r>
              <a:rPr lang="en-US" altLang="zh-CN" dirty="0" smtClean="0">
                <a:latin typeface="Times New Roman" panose="02020603050405020304" pitchFamily="18" charset="0"/>
              </a:rPr>
              <a:t>C(G)</a:t>
            </a:r>
            <a:r>
              <a:rPr lang="zh-CN" altLang="en-US" dirty="0" smtClean="0">
                <a:latin typeface="Times New Roman" panose="02020603050405020304" pitchFamily="18" charset="0"/>
              </a:rPr>
              <a:t>。</a:t>
            </a:r>
          </a:p>
          <a:p>
            <a:pPr marL="0" indent="0" algn="just" eaLnBrk="1" hangingPunct="1">
              <a:lnSpc>
                <a:spcPct val="115000"/>
              </a:lnSpc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Times New Roman" panose="02020603050405020304" pitchFamily="18" charset="0"/>
              </a:rPr>
              <a:t>     令</a:t>
            </a:r>
            <a:r>
              <a:rPr lang="en-US" altLang="zh-CN" dirty="0" smtClean="0">
                <a:latin typeface="Times New Roman" panose="02020603050405020304" pitchFamily="18" charset="0"/>
              </a:rPr>
              <a:t>G</a:t>
            </a:r>
            <a:r>
              <a:rPr lang="en-US" altLang="zh-CN" baseline="-25000" dirty="0" smtClean="0">
                <a:latin typeface="Times New Roman" panose="02020603050405020304" pitchFamily="18" charset="0"/>
              </a:rPr>
              <a:t>0</a:t>
            </a:r>
            <a:r>
              <a:rPr lang="en-US" altLang="zh-CN" dirty="0" smtClean="0">
                <a:latin typeface="Times New Roman" panose="02020603050405020304" pitchFamily="18" charset="0"/>
              </a:rPr>
              <a:t>=G</a:t>
            </a:r>
            <a:r>
              <a:rPr lang="zh-CN" altLang="en-US" dirty="0" smtClean="0">
                <a:latin typeface="Times New Roman" panose="02020603050405020304" pitchFamily="18" charset="0"/>
              </a:rPr>
              <a:t>，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G</a:t>
            </a:r>
            <a:r>
              <a:rPr lang="en-US" altLang="zh-CN" baseline="-25000" dirty="0" err="1" smtClean="0">
                <a:latin typeface="Times New Roman" panose="02020603050405020304" pitchFamily="18" charset="0"/>
              </a:rPr>
              <a:t>i</a:t>
            </a:r>
            <a:r>
              <a:rPr lang="zh-CN" altLang="en-US" dirty="0" smtClean="0">
                <a:latin typeface="Times New Roman" panose="02020603050405020304" pitchFamily="18" charset="0"/>
              </a:rPr>
              <a:t>表示向</a:t>
            </a:r>
            <a:r>
              <a:rPr lang="en-US" altLang="zh-CN" dirty="0" smtClean="0">
                <a:latin typeface="Times New Roman" panose="02020603050405020304" pitchFamily="18" charset="0"/>
              </a:rPr>
              <a:t>G</a:t>
            </a:r>
            <a:r>
              <a:rPr lang="zh-CN" altLang="en-US" dirty="0" smtClean="0">
                <a:latin typeface="Times New Roman" panose="02020603050405020304" pitchFamily="18" charset="0"/>
              </a:rPr>
              <a:t>中添加了边</a:t>
            </a:r>
            <a:r>
              <a:rPr lang="en-US" altLang="zh-CN" i="1" dirty="0" smtClean="0">
                <a:latin typeface="Times New Roman" panose="02020603050405020304" pitchFamily="18" charset="0"/>
              </a:rPr>
              <a:t>l</a:t>
            </a:r>
            <a:r>
              <a:rPr lang="en-US" altLang="zh-CN" baseline="-30000" dirty="0" smtClean="0">
                <a:latin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</a:rPr>
              <a:t>, … ,</a:t>
            </a:r>
            <a:r>
              <a:rPr lang="en-US" altLang="zh-CN" i="1" dirty="0" smtClean="0">
                <a:latin typeface="Times New Roman" panose="02020603050405020304" pitchFamily="18" charset="0"/>
              </a:rPr>
              <a:t>l</a:t>
            </a:r>
            <a:r>
              <a:rPr lang="en-US" altLang="zh-CN" baseline="-25000" dirty="0" smtClean="0">
                <a:latin typeface="Times New Roman" panose="02020603050405020304" pitchFamily="18" charset="0"/>
              </a:rPr>
              <a:t>i</a:t>
            </a:r>
            <a:r>
              <a:rPr lang="zh-CN" altLang="en-US" dirty="0" smtClean="0">
                <a:latin typeface="Times New Roman" panose="02020603050405020304" pitchFamily="18" charset="0"/>
              </a:rPr>
              <a:t>之后得到的图</a:t>
            </a:r>
            <a:r>
              <a:rPr lang="en-US" altLang="zh-CN" dirty="0" smtClean="0">
                <a:latin typeface="Times New Roman" panose="02020603050405020304" pitchFamily="18" charset="0"/>
              </a:rPr>
              <a:t>. </a:t>
            </a:r>
            <a:r>
              <a:rPr lang="zh-CN" altLang="en-US" dirty="0" smtClean="0">
                <a:latin typeface="Times New Roman" panose="02020603050405020304" pitchFamily="18" charset="0"/>
              </a:rPr>
              <a:t>则对任意的</a:t>
            </a:r>
            <a:r>
              <a:rPr lang="en-US" altLang="zh-CN" i="1" dirty="0" smtClean="0">
                <a:latin typeface="Times New Roman" panose="02020603050405020304" pitchFamily="18" charset="0"/>
              </a:rPr>
              <a:t>l</a:t>
            </a:r>
            <a:r>
              <a:rPr lang="en-US" altLang="zh-CN" baseline="-25000" dirty="0" smtClean="0">
                <a:latin typeface="Times New Roman" panose="02020603050405020304" pitchFamily="18" charset="0"/>
              </a:rPr>
              <a:t>i+1</a:t>
            </a:r>
            <a:r>
              <a:rPr lang="en-US" altLang="zh-CN" dirty="0" smtClean="0">
                <a:latin typeface="Times New Roman" panose="02020603050405020304" pitchFamily="18" charset="0"/>
              </a:rPr>
              <a:t>=</a:t>
            </a:r>
            <a:r>
              <a:rPr lang="en-US" altLang="zh-CN" dirty="0" err="1" smtClean="0">
                <a:latin typeface="Times New Roman" panose="02020603050405020304" pitchFamily="18" charset="0"/>
              </a:rPr>
              <a:t>uv</a:t>
            </a:r>
            <a:r>
              <a:rPr lang="zh-CN" altLang="en-US" dirty="0" smtClean="0">
                <a:latin typeface="Times New Roman" panose="02020603050405020304" pitchFamily="18" charset="0"/>
              </a:rPr>
              <a:t>，都有 </a:t>
            </a:r>
          </a:p>
          <a:p>
            <a:pPr marL="0" indent="0" algn="just" eaLnBrk="1" hangingPunct="1">
              <a:lnSpc>
                <a:spcPct val="115000"/>
              </a:lnSpc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Times New Roman" panose="02020603050405020304" pitchFamily="18" charset="0"/>
              </a:rPr>
              <a:t>                </a:t>
            </a:r>
            <a:r>
              <a:rPr lang="en-US" altLang="zh-CN" dirty="0" err="1" smtClean="0">
                <a:solidFill>
                  <a:schemeClr val="tx2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baseline="-25000" dirty="0" err="1" smtClean="0">
                <a:solidFill>
                  <a:schemeClr val="tx2"/>
                </a:solidFill>
                <a:latin typeface="Times New Roman" panose="02020603050405020304" pitchFamily="18" charset="0"/>
              </a:rPr>
              <a:t>Gi</a:t>
            </a:r>
            <a:r>
              <a:rPr lang="en-US" altLang="zh-CN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(u)+</a:t>
            </a:r>
            <a:r>
              <a:rPr lang="en-US" altLang="zh-CN" dirty="0" err="1" smtClean="0">
                <a:solidFill>
                  <a:schemeClr val="tx2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baseline="-25000" dirty="0" err="1" smtClean="0">
                <a:solidFill>
                  <a:schemeClr val="tx2"/>
                </a:solidFill>
                <a:latin typeface="Times New Roman" panose="02020603050405020304" pitchFamily="18" charset="0"/>
              </a:rPr>
              <a:t>Gi</a:t>
            </a:r>
            <a:r>
              <a:rPr lang="en-US" altLang="zh-CN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(v) ≥ </a:t>
            </a:r>
            <a:r>
              <a:rPr lang="en-US" altLang="zh-CN" dirty="0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</a:t>
            </a:r>
            <a:r>
              <a:rPr lang="en-US" altLang="zh-CN" dirty="0" smtClean="0">
                <a:latin typeface="Times New Roman" panose="02020603050405020304" pitchFamily="18" charset="0"/>
              </a:rPr>
              <a:t> </a:t>
            </a:r>
          </a:p>
          <a:p>
            <a:pPr marL="0" indent="0" algn="just" eaLnBrk="1" hangingPunct="1">
              <a:lnSpc>
                <a:spcPct val="115000"/>
              </a:lnSpc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Times New Roman" panose="02020603050405020304" pitchFamily="18" charset="0"/>
                <a:hlinkClick r:id="rId2" action="ppaction://hlinksldjump"/>
              </a:rPr>
              <a:t>引理</a:t>
            </a:r>
            <a:r>
              <a:rPr lang="en-US" altLang="zh-CN" dirty="0" smtClean="0">
                <a:latin typeface="Times New Roman" panose="02020603050405020304" pitchFamily="18" charset="0"/>
                <a:hlinkClick r:id="rId2" action="ppaction://hlinksldjump"/>
              </a:rPr>
              <a:t>4.4.1</a:t>
            </a:r>
            <a:endParaRPr lang="en-US" altLang="zh-CN" dirty="0" smtClean="0">
              <a:latin typeface="Times New Roman" panose="02020603050405020304" pitchFamily="18" charset="0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B75C3E-4D8B-4559-8F6C-4EF70A4D975E}" type="slidenum">
              <a:rPr lang="zh-CN" altLang="en-US" smtClean="0"/>
              <a:pPr>
                <a:defRPr/>
              </a:pPr>
              <a:t>42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20" y="27147"/>
            <a:ext cx="7772400" cy="707886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 dirty="0" smtClean="0">
                <a:latin typeface="+mj-ea"/>
              </a:rPr>
              <a:t>定理</a:t>
            </a:r>
            <a:r>
              <a:rPr lang="en-US" altLang="zh-CN" sz="4000" dirty="0" smtClean="0">
                <a:latin typeface="+mj-ea"/>
              </a:rPr>
              <a:t>4.4.3 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763000" cy="5181600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证明：</a:t>
            </a:r>
            <a:r>
              <a:rPr lang="zh-CN" altLang="en-US" dirty="0" smtClean="0">
                <a:latin typeface="Times New Roman" panose="02020603050405020304" pitchFamily="18" charset="0"/>
              </a:rPr>
              <a:t>由引理</a:t>
            </a:r>
            <a:r>
              <a:rPr lang="en-US" altLang="zh-CN" dirty="0" smtClean="0">
                <a:latin typeface="Times New Roman" panose="02020603050405020304" pitchFamily="18" charset="0"/>
              </a:rPr>
              <a:t>4.4.1</a:t>
            </a:r>
            <a:r>
              <a:rPr lang="zh-CN" altLang="en-US" dirty="0" smtClean="0">
                <a:latin typeface="Times New Roman" panose="02020603050405020304" pitchFamily="18" charset="0"/>
              </a:rPr>
              <a:t>知，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</a:rPr>
              <a:t>G</a:t>
            </a:r>
            <a:r>
              <a:rPr lang="zh-CN" altLang="en-US" dirty="0" smtClean="0">
                <a:latin typeface="Times New Roman" panose="02020603050405020304" pitchFamily="18" charset="0"/>
              </a:rPr>
              <a:t>是</a:t>
            </a:r>
            <a:r>
              <a:rPr lang="en-US" altLang="zh-CN" dirty="0" smtClean="0">
                <a:latin typeface="Times New Roman" panose="02020603050405020304" pitchFamily="18" charset="0"/>
              </a:rPr>
              <a:t>Hamilton</a:t>
            </a:r>
            <a:r>
              <a:rPr lang="zh-CN" altLang="en-US" dirty="0" smtClean="0">
                <a:latin typeface="Times New Roman" panose="02020603050405020304" pitchFamily="18" charset="0"/>
              </a:rPr>
              <a:t>图</a:t>
            </a:r>
            <a:r>
              <a:rPr lang="zh-CN" altLang="en-US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dirty="0" smtClean="0">
                <a:latin typeface="Times New Roman" panose="02020603050405020304" pitchFamily="18" charset="0"/>
              </a:rPr>
              <a:t>G∪{</a:t>
            </a:r>
            <a:r>
              <a:rPr lang="en-US" altLang="zh-CN" i="1" dirty="0" smtClean="0">
                <a:latin typeface="Times New Roman" panose="02020603050405020304" pitchFamily="18" charset="0"/>
              </a:rPr>
              <a:t>l</a:t>
            </a:r>
            <a:r>
              <a:rPr lang="en-US" altLang="zh-CN" baseline="-30000" dirty="0" smtClean="0">
                <a:latin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</a:rPr>
              <a:t>}</a:t>
            </a:r>
            <a:r>
              <a:rPr lang="zh-CN" altLang="en-US" dirty="0" smtClean="0">
                <a:latin typeface="Times New Roman" panose="02020603050405020304" pitchFamily="18" charset="0"/>
              </a:rPr>
              <a:t>是</a:t>
            </a:r>
            <a:r>
              <a:rPr lang="en-US" altLang="zh-CN" dirty="0" smtClean="0">
                <a:latin typeface="Times New Roman" panose="02020603050405020304" pitchFamily="18" charset="0"/>
              </a:rPr>
              <a:t>Hamilton</a:t>
            </a:r>
            <a:r>
              <a:rPr lang="zh-CN" altLang="en-US" dirty="0" smtClean="0">
                <a:latin typeface="Times New Roman" panose="02020603050405020304" pitchFamily="18" charset="0"/>
              </a:rPr>
              <a:t>图。</a:t>
            </a:r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Times New Roman" panose="02020603050405020304" pitchFamily="18" charset="0"/>
              </a:rPr>
              <a:t>                           </a:t>
            </a:r>
            <a:r>
              <a:rPr lang="zh-CN" altLang="en-US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dirty="0" smtClean="0">
                <a:latin typeface="Times New Roman" panose="02020603050405020304" pitchFamily="18" charset="0"/>
              </a:rPr>
              <a:t>G∪{</a:t>
            </a:r>
            <a:r>
              <a:rPr lang="en-US" altLang="zh-CN" i="1" dirty="0" smtClean="0">
                <a:latin typeface="Times New Roman" panose="02020603050405020304" pitchFamily="18" charset="0"/>
              </a:rPr>
              <a:t>l</a:t>
            </a:r>
            <a:r>
              <a:rPr lang="en-US" altLang="zh-CN" baseline="-30000" dirty="0" smtClean="0">
                <a:latin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</a:rPr>
              <a:t>}∪{</a:t>
            </a:r>
            <a:r>
              <a:rPr lang="en-US" altLang="zh-CN" i="1" dirty="0" smtClean="0">
                <a:latin typeface="Times New Roman" panose="02020603050405020304" pitchFamily="18" charset="0"/>
              </a:rPr>
              <a:t>l</a:t>
            </a:r>
            <a:r>
              <a:rPr lang="en-US" altLang="zh-CN" baseline="-30000" dirty="0" smtClean="0">
                <a:latin typeface="Times New Roman" panose="02020603050405020304" pitchFamily="18" charset="0"/>
              </a:rPr>
              <a:t>2</a:t>
            </a:r>
            <a:r>
              <a:rPr lang="en-US" altLang="zh-CN" dirty="0" smtClean="0">
                <a:latin typeface="Times New Roman" panose="02020603050405020304" pitchFamily="18" charset="0"/>
              </a:rPr>
              <a:t>}</a:t>
            </a:r>
            <a:r>
              <a:rPr lang="zh-CN" altLang="en-US" dirty="0" smtClean="0">
                <a:latin typeface="Times New Roman" panose="02020603050405020304" pitchFamily="18" charset="0"/>
              </a:rPr>
              <a:t>是</a:t>
            </a:r>
            <a:r>
              <a:rPr lang="en-US" altLang="zh-CN" dirty="0" smtClean="0">
                <a:latin typeface="Times New Roman" panose="02020603050405020304" pitchFamily="18" charset="0"/>
              </a:rPr>
              <a:t>Hamilton</a:t>
            </a:r>
            <a:r>
              <a:rPr lang="zh-CN" altLang="en-US" dirty="0" smtClean="0">
                <a:latin typeface="Times New Roman" panose="02020603050405020304" pitchFamily="18" charset="0"/>
              </a:rPr>
              <a:t>图。   </a:t>
            </a:r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Times New Roman" panose="02020603050405020304" pitchFamily="18" charset="0"/>
              </a:rPr>
              <a:t>                           </a:t>
            </a:r>
            <a:r>
              <a:rPr lang="zh-CN" altLang="en-US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zh-CN" altLang="en-US" dirty="0" smtClean="0">
                <a:latin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</a:rPr>
              <a:t>… </a:t>
            </a:r>
          </a:p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</a:rPr>
              <a:t>                           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dirty="0" smtClean="0">
                <a:latin typeface="Times New Roman" panose="02020603050405020304" pitchFamily="18" charset="0"/>
              </a:rPr>
              <a:t>G∪{</a:t>
            </a:r>
            <a:r>
              <a:rPr lang="en-US" altLang="zh-CN" i="1" dirty="0" smtClean="0">
                <a:latin typeface="Times New Roman" panose="02020603050405020304" pitchFamily="18" charset="0"/>
              </a:rPr>
              <a:t>l</a:t>
            </a:r>
            <a:r>
              <a:rPr lang="en-US" altLang="zh-CN" baseline="-30000" dirty="0" smtClean="0">
                <a:latin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</a:rPr>
              <a:t>,…,</a:t>
            </a:r>
            <a:r>
              <a:rPr lang="en-US" altLang="zh-CN" i="1" dirty="0" smtClean="0">
                <a:latin typeface="Times New Roman" panose="02020603050405020304" pitchFamily="18" charset="0"/>
              </a:rPr>
              <a:t>l</a:t>
            </a:r>
            <a:r>
              <a:rPr lang="en-US" altLang="zh-CN" baseline="-30000" dirty="0" smtClean="0">
                <a:latin typeface="Times New Roman" panose="02020603050405020304" pitchFamily="18" charset="0"/>
              </a:rPr>
              <a:t>m</a:t>
            </a:r>
            <a:r>
              <a:rPr lang="en-US" altLang="zh-CN" dirty="0" smtClean="0">
                <a:latin typeface="Times New Roman" panose="02020603050405020304" pitchFamily="18" charset="0"/>
              </a:rPr>
              <a:t>}</a:t>
            </a:r>
            <a:r>
              <a:rPr lang="zh-CN" altLang="en-US" dirty="0" smtClean="0">
                <a:latin typeface="Times New Roman" panose="02020603050405020304" pitchFamily="18" charset="0"/>
              </a:rPr>
              <a:t>是</a:t>
            </a:r>
            <a:r>
              <a:rPr lang="en-US" altLang="zh-CN" dirty="0" smtClean="0">
                <a:latin typeface="Times New Roman" panose="02020603050405020304" pitchFamily="18" charset="0"/>
              </a:rPr>
              <a:t>Hamilton</a:t>
            </a:r>
            <a:r>
              <a:rPr lang="zh-CN" altLang="en-US" dirty="0" smtClean="0">
                <a:latin typeface="Times New Roman" panose="02020603050405020304" pitchFamily="18" charset="0"/>
              </a:rPr>
              <a:t>图。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宋体" panose="02010600030101010101" pitchFamily="2" charset="-122"/>
              </a:rPr>
              <a:t>因此，</a:t>
            </a:r>
            <a:r>
              <a:rPr lang="en-US" altLang="zh-CN" dirty="0" smtClean="0">
                <a:latin typeface="Times New Roman" panose="02020603050405020304" pitchFamily="18" charset="0"/>
              </a:rPr>
              <a:t>G</a:t>
            </a:r>
            <a:r>
              <a:rPr lang="zh-CN" altLang="en-US" dirty="0" smtClean="0">
                <a:latin typeface="宋体" panose="02010600030101010101" pitchFamily="2" charset="-122"/>
              </a:rPr>
              <a:t>是</a:t>
            </a:r>
            <a:r>
              <a:rPr lang="en-US" altLang="zh-CN" dirty="0" smtClean="0">
                <a:latin typeface="Times New Roman" panose="02020603050405020304" pitchFamily="18" charset="0"/>
              </a:rPr>
              <a:t>Hamilton</a:t>
            </a:r>
            <a:r>
              <a:rPr lang="zh-CN" altLang="en-US" dirty="0" smtClean="0">
                <a:latin typeface="宋体" panose="02010600030101010101" pitchFamily="2" charset="-122"/>
              </a:rPr>
              <a:t>图当且仅当</a:t>
            </a:r>
            <a:r>
              <a:rPr lang="en-US" altLang="zh-CN" dirty="0" smtClean="0">
                <a:latin typeface="Times New Roman" panose="02020603050405020304" pitchFamily="18" charset="0"/>
              </a:rPr>
              <a:t>C(G) </a:t>
            </a:r>
            <a:r>
              <a:rPr lang="zh-CN" altLang="en-US" dirty="0" smtClean="0">
                <a:latin typeface="宋体" panose="02010600030101010101" pitchFamily="2" charset="-122"/>
              </a:rPr>
              <a:t>是</a:t>
            </a:r>
            <a:r>
              <a:rPr lang="en-US" altLang="zh-CN" dirty="0" smtClean="0">
                <a:latin typeface="Times New Roman" panose="02020603050405020304" pitchFamily="18" charset="0"/>
              </a:rPr>
              <a:t>Hamilton</a:t>
            </a:r>
            <a:r>
              <a:rPr lang="zh-CN" altLang="en-US" dirty="0" smtClean="0">
                <a:latin typeface="宋体" panose="02010600030101010101" pitchFamily="2" charset="-122"/>
              </a:rPr>
              <a:t>图。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2E9393-B13C-4684-942E-7A53FFAC9057}" type="slidenum">
              <a:rPr lang="zh-CN" altLang="en-US" smtClean="0"/>
              <a:pPr>
                <a:defRPr/>
              </a:pPr>
              <a:t>43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20" y="90"/>
            <a:ext cx="7772400" cy="646113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3600" dirty="0" smtClean="0">
                <a:latin typeface="宋体" panose="02010600030101010101" pitchFamily="2" charset="-122"/>
              </a:rPr>
              <a:t>推论</a:t>
            </a:r>
            <a:endParaRPr lang="zh-CN" altLang="en-US" sz="3600" dirty="0" smtClean="0">
              <a:latin typeface="Times New Roman" panose="02020603050405020304" pitchFamily="18" charset="0"/>
            </a:endParaRP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7488" y="685872"/>
            <a:ext cx="8763000" cy="5627616"/>
          </a:xfrm>
        </p:spPr>
        <p:txBody>
          <a:bodyPr/>
          <a:lstStyle/>
          <a:p>
            <a:pPr marL="0" indent="0" eaLnBrk="1" hangingPunct="1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zh-CN" altLang="en-US" sz="2000" dirty="0" smtClean="0">
                <a:latin typeface="Times New Roman" panose="02020603050405020304" pitchFamily="18" charset="0"/>
              </a:rPr>
              <a:t>  </a:t>
            </a:r>
            <a:r>
              <a:rPr lang="zh-CN" altLang="en-US" sz="3100" dirty="0" smtClean="0">
                <a:latin typeface="Times New Roman" panose="02020603050405020304" pitchFamily="18" charset="0"/>
              </a:rPr>
              <a:t>设</a:t>
            </a:r>
            <a:r>
              <a:rPr lang="en-US" altLang="zh-CN" sz="3100" dirty="0" smtClean="0">
                <a:latin typeface="Times New Roman" panose="02020603050405020304" pitchFamily="18" charset="0"/>
              </a:rPr>
              <a:t>G</a:t>
            </a:r>
            <a:r>
              <a:rPr lang="zh-CN" altLang="en-US" sz="3100" dirty="0" smtClean="0">
                <a:latin typeface="Times New Roman" panose="02020603050405020304" pitchFamily="18" charset="0"/>
              </a:rPr>
              <a:t>是有限图，</a:t>
            </a:r>
          </a:p>
          <a:p>
            <a:pPr marL="0" indent="0" eaLnBrk="1" hangingPunct="1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zh-CN" altLang="en-US" sz="3100" dirty="0" smtClean="0">
                <a:latin typeface="Times New Roman" panose="02020603050405020304" pitchFamily="18" charset="0"/>
              </a:rPr>
              <a:t>     若</a:t>
            </a:r>
            <a:r>
              <a:rPr lang="en-US" altLang="zh-CN" sz="3100" dirty="0" smtClean="0">
                <a:latin typeface="Times New Roman" panose="02020603050405020304" pitchFamily="18" charset="0"/>
              </a:rPr>
              <a:t>C(G)</a:t>
            </a:r>
            <a:r>
              <a:rPr lang="zh-CN" altLang="en-US" sz="3100" dirty="0" smtClean="0">
                <a:latin typeface="Times New Roman" panose="02020603050405020304" pitchFamily="18" charset="0"/>
              </a:rPr>
              <a:t>是完全图，则</a:t>
            </a:r>
            <a:r>
              <a:rPr lang="en-US" altLang="zh-CN" sz="3100" dirty="0" smtClean="0">
                <a:latin typeface="Times New Roman" panose="02020603050405020304" pitchFamily="18" charset="0"/>
              </a:rPr>
              <a:t>G</a:t>
            </a:r>
            <a:r>
              <a:rPr lang="zh-CN" altLang="en-US" sz="3100" dirty="0" smtClean="0">
                <a:latin typeface="Times New Roman" panose="02020603050405020304" pitchFamily="18" charset="0"/>
              </a:rPr>
              <a:t>是</a:t>
            </a:r>
            <a:r>
              <a:rPr lang="en-US" altLang="zh-CN" sz="3100" dirty="0" smtClean="0">
                <a:latin typeface="Times New Roman" panose="02020603050405020304" pitchFamily="18" charset="0"/>
              </a:rPr>
              <a:t>Hamilton</a:t>
            </a:r>
            <a:r>
              <a:rPr lang="zh-CN" altLang="en-US" sz="3100" dirty="0" smtClean="0">
                <a:latin typeface="Times New Roman" panose="02020603050405020304" pitchFamily="18" charset="0"/>
              </a:rPr>
              <a:t>图。</a:t>
            </a:r>
          </a:p>
          <a:p>
            <a:pPr marL="0" indent="0" algn="just" eaLnBrk="1" hangingPunct="1">
              <a:lnSpc>
                <a:spcPct val="105000"/>
              </a:lnSpc>
            </a:pPr>
            <a:r>
              <a:rPr lang="zh-CN" altLang="en-US" sz="3100" dirty="0" smtClean="0">
                <a:latin typeface="Times New Roman" panose="02020603050405020304" pitchFamily="18" charset="0"/>
              </a:rPr>
              <a:t>此推论可以推导出很多</a:t>
            </a:r>
            <a:r>
              <a:rPr lang="zh-CN" altLang="en-US" sz="31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用点的度来表达的</a:t>
            </a:r>
            <a:r>
              <a:rPr lang="zh-CN" altLang="en-US" sz="3100" dirty="0" smtClean="0">
                <a:latin typeface="Times New Roman" panose="02020603050405020304" pitchFamily="18" charset="0"/>
              </a:rPr>
              <a:t>关于图是</a:t>
            </a:r>
            <a:r>
              <a:rPr lang="en-US" altLang="zh-CN" sz="3100" dirty="0" smtClean="0">
                <a:latin typeface="Times New Roman" panose="02020603050405020304" pitchFamily="18" charset="0"/>
              </a:rPr>
              <a:t>Hamilton</a:t>
            </a:r>
            <a:r>
              <a:rPr lang="zh-CN" altLang="en-US" sz="3100" dirty="0" smtClean="0">
                <a:latin typeface="Times New Roman" panose="02020603050405020304" pitchFamily="18" charset="0"/>
              </a:rPr>
              <a:t>图的充要条件。</a:t>
            </a:r>
          </a:p>
          <a:p>
            <a:pPr marL="0" indent="0" algn="just" eaLnBrk="1" hangingPunct="1">
              <a:lnSpc>
                <a:spcPct val="105000"/>
              </a:lnSpc>
            </a:pPr>
            <a:r>
              <a:rPr lang="zh-CN" altLang="en-US" sz="3100" dirty="0" smtClean="0">
                <a:latin typeface="Times New Roman" panose="02020603050405020304" pitchFamily="18" charset="0"/>
              </a:rPr>
              <a:t>例如，当</a:t>
            </a:r>
            <a:r>
              <a:rPr lang="zh-CN" altLang="en-US" sz="31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zh-CN" altLang="en-US" sz="3100" dirty="0" smtClean="0">
                <a:latin typeface="Times New Roman" panose="02020603050405020304" pitchFamily="18" charset="0"/>
              </a:rPr>
              <a:t> </a:t>
            </a:r>
            <a:r>
              <a:rPr lang="zh-CN" altLang="en-US" sz="31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zh-CN" altLang="en-US" sz="3100" dirty="0" smtClean="0">
                <a:latin typeface="Times New Roman" panose="02020603050405020304" pitchFamily="18" charset="0"/>
              </a:rPr>
              <a:t> </a:t>
            </a:r>
            <a:r>
              <a:rPr lang="zh-CN" altLang="en-US" sz="31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</a:t>
            </a:r>
            <a:r>
              <a:rPr lang="en-US" altLang="zh-CN" sz="3100" dirty="0" smtClean="0">
                <a:latin typeface="Times New Roman" panose="02020603050405020304" pitchFamily="18" charset="0"/>
              </a:rPr>
              <a:t>/2</a:t>
            </a:r>
            <a:r>
              <a:rPr lang="zh-CN" altLang="en-US" sz="3100" dirty="0" smtClean="0">
                <a:latin typeface="Times New Roman" panose="02020603050405020304" pitchFamily="18" charset="0"/>
              </a:rPr>
              <a:t>时</a:t>
            </a:r>
            <a:r>
              <a:rPr lang="en-US" altLang="zh-CN" sz="3100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31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zh-CN" altLang="en-US" sz="3100" dirty="0" smtClean="0">
                <a:latin typeface="Times New Roman" panose="02020603050405020304" pitchFamily="18" charset="0"/>
              </a:rPr>
              <a:t>是图中点的最小度</a:t>
            </a:r>
            <a:r>
              <a:rPr lang="en-US" altLang="zh-CN" sz="3100" dirty="0" smtClean="0">
                <a:latin typeface="Times New Roman" panose="02020603050405020304" pitchFamily="18" charset="0"/>
              </a:rPr>
              <a:t>)</a:t>
            </a:r>
            <a:r>
              <a:rPr lang="zh-CN" altLang="en-US" sz="3100" dirty="0" smtClean="0">
                <a:latin typeface="Times New Roman" panose="02020603050405020304" pitchFamily="18" charset="0"/>
              </a:rPr>
              <a:t>，图中任意两点</a:t>
            </a:r>
            <a:r>
              <a:rPr lang="en-US" altLang="zh-CN" sz="3100" dirty="0" smtClean="0">
                <a:latin typeface="Times New Roman" panose="02020603050405020304" pitchFamily="18" charset="0"/>
              </a:rPr>
              <a:t>u, v</a:t>
            </a:r>
            <a:r>
              <a:rPr lang="zh-CN" altLang="en-US" sz="3100" dirty="0" smtClean="0">
                <a:latin typeface="Times New Roman" panose="02020603050405020304" pitchFamily="18" charset="0"/>
              </a:rPr>
              <a:t>都有</a:t>
            </a:r>
          </a:p>
          <a:p>
            <a:pPr marL="0" indent="0" algn="just" eaLnBrk="1" hangingPunct="1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zh-CN" altLang="en-US" sz="3100" dirty="0" smtClean="0">
                <a:latin typeface="Times New Roman" panose="02020603050405020304" pitchFamily="18" charset="0"/>
              </a:rPr>
              <a:t>               </a:t>
            </a:r>
            <a:r>
              <a:rPr lang="en-US" altLang="zh-CN" sz="3100" dirty="0" smtClean="0">
                <a:latin typeface="Times New Roman" panose="02020603050405020304" pitchFamily="18" charset="0"/>
              </a:rPr>
              <a:t>d(u)+d(v) </a:t>
            </a:r>
            <a:r>
              <a:rPr lang="en-US" altLang="zh-CN" sz="31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sz="31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31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</a:t>
            </a:r>
            <a:endParaRPr lang="en-US" altLang="zh-CN" sz="3100" dirty="0" smtClean="0">
              <a:latin typeface="Times New Roman" panose="02020603050405020304" pitchFamily="18" charset="0"/>
            </a:endParaRPr>
          </a:p>
          <a:p>
            <a:pPr marL="0" indent="0" algn="just" eaLnBrk="1" hangingPunct="1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zh-CN" altLang="en-US" sz="3100" dirty="0" smtClean="0">
                <a:latin typeface="Times New Roman" panose="02020603050405020304" pitchFamily="18" charset="0"/>
              </a:rPr>
              <a:t>故该图的闭合图是完全图，即该图是</a:t>
            </a:r>
            <a:r>
              <a:rPr lang="en-US" altLang="zh-CN" sz="3100" dirty="0" smtClean="0">
                <a:latin typeface="Times New Roman" panose="02020603050405020304" pitchFamily="18" charset="0"/>
              </a:rPr>
              <a:t>Hamilton</a:t>
            </a:r>
            <a:r>
              <a:rPr lang="zh-CN" altLang="en-US" sz="3100" dirty="0" smtClean="0">
                <a:latin typeface="Times New Roman" panose="02020603050405020304" pitchFamily="18" charset="0"/>
              </a:rPr>
              <a:t>图。</a:t>
            </a:r>
          </a:p>
          <a:p>
            <a:pPr marL="0" indent="0" algn="just" eaLnBrk="1" hangingPunct="1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zh-CN" altLang="en-US" sz="3100" dirty="0" smtClean="0">
                <a:latin typeface="Times New Roman" panose="02020603050405020304" pitchFamily="18" charset="0"/>
              </a:rPr>
              <a:t>由此可见，定理</a:t>
            </a:r>
            <a:r>
              <a:rPr lang="en-US" altLang="zh-CN" sz="3100" dirty="0" smtClean="0">
                <a:latin typeface="Times New Roman" panose="02020603050405020304" pitchFamily="18" charset="0"/>
              </a:rPr>
              <a:t>4.4.2</a:t>
            </a:r>
            <a:r>
              <a:rPr lang="zh-CN" altLang="en-US" sz="3100" dirty="0" smtClean="0">
                <a:latin typeface="Times New Roman" panose="02020603050405020304" pitchFamily="18" charset="0"/>
              </a:rPr>
              <a:t>实际上是此推论的一个特例。</a:t>
            </a:r>
          </a:p>
          <a:p>
            <a:pPr marL="0" indent="0" algn="just" eaLnBrk="1" hangingPunct="1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zh-CN" altLang="en-US" sz="3100" dirty="0" smtClean="0">
                <a:latin typeface="Times New Roman" panose="02020603050405020304" pitchFamily="18" charset="0"/>
              </a:rPr>
              <a:t>                  </a:t>
            </a:r>
            <a:r>
              <a:rPr lang="en-US" altLang="zh-CN" sz="3100" dirty="0" smtClean="0">
                <a:latin typeface="Times New Roman" panose="02020603050405020304" pitchFamily="18" charset="0"/>
              </a:rPr>
              <a:t>(</a:t>
            </a:r>
            <a:r>
              <a:rPr lang="zh-CN" altLang="en-US" sz="3100" dirty="0" smtClean="0">
                <a:latin typeface="Times New Roman" panose="02020603050405020304" pitchFamily="18" charset="0"/>
              </a:rPr>
              <a:t>定理</a:t>
            </a:r>
            <a:r>
              <a:rPr lang="en-US" altLang="zh-CN" sz="3100" dirty="0" smtClean="0">
                <a:latin typeface="Times New Roman" panose="02020603050405020304" pitchFamily="18" charset="0"/>
              </a:rPr>
              <a:t>4.4.3</a:t>
            </a:r>
            <a:r>
              <a:rPr lang="zh-CN" altLang="en-US" sz="3100" dirty="0" smtClean="0">
                <a:latin typeface="Times New Roman" panose="02020603050405020304" pitchFamily="18" charset="0"/>
              </a:rPr>
              <a:t>强于</a:t>
            </a:r>
            <a:r>
              <a:rPr lang="en-US" altLang="zh-CN" sz="3100" dirty="0" smtClean="0">
                <a:latin typeface="Times New Roman" panose="02020603050405020304" pitchFamily="18" charset="0"/>
              </a:rPr>
              <a:t>4.4.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2)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80CC23-56E6-4CB5-B67D-7FFD511870FD}" type="slidenum">
              <a:rPr lang="zh-CN" altLang="en-US" smtClean="0"/>
              <a:pPr>
                <a:defRPr/>
              </a:pPr>
              <a:t>44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0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0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609600"/>
            <a:ext cx="8610600" cy="5486400"/>
          </a:xfrm>
        </p:spPr>
        <p:txBody>
          <a:bodyPr/>
          <a:lstStyle/>
          <a:p>
            <a:pPr eaLnBrk="1" hangingPunct="1"/>
            <a:r>
              <a:rPr lang="zh-CN" altLang="en-US" smtClean="0">
                <a:latin typeface="Times New Roman" panose="02020603050405020304" pitchFamily="18" charset="0"/>
              </a:rPr>
              <a:t>用此推论，不难看出该图是</a:t>
            </a:r>
            <a:r>
              <a:rPr lang="en-US" altLang="zh-CN" smtClean="0">
                <a:latin typeface="Times New Roman" panose="02020603050405020304" pitchFamily="18" charset="0"/>
              </a:rPr>
              <a:t>Hamilton</a:t>
            </a:r>
            <a:r>
              <a:rPr lang="zh-CN" altLang="en-US" smtClean="0">
                <a:latin typeface="Times New Roman" panose="02020603050405020304" pitchFamily="18" charset="0"/>
              </a:rPr>
              <a:t>图，而无法使用定理</a:t>
            </a:r>
            <a:r>
              <a:rPr lang="en-US" altLang="zh-CN" smtClean="0">
                <a:latin typeface="Times New Roman" panose="02020603050405020304" pitchFamily="18" charset="0"/>
              </a:rPr>
              <a:t>4.4.2</a:t>
            </a:r>
            <a:r>
              <a:rPr lang="zh-CN" altLang="en-US" smtClean="0">
                <a:latin typeface="Times New Roman" panose="02020603050405020304" pitchFamily="18" charset="0"/>
              </a:rPr>
              <a:t>来判断。</a:t>
            </a:r>
            <a:r>
              <a:rPr lang="zh-CN" altLang="en-US" smtClean="0"/>
              <a:t> </a:t>
            </a:r>
          </a:p>
        </p:txBody>
      </p:sp>
      <p:grpSp>
        <p:nvGrpSpPr>
          <p:cNvPr id="138243" name="Group 3"/>
          <p:cNvGrpSpPr>
            <a:grpSpLocks/>
          </p:cNvGrpSpPr>
          <p:nvPr/>
        </p:nvGrpSpPr>
        <p:grpSpPr bwMode="auto">
          <a:xfrm>
            <a:off x="1371600" y="2057400"/>
            <a:ext cx="3381375" cy="3590925"/>
            <a:chOff x="0" y="0"/>
            <a:chExt cx="2130" cy="2262"/>
          </a:xfrm>
        </p:grpSpPr>
        <p:sp>
          <p:nvSpPr>
            <p:cNvPr id="138253" name="Line 4"/>
            <p:cNvSpPr>
              <a:spLocks noChangeShapeType="1"/>
            </p:cNvSpPr>
            <p:nvPr/>
          </p:nvSpPr>
          <p:spPr bwMode="auto">
            <a:xfrm>
              <a:off x="87" y="678"/>
              <a:ext cx="0" cy="1008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254" name="Line 5"/>
            <p:cNvSpPr>
              <a:spLocks noChangeShapeType="1"/>
            </p:cNvSpPr>
            <p:nvPr/>
          </p:nvSpPr>
          <p:spPr bwMode="auto">
            <a:xfrm flipH="1">
              <a:off x="106" y="75"/>
              <a:ext cx="921" cy="60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255" name="Line 6"/>
            <p:cNvSpPr>
              <a:spLocks noChangeShapeType="1"/>
            </p:cNvSpPr>
            <p:nvPr/>
          </p:nvSpPr>
          <p:spPr bwMode="auto">
            <a:xfrm flipH="1">
              <a:off x="1102" y="1669"/>
              <a:ext cx="940" cy="497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256" name="Line 7"/>
            <p:cNvSpPr>
              <a:spLocks noChangeShapeType="1"/>
            </p:cNvSpPr>
            <p:nvPr/>
          </p:nvSpPr>
          <p:spPr bwMode="auto">
            <a:xfrm>
              <a:off x="1065" y="54"/>
              <a:ext cx="958" cy="60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257" name="Line 8"/>
            <p:cNvSpPr>
              <a:spLocks noChangeShapeType="1"/>
            </p:cNvSpPr>
            <p:nvPr/>
          </p:nvSpPr>
          <p:spPr bwMode="auto">
            <a:xfrm>
              <a:off x="87" y="1686"/>
              <a:ext cx="940" cy="48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258" name="Line 9"/>
            <p:cNvSpPr>
              <a:spLocks noChangeShapeType="1"/>
            </p:cNvSpPr>
            <p:nvPr/>
          </p:nvSpPr>
          <p:spPr bwMode="auto">
            <a:xfrm>
              <a:off x="1046" y="95"/>
              <a:ext cx="996" cy="1533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259" name="Line 10"/>
            <p:cNvSpPr>
              <a:spLocks noChangeShapeType="1"/>
            </p:cNvSpPr>
            <p:nvPr/>
          </p:nvSpPr>
          <p:spPr bwMode="auto">
            <a:xfrm flipH="1">
              <a:off x="106" y="75"/>
              <a:ext cx="977" cy="1573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260" name="Line 11"/>
            <p:cNvSpPr>
              <a:spLocks noChangeShapeType="1"/>
            </p:cNvSpPr>
            <p:nvPr/>
          </p:nvSpPr>
          <p:spPr bwMode="auto">
            <a:xfrm>
              <a:off x="2055" y="630"/>
              <a:ext cx="0" cy="1008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261" name="Oval 12"/>
            <p:cNvSpPr>
              <a:spLocks noChangeArrowheads="1"/>
            </p:cNvSpPr>
            <p:nvPr/>
          </p:nvSpPr>
          <p:spPr bwMode="auto">
            <a:xfrm>
              <a:off x="999" y="2118"/>
              <a:ext cx="144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38262" name="Oval 13"/>
            <p:cNvSpPr>
              <a:spLocks noChangeArrowheads="1"/>
            </p:cNvSpPr>
            <p:nvPr/>
          </p:nvSpPr>
          <p:spPr bwMode="auto">
            <a:xfrm>
              <a:off x="1986" y="1590"/>
              <a:ext cx="144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38263" name="Oval 14"/>
            <p:cNvSpPr>
              <a:spLocks noChangeArrowheads="1"/>
            </p:cNvSpPr>
            <p:nvPr/>
          </p:nvSpPr>
          <p:spPr bwMode="auto">
            <a:xfrm>
              <a:off x="1959" y="582"/>
              <a:ext cx="144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38264" name="Oval 15"/>
            <p:cNvSpPr>
              <a:spLocks noChangeArrowheads="1"/>
            </p:cNvSpPr>
            <p:nvPr/>
          </p:nvSpPr>
          <p:spPr bwMode="auto">
            <a:xfrm>
              <a:off x="987" y="0"/>
              <a:ext cx="144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38265" name="Oval 16"/>
            <p:cNvSpPr>
              <a:spLocks noChangeArrowheads="1"/>
            </p:cNvSpPr>
            <p:nvPr/>
          </p:nvSpPr>
          <p:spPr bwMode="auto">
            <a:xfrm>
              <a:off x="0" y="630"/>
              <a:ext cx="144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38266" name="Oval 17"/>
            <p:cNvSpPr>
              <a:spLocks noChangeArrowheads="1"/>
            </p:cNvSpPr>
            <p:nvPr/>
          </p:nvSpPr>
          <p:spPr bwMode="auto">
            <a:xfrm>
              <a:off x="30" y="1605"/>
              <a:ext cx="144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sp>
        <p:nvSpPr>
          <p:cNvPr id="138244" name="Text Box 18"/>
          <p:cNvSpPr txBox="1">
            <a:spLocks noChangeArrowheads="1"/>
          </p:cNvSpPr>
          <p:nvPr/>
        </p:nvSpPr>
        <p:spPr bwMode="auto">
          <a:xfrm>
            <a:off x="685800" y="2819400"/>
            <a:ext cx="609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3600">
                <a:latin typeface="Times New Roman" panose="02020603050405020304" pitchFamily="18" charset="0"/>
              </a:rPr>
              <a:t>v</a:t>
            </a:r>
            <a:r>
              <a:rPr lang="en-US" altLang="zh-CN" sz="3600" baseline="-25000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138245" name="Text Box 19"/>
          <p:cNvSpPr txBox="1">
            <a:spLocks noChangeArrowheads="1"/>
          </p:cNvSpPr>
          <p:nvPr/>
        </p:nvSpPr>
        <p:spPr bwMode="auto">
          <a:xfrm>
            <a:off x="3352800" y="1600200"/>
            <a:ext cx="609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3600">
                <a:latin typeface="Times New Roman" panose="02020603050405020304" pitchFamily="18" charset="0"/>
              </a:rPr>
              <a:t>v</a:t>
            </a:r>
            <a:r>
              <a:rPr lang="en-US" altLang="zh-CN" sz="3600" baseline="-25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38246" name="Text Box 20"/>
          <p:cNvSpPr txBox="1">
            <a:spLocks noChangeArrowheads="1"/>
          </p:cNvSpPr>
          <p:nvPr/>
        </p:nvSpPr>
        <p:spPr bwMode="auto">
          <a:xfrm>
            <a:off x="4800600" y="2743200"/>
            <a:ext cx="609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3600">
                <a:latin typeface="Times New Roman" panose="02020603050405020304" pitchFamily="18" charset="0"/>
              </a:rPr>
              <a:t>v</a:t>
            </a:r>
            <a:r>
              <a:rPr lang="en-US" altLang="zh-CN" sz="3600" baseline="-250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38247" name="Text Box 21"/>
          <p:cNvSpPr txBox="1">
            <a:spLocks noChangeArrowheads="1"/>
          </p:cNvSpPr>
          <p:nvPr/>
        </p:nvSpPr>
        <p:spPr bwMode="auto">
          <a:xfrm>
            <a:off x="762000" y="4495800"/>
            <a:ext cx="609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3600">
                <a:latin typeface="Times New Roman" panose="02020603050405020304" pitchFamily="18" charset="0"/>
              </a:rPr>
              <a:t>v</a:t>
            </a:r>
            <a:r>
              <a:rPr lang="en-US" altLang="zh-CN" sz="3600" baseline="-250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38248" name="Text Box 22"/>
          <p:cNvSpPr txBox="1">
            <a:spLocks noChangeArrowheads="1"/>
          </p:cNvSpPr>
          <p:nvPr/>
        </p:nvSpPr>
        <p:spPr bwMode="auto">
          <a:xfrm>
            <a:off x="3200400" y="5486400"/>
            <a:ext cx="609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3600">
                <a:latin typeface="Times New Roman" panose="02020603050405020304" pitchFamily="18" charset="0"/>
              </a:rPr>
              <a:t>v</a:t>
            </a:r>
            <a:r>
              <a:rPr lang="en-US" altLang="zh-CN" sz="3600" baseline="-250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38249" name="Text Box 23"/>
          <p:cNvSpPr txBox="1">
            <a:spLocks noChangeArrowheads="1"/>
          </p:cNvSpPr>
          <p:nvPr/>
        </p:nvSpPr>
        <p:spPr bwMode="auto">
          <a:xfrm>
            <a:off x="4800600" y="4419600"/>
            <a:ext cx="609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3600">
                <a:latin typeface="Times New Roman" panose="02020603050405020304" pitchFamily="18" charset="0"/>
              </a:rPr>
              <a:t>v</a:t>
            </a:r>
            <a:r>
              <a:rPr lang="en-US" altLang="zh-CN" sz="3600" baseline="-250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43032" name="Text Box 24"/>
          <p:cNvSpPr txBox="1">
            <a:spLocks noChangeArrowheads="1"/>
          </p:cNvSpPr>
          <p:nvPr/>
        </p:nvSpPr>
        <p:spPr bwMode="auto">
          <a:xfrm>
            <a:off x="5783263" y="1830388"/>
            <a:ext cx="2971800" cy="420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3600">
                <a:latin typeface="Times New Roman" panose="02020603050405020304" pitchFamily="18" charset="0"/>
              </a:rPr>
              <a:t>图中点</a:t>
            </a:r>
            <a:r>
              <a:rPr lang="en-US" altLang="zh-CN" sz="3600">
                <a:latin typeface="Times New Roman" panose="02020603050405020304" pitchFamily="18" charset="0"/>
              </a:rPr>
              <a:t>v</a:t>
            </a:r>
            <a:r>
              <a:rPr lang="en-US" altLang="zh-CN" sz="3600" baseline="-25000">
                <a:latin typeface="Times New Roman" panose="02020603050405020304" pitchFamily="18" charset="0"/>
              </a:rPr>
              <a:t>2</a:t>
            </a:r>
            <a:r>
              <a:rPr lang="en-US" altLang="zh-CN" sz="3600">
                <a:latin typeface="Times New Roman" panose="02020603050405020304" pitchFamily="18" charset="0"/>
              </a:rPr>
              <a:t>, v</a:t>
            </a:r>
            <a:r>
              <a:rPr lang="en-US" altLang="zh-CN" sz="3600" baseline="-25000">
                <a:latin typeface="Times New Roman" panose="02020603050405020304" pitchFamily="18" charset="0"/>
              </a:rPr>
              <a:t>4</a:t>
            </a:r>
            <a:r>
              <a:rPr lang="en-US" altLang="zh-CN" sz="3600">
                <a:latin typeface="Times New Roman" panose="02020603050405020304" pitchFamily="18" charset="0"/>
              </a:rPr>
              <a:t>, v</a:t>
            </a:r>
            <a:r>
              <a:rPr lang="en-US" altLang="zh-CN" sz="3600" baseline="-25000">
                <a:latin typeface="Times New Roman" panose="02020603050405020304" pitchFamily="18" charset="0"/>
              </a:rPr>
              <a:t>6</a:t>
            </a:r>
            <a:r>
              <a:rPr lang="zh-CN" altLang="en-US" sz="3600">
                <a:latin typeface="Times New Roman" panose="02020603050405020304" pitchFamily="18" charset="0"/>
              </a:rPr>
              <a:t>的度都小于</a:t>
            </a:r>
            <a:r>
              <a:rPr lang="en-US" altLang="zh-CN" sz="3600">
                <a:latin typeface="Times New Roman" panose="02020603050405020304" pitchFamily="18" charset="0"/>
              </a:rPr>
              <a:t>6/2 =3</a:t>
            </a:r>
            <a:r>
              <a:rPr lang="zh-CN" altLang="en-US" sz="3600">
                <a:latin typeface="Times New Roman" panose="02020603050405020304" pitchFamily="18" charset="0"/>
              </a:rPr>
              <a:t>，无法使用定理</a:t>
            </a:r>
            <a:r>
              <a:rPr lang="en-US" altLang="zh-CN" sz="3600">
                <a:latin typeface="Times New Roman" panose="02020603050405020304" pitchFamily="18" charset="0"/>
              </a:rPr>
              <a:t>4.4.2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3600">
                <a:latin typeface="Times New Roman" panose="02020603050405020304" pitchFamily="18" charset="0"/>
              </a:rPr>
              <a:t>但是其闭合图是完全图。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定理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4.4.3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强于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4.4.2)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86C353-1299-4ABB-82EC-721C3D85A663}" type="slidenum">
              <a:rPr lang="zh-CN" altLang="en-US" smtClean="0"/>
              <a:pPr>
                <a:defRPr/>
              </a:pPr>
              <a:t>45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3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32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Line 2"/>
          <p:cNvSpPr>
            <a:spLocks noChangeShapeType="1"/>
          </p:cNvSpPr>
          <p:nvPr/>
        </p:nvSpPr>
        <p:spPr bwMode="auto">
          <a:xfrm>
            <a:off x="1509713" y="3133725"/>
            <a:ext cx="0" cy="16002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9267" name="Line 3"/>
          <p:cNvSpPr>
            <a:spLocks noChangeShapeType="1"/>
          </p:cNvSpPr>
          <p:nvPr/>
        </p:nvSpPr>
        <p:spPr bwMode="auto">
          <a:xfrm flipH="1">
            <a:off x="1539875" y="2176463"/>
            <a:ext cx="1462088" cy="9525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9268" name="Line 4"/>
          <p:cNvSpPr>
            <a:spLocks noChangeShapeType="1"/>
          </p:cNvSpPr>
          <p:nvPr/>
        </p:nvSpPr>
        <p:spPr bwMode="auto">
          <a:xfrm flipH="1">
            <a:off x="3121025" y="4706938"/>
            <a:ext cx="1492250" cy="788987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9269" name="Line 5"/>
          <p:cNvSpPr>
            <a:spLocks noChangeShapeType="1"/>
          </p:cNvSpPr>
          <p:nvPr/>
        </p:nvSpPr>
        <p:spPr bwMode="auto">
          <a:xfrm>
            <a:off x="3062288" y="2143125"/>
            <a:ext cx="1520825" cy="9525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9270" name="Line 6"/>
          <p:cNvSpPr>
            <a:spLocks noChangeShapeType="1"/>
          </p:cNvSpPr>
          <p:nvPr/>
        </p:nvSpPr>
        <p:spPr bwMode="auto">
          <a:xfrm>
            <a:off x="1509713" y="4733925"/>
            <a:ext cx="1492250" cy="7620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9271" name="Line 7"/>
          <p:cNvSpPr>
            <a:spLocks noChangeShapeType="1"/>
          </p:cNvSpPr>
          <p:nvPr/>
        </p:nvSpPr>
        <p:spPr bwMode="auto">
          <a:xfrm>
            <a:off x="4633913" y="3057525"/>
            <a:ext cx="0" cy="16002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9272" name="Oval 8"/>
          <p:cNvSpPr>
            <a:spLocks noChangeArrowheads="1"/>
          </p:cNvSpPr>
          <p:nvPr/>
        </p:nvSpPr>
        <p:spPr bwMode="auto">
          <a:xfrm>
            <a:off x="2957513" y="5419725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139273" name="Oval 9"/>
          <p:cNvSpPr>
            <a:spLocks noChangeArrowheads="1"/>
          </p:cNvSpPr>
          <p:nvPr/>
        </p:nvSpPr>
        <p:spPr bwMode="auto">
          <a:xfrm>
            <a:off x="4524375" y="4581525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139274" name="Oval 10"/>
          <p:cNvSpPr>
            <a:spLocks noChangeArrowheads="1"/>
          </p:cNvSpPr>
          <p:nvPr/>
        </p:nvSpPr>
        <p:spPr bwMode="auto">
          <a:xfrm>
            <a:off x="4481513" y="2981325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139275" name="Oval 11"/>
          <p:cNvSpPr>
            <a:spLocks noChangeArrowheads="1"/>
          </p:cNvSpPr>
          <p:nvPr/>
        </p:nvSpPr>
        <p:spPr bwMode="auto">
          <a:xfrm>
            <a:off x="2938463" y="2057400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139276" name="Oval 12"/>
          <p:cNvSpPr>
            <a:spLocks noChangeArrowheads="1"/>
          </p:cNvSpPr>
          <p:nvPr/>
        </p:nvSpPr>
        <p:spPr bwMode="auto">
          <a:xfrm>
            <a:off x="1371600" y="3057525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139277" name="Oval 13"/>
          <p:cNvSpPr>
            <a:spLocks noChangeArrowheads="1"/>
          </p:cNvSpPr>
          <p:nvPr/>
        </p:nvSpPr>
        <p:spPr bwMode="auto">
          <a:xfrm>
            <a:off x="1419225" y="4605338"/>
            <a:ext cx="228600" cy="2286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44046" name="Rectangle 14"/>
          <p:cNvSpPr>
            <a:spLocks noGrp="1" noChangeArrowheads="1"/>
          </p:cNvSpPr>
          <p:nvPr>
            <p:ph type="title"/>
          </p:nvPr>
        </p:nvSpPr>
        <p:spPr>
          <a:xfrm>
            <a:off x="295275" y="795338"/>
            <a:ext cx="8458200" cy="1190625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36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推论的逆不成立：</a:t>
            </a:r>
            <a:br>
              <a:rPr lang="zh-CN" altLang="en-US" sz="3600" dirty="0" smtClean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zh-CN" altLang="en-US" sz="36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若</a:t>
            </a:r>
            <a:r>
              <a:rPr lang="en-US" altLang="zh-CN" sz="36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zh-CN" altLang="en-US" sz="36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是</a:t>
            </a:r>
            <a:r>
              <a:rPr lang="en-US" altLang="zh-CN" sz="36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Hamilton</a:t>
            </a:r>
            <a:r>
              <a:rPr lang="zh-CN" altLang="en-US" sz="36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图</a:t>
            </a:r>
            <a:r>
              <a:rPr lang="en-US" altLang="zh-CN" sz="36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en-US" sz="36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则</a:t>
            </a:r>
            <a:r>
              <a:rPr lang="en-US" altLang="zh-CN" sz="36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C(G)</a:t>
            </a:r>
            <a:r>
              <a:rPr lang="zh-CN" altLang="en-US" sz="36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未必是完全图</a:t>
            </a:r>
            <a:r>
              <a:rPr lang="en-US" altLang="zh-CN" sz="36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00751A-DAF3-46AB-B3E9-A4DD318A7863}" type="slidenum">
              <a:rPr lang="zh-CN" altLang="en-US" smtClean="0"/>
              <a:pPr>
                <a:defRPr/>
              </a:pPr>
              <a:t>46</a:t>
            </a:fld>
            <a:endParaRPr lang="en-US" altLang="zh-CN"/>
          </a:p>
        </p:txBody>
      </p:sp>
      <p:sp>
        <p:nvSpPr>
          <p:cNvPr id="17" name="Rectangle 2"/>
          <p:cNvSpPr txBox="1">
            <a:spLocks noChangeArrowheads="1"/>
          </p:cNvSpPr>
          <p:nvPr/>
        </p:nvSpPr>
        <p:spPr bwMode="auto">
          <a:xfrm>
            <a:off x="120" y="90"/>
            <a:ext cx="77724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anose="020B0A04020102020204" pitchFamily="34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anose="020B0A04020102020204" pitchFamily="34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anose="020B0A04020102020204" pitchFamily="34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anose="020B0A04020102020204" pitchFamily="34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anose="020B0A04020102020204" pitchFamily="34" charset="0"/>
                <a:ea typeface="黑体" panose="02010609060101010101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anose="020B0A04020102020204" pitchFamily="34" charset="0"/>
                <a:ea typeface="黑体" panose="02010609060101010101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anose="020B0A04020102020204" pitchFamily="34" charset="0"/>
                <a:ea typeface="黑体" panose="02010609060101010101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anose="020B0A04020102020204" pitchFamily="34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defRPr/>
            </a:pPr>
            <a:r>
              <a:rPr lang="en-US" altLang="zh-CN" sz="3600" dirty="0" smtClean="0">
                <a:latin typeface="+mj-ea"/>
              </a:rPr>
              <a:t>Note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内容占位符 2"/>
          <p:cNvSpPr>
            <a:spLocks noGrp="1"/>
          </p:cNvSpPr>
          <p:nvPr>
            <p:ph idx="1"/>
          </p:nvPr>
        </p:nvSpPr>
        <p:spPr>
          <a:xfrm>
            <a:off x="228714" y="827088"/>
            <a:ext cx="8610374" cy="57150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zh-CN" sz="3300" dirty="0" smtClean="0">
                <a:solidFill>
                  <a:srgbClr val="FFC000"/>
                </a:solidFill>
              </a:rPr>
              <a:t>证明：若一个图</a:t>
            </a:r>
            <a:r>
              <a:rPr lang="en-US" altLang="zh-CN" sz="3300" dirty="0" smtClean="0">
                <a:solidFill>
                  <a:srgbClr val="FFC000"/>
                </a:solidFill>
              </a:rPr>
              <a:t>G</a:t>
            </a:r>
            <a:r>
              <a:rPr lang="zh-CN" altLang="zh-CN" sz="3300" dirty="0" smtClean="0">
                <a:solidFill>
                  <a:srgbClr val="FFC000"/>
                </a:solidFill>
              </a:rPr>
              <a:t>的任意两点度数之和</a:t>
            </a:r>
            <a:r>
              <a:rPr lang="en-US" altLang="zh-CN" sz="3300" dirty="0" smtClean="0">
                <a:solidFill>
                  <a:srgbClr val="FFC000"/>
                </a:solidFill>
                <a:sym typeface="Symbol" panose="05050102010706020507" pitchFamily="18" charset="2"/>
              </a:rPr>
              <a:t></a:t>
            </a:r>
            <a:r>
              <a:rPr lang="en-US" altLang="zh-CN" sz="3300" dirty="0" smtClean="0">
                <a:solidFill>
                  <a:srgbClr val="FFC000"/>
                </a:solidFill>
              </a:rPr>
              <a:t>n-1, n=|P(G)|</a:t>
            </a:r>
            <a:r>
              <a:rPr lang="zh-CN" altLang="en-US" sz="3300" dirty="0" smtClean="0">
                <a:solidFill>
                  <a:srgbClr val="FFC000"/>
                </a:solidFill>
              </a:rPr>
              <a:t>≥</a:t>
            </a:r>
            <a:r>
              <a:rPr lang="en-US" altLang="zh-CN" sz="3300" smtClean="0">
                <a:solidFill>
                  <a:srgbClr val="FFC000"/>
                </a:solidFill>
              </a:rPr>
              <a:t>3</a:t>
            </a:r>
            <a:r>
              <a:rPr lang="zh-CN" altLang="zh-CN" sz="3300" smtClean="0">
                <a:solidFill>
                  <a:srgbClr val="FFC000"/>
                </a:solidFill>
              </a:rPr>
              <a:t>，</a:t>
            </a:r>
            <a:r>
              <a:rPr lang="zh-CN" altLang="zh-CN" sz="3300" dirty="0" smtClean="0">
                <a:solidFill>
                  <a:srgbClr val="FFC000"/>
                </a:solidFill>
              </a:rPr>
              <a:t>则该图有</a:t>
            </a:r>
            <a:r>
              <a:rPr lang="en-US" altLang="zh-CN" sz="3300" dirty="0" smtClean="0">
                <a:solidFill>
                  <a:srgbClr val="FFC000"/>
                </a:solidFill>
              </a:rPr>
              <a:t>Hamilton</a:t>
            </a:r>
            <a:r>
              <a:rPr lang="zh-CN" altLang="zh-CN" sz="3300" dirty="0" smtClean="0">
                <a:solidFill>
                  <a:srgbClr val="FFC000"/>
                </a:solidFill>
              </a:rPr>
              <a:t>路</a:t>
            </a:r>
            <a:r>
              <a:rPr lang="zh-CN" altLang="en-US" sz="3300" dirty="0" smtClean="0">
                <a:solidFill>
                  <a:srgbClr val="FFC000"/>
                </a:solidFill>
              </a:rPr>
              <a:t>。</a:t>
            </a:r>
            <a:endParaRPr lang="en-US" altLang="zh-CN" sz="3300" dirty="0" smtClean="0">
              <a:solidFill>
                <a:srgbClr val="FFC000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3300" dirty="0" smtClean="0"/>
              <a:t>分析：若一个图</a:t>
            </a:r>
            <a:r>
              <a:rPr lang="en-US" altLang="zh-CN" sz="3300" dirty="0" smtClean="0"/>
              <a:t>G</a:t>
            </a:r>
            <a:r>
              <a:rPr lang="zh-CN" altLang="en-US" sz="3300" dirty="0" smtClean="0"/>
              <a:t>中任意两点度之和≥</a:t>
            </a:r>
            <a:r>
              <a:rPr lang="en-US" altLang="zh-CN" sz="3300" dirty="0" smtClean="0"/>
              <a:t>n </a:t>
            </a:r>
            <a:r>
              <a:rPr lang="zh-CN" altLang="en-US" sz="3300" dirty="0" smtClean="0"/>
              <a:t>，则闭合图</a:t>
            </a:r>
            <a:r>
              <a:rPr lang="en-US" altLang="zh-CN" sz="3300" dirty="0" smtClean="0"/>
              <a:t>C(G)</a:t>
            </a:r>
            <a:r>
              <a:rPr lang="zh-CN" altLang="en-US" sz="3300" dirty="0" smtClean="0"/>
              <a:t>为完全图，则</a:t>
            </a:r>
            <a:r>
              <a:rPr lang="en-US" altLang="zh-CN" sz="3300" dirty="0" smtClean="0"/>
              <a:t>G</a:t>
            </a:r>
            <a:r>
              <a:rPr lang="zh-CN" altLang="en-US" sz="3300" dirty="0" smtClean="0"/>
              <a:t>为</a:t>
            </a:r>
            <a:r>
              <a:rPr lang="en-US" altLang="zh-CN" sz="3300" dirty="0" smtClean="0"/>
              <a:t>H</a:t>
            </a:r>
            <a:r>
              <a:rPr lang="zh-CN" altLang="en-US" sz="3300" dirty="0" smtClean="0"/>
              <a:t>图，</a:t>
            </a:r>
            <a:r>
              <a:rPr lang="en-US" altLang="zh-CN" sz="3300" dirty="0" smtClean="0"/>
              <a:t>G</a:t>
            </a:r>
            <a:r>
              <a:rPr lang="zh-CN" altLang="en-US" sz="3300" dirty="0" smtClean="0"/>
              <a:t>中有</a:t>
            </a:r>
            <a:r>
              <a:rPr lang="en-US" altLang="zh-CN" sz="3300" dirty="0" smtClean="0"/>
              <a:t>H</a:t>
            </a:r>
            <a:r>
              <a:rPr lang="zh-CN" altLang="en-US" sz="3300" dirty="0" smtClean="0"/>
              <a:t>回路，从而一定有</a:t>
            </a:r>
            <a:r>
              <a:rPr lang="en-US" altLang="zh-CN" sz="3300" dirty="0" smtClean="0"/>
              <a:t>H</a:t>
            </a:r>
            <a:r>
              <a:rPr lang="zh-CN" altLang="en-US" sz="3300" dirty="0" smtClean="0"/>
              <a:t>路。想办法变成任意两点度之和≥</a:t>
            </a:r>
            <a:r>
              <a:rPr lang="en-US" altLang="zh-CN" sz="3300" dirty="0" smtClean="0"/>
              <a:t>n</a:t>
            </a:r>
            <a:r>
              <a:rPr lang="zh-CN" altLang="en-US" sz="3300" dirty="0" smtClean="0"/>
              <a:t>点数。</a:t>
            </a:r>
            <a:endParaRPr lang="en-US" altLang="zh-CN" sz="3300" dirty="0" smtClean="0"/>
          </a:p>
          <a:p>
            <a:endParaRPr lang="en-US" altLang="zh-CN" dirty="0" smtClean="0">
              <a:solidFill>
                <a:srgbClr val="FFC000"/>
              </a:solidFill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140292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744B358-FCD1-44A9-A2D3-DF31F399F68C}" type="slidenum">
              <a:rPr kumimoji="0" lang="zh-CN" altLang="en-US" sz="1400" b="0" smtClean="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47</a:t>
            </a:fld>
            <a:endParaRPr kumimoji="0" lang="en-US" altLang="zh-CN" sz="1400" b="0" smtClean="0">
              <a:solidFill>
                <a:srgbClr val="FFFFFF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20" y="90"/>
            <a:ext cx="7772400" cy="6477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3600" dirty="0" smtClean="0">
                <a:latin typeface="+mj-ea"/>
              </a:rPr>
              <a:t>习题</a:t>
            </a:r>
            <a:r>
              <a:rPr lang="en-US" altLang="zh-CN" sz="3600" dirty="0" smtClean="0">
                <a:latin typeface="+mj-ea"/>
              </a:rPr>
              <a:t>4.4-3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93688" y="685872"/>
            <a:ext cx="8610600" cy="5714938"/>
          </a:xfrm>
        </p:spPr>
        <p:txBody>
          <a:bodyPr/>
          <a:lstStyle/>
          <a:p>
            <a:pPr marL="0" indent="0" eaLnBrk="1" hangingPunct="1">
              <a:lnSpc>
                <a:spcPct val="114000"/>
              </a:lnSpc>
              <a:spcBef>
                <a:spcPts val="0"/>
              </a:spcBef>
              <a:defRPr/>
            </a:pPr>
            <a:r>
              <a:rPr lang="zh-CN" altLang="en-US" sz="3300" b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证明：</a:t>
            </a:r>
            <a:r>
              <a:rPr lang="zh-CN" altLang="en-US" sz="3300" b="1" dirty="0" smtClean="0">
                <a:latin typeface="Times New Roman" panose="02020603050405020304" pitchFamily="18" charset="0"/>
              </a:rPr>
              <a:t>向图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G</a:t>
            </a:r>
            <a:r>
              <a:rPr lang="zh-CN" altLang="en-US" sz="3300" b="1" dirty="0" smtClean="0">
                <a:latin typeface="Times New Roman" panose="02020603050405020304" pitchFamily="18" charset="0"/>
              </a:rPr>
              <a:t>中增加一个点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v</a:t>
            </a:r>
            <a:r>
              <a:rPr lang="zh-CN" altLang="en-US" sz="3300" b="1" dirty="0" smtClean="0">
                <a:latin typeface="Times New Roman" panose="02020603050405020304" pitchFamily="18" charset="0"/>
              </a:rPr>
              <a:t>，并且连接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v</a:t>
            </a:r>
            <a:r>
              <a:rPr lang="zh-CN" altLang="en-US" sz="3300" b="1" dirty="0" smtClean="0">
                <a:latin typeface="Times New Roman" panose="02020603050405020304" pitchFamily="18" charset="0"/>
              </a:rPr>
              <a:t>点与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G</a:t>
            </a:r>
            <a:r>
              <a:rPr lang="zh-CN" altLang="en-US" sz="3300" b="1" dirty="0" smtClean="0">
                <a:latin typeface="Times New Roman" panose="02020603050405020304" pitchFamily="18" charset="0"/>
              </a:rPr>
              <a:t>中已有的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n</a:t>
            </a:r>
            <a:r>
              <a:rPr lang="zh-CN" altLang="en-US" sz="3300" b="1" dirty="0" smtClean="0">
                <a:latin typeface="Times New Roman" panose="02020603050405020304" pitchFamily="18" charset="0"/>
              </a:rPr>
              <a:t>个点，设得到的图为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G’, </a:t>
            </a:r>
            <a:r>
              <a:rPr lang="zh-CN" altLang="en-US" sz="3300" b="1" dirty="0" smtClean="0">
                <a:latin typeface="Times New Roman" panose="02020603050405020304" pitchFamily="18" charset="0"/>
              </a:rPr>
              <a:t>则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G’</a:t>
            </a:r>
            <a:r>
              <a:rPr lang="zh-CN" altLang="en-US" sz="3300" b="1" dirty="0" smtClean="0">
                <a:latin typeface="Times New Roman" panose="02020603050405020304" pitchFamily="18" charset="0"/>
              </a:rPr>
              <a:t>中点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v</a:t>
            </a:r>
            <a:r>
              <a:rPr lang="zh-CN" altLang="en-US" sz="3300" b="1" dirty="0" smtClean="0">
                <a:latin typeface="Times New Roman" panose="02020603050405020304" pitchFamily="18" charset="0"/>
              </a:rPr>
              <a:t>的度为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n</a:t>
            </a:r>
            <a:r>
              <a:rPr lang="zh-CN" altLang="en-US" sz="3300" b="1" dirty="0" smtClean="0">
                <a:latin typeface="Times New Roman" panose="02020603050405020304" pitchFamily="18" charset="0"/>
              </a:rPr>
              <a:t>， 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G</a:t>
            </a:r>
            <a:r>
              <a:rPr lang="zh-CN" altLang="en-US" sz="3300" b="1" dirty="0" smtClean="0">
                <a:latin typeface="Times New Roman" panose="02020603050405020304" pitchFamily="18" charset="0"/>
              </a:rPr>
              <a:t>中的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n</a:t>
            </a:r>
            <a:r>
              <a:rPr lang="zh-CN" altLang="en-US" sz="3300" b="1" dirty="0" smtClean="0">
                <a:latin typeface="Times New Roman" panose="02020603050405020304" pitchFamily="18" charset="0"/>
              </a:rPr>
              <a:t>个点在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G’</a:t>
            </a:r>
            <a:r>
              <a:rPr lang="zh-CN" altLang="en-US" sz="3300" b="1" dirty="0" smtClean="0">
                <a:latin typeface="Times New Roman" panose="02020603050405020304" pitchFamily="18" charset="0"/>
              </a:rPr>
              <a:t>中的度分别增加了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1</a:t>
            </a:r>
            <a:r>
              <a:rPr lang="zh-CN" altLang="en-US" sz="3300" b="1" dirty="0" smtClean="0">
                <a:latin typeface="Times New Roman" panose="02020603050405020304" pitchFamily="18" charset="0"/>
              </a:rPr>
              <a:t>；</a:t>
            </a:r>
          </a:p>
          <a:p>
            <a:pPr marL="0" indent="0">
              <a:lnSpc>
                <a:spcPct val="114000"/>
              </a:lnSpc>
              <a:spcBef>
                <a:spcPts val="0"/>
              </a:spcBef>
              <a:defRPr/>
            </a:pPr>
            <a:r>
              <a:rPr lang="zh-CN" altLang="en-US" sz="3300" b="1" dirty="0" smtClean="0"/>
              <a:t>在</a:t>
            </a:r>
            <a:r>
              <a:rPr lang="en-US" altLang="zh-CN" sz="3300" b="1" dirty="0" smtClean="0"/>
              <a:t>G’</a:t>
            </a:r>
            <a:r>
              <a:rPr lang="zh-CN" altLang="en-US" sz="3300" b="1" dirty="0" smtClean="0"/>
              <a:t>中任取两点：</a:t>
            </a:r>
            <a:endParaRPr lang="en-US" altLang="zh-CN" sz="3300" b="1" dirty="0" smtClean="0"/>
          </a:p>
          <a:p>
            <a:pPr marL="6191250" indent="-6191250">
              <a:lnSpc>
                <a:spcPct val="114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3300" b="1" dirty="0" smtClean="0"/>
              <a:t>(1)</a:t>
            </a:r>
            <a:r>
              <a:rPr lang="zh-CN" altLang="en-US" sz="3300" b="1" dirty="0" smtClean="0"/>
              <a:t>两点都在</a:t>
            </a:r>
            <a:r>
              <a:rPr lang="en-US" altLang="zh-CN" sz="3300" b="1" dirty="0" smtClean="0"/>
              <a:t>G</a:t>
            </a:r>
            <a:r>
              <a:rPr lang="zh-CN" altLang="en-US" sz="3300" b="1" dirty="0" smtClean="0"/>
              <a:t>中</a:t>
            </a:r>
            <a:r>
              <a:rPr lang="en-US" altLang="zh-CN" sz="3300" b="1" dirty="0" smtClean="0"/>
              <a:t>,  </a:t>
            </a:r>
            <a:r>
              <a:rPr lang="zh-CN" altLang="en-US" sz="3300" b="1" dirty="0" smtClean="0"/>
              <a:t>此两点点度之和≥</a:t>
            </a:r>
            <a:r>
              <a:rPr lang="en-US" altLang="zh-CN" sz="3300" b="1" dirty="0" smtClean="0"/>
              <a:t>n-1+1+1                   =n+1</a:t>
            </a:r>
          </a:p>
          <a:p>
            <a:pPr marL="0" indent="0">
              <a:lnSpc>
                <a:spcPct val="114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3300" b="1" dirty="0" smtClean="0"/>
              <a:t>(2)</a:t>
            </a:r>
            <a:r>
              <a:rPr lang="zh-CN" altLang="en-US" sz="3300" b="1" dirty="0" smtClean="0"/>
              <a:t>一点是</a:t>
            </a:r>
            <a:r>
              <a:rPr lang="en-US" altLang="zh-CN" sz="3300" b="1" dirty="0" smtClean="0"/>
              <a:t>v,</a:t>
            </a:r>
            <a:r>
              <a:rPr lang="zh-CN" altLang="en-US" sz="3300" b="1" dirty="0" smtClean="0"/>
              <a:t>另一点在</a:t>
            </a:r>
            <a:r>
              <a:rPr lang="en-US" altLang="zh-CN" sz="3300" b="1" dirty="0" smtClean="0"/>
              <a:t>G</a:t>
            </a:r>
            <a:r>
              <a:rPr lang="zh-CN" altLang="en-US" sz="3300" b="1" dirty="0" smtClean="0"/>
              <a:t>中</a:t>
            </a:r>
            <a:r>
              <a:rPr lang="en-US" altLang="zh-CN" sz="3300" b="1" dirty="0" smtClean="0"/>
              <a:t>,</a:t>
            </a:r>
            <a:r>
              <a:rPr lang="zh-CN" altLang="en-US" sz="3300" b="1" dirty="0" smtClean="0"/>
              <a:t>两点度之和≥</a:t>
            </a:r>
            <a:r>
              <a:rPr lang="en-US" altLang="zh-CN" sz="3300" b="1" dirty="0" smtClean="0"/>
              <a:t>n+1</a:t>
            </a:r>
          </a:p>
          <a:p>
            <a:pPr marL="0" indent="0" eaLnBrk="1" hangingPunct="1">
              <a:lnSpc>
                <a:spcPct val="114000"/>
              </a:lnSpc>
              <a:spcBef>
                <a:spcPts val="0"/>
              </a:spcBef>
              <a:buFontTx/>
              <a:buNone/>
              <a:defRPr/>
            </a:pPr>
            <a:r>
              <a:rPr lang="zh-CN" altLang="en-US" sz="3300" b="1" dirty="0" smtClean="0">
                <a:latin typeface="Times New Roman" panose="02020603050405020304" pitchFamily="18" charset="0"/>
              </a:rPr>
              <a:t>这样，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G’</a:t>
            </a:r>
            <a:r>
              <a:rPr lang="zh-CN" altLang="en-US" sz="3300" b="1" dirty="0" smtClean="0">
                <a:latin typeface="Times New Roman" panose="02020603050405020304" pitchFamily="18" charset="0"/>
              </a:rPr>
              <a:t>中任意两点度数之和</a:t>
            </a:r>
            <a:r>
              <a:rPr lang="zh-CN" altLang="en-US" sz="33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  <a:t>≥</a:t>
            </a:r>
            <a:r>
              <a:rPr lang="zh-CN" altLang="en-US" sz="3300" b="1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n+1=|P(</a:t>
            </a:r>
            <a:r>
              <a:rPr lang="en-US" altLang="zh-CN" sz="3000" b="1" dirty="0" smtClean="0">
                <a:latin typeface="Times New Roman" panose="02020603050405020304" pitchFamily="18" charset="0"/>
              </a:rPr>
              <a:t>G’)|.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288005-2F9A-48FC-862D-26F8C965DBCC}" type="slidenum">
              <a:rPr lang="zh-CN" altLang="en-US" smtClean="0"/>
              <a:pPr>
                <a:defRPr/>
              </a:pPr>
              <a:t>48</a:t>
            </a:fld>
            <a:endParaRPr lang="en-US" altLang="zh-CN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20" y="90"/>
            <a:ext cx="7772400" cy="6477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习题</a:t>
            </a:r>
            <a:r>
              <a:rPr lang="en-US" altLang="zh-CN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4.4-3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0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0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0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0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0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0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50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50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50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50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1775" y="762070"/>
            <a:ext cx="8686800" cy="1798638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zh-CN" altLang="en-US" sz="3300" b="1" dirty="0" smtClean="0">
                <a:latin typeface="Times New Roman" panose="02020603050405020304" pitchFamily="18" charset="0"/>
              </a:rPr>
              <a:t>则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G’</a:t>
            </a:r>
            <a:r>
              <a:rPr lang="zh-CN" altLang="en-US" sz="3300" b="1" dirty="0" smtClean="0">
                <a:latin typeface="Times New Roman" panose="02020603050405020304" pitchFamily="18" charset="0"/>
              </a:rPr>
              <a:t>的闭合图是完全图，根据定理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4.4.3</a:t>
            </a:r>
            <a:r>
              <a:rPr lang="zh-CN" altLang="en-US" sz="3300" b="1" dirty="0" smtClean="0">
                <a:latin typeface="Times New Roman" panose="02020603050405020304" pitchFamily="18" charset="0"/>
              </a:rPr>
              <a:t>的推</a:t>
            </a:r>
          </a:p>
          <a:p>
            <a:pPr marL="0" indent="0" eaLnBrk="1" hangingPunct="1">
              <a:spcBef>
                <a:spcPts val="0"/>
              </a:spcBef>
              <a:buFontTx/>
              <a:buNone/>
              <a:defRPr/>
            </a:pPr>
            <a:r>
              <a:rPr lang="zh-CN" altLang="en-US" sz="3300" b="1" dirty="0" smtClean="0">
                <a:latin typeface="Times New Roman" panose="02020603050405020304" pitchFamily="18" charset="0"/>
              </a:rPr>
              <a:t>论，可知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G’</a:t>
            </a:r>
            <a:r>
              <a:rPr lang="zh-CN" altLang="en-US" sz="3300" b="1" dirty="0" smtClean="0">
                <a:latin typeface="Times New Roman" panose="02020603050405020304" pitchFamily="18" charset="0"/>
              </a:rPr>
              <a:t>是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Hamilton</a:t>
            </a:r>
            <a:r>
              <a:rPr lang="zh-CN" altLang="en-US" sz="3300" b="1" dirty="0" smtClean="0">
                <a:latin typeface="Times New Roman" panose="02020603050405020304" pitchFamily="18" charset="0"/>
              </a:rPr>
              <a:t>图，则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G’</a:t>
            </a:r>
            <a:r>
              <a:rPr lang="zh-CN" altLang="en-US" sz="3300" b="1" dirty="0" smtClean="0">
                <a:latin typeface="Times New Roman" panose="02020603050405020304" pitchFamily="18" charset="0"/>
              </a:rPr>
              <a:t>中有</a:t>
            </a:r>
            <a:r>
              <a:rPr lang="en-US" altLang="zh-CN" sz="3300" b="1" dirty="0" smtClean="0">
                <a:latin typeface="Times New Roman" panose="02020603050405020304" pitchFamily="18" charset="0"/>
              </a:rPr>
              <a:t>Hamilton</a:t>
            </a:r>
            <a:r>
              <a:rPr lang="zh-CN" altLang="en-US" sz="3300" b="1" dirty="0" smtClean="0">
                <a:latin typeface="Times New Roman" panose="02020603050405020304" pitchFamily="18" charset="0"/>
              </a:rPr>
              <a:t>回路，形如：</a:t>
            </a:r>
          </a:p>
        </p:txBody>
      </p:sp>
      <p:grpSp>
        <p:nvGrpSpPr>
          <p:cNvPr id="142340" name="Group 4"/>
          <p:cNvGrpSpPr>
            <a:grpSpLocks noChangeAspect="1"/>
          </p:cNvGrpSpPr>
          <p:nvPr/>
        </p:nvGrpSpPr>
        <p:grpSpPr bwMode="auto">
          <a:xfrm>
            <a:off x="609600" y="2819416"/>
            <a:ext cx="4419600" cy="3038475"/>
            <a:chOff x="0" y="0"/>
            <a:chExt cx="8348" cy="5748"/>
          </a:xfrm>
        </p:grpSpPr>
        <p:sp>
          <p:nvSpPr>
            <p:cNvPr id="142344" name="AutoShape 5"/>
            <p:cNvSpPr>
              <a:spLocks noChangeAspect="1" noChangeArrowheads="1"/>
            </p:cNvSpPr>
            <p:nvPr/>
          </p:nvSpPr>
          <p:spPr bwMode="auto">
            <a:xfrm>
              <a:off x="0" y="0"/>
              <a:ext cx="8348" cy="5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2345" name="Oval 6"/>
            <p:cNvSpPr>
              <a:spLocks noChangeArrowheads="1"/>
            </p:cNvSpPr>
            <p:nvPr/>
          </p:nvSpPr>
          <p:spPr bwMode="auto">
            <a:xfrm>
              <a:off x="3861" y="523"/>
              <a:ext cx="313" cy="31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9CE157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44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2346" name="Oval 7"/>
            <p:cNvSpPr>
              <a:spLocks noChangeArrowheads="1"/>
            </p:cNvSpPr>
            <p:nvPr/>
          </p:nvSpPr>
          <p:spPr bwMode="auto">
            <a:xfrm>
              <a:off x="1461" y="2299"/>
              <a:ext cx="313" cy="31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44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2347" name="Oval 8"/>
            <p:cNvSpPr>
              <a:spLocks noChangeArrowheads="1"/>
            </p:cNvSpPr>
            <p:nvPr/>
          </p:nvSpPr>
          <p:spPr bwMode="auto">
            <a:xfrm>
              <a:off x="5322" y="4912"/>
              <a:ext cx="313" cy="31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44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2348" name="Oval 9"/>
            <p:cNvSpPr>
              <a:spLocks noChangeArrowheads="1"/>
            </p:cNvSpPr>
            <p:nvPr/>
          </p:nvSpPr>
          <p:spPr bwMode="auto">
            <a:xfrm>
              <a:off x="6365" y="2195"/>
              <a:ext cx="313" cy="31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44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2349" name="Line 10"/>
            <p:cNvSpPr>
              <a:spLocks noChangeShapeType="1"/>
            </p:cNvSpPr>
            <p:nvPr/>
          </p:nvSpPr>
          <p:spPr bwMode="auto">
            <a:xfrm>
              <a:off x="4174" y="836"/>
              <a:ext cx="2191" cy="1463"/>
            </a:xfrm>
            <a:prstGeom prst="line">
              <a:avLst/>
            </a:prstGeom>
            <a:noFill/>
            <a:ln w="63500">
              <a:solidFill>
                <a:srgbClr val="9CE157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44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2350" name="Line 11"/>
            <p:cNvSpPr>
              <a:spLocks noChangeShapeType="1"/>
            </p:cNvSpPr>
            <p:nvPr/>
          </p:nvSpPr>
          <p:spPr bwMode="auto">
            <a:xfrm flipH="1">
              <a:off x="5531" y="2508"/>
              <a:ext cx="939" cy="2509"/>
            </a:xfrm>
            <a:prstGeom prst="line">
              <a:avLst/>
            </a:prstGeom>
            <a:noFill/>
            <a:ln w="63500">
              <a:solidFill>
                <a:srgbClr val="9CE157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44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2351" name="Line 12"/>
            <p:cNvSpPr>
              <a:spLocks noChangeShapeType="1"/>
            </p:cNvSpPr>
            <p:nvPr/>
          </p:nvSpPr>
          <p:spPr bwMode="auto">
            <a:xfrm flipH="1">
              <a:off x="4414" y="5121"/>
              <a:ext cx="908" cy="218"/>
            </a:xfrm>
            <a:prstGeom prst="line">
              <a:avLst/>
            </a:prstGeom>
            <a:noFill/>
            <a:ln w="63500">
              <a:solidFill>
                <a:srgbClr val="9CE157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44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2352" name="Line 13"/>
            <p:cNvSpPr>
              <a:spLocks noChangeShapeType="1"/>
            </p:cNvSpPr>
            <p:nvPr/>
          </p:nvSpPr>
          <p:spPr bwMode="auto">
            <a:xfrm flipV="1">
              <a:off x="1701" y="836"/>
              <a:ext cx="2160" cy="1363"/>
            </a:xfrm>
            <a:prstGeom prst="line">
              <a:avLst/>
            </a:prstGeom>
            <a:noFill/>
            <a:ln w="63500">
              <a:solidFill>
                <a:srgbClr val="9CE157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44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2353" name="Oval 14"/>
            <p:cNvSpPr>
              <a:spLocks noChangeArrowheads="1"/>
            </p:cNvSpPr>
            <p:nvPr/>
          </p:nvSpPr>
          <p:spPr bwMode="auto">
            <a:xfrm>
              <a:off x="3026" y="4703"/>
              <a:ext cx="209" cy="209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44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2354" name="Line 15"/>
            <p:cNvSpPr>
              <a:spLocks noChangeShapeType="1"/>
            </p:cNvSpPr>
            <p:nvPr/>
          </p:nvSpPr>
          <p:spPr bwMode="auto">
            <a:xfrm flipH="1" flipV="1">
              <a:off x="1881" y="3769"/>
              <a:ext cx="1086" cy="1256"/>
            </a:xfrm>
            <a:prstGeom prst="line">
              <a:avLst/>
            </a:prstGeom>
            <a:noFill/>
            <a:ln w="63500">
              <a:solidFill>
                <a:srgbClr val="9CE157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44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2355" name="Rectangle 16"/>
            <p:cNvSpPr>
              <a:spLocks noChangeArrowheads="1"/>
            </p:cNvSpPr>
            <p:nvPr/>
          </p:nvSpPr>
          <p:spPr bwMode="auto">
            <a:xfrm>
              <a:off x="4595" y="314"/>
              <a:ext cx="839" cy="8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CE157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44"/>
                    </a:outerShdw>
                  </a:effectLst>
                </a14:hiddenEffects>
              </a:ext>
            </a:extLst>
          </p:spPr>
          <p:txBody>
            <a:bodyPr wrap="none" lIns="79553" tIns="39776" rIns="79553" bIns="39776" anchor="ctr"/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2800" b="1">
                  <a:solidFill>
                    <a:srgbClr val="FFCC00"/>
                  </a:solidFill>
                </a:rPr>
                <a:t>V</a:t>
              </a:r>
              <a:endParaRPr lang="en-US" altLang="zh-CN" sz="2400">
                <a:solidFill>
                  <a:srgbClr val="FFFFFF"/>
                </a:solidFill>
              </a:endParaRPr>
            </a:p>
          </p:txBody>
        </p:sp>
        <p:sp>
          <p:nvSpPr>
            <p:cNvPr id="142356" name="Rectangle 17"/>
            <p:cNvSpPr>
              <a:spLocks noChangeArrowheads="1"/>
            </p:cNvSpPr>
            <p:nvPr/>
          </p:nvSpPr>
          <p:spPr bwMode="auto">
            <a:xfrm>
              <a:off x="6766" y="1885"/>
              <a:ext cx="839" cy="8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CE157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44"/>
                    </a:outerShdw>
                  </a:effectLst>
                </a14:hiddenEffects>
              </a:ext>
            </a:extLst>
          </p:spPr>
          <p:txBody>
            <a:bodyPr wrap="none" lIns="79553" tIns="39776" rIns="79553" bIns="39776" anchor="ctr"/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2800" b="1">
                  <a:solidFill>
                    <a:srgbClr val="FFCC00"/>
                  </a:solidFill>
                </a:rPr>
                <a:t>V</a:t>
              </a:r>
              <a:r>
                <a:rPr lang="en-US" altLang="zh-CN" sz="2800" b="1" baseline="-25000">
                  <a:solidFill>
                    <a:srgbClr val="FFCC00"/>
                  </a:solidFill>
                </a:rPr>
                <a:t>1</a:t>
              </a:r>
              <a:endParaRPr lang="en-US" altLang="zh-CN" sz="2400">
                <a:solidFill>
                  <a:srgbClr val="FFFFFF"/>
                </a:solidFill>
              </a:endParaRPr>
            </a:p>
          </p:txBody>
        </p:sp>
        <p:sp>
          <p:nvSpPr>
            <p:cNvPr id="142357" name="Rectangle 18"/>
            <p:cNvSpPr>
              <a:spLocks noChangeArrowheads="1"/>
            </p:cNvSpPr>
            <p:nvPr/>
          </p:nvSpPr>
          <p:spPr bwMode="auto">
            <a:xfrm>
              <a:off x="5635" y="4912"/>
              <a:ext cx="840" cy="8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CE157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44"/>
                    </a:outerShdw>
                  </a:effectLst>
                </a14:hiddenEffects>
              </a:ext>
            </a:extLst>
          </p:spPr>
          <p:txBody>
            <a:bodyPr wrap="none" lIns="79553" tIns="39776" rIns="79553" bIns="39776" anchor="ctr"/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2800" b="1">
                  <a:solidFill>
                    <a:srgbClr val="FFCC00"/>
                  </a:solidFill>
                </a:rPr>
                <a:t>V</a:t>
              </a:r>
              <a:r>
                <a:rPr lang="zh-CN" altLang="en-US" sz="2800" b="1" baseline="-25000">
                  <a:solidFill>
                    <a:srgbClr val="FFCC00"/>
                  </a:solidFill>
                </a:rPr>
                <a:t>2</a:t>
              </a:r>
            </a:p>
          </p:txBody>
        </p:sp>
        <p:sp>
          <p:nvSpPr>
            <p:cNvPr id="142358" name="Rectangle 19"/>
            <p:cNvSpPr>
              <a:spLocks noChangeArrowheads="1"/>
            </p:cNvSpPr>
            <p:nvPr/>
          </p:nvSpPr>
          <p:spPr bwMode="auto">
            <a:xfrm>
              <a:off x="796" y="1727"/>
              <a:ext cx="658" cy="8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CE157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44"/>
                    </a:outerShdw>
                  </a:effectLst>
                </a14:hiddenEffects>
              </a:ext>
            </a:extLst>
          </p:spPr>
          <p:txBody>
            <a:bodyPr wrap="none" lIns="79553" tIns="39776" rIns="79553" bIns="39776" anchor="ctr"/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2800" b="1">
                  <a:solidFill>
                    <a:srgbClr val="FFCC00"/>
                  </a:solidFill>
                </a:rPr>
                <a:t>Vn</a:t>
              </a:r>
              <a:endParaRPr lang="en-US" altLang="zh-CN" sz="2400">
                <a:solidFill>
                  <a:srgbClr val="FFFFFF"/>
                </a:solidFill>
              </a:endParaRPr>
            </a:p>
          </p:txBody>
        </p:sp>
        <p:sp>
          <p:nvSpPr>
            <p:cNvPr id="142359" name="Rectangle 20"/>
            <p:cNvSpPr>
              <a:spLocks noChangeArrowheads="1"/>
            </p:cNvSpPr>
            <p:nvPr/>
          </p:nvSpPr>
          <p:spPr bwMode="auto">
            <a:xfrm>
              <a:off x="977" y="4083"/>
              <a:ext cx="859" cy="8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CE157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44"/>
                    </a:outerShdw>
                  </a:effectLst>
                </a14:hiddenEffects>
              </a:ext>
            </a:extLst>
          </p:spPr>
          <p:txBody>
            <a:bodyPr wrap="none" lIns="79553" tIns="39776" rIns="79553" bIns="39776" anchor="ctr"/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2800" b="1">
                  <a:solidFill>
                    <a:srgbClr val="FFCC00"/>
                  </a:solidFill>
                </a:rPr>
                <a:t>V</a:t>
              </a:r>
              <a:r>
                <a:rPr lang="en-US" altLang="zh-CN" sz="2800" b="1" baseline="-25000">
                  <a:solidFill>
                    <a:srgbClr val="FFCC00"/>
                  </a:solidFill>
                </a:rPr>
                <a:t>n-1</a:t>
              </a:r>
              <a:endParaRPr lang="en-US" altLang="zh-CN" sz="2400">
                <a:solidFill>
                  <a:srgbClr val="FFFFFF"/>
                </a:solidFill>
              </a:endParaRPr>
            </a:p>
          </p:txBody>
        </p:sp>
        <p:sp>
          <p:nvSpPr>
            <p:cNvPr id="142360" name="Oval 21"/>
            <p:cNvSpPr>
              <a:spLocks noChangeArrowheads="1"/>
            </p:cNvSpPr>
            <p:nvPr/>
          </p:nvSpPr>
          <p:spPr bwMode="auto">
            <a:xfrm>
              <a:off x="3148" y="5025"/>
              <a:ext cx="208" cy="210"/>
            </a:xfrm>
            <a:prstGeom prst="ellipse">
              <a:avLst/>
            </a:prstGeom>
            <a:solidFill>
              <a:srgbClr val="9CE157"/>
            </a:solidFill>
            <a:ln w="63500">
              <a:solidFill>
                <a:srgbClr val="9CE157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44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2361" name="Oval 22"/>
            <p:cNvSpPr>
              <a:spLocks noChangeArrowheads="1"/>
            </p:cNvSpPr>
            <p:nvPr/>
          </p:nvSpPr>
          <p:spPr bwMode="auto">
            <a:xfrm>
              <a:off x="4052" y="5182"/>
              <a:ext cx="209" cy="210"/>
            </a:xfrm>
            <a:prstGeom prst="ellipse">
              <a:avLst/>
            </a:prstGeom>
            <a:solidFill>
              <a:srgbClr val="9CE157"/>
            </a:solidFill>
            <a:ln w="63500">
              <a:solidFill>
                <a:srgbClr val="9CE157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44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2362" name="Oval 23"/>
            <p:cNvSpPr>
              <a:spLocks noChangeArrowheads="1"/>
            </p:cNvSpPr>
            <p:nvPr/>
          </p:nvSpPr>
          <p:spPr bwMode="auto">
            <a:xfrm>
              <a:off x="1701" y="3612"/>
              <a:ext cx="209" cy="209"/>
            </a:xfrm>
            <a:prstGeom prst="ellipse">
              <a:avLst/>
            </a:prstGeom>
            <a:solidFill>
              <a:schemeClr val="tx1"/>
            </a:solidFill>
            <a:ln w="635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44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2363" name="Line 24"/>
            <p:cNvSpPr>
              <a:spLocks noChangeShapeType="1"/>
            </p:cNvSpPr>
            <p:nvPr/>
          </p:nvSpPr>
          <p:spPr bwMode="auto">
            <a:xfrm flipH="1" flipV="1">
              <a:off x="1520" y="2670"/>
              <a:ext cx="181" cy="942"/>
            </a:xfrm>
            <a:prstGeom prst="line">
              <a:avLst/>
            </a:prstGeom>
            <a:noFill/>
            <a:ln w="63500">
              <a:solidFill>
                <a:srgbClr val="9CE157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44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2364" name="Oval 25"/>
            <p:cNvSpPr>
              <a:spLocks noChangeArrowheads="1"/>
            </p:cNvSpPr>
            <p:nvPr/>
          </p:nvSpPr>
          <p:spPr bwMode="auto">
            <a:xfrm>
              <a:off x="3510" y="5182"/>
              <a:ext cx="208" cy="210"/>
            </a:xfrm>
            <a:prstGeom prst="ellipse">
              <a:avLst/>
            </a:prstGeom>
            <a:solidFill>
              <a:srgbClr val="9CE157"/>
            </a:solidFill>
            <a:ln w="63500">
              <a:solidFill>
                <a:srgbClr val="9CE157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44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85000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endParaRPr lang="zh-CN" altLang="en-US" sz="24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46106" name="Text Box 26"/>
          <p:cNvSpPr txBox="1">
            <a:spLocks noChangeArrowheads="1"/>
          </p:cNvSpPr>
          <p:nvPr/>
        </p:nvSpPr>
        <p:spPr bwMode="auto">
          <a:xfrm>
            <a:off x="5081588" y="2921000"/>
            <a:ext cx="35814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SzTx/>
              <a:buFontTx/>
              <a:buNone/>
            </a:pPr>
            <a:r>
              <a:rPr lang="zh-CN" altLang="en-US" sz="33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而且这条</a:t>
            </a:r>
            <a:r>
              <a:rPr lang="en-US" altLang="zh-CN" sz="33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sz="33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回路只用了</a:t>
            </a:r>
            <a:r>
              <a:rPr lang="en-US" altLang="zh-CN" sz="33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vv</a:t>
            </a:r>
            <a:r>
              <a:rPr lang="en-US" altLang="zh-CN" sz="3300" b="1" baseline="-250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33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vv</a:t>
            </a:r>
            <a:r>
              <a:rPr lang="en-US" altLang="zh-CN" sz="3300" b="1" baseline="-250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33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这两条新增加到</a:t>
            </a:r>
            <a:r>
              <a:rPr lang="en-US" altLang="zh-CN" sz="33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33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中的边，从而删除</a:t>
            </a:r>
            <a:r>
              <a:rPr lang="en-US" altLang="zh-CN" sz="33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sz="33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点，</a:t>
            </a:r>
            <a:r>
              <a:rPr lang="en-US" altLang="zh-CN" sz="33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33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中存在</a:t>
            </a:r>
            <a:r>
              <a:rPr lang="en-US" altLang="zh-CN" sz="33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3300" b="1">
                <a:solidFill>
                  <a:srgbClr val="FFFFFF"/>
                </a:solidFill>
                <a:latin typeface="Times New Roman" panose="02020603050405020304" pitchFamily="18" charset="0"/>
              </a:rPr>
              <a:t>ami</a:t>
            </a:r>
            <a:r>
              <a:rPr lang="en-US" altLang="zh-CN" b="1">
                <a:solidFill>
                  <a:srgbClr val="FFFFFF"/>
                </a:solidFill>
                <a:latin typeface="Times New Roman" panose="02020603050405020304" pitchFamily="18" charset="0"/>
              </a:rPr>
              <a:t>lton</a:t>
            </a:r>
            <a:r>
              <a:rPr lang="zh-CN" altLang="en-US" sz="33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路。</a:t>
            </a:r>
            <a:endParaRPr lang="en-US" altLang="zh-CN" sz="3300" b="1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4C963C-F9AE-4156-AF4C-B5F17E641BD4}" type="slidenum">
              <a:rPr lang="zh-CN" altLang="en-US" smtClean="0"/>
              <a:pPr>
                <a:defRPr/>
              </a:pPr>
              <a:t>49</a:t>
            </a:fld>
            <a:endParaRPr lang="en-US" altLang="zh-CN"/>
          </a:p>
        </p:txBody>
      </p:sp>
      <p:sp>
        <p:nvSpPr>
          <p:cNvPr id="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0" y="90"/>
            <a:ext cx="7772400" cy="6477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习题</a:t>
            </a:r>
            <a:r>
              <a:rPr lang="en-US" altLang="zh-CN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4.4-3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6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6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6988"/>
            <a:ext cx="7772400" cy="708025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 b="0" dirty="0" smtClean="0">
                <a:latin typeface="Times New Roman" pitchFamily="18" charset="0"/>
              </a:rPr>
              <a:t>证明：</a:t>
            </a:r>
            <a:endParaRPr lang="zh-CN" altLang="en-US" sz="4000" b="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62000"/>
            <a:ext cx="8763000" cy="5105400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mtClean="0">
                <a:solidFill>
                  <a:schemeClr val="tx2"/>
                </a:solidFill>
                <a:latin typeface="Times New Roman" panose="02020603050405020304" pitchFamily="18" charset="0"/>
              </a:rPr>
              <a:t>再证：对</a:t>
            </a:r>
            <a:r>
              <a:rPr lang="en-US" altLang="zh-CN" smtClean="0">
                <a:solidFill>
                  <a:schemeClr val="tx2"/>
                </a:solidFill>
                <a:latin typeface="Times New Roman" panose="02020603050405020304" pitchFamily="18" charset="0"/>
              </a:rPr>
              <a:t>G</a:t>
            </a:r>
            <a:r>
              <a:rPr lang="zh-CN" altLang="en-US" smtClean="0">
                <a:solidFill>
                  <a:schemeClr val="tx2"/>
                </a:solidFill>
                <a:latin typeface="Times New Roman" panose="02020603050405020304" pitchFamily="18" charset="0"/>
              </a:rPr>
              <a:t>中任一点</a:t>
            </a:r>
            <a:r>
              <a:rPr lang="en-US" altLang="zh-CN" smtClean="0">
                <a:solidFill>
                  <a:schemeClr val="tx2"/>
                </a:solidFill>
                <a:latin typeface="Times New Roman" panose="02020603050405020304" pitchFamily="18" charset="0"/>
              </a:rPr>
              <a:t>v，</a:t>
            </a:r>
            <a:r>
              <a:rPr lang="zh-CN" altLang="en-US" smtClean="0">
                <a:solidFill>
                  <a:schemeClr val="tx2"/>
                </a:solidFill>
                <a:latin typeface="Times New Roman" panose="02020603050405020304" pitchFamily="18" charset="0"/>
              </a:rPr>
              <a:t>在</a:t>
            </a:r>
            <a:r>
              <a:rPr lang="en-US" altLang="zh-CN" smtClean="0">
                <a:solidFill>
                  <a:schemeClr val="tx2"/>
                </a:solidFill>
                <a:latin typeface="Times New Roman" panose="02020603050405020304" pitchFamily="18" charset="0"/>
              </a:rPr>
              <a:t>G’</a:t>
            </a:r>
            <a:r>
              <a:rPr lang="zh-CN" altLang="en-US" smtClean="0">
                <a:solidFill>
                  <a:schemeClr val="tx2"/>
                </a:solidFill>
                <a:latin typeface="Times New Roman" panose="02020603050405020304" pitchFamily="18" charset="0"/>
              </a:rPr>
              <a:t>中，有一条从</a:t>
            </a:r>
            <a:r>
              <a:rPr lang="en-US" altLang="zh-CN" smtClean="0">
                <a:solidFill>
                  <a:schemeClr val="tx2"/>
                </a:solidFill>
                <a:latin typeface="Times New Roman" panose="02020603050405020304" pitchFamily="18" charset="0"/>
              </a:rPr>
              <a:t>v</a:t>
            </a:r>
            <a:r>
              <a:rPr lang="zh-CN" altLang="en-US" smtClean="0">
                <a:solidFill>
                  <a:schemeClr val="tx2"/>
                </a:solidFill>
                <a:latin typeface="Times New Roman" panose="02020603050405020304" pitchFamily="18" charset="0"/>
              </a:rPr>
              <a:t>到</a:t>
            </a:r>
            <a:r>
              <a:rPr lang="en-US" altLang="zh-CN" smtClean="0">
                <a:solidFill>
                  <a:schemeClr val="tx2"/>
                </a:solidFill>
                <a:latin typeface="Times New Roman" panose="02020603050405020304" pitchFamily="18" charset="0"/>
              </a:rPr>
              <a:t>r</a:t>
            </a:r>
            <a:r>
              <a:rPr lang="zh-CN" altLang="en-US" smtClean="0">
                <a:solidFill>
                  <a:schemeClr val="tx2"/>
                </a:solidFill>
                <a:latin typeface="Times New Roman" panose="02020603050405020304" pitchFamily="18" charset="0"/>
              </a:rPr>
              <a:t>的有向路。</a:t>
            </a:r>
          </a:p>
          <a:p>
            <a:pPr marL="0" indent="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b="0" smtClean="0">
                <a:latin typeface="Times New Roman" panose="02020603050405020304" pitchFamily="18" charset="0"/>
              </a:rPr>
              <a:t>在</a:t>
            </a:r>
            <a:r>
              <a:rPr lang="en-US" altLang="zh-CN" b="0" smtClean="0">
                <a:latin typeface="Times New Roman" panose="02020603050405020304" pitchFamily="18" charset="0"/>
              </a:rPr>
              <a:t>G’</a:t>
            </a:r>
            <a:r>
              <a:rPr lang="zh-CN" altLang="en-US" b="0" smtClean="0">
                <a:latin typeface="Times New Roman" panose="02020603050405020304" pitchFamily="18" charset="0"/>
              </a:rPr>
              <a:t>中，从</a:t>
            </a:r>
            <a:r>
              <a:rPr lang="en-US" altLang="zh-CN" b="0" smtClean="0">
                <a:latin typeface="Times New Roman" panose="02020603050405020304" pitchFamily="18" charset="0"/>
              </a:rPr>
              <a:t>v</a:t>
            </a:r>
            <a:r>
              <a:rPr lang="zh-CN" altLang="en-US" b="0" smtClean="0">
                <a:latin typeface="Times New Roman" panose="02020603050405020304" pitchFamily="18" charset="0"/>
              </a:rPr>
              <a:t>出发可以这样走下去：</a:t>
            </a:r>
          </a:p>
          <a:p>
            <a:pPr marL="0" indent="0" algn="just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b="0" smtClean="0">
                <a:latin typeface="Times New Roman" panose="02020603050405020304" pitchFamily="18" charset="0"/>
              </a:rPr>
              <a:t>v </a:t>
            </a:r>
            <a:r>
              <a:rPr lang="en-US" altLang="zh-CN" b="0" smtClean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b="0" smtClean="0">
                <a:latin typeface="Times New Roman" panose="02020603050405020304" pitchFamily="18" charset="0"/>
              </a:rPr>
              <a:t> fin(e[v])  </a:t>
            </a:r>
            <a:r>
              <a:rPr lang="en-US" altLang="zh-CN" b="0" smtClean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b="0" smtClean="0">
                <a:latin typeface="Times New Roman" panose="02020603050405020304" pitchFamily="18" charset="0"/>
              </a:rPr>
              <a:t> fin(e([fin(e[v])]))  </a:t>
            </a:r>
            <a:r>
              <a:rPr lang="en-US" altLang="zh-CN" b="0" smtClean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b="0" smtClean="0">
                <a:latin typeface="Times New Roman" panose="02020603050405020304" pitchFamily="18" charset="0"/>
              </a:rPr>
              <a:t> …</a:t>
            </a:r>
          </a:p>
          <a:p>
            <a:pPr marL="0" indent="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b="0" smtClean="0">
                <a:latin typeface="Times New Roman" panose="02020603050405020304" pitchFamily="18" charset="0"/>
              </a:rPr>
              <a:t>    显然，此有向路上的点没有重复(否则，将出现有向回路)，由于</a:t>
            </a:r>
            <a:r>
              <a:rPr lang="en-US" altLang="zh-CN" b="0" smtClean="0">
                <a:latin typeface="Times New Roman" panose="02020603050405020304" pitchFamily="18" charset="0"/>
              </a:rPr>
              <a:t>G’</a:t>
            </a:r>
            <a:r>
              <a:rPr lang="zh-CN" altLang="en-US" b="0" smtClean="0">
                <a:latin typeface="Times New Roman" panose="02020603050405020304" pitchFamily="18" charset="0"/>
              </a:rPr>
              <a:t>有限，故最后必然停止在不发出弧的点</a:t>
            </a:r>
            <a:r>
              <a:rPr lang="en-US" altLang="zh-CN" b="0" smtClean="0">
                <a:latin typeface="Times New Roman" panose="02020603050405020304" pitchFamily="18" charset="0"/>
              </a:rPr>
              <a:t>r</a:t>
            </a:r>
            <a:r>
              <a:rPr lang="zh-CN" altLang="en-US" b="0" smtClean="0">
                <a:latin typeface="Times New Roman" panose="02020603050405020304" pitchFamily="18" charset="0"/>
              </a:rPr>
              <a:t>上，故</a:t>
            </a:r>
            <a:r>
              <a:rPr lang="en-US" altLang="zh-CN" b="0" smtClean="0"/>
              <a:t>r</a:t>
            </a:r>
            <a:r>
              <a:rPr lang="zh-CN" altLang="en-US" b="0" smtClean="0"/>
              <a:t>是根。综上，</a:t>
            </a:r>
            <a:r>
              <a:rPr lang="zh-CN" altLang="en-US" b="0" smtClean="0">
                <a:latin typeface="Times New Roman" panose="02020603050405020304" pitchFamily="18" charset="0"/>
              </a:rPr>
              <a:t> </a:t>
            </a:r>
            <a:r>
              <a:rPr lang="en-US" altLang="zh-CN" b="0" smtClean="0">
                <a:latin typeface="Times New Roman" panose="02020603050405020304" pitchFamily="18" charset="0"/>
              </a:rPr>
              <a:t>G’</a:t>
            </a:r>
            <a:r>
              <a:rPr lang="zh-CN" altLang="en-US" b="0" smtClean="0">
                <a:latin typeface="Times New Roman" panose="02020603050405020304" pitchFamily="18" charset="0"/>
              </a:rPr>
              <a:t>是一个有向树。  </a:t>
            </a:r>
          </a:p>
        </p:txBody>
      </p:sp>
      <p:sp>
        <p:nvSpPr>
          <p:cNvPr id="181252" name="Oval 4"/>
          <p:cNvSpPr>
            <a:spLocks noChangeArrowheads="1"/>
          </p:cNvSpPr>
          <p:nvPr/>
        </p:nvSpPr>
        <p:spPr bwMode="auto">
          <a:xfrm>
            <a:off x="7696200" y="5105400"/>
            <a:ext cx="230188" cy="230188"/>
          </a:xfrm>
          <a:prstGeom prst="ellipse">
            <a:avLst/>
          </a:prstGeom>
          <a:solidFill>
            <a:schemeClr val="tx1"/>
          </a:solidFill>
          <a:ln w="635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 smtClean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1253" name="Oval 5"/>
          <p:cNvSpPr>
            <a:spLocks noChangeArrowheads="1"/>
          </p:cNvSpPr>
          <p:nvPr/>
        </p:nvSpPr>
        <p:spPr bwMode="auto">
          <a:xfrm>
            <a:off x="4800600" y="5181600"/>
            <a:ext cx="230188" cy="230188"/>
          </a:xfrm>
          <a:prstGeom prst="ellipse">
            <a:avLst/>
          </a:prstGeom>
          <a:solidFill>
            <a:schemeClr val="tx1"/>
          </a:solidFill>
          <a:ln w="635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 smtClean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1254" name="Oval 6"/>
          <p:cNvSpPr>
            <a:spLocks noChangeArrowheads="1"/>
          </p:cNvSpPr>
          <p:nvPr/>
        </p:nvSpPr>
        <p:spPr bwMode="auto">
          <a:xfrm>
            <a:off x="3124200" y="5181600"/>
            <a:ext cx="230188" cy="230188"/>
          </a:xfrm>
          <a:prstGeom prst="ellipse">
            <a:avLst/>
          </a:prstGeom>
          <a:solidFill>
            <a:schemeClr val="tx1"/>
          </a:solidFill>
          <a:ln w="635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 smtClean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1255" name="Oval 7"/>
          <p:cNvSpPr>
            <a:spLocks noChangeArrowheads="1"/>
          </p:cNvSpPr>
          <p:nvPr/>
        </p:nvSpPr>
        <p:spPr bwMode="auto">
          <a:xfrm>
            <a:off x="1143000" y="5181600"/>
            <a:ext cx="230188" cy="230188"/>
          </a:xfrm>
          <a:prstGeom prst="ellipse">
            <a:avLst/>
          </a:prstGeom>
          <a:solidFill>
            <a:schemeClr val="tx1"/>
          </a:solidFill>
          <a:ln w="635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 smtClean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1256" name="Line 8"/>
          <p:cNvSpPr>
            <a:spLocks noChangeShapeType="1"/>
          </p:cNvSpPr>
          <p:nvPr/>
        </p:nvSpPr>
        <p:spPr bwMode="auto">
          <a:xfrm>
            <a:off x="1371600" y="5257800"/>
            <a:ext cx="1828800" cy="0"/>
          </a:xfrm>
          <a:prstGeom prst="line">
            <a:avLst/>
          </a:prstGeom>
          <a:noFill/>
          <a:ln w="1016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kumimoji="1" lang="zh-CN" altLang="en-US" baseline="30000" smtClean="0">
              <a:solidFill>
                <a:srgbClr val="FFFFFF"/>
              </a:solidFill>
            </a:endParaRPr>
          </a:p>
        </p:txBody>
      </p:sp>
      <p:sp>
        <p:nvSpPr>
          <p:cNvPr id="181257" name="Line 9"/>
          <p:cNvSpPr>
            <a:spLocks noChangeShapeType="1"/>
          </p:cNvSpPr>
          <p:nvPr/>
        </p:nvSpPr>
        <p:spPr bwMode="auto">
          <a:xfrm>
            <a:off x="3352800" y="5257800"/>
            <a:ext cx="1371600" cy="0"/>
          </a:xfrm>
          <a:prstGeom prst="line">
            <a:avLst/>
          </a:prstGeom>
          <a:noFill/>
          <a:ln w="1016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kumimoji="1" lang="zh-CN" altLang="en-US" baseline="30000" smtClean="0">
              <a:solidFill>
                <a:srgbClr val="FFFFFF"/>
              </a:solidFill>
            </a:endParaRPr>
          </a:p>
        </p:txBody>
      </p:sp>
      <p:sp>
        <p:nvSpPr>
          <p:cNvPr id="181258" name="Line 10"/>
          <p:cNvSpPr>
            <a:spLocks noChangeShapeType="1"/>
          </p:cNvSpPr>
          <p:nvPr/>
        </p:nvSpPr>
        <p:spPr bwMode="auto">
          <a:xfrm>
            <a:off x="5029200" y="5257800"/>
            <a:ext cx="1066800" cy="0"/>
          </a:xfrm>
          <a:prstGeom prst="line">
            <a:avLst/>
          </a:prstGeom>
          <a:noFill/>
          <a:ln w="1016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kumimoji="1" lang="zh-CN" altLang="en-US" baseline="30000" smtClean="0">
              <a:solidFill>
                <a:srgbClr val="FFFFFF"/>
              </a:solidFill>
            </a:endParaRPr>
          </a:p>
        </p:txBody>
      </p:sp>
      <p:sp>
        <p:nvSpPr>
          <p:cNvPr id="181259" name="Line 11"/>
          <p:cNvSpPr>
            <a:spLocks noChangeShapeType="1"/>
          </p:cNvSpPr>
          <p:nvPr/>
        </p:nvSpPr>
        <p:spPr bwMode="auto">
          <a:xfrm>
            <a:off x="7010400" y="5257800"/>
            <a:ext cx="685800" cy="0"/>
          </a:xfrm>
          <a:prstGeom prst="line">
            <a:avLst/>
          </a:prstGeom>
          <a:noFill/>
          <a:ln w="1016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kumimoji="1" lang="zh-CN" altLang="en-US" baseline="30000" smtClean="0">
              <a:solidFill>
                <a:srgbClr val="FFFFFF"/>
              </a:solidFill>
            </a:endParaRPr>
          </a:p>
        </p:txBody>
      </p:sp>
      <p:sp>
        <p:nvSpPr>
          <p:cNvPr id="181260" name="Text Box 12"/>
          <p:cNvSpPr txBox="1">
            <a:spLocks noChangeArrowheads="1"/>
          </p:cNvSpPr>
          <p:nvPr/>
        </p:nvSpPr>
        <p:spPr bwMode="auto">
          <a:xfrm>
            <a:off x="6096000" y="4724400"/>
            <a:ext cx="1143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016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3600" smtClean="0">
                <a:solidFill>
                  <a:srgbClr val="FFCC00"/>
                </a:solidFill>
                <a:latin typeface="Times New Roman" panose="02020603050405020304" pitchFamily="18" charset="0"/>
              </a:rPr>
              <a:t>……</a:t>
            </a:r>
          </a:p>
        </p:txBody>
      </p:sp>
      <p:sp>
        <p:nvSpPr>
          <p:cNvPr id="181261" name="Text Box 13"/>
          <p:cNvSpPr txBox="1">
            <a:spLocks noChangeArrowheads="1"/>
          </p:cNvSpPr>
          <p:nvPr/>
        </p:nvSpPr>
        <p:spPr bwMode="auto">
          <a:xfrm>
            <a:off x="1066800" y="5562600"/>
            <a:ext cx="685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016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3600" smtClean="0">
                <a:solidFill>
                  <a:srgbClr val="FFFFFF"/>
                </a:solidFill>
                <a:latin typeface="Times New Roman" panose="02020603050405020304" pitchFamily="18" charset="0"/>
              </a:rPr>
              <a:t>v</a:t>
            </a:r>
          </a:p>
        </p:txBody>
      </p:sp>
      <p:sp>
        <p:nvSpPr>
          <p:cNvPr id="181262" name="Text Box 14"/>
          <p:cNvSpPr txBox="1">
            <a:spLocks noChangeArrowheads="1"/>
          </p:cNvSpPr>
          <p:nvPr/>
        </p:nvSpPr>
        <p:spPr bwMode="auto">
          <a:xfrm>
            <a:off x="2209800" y="5562600"/>
            <a:ext cx="1905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016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3600" smtClean="0">
                <a:solidFill>
                  <a:srgbClr val="FFFFFF"/>
                </a:solidFill>
                <a:latin typeface="Times New Roman" panose="02020603050405020304" pitchFamily="18" charset="0"/>
              </a:rPr>
              <a:t>fin(e[v])</a:t>
            </a:r>
          </a:p>
        </p:txBody>
      </p:sp>
      <p:sp>
        <p:nvSpPr>
          <p:cNvPr id="181263" name="Text Box 15"/>
          <p:cNvSpPr txBox="1">
            <a:spLocks noChangeArrowheads="1"/>
          </p:cNvSpPr>
          <p:nvPr/>
        </p:nvSpPr>
        <p:spPr bwMode="auto">
          <a:xfrm>
            <a:off x="4267200" y="5562600"/>
            <a:ext cx="3276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016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3600" smtClean="0">
                <a:solidFill>
                  <a:srgbClr val="FFFFFF"/>
                </a:solidFill>
                <a:latin typeface="Times New Roman" panose="02020603050405020304" pitchFamily="18" charset="0"/>
              </a:rPr>
              <a:t>fin(e[fin(e[v])])</a:t>
            </a:r>
          </a:p>
        </p:txBody>
      </p:sp>
      <p:sp>
        <p:nvSpPr>
          <p:cNvPr id="181264" name="Text Box 16"/>
          <p:cNvSpPr txBox="1">
            <a:spLocks noChangeArrowheads="1"/>
          </p:cNvSpPr>
          <p:nvPr/>
        </p:nvSpPr>
        <p:spPr bwMode="auto">
          <a:xfrm>
            <a:off x="7848600" y="5334000"/>
            <a:ext cx="685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016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3600" smtClean="0">
                <a:solidFill>
                  <a:srgbClr val="FFFFFF"/>
                </a:solidFill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150545" name="Text Box 13"/>
          <p:cNvSpPr txBox="1">
            <a:spLocks noChangeArrowheads="1"/>
          </p:cNvSpPr>
          <p:nvPr/>
        </p:nvSpPr>
        <p:spPr bwMode="auto">
          <a:xfrm>
            <a:off x="3048000" y="4625975"/>
            <a:ext cx="6858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016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4000" baseline="30000" smtClean="0">
                <a:solidFill>
                  <a:srgbClr val="FFFFFF"/>
                </a:solidFill>
                <a:latin typeface="Times New Roman" panose="02020603050405020304" pitchFamily="18" charset="0"/>
              </a:rPr>
              <a:t>v’</a:t>
            </a:r>
            <a:endParaRPr lang="en-US" altLang="zh-CN" sz="4000" smtClean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0546" name="Text Box 13"/>
          <p:cNvSpPr txBox="1">
            <a:spLocks noChangeArrowheads="1"/>
          </p:cNvSpPr>
          <p:nvPr/>
        </p:nvSpPr>
        <p:spPr bwMode="auto">
          <a:xfrm>
            <a:off x="4724400" y="4625975"/>
            <a:ext cx="6858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016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4000" baseline="30000" smtClean="0">
                <a:solidFill>
                  <a:srgbClr val="FFFFFF"/>
                </a:solidFill>
                <a:latin typeface="Times New Roman" panose="02020603050405020304" pitchFamily="18" charset="0"/>
              </a:rPr>
              <a:t>v’’</a:t>
            </a:r>
            <a:endParaRPr lang="en-US" altLang="zh-CN" sz="4000" smtClean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3473866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1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81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81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81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81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81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81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81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81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81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81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81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81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2" grpId="0" animBg="1"/>
      <p:bldP spid="181253" grpId="0" animBg="1"/>
      <p:bldP spid="181254" grpId="0" animBg="1"/>
      <p:bldP spid="181255" grpId="0" animBg="1"/>
      <p:bldP spid="181256" grpId="0" animBg="1"/>
      <p:bldP spid="181257" grpId="0" animBg="1"/>
      <p:bldP spid="181258" grpId="0" animBg="1"/>
      <p:bldP spid="181259" grpId="0" animBg="1"/>
      <p:bldP spid="181260" grpId="0"/>
      <p:bldP spid="181261" grpId="0"/>
      <p:bldP spid="181262" grpId="0"/>
      <p:bldP spid="181263" grpId="0"/>
      <p:bldP spid="181264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714" y="762070"/>
            <a:ext cx="8534400" cy="5791134"/>
          </a:xfrm>
        </p:spPr>
        <p:txBody>
          <a:bodyPr/>
          <a:lstStyle/>
          <a:p>
            <a:pPr marL="0" indent="0">
              <a:lnSpc>
                <a:spcPct val="110000"/>
              </a:lnSpc>
              <a:buFontTx/>
              <a:buNone/>
            </a:pPr>
            <a:r>
              <a:rPr lang="zh-CN" altLang="en-US" sz="3300" dirty="0" smtClean="0"/>
              <a:t>有</a:t>
            </a:r>
            <a:r>
              <a:rPr lang="en-US" altLang="zh-CN" sz="3300" dirty="0" smtClean="0"/>
              <a:t>7</a:t>
            </a:r>
            <a:r>
              <a:rPr lang="zh-CN" altLang="en-US" sz="3300" dirty="0" smtClean="0"/>
              <a:t>门课在期末要安排考试。要求同一老师上的课程不能连续两天考试，且同一老师上课数目不超过</a:t>
            </a:r>
            <a:r>
              <a:rPr lang="en-US" altLang="zh-CN" sz="3300" dirty="0" smtClean="0"/>
              <a:t>4</a:t>
            </a:r>
            <a:r>
              <a:rPr lang="zh-CN" altLang="en-US" sz="3300" dirty="0" smtClean="0"/>
              <a:t>门的情况下，问：是否可在</a:t>
            </a:r>
            <a:r>
              <a:rPr lang="en-US" altLang="zh-CN" sz="3300" dirty="0" smtClean="0"/>
              <a:t>7</a:t>
            </a:r>
            <a:r>
              <a:rPr lang="zh-CN" altLang="en-US" sz="3300" dirty="0" smtClean="0"/>
              <a:t>天内合理安排？</a:t>
            </a:r>
          </a:p>
          <a:p>
            <a:pPr marL="0" indent="0">
              <a:lnSpc>
                <a:spcPct val="110000"/>
              </a:lnSpc>
              <a:buFontTx/>
              <a:buNone/>
            </a:pPr>
            <a:r>
              <a:rPr lang="zh-CN" altLang="en-US" sz="3300" dirty="0" smtClean="0"/>
              <a:t>解：</a:t>
            </a:r>
          </a:p>
          <a:p>
            <a:pPr marL="0" indent="0">
              <a:lnSpc>
                <a:spcPct val="110000"/>
              </a:lnSpc>
              <a:buFontTx/>
              <a:buNone/>
            </a:pPr>
            <a:r>
              <a:rPr lang="zh-CN" altLang="en-US" sz="3300" dirty="0" smtClean="0"/>
              <a:t>用点表示课程，不同老师上的课程间用边相连，得图</a:t>
            </a:r>
            <a:r>
              <a:rPr lang="en-US" altLang="zh-CN" sz="3300" dirty="0" smtClean="0"/>
              <a:t>G</a:t>
            </a:r>
            <a:r>
              <a:rPr lang="zh-CN" altLang="en-US" sz="3300" dirty="0" smtClean="0"/>
              <a:t>。由于每位老师上的课程数不超</a:t>
            </a:r>
          </a:p>
          <a:p>
            <a:pPr marL="0" indent="0">
              <a:lnSpc>
                <a:spcPct val="110000"/>
              </a:lnSpc>
              <a:buFontTx/>
              <a:buNone/>
            </a:pPr>
            <a:r>
              <a:rPr lang="en-US" altLang="zh-CN" sz="3300" dirty="0" smtClean="0"/>
              <a:t>4</a:t>
            </a:r>
            <a:r>
              <a:rPr lang="zh-CN" altLang="en-US" sz="3300" dirty="0" smtClean="0"/>
              <a:t>门，因此代表课程的每个点</a:t>
            </a:r>
            <a:r>
              <a:rPr lang="en-US" altLang="zh-CN" sz="3300" dirty="0" smtClean="0"/>
              <a:t>u</a:t>
            </a:r>
            <a:r>
              <a:rPr lang="zh-CN" altLang="en-US" sz="3300" dirty="0" smtClean="0"/>
              <a:t>至少关联三条边，即</a:t>
            </a:r>
            <a:r>
              <a:rPr lang="en-US" altLang="zh-CN" sz="3300" dirty="0" smtClean="0"/>
              <a:t>d(u)≥3</a:t>
            </a:r>
            <a:r>
              <a:rPr lang="zh-CN" altLang="en-US" sz="3300" dirty="0" smtClean="0"/>
              <a:t>，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1A9DD0-D75E-4E53-A331-BF0094338DA2}" type="slidenum">
              <a:rPr lang="zh-CN" altLang="en-US" smtClean="0"/>
              <a:pPr>
                <a:defRPr/>
              </a:pPr>
              <a:t>50</a:t>
            </a:fld>
            <a:endParaRPr lang="en-US" altLang="zh-CN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20" y="90"/>
            <a:ext cx="7772400" cy="6477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习题</a:t>
            </a:r>
            <a:r>
              <a:rPr lang="en-US" altLang="zh-CN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4.4-3</a:t>
            </a:r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应用</a:t>
            </a:r>
            <a:endParaRPr lang="en-US" altLang="zh-CN" sz="36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内容占位符 2"/>
          <p:cNvSpPr>
            <a:spLocks noGrp="1"/>
          </p:cNvSpPr>
          <p:nvPr>
            <p:ph idx="1"/>
          </p:nvPr>
        </p:nvSpPr>
        <p:spPr>
          <a:xfrm>
            <a:off x="228714" y="990664"/>
            <a:ext cx="8458200" cy="4267174"/>
          </a:xfrm>
        </p:spPr>
        <p:txBody>
          <a:bodyPr/>
          <a:lstStyle/>
          <a:p>
            <a:pPr marL="0" indent="0">
              <a:lnSpc>
                <a:spcPct val="120000"/>
              </a:lnSpc>
              <a:buFontTx/>
              <a:buNone/>
            </a:pPr>
            <a:r>
              <a:rPr lang="zh-CN" altLang="en-US" sz="3300" b="1" dirty="0" smtClean="0">
                <a:solidFill>
                  <a:srgbClr val="FFFFFF"/>
                </a:solidFill>
              </a:rPr>
              <a:t>解：于是</a:t>
            </a:r>
            <a:r>
              <a:rPr lang="en-US" altLang="zh-CN" sz="3300" b="1" dirty="0" smtClean="0">
                <a:solidFill>
                  <a:srgbClr val="FFFFFF"/>
                </a:solidFill>
              </a:rPr>
              <a:t>G</a:t>
            </a:r>
            <a:r>
              <a:rPr lang="zh-CN" altLang="en-US" sz="3300" b="1" dirty="0" smtClean="0">
                <a:solidFill>
                  <a:srgbClr val="FFFFFF"/>
                </a:solidFill>
              </a:rPr>
              <a:t>中任意两点</a:t>
            </a:r>
            <a:r>
              <a:rPr lang="en-US" altLang="zh-CN" sz="3300" b="1" dirty="0" err="1" smtClean="0">
                <a:solidFill>
                  <a:srgbClr val="FFFFFF"/>
                </a:solidFill>
              </a:rPr>
              <a:t>u,v</a:t>
            </a:r>
            <a:r>
              <a:rPr lang="en-US" altLang="zh-CN" sz="3300" b="1" dirty="0" smtClean="0">
                <a:solidFill>
                  <a:srgbClr val="FFFFFF"/>
                </a:solidFill>
              </a:rPr>
              <a:t>,</a:t>
            </a:r>
            <a:r>
              <a:rPr lang="zh-CN" altLang="en-US" sz="3300" b="1" dirty="0" smtClean="0">
                <a:solidFill>
                  <a:srgbClr val="FFFFFF"/>
                </a:solidFill>
              </a:rPr>
              <a:t>有：</a:t>
            </a: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en-US" altLang="zh-CN" sz="3300" b="1" dirty="0" smtClean="0">
                <a:solidFill>
                  <a:srgbClr val="FFFFFF"/>
                </a:solidFill>
              </a:rPr>
              <a:t>d(u)+d(v)≥3+3=6=7-1</a:t>
            </a: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zh-CN" altLang="en-US" sz="3300" b="1" dirty="0" smtClean="0">
                <a:solidFill>
                  <a:srgbClr val="FFFFFF"/>
                </a:solidFill>
              </a:rPr>
              <a:t>根据上面习题</a:t>
            </a:r>
            <a:r>
              <a:rPr lang="en-US" altLang="zh-CN" sz="3300" b="1" dirty="0" smtClean="0">
                <a:solidFill>
                  <a:srgbClr val="FFFFFF"/>
                </a:solidFill>
              </a:rPr>
              <a:t>4.4-3</a:t>
            </a:r>
            <a:r>
              <a:rPr lang="zh-CN" altLang="en-US" sz="3300" b="1" dirty="0" smtClean="0">
                <a:solidFill>
                  <a:srgbClr val="FFFFFF"/>
                </a:solidFill>
              </a:rPr>
              <a:t>的结论，</a:t>
            </a:r>
            <a:r>
              <a:rPr lang="en-US" altLang="zh-CN" sz="3300" b="1" dirty="0" smtClean="0">
                <a:solidFill>
                  <a:srgbClr val="FFFFFF"/>
                </a:solidFill>
              </a:rPr>
              <a:t>G</a:t>
            </a:r>
            <a:r>
              <a:rPr lang="zh-CN" altLang="en-US" sz="3300" b="1" dirty="0" smtClean="0">
                <a:solidFill>
                  <a:srgbClr val="FFFFFF"/>
                </a:solidFill>
              </a:rPr>
              <a:t>中有</a:t>
            </a:r>
            <a:r>
              <a:rPr lang="en-US" altLang="zh-CN" sz="3300" b="1" dirty="0" smtClean="0">
                <a:solidFill>
                  <a:srgbClr val="FFFFFF"/>
                </a:solidFill>
              </a:rPr>
              <a:t>Hamilton</a:t>
            </a:r>
            <a:r>
              <a:rPr lang="zh-CN" altLang="en-US" sz="3300" b="1" dirty="0" smtClean="0">
                <a:solidFill>
                  <a:srgbClr val="FFFFFF"/>
                </a:solidFill>
              </a:rPr>
              <a:t>路，也就是说可以在</a:t>
            </a:r>
            <a:r>
              <a:rPr lang="en-US" altLang="zh-CN" sz="3300" b="1" dirty="0" smtClean="0">
                <a:solidFill>
                  <a:srgbClr val="FFFFFF"/>
                </a:solidFill>
              </a:rPr>
              <a:t>7</a:t>
            </a:r>
            <a:r>
              <a:rPr lang="zh-CN" altLang="en-US" sz="3300" b="1" dirty="0" smtClean="0">
                <a:solidFill>
                  <a:srgbClr val="FFFFFF"/>
                </a:solidFill>
              </a:rPr>
              <a:t>天内合理安排考试。</a:t>
            </a:r>
            <a:endParaRPr lang="zh-CN" altLang="en-US" sz="3300" b="1" dirty="0" smtClean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9517BA-0266-4A32-9737-F360DEF4D576}" type="slidenum">
              <a:rPr lang="zh-CN" altLang="en-US" smtClean="0"/>
              <a:pPr>
                <a:defRPr/>
              </a:pPr>
              <a:t>51</a:t>
            </a:fld>
            <a:endParaRPr lang="en-US" altLang="zh-CN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20" y="90"/>
            <a:ext cx="7772400" cy="6477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习题</a:t>
            </a:r>
            <a:r>
              <a:rPr lang="en-US" altLang="zh-CN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4.4-3</a:t>
            </a:r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应用</a:t>
            </a:r>
            <a:endParaRPr lang="en-US" altLang="zh-CN" sz="36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0" y="90"/>
            <a:ext cx="7772400" cy="646113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3600" dirty="0" smtClean="0">
                <a:latin typeface="+mj-ea"/>
              </a:rPr>
              <a:t>定理</a:t>
            </a:r>
            <a:r>
              <a:rPr lang="en-US" altLang="zh-CN" sz="3600" dirty="0" smtClean="0">
                <a:latin typeface="+mj-ea"/>
              </a:rPr>
              <a:t>4.4.4 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238" y="722313"/>
            <a:ext cx="8763000" cy="5449887"/>
          </a:xfrm>
        </p:spPr>
        <p:txBody>
          <a:bodyPr/>
          <a:lstStyle/>
          <a:p>
            <a:pPr marL="0" indent="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Times New Roman" panose="02020603050405020304" pitchFamily="18" charset="0"/>
              </a:rPr>
              <a:t>设有限图</a:t>
            </a:r>
            <a:r>
              <a:rPr lang="en-US" altLang="zh-CN" dirty="0" smtClean="0">
                <a:latin typeface="Times New Roman" panose="02020603050405020304" pitchFamily="18" charset="0"/>
              </a:rPr>
              <a:t>G</a:t>
            </a:r>
            <a:r>
              <a:rPr lang="zh-CN" altLang="en-US" dirty="0" smtClean="0">
                <a:latin typeface="Times New Roman" panose="02020603050405020304" pitchFamily="18" charset="0"/>
              </a:rPr>
              <a:t>的度序列</a:t>
            </a:r>
            <a:r>
              <a:rPr lang="en-US" altLang="zh-CN" dirty="0" smtClean="0">
                <a:latin typeface="Times New Roman" panose="02020603050405020304" pitchFamily="18" charset="0"/>
              </a:rPr>
              <a:t>(</a:t>
            </a:r>
            <a:r>
              <a:rPr lang="zh-CN" altLang="en-US" dirty="0" smtClean="0">
                <a:latin typeface="Times New Roman" panose="02020603050405020304" pitchFamily="18" charset="0"/>
              </a:rPr>
              <a:t>即</a:t>
            </a:r>
            <a:r>
              <a:rPr lang="en-US" altLang="zh-CN" dirty="0" smtClean="0">
                <a:latin typeface="Times New Roman" panose="02020603050405020304" pitchFamily="18" charset="0"/>
              </a:rPr>
              <a:t>G</a:t>
            </a:r>
            <a:r>
              <a:rPr lang="zh-CN" altLang="en-US" dirty="0" smtClean="0">
                <a:latin typeface="Times New Roman" panose="02020603050405020304" pitchFamily="18" charset="0"/>
              </a:rPr>
              <a:t>的各点的度</a:t>
            </a:r>
            <a:r>
              <a:rPr lang="en-US" altLang="zh-CN" dirty="0" smtClean="0">
                <a:latin typeface="Times New Roman" panose="02020603050405020304" pitchFamily="18" charset="0"/>
              </a:rPr>
              <a:t>,</a:t>
            </a:r>
            <a:r>
              <a:rPr lang="zh-CN" altLang="en-US" dirty="0" smtClean="0">
                <a:latin typeface="Times New Roman" panose="02020603050405020304" pitchFamily="18" charset="0"/>
              </a:rPr>
              <a:t>按</a:t>
            </a:r>
            <a:r>
              <a:rPr lang="zh-CN" altLang="en-US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非降序</a:t>
            </a:r>
            <a:r>
              <a:rPr lang="zh-CN" altLang="en-US" dirty="0" smtClean="0">
                <a:latin typeface="Times New Roman" panose="02020603050405020304" pitchFamily="18" charset="0"/>
              </a:rPr>
              <a:t>排成的序列</a:t>
            </a:r>
            <a:r>
              <a:rPr lang="en-US" altLang="zh-CN" dirty="0" smtClean="0">
                <a:latin typeface="Times New Roman" panose="02020603050405020304" pitchFamily="18" charset="0"/>
              </a:rPr>
              <a:t>)</a:t>
            </a:r>
            <a:r>
              <a:rPr lang="zh-CN" altLang="en-US" dirty="0" smtClean="0">
                <a:latin typeface="Times New Roman" panose="02020603050405020304" pitchFamily="18" charset="0"/>
              </a:rPr>
              <a:t>为</a:t>
            </a:r>
            <a:r>
              <a:rPr lang="en-US" altLang="zh-CN" dirty="0" smtClean="0">
                <a:latin typeface="Times New Roman" panose="02020603050405020304" pitchFamily="18" charset="0"/>
              </a:rPr>
              <a:t>(d</a:t>
            </a:r>
            <a:r>
              <a:rPr lang="en-US" altLang="zh-CN" baseline="-30000" dirty="0" smtClean="0">
                <a:latin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</a:rPr>
              <a:t>,d</a:t>
            </a:r>
            <a:r>
              <a:rPr lang="en-US" altLang="zh-CN" baseline="-30000" dirty="0" smtClean="0">
                <a:latin typeface="Times New Roman" panose="02020603050405020304" pitchFamily="18" charset="0"/>
              </a:rPr>
              <a:t>2</a:t>
            </a:r>
            <a:r>
              <a:rPr lang="en-US" altLang="zh-CN" dirty="0" smtClean="0">
                <a:latin typeface="Times New Roman" panose="02020603050405020304" pitchFamily="18" charset="0"/>
              </a:rPr>
              <a:t>,…,d</a:t>
            </a:r>
            <a:r>
              <a:rPr lang="en-US" altLang="zh-CN" baseline="-30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</a:t>
            </a:r>
            <a:r>
              <a:rPr lang="en-US" altLang="zh-CN" dirty="0" smtClean="0">
                <a:latin typeface="Times New Roman" panose="02020603050405020304" pitchFamily="18" charset="0"/>
              </a:rPr>
              <a:t>),</a:t>
            </a:r>
            <a:r>
              <a:rPr lang="zh-CN" altLang="en-US" dirty="0" smtClean="0">
                <a:latin typeface="Times New Roman" panose="02020603050405020304" pitchFamily="18" charset="0"/>
              </a:rPr>
              <a:t>其中</a:t>
            </a:r>
            <a:r>
              <a:rPr lang="en-US" altLang="zh-CN" dirty="0" smtClean="0">
                <a:latin typeface="Times New Roman" panose="02020603050405020304" pitchFamily="18" charset="0"/>
              </a:rPr>
              <a:t>d</a:t>
            </a:r>
            <a:r>
              <a:rPr lang="en-US" altLang="zh-CN" baseline="-30000" dirty="0" smtClean="0">
                <a:latin typeface="Times New Roman" panose="02020603050405020304" pitchFamily="18" charset="0"/>
              </a:rPr>
              <a:t>1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dirty="0" smtClean="0">
                <a:latin typeface="Times New Roman" panose="02020603050405020304" pitchFamily="18" charset="0"/>
              </a:rPr>
              <a:t>d</a:t>
            </a:r>
            <a:r>
              <a:rPr lang="en-US" altLang="zh-CN" baseline="-30000" dirty="0" smtClean="0">
                <a:latin typeface="Times New Roman" panose="02020603050405020304" pitchFamily="18" charset="0"/>
              </a:rPr>
              <a:t>2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dirty="0" smtClean="0">
                <a:latin typeface="Times New Roman" panose="02020603050405020304" pitchFamily="18" charset="0"/>
              </a:rPr>
              <a:t>…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dirty="0" smtClean="0">
                <a:latin typeface="Times New Roman" panose="02020603050405020304" pitchFamily="18" charset="0"/>
              </a:rPr>
              <a:t>d</a:t>
            </a:r>
            <a:r>
              <a:rPr lang="en-US" altLang="zh-CN" baseline="-30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</a:t>
            </a:r>
            <a:r>
              <a:rPr lang="en-US" altLang="zh-CN" dirty="0" smtClean="0">
                <a:latin typeface="Times New Roman" panose="02020603050405020304" pitchFamily="18" charset="0"/>
              </a:rPr>
              <a:t>,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</a:t>
            </a:r>
            <a:r>
              <a:rPr lang="en-US" altLang="zh-CN" dirty="0" smtClean="0">
                <a:latin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dirty="0" smtClean="0">
                <a:latin typeface="Times New Roman" panose="02020603050405020304" pitchFamily="18" charset="0"/>
              </a:rPr>
              <a:t> 3.</a:t>
            </a:r>
          </a:p>
          <a:p>
            <a:pPr marL="0" indent="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3300" dirty="0" smtClean="0">
                <a:latin typeface="Times New Roman" panose="02020603050405020304" pitchFamily="18" charset="0"/>
              </a:rPr>
              <a:t>如果</a:t>
            </a:r>
            <a:r>
              <a:rPr lang="zh-CN" altLang="en-US" sz="33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不存在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这样的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m, </a:t>
            </a:r>
            <a:r>
              <a:rPr lang="en-US" altLang="zh-CN" sz="33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3300" dirty="0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</a:t>
            </a:r>
            <a:r>
              <a:rPr lang="en-US" altLang="zh-CN" sz="33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3300" dirty="0" smtClean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</a:t>
            </a:r>
            <a:r>
              <a:rPr lang="en-US" altLang="zh-CN" sz="33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/2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 </a:t>
            </a:r>
            <a:r>
              <a:rPr lang="zh-CN" altLang="en-US" sz="3300" dirty="0" smtClean="0">
                <a:latin typeface="Times New Roman" panose="02020603050405020304" pitchFamily="18" charset="0"/>
              </a:rPr>
              <a:t>，并使得</a:t>
            </a:r>
            <a:br>
              <a:rPr lang="zh-CN" altLang="en-US" sz="3300" dirty="0" smtClean="0">
                <a:latin typeface="Times New Roman" panose="02020603050405020304" pitchFamily="18" charset="0"/>
              </a:rPr>
            </a:br>
            <a:r>
              <a:rPr lang="zh-CN" altLang="en-US" sz="3300" dirty="0" smtClean="0">
                <a:latin typeface="Times New Roman" panose="02020603050405020304" pitchFamily="18" charset="0"/>
              </a:rPr>
              <a:t>		</a:t>
            </a:r>
            <a:r>
              <a:rPr lang="en-US" altLang="zh-CN" sz="3300" dirty="0" err="1" smtClean="0">
                <a:latin typeface="Times New Roman" panose="02020603050405020304" pitchFamily="18" charset="0"/>
              </a:rPr>
              <a:t>d</a:t>
            </a:r>
            <a:r>
              <a:rPr lang="en-US" altLang="zh-CN" sz="3300" baseline="-30000" dirty="0" err="1" smtClean="0">
                <a:latin typeface="Times New Roman" panose="02020603050405020304" pitchFamily="18" charset="0"/>
              </a:rPr>
              <a:t>m</a:t>
            </a:r>
            <a:r>
              <a:rPr lang="en-US" altLang="zh-CN" sz="33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 m ,   d</a:t>
            </a:r>
            <a:r>
              <a:rPr lang="en-US" altLang="zh-CN" sz="3300" baseline="-30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</a:t>
            </a:r>
            <a:r>
              <a:rPr lang="en-US" altLang="zh-CN" sz="3300" baseline="-30000" dirty="0" smtClean="0">
                <a:latin typeface="Times New Roman" panose="02020603050405020304" pitchFamily="18" charset="0"/>
              </a:rPr>
              <a:t>-m</a:t>
            </a:r>
            <a:r>
              <a:rPr lang="en-US" altLang="zh-CN" sz="33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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33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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 -m</a:t>
            </a:r>
            <a:br>
              <a:rPr lang="en-US" altLang="zh-CN" sz="3300" dirty="0" smtClean="0">
                <a:latin typeface="Times New Roman" panose="02020603050405020304" pitchFamily="18" charset="0"/>
              </a:rPr>
            </a:br>
            <a:r>
              <a:rPr lang="zh-CN" altLang="en-US" sz="3300" dirty="0" smtClean="0">
                <a:latin typeface="宋体" panose="02010600030101010101" pitchFamily="2" charset="-122"/>
              </a:rPr>
              <a:t>则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G</a:t>
            </a:r>
            <a:r>
              <a:rPr lang="zh-CN" altLang="en-US" sz="3300" dirty="0" smtClean="0">
                <a:latin typeface="宋体" panose="02010600030101010101" pitchFamily="2" charset="-122"/>
              </a:rPr>
              <a:t>是</a:t>
            </a:r>
            <a:r>
              <a:rPr lang="en-US" altLang="zh-CN" sz="3300" dirty="0" smtClean="0">
                <a:latin typeface="Times New Roman" panose="02020603050405020304" pitchFamily="18" charset="0"/>
              </a:rPr>
              <a:t>Hamilton</a:t>
            </a:r>
            <a:r>
              <a:rPr lang="zh-CN" altLang="en-US" sz="3300" dirty="0" smtClean="0">
                <a:latin typeface="宋体" panose="02010600030101010101" pitchFamily="2" charset="-122"/>
              </a:rPr>
              <a:t>图。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3300" dirty="0" smtClean="0">
                <a:latin typeface="Times New Roman" panose="02020603050405020304" pitchFamily="18" charset="0"/>
              </a:rPr>
              <a:t> </a:t>
            </a:r>
          </a:p>
          <a:p>
            <a:pPr marL="0" indent="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33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</a:t>
            </a:r>
            <a:r>
              <a:rPr lang="zh-CN" altLang="en-US" sz="33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如果“</a:t>
            </a:r>
            <a:r>
              <a:rPr lang="zh-CN" altLang="en-US" sz="33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存在</a:t>
            </a:r>
            <a:r>
              <a:rPr lang="zh-CN" alt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这样的</a:t>
            </a:r>
            <a:r>
              <a:rPr lang="en-US" altLang="zh-CN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m…</a:t>
            </a:r>
            <a:r>
              <a:rPr lang="zh-CN" alt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，同时满足</a:t>
            </a:r>
            <a:r>
              <a:rPr lang="en-US" altLang="zh-CN" sz="33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3300" baseline="-30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 ,   d</a:t>
            </a:r>
            <a:r>
              <a:rPr lang="en-US" altLang="zh-CN" sz="3300" baseline="-30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</a:t>
            </a:r>
            <a:r>
              <a:rPr lang="en-US" altLang="zh-CN" sz="3300" baseline="-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-m</a:t>
            </a:r>
            <a:r>
              <a:rPr lang="en-US" altLang="zh-CN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</a:t>
            </a:r>
            <a:r>
              <a:rPr lang="en-US" altLang="zh-CN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3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</a:t>
            </a:r>
            <a:r>
              <a:rPr lang="en-US" altLang="zh-CN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-m”</a:t>
            </a:r>
            <a:r>
              <a:rPr lang="zh-CN" alt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33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无法判定</a:t>
            </a:r>
            <a:r>
              <a:rPr lang="zh-CN" alt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是否是</a:t>
            </a:r>
            <a:r>
              <a:rPr lang="en-US" altLang="zh-CN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Hamilton</a:t>
            </a:r>
            <a:r>
              <a:rPr lang="zh-CN" altLang="en-US" sz="3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图，即这个时候本定理不适用。</a:t>
            </a:r>
            <a:endParaRPr lang="en-US" altLang="zh-CN" sz="33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FF4C50-F121-40E4-B1E1-716612C24DEB}" type="slidenum">
              <a:rPr lang="zh-CN" altLang="en-US" smtClean="0"/>
              <a:pPr>
                <a:defRPr/>
              </a:pPr>
              <a:t>52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7772400" cy="646113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3600" dirty="0" smtClean="0"/>
              <a:t>例：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3513" y="752475"/>
            <a:ext cx="4953000" cy="5638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mtClean="0">
                <a:latin typeface="Times New Roman" panose="02020603050405020304" pitchFamily="18" charset="0"/>
              </a:rPr>
              <a:t>右图“度序列”：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mtClean="0">
                <a:latin typeface="Times New Roman" panose="02020603050405020304" pitchFamily="18" charset="0"/>
              </a:rPr>
              <a:t>(d</a:t>
            </a:r>
            <a:r>
              <a:rPr lang="en-US" altLang="zh-CN" baseline="-25000" smtClean="0">
                <a:latin typeface="Times New Roman" panose="02020603050405020304" pitchFamily="18" charset="0"/>
              </a:rPr>
              <a:t>1</a:t>
            </a:r>
            <a:r>
              <a:rPr lang="en-US" altLang="zh-CN" smtClean="0">
                <a:latin typeface="Times New Roman" panose="02020603050405020304" pitchFamily="18" charset="0"/>
              </a:rPr>
              <a:t>,d</a:t>
            </a:r>
            <a:r>
              <a:rPr lang="en-US" altLang="zh-CN" baseline="-25000" smtClean="0">
                <a:latin typeface="Times New Roman" panose="02020603050405020304" pitchFamily="18" charset="0"/>
              </a:rPr>
              <a:t>2</a:t>
            </a:r>
            <a:r>
              <a:rPr lang="en-US" altLang="zh-CN" smtClean="0">
                <a:latin typeface="Times New Roman" panose="02020603050405020304" pitchFamily="18" charset="0"/>
              </a:rPr>
              <a:t>,d</a:t>
            </a:r>
            <a:r>
              <a:rPr lang="en-US" altLang="zh-CN" baseline="-25000" smtClean="0">
                <a:latin typeface="Times New Roman" panose="02020603050405020304" pitchFamily="18" charset="0"/>
              </a:rPr>
              <a:t>3</a:t>
            </a:r>
            <a:r>
              <a:rPr lang="en-US" altLang="zh-CN" smtClean="0">
                <a:latin typeface="Times New Roman" panose="02020603050405020304" pitchFamily="18" charset="0"/>
              </a:rPr>
              <a:t>,d</a:t>
            </a:r>
            <a:r>
              <a:rPr lang="en-US" altLang="zh-CN" baseline="-25000" smtClean="0">
                <a:latin typeface="Times New Roman" panose="02020603050405020304" pitchFamily="18" charset="0"/>
              </a:rPr>
              <a:t>4</a:t>
            </a:r>
            <a:r>
              <a:rPr lang="en-US" altLang="zh-CN" smtClean="0">
                <a:latin typeface="Times New Roman" panose="02020603050405020304" pitchFamily="18" charset="0"/>
              </a:rPr>
              <a:t>,d</a:t>
            </a:r>
            <a:r>
              <a:rPr lang="en-US" altLang="zh-CN" baseline="-25000" smtClean="0">
                <a:latin typeface="Times New Roman" panose="02020603050405020304" pitchFamily="18" charset="0"/>
              </a:rPr>
              <a:t>5</a:t>
            </a:r>
            <a:r>
              <a:rPr lang="en-US" altLang="zh-CN" smtClean="0">
                <a:latin typeface="Times New Roman" panose="02020603050405020304" pitchFamily="18" charset="0"/>
              </a:rPr>
              <a:t>,d</a:t>
            </a:r>
            <a:r>
              <a:rPr lang="en-US" altLang="zh-CN" baseline="-25000" smtClean="0">
                <a:latin typeface="Times New Roman" panose="02020603050405020304" pitchFamily="18" charset="0"/>
              </a:rPr>
              <a:t>6</a:t>
            </a:r>
            <a:r>
              <a:rPr lang="en-US" altLang="zh-CN" smtClean="0">
                <a:latin typeface="Times New Roman" panose="02020603050405020304" pitchFamily="18" charset="0"/>
              </a:rPr>
              <a:t>,d</a:t>
            </a:r>
            <a:r>
              <a:rPr lang="en-US" altLang="zh-CN" baseline="-25000" smtClean="0">
                <a:latin typeface="Times New Roman" panose="02020603050405020304" pitchFamily="18" charset="0"/>
              </a:rPr>
              <a:t>7</a:t>
            </a:r>
            <a:r>
              <a:rPr lang="en-US" altLang="zh-CN" smtClean="0">
                <a:latin typeface="Times New Roman" panose="02020603050405020304" pitchFamily="18" charset="0"/>
              </a:rPr>
              <a:t>,d</a:t>
            </a:r>
            <a:r>
              <a:rPr lang="en-US" altLang="zh-CN" baseline="-25000" smtClean="0">
                <a:latin typeface="Times New Roman" panose="02020603050405020304" pitchFamily="18" charset="0"/>
              </a:rPr>
              <a:t>8</a:t>
            </a:r>
            <a:r>
              <a:rPr lang="en-US" altLang="zh-CN" smtClean="0">
                <a:latin typeface="Times New Roman" panose="02020603050405020304" pitchFamily="18" charset="0"/>
              </a:rPr>
              <a:t>,d</a:t>
            </a:r>
            <a:r>
              <a:rPr lang="en-US" altLang="zh-CN" baseline="-25000" smtClean="0">
                <a:latin typeface="Times New Roman" panose="02020603050405020304" pitchFamily="18" charset="0"/>
              </a:rPr>
              <a:t>9</a:t>
            </a:r>
            <a:r>
              <a:rPr lang="en-US" altLang="zh-CN" smtClean="0">
                <a:latin typeface="Times New Roman" panose="02020603050405020304" pitchFamily="18" charset="0"/>
              </a:rPr>
              <a:t>)=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mtClean="0">
                <a:latin typeface="Times New Roman" panose="02020603050405020304" pitchFamily="18" charset="0"/>
              </a:rPr>
              <a:t>(3, 3, 3, 5, 5, 6, 7, 8, 8)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mtClean="0">
                <a:latin typeface="Times New Roman" panose="02020603050405020304" pitchFamily="18" charset="0"/>
              </a:rPr>
              <a:t>对任意的</a:t>
            </a:r>
            <a:r>
              <a:rPr lang="en-US" altLang="zh-CN" smtClean="0">
                <a:latin typeface="Times New Roman" panose="02020603050405020304" pitchFamily="18" charset="0"/>
              </a:rPr>
              <a:t>m&lt;9/2, m≤4,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mtClean="0">
                <a:latin typeface="Times New Roman" panose="02020603050405020304" pitchFamily="18" charset="0"/>
              </a:rPr>
              <a:t>有：</a:t>
            </a:r>
            <a:r>
              <a:rPr lang="en-US" altLang="zh-CN" smtClean="0">
                <a:solidFill>
                  <a:schemeClr val="tx2"/>
                </a:solidFill>
                <a:latin typeface="Times New Roman" panose="02020603050405020304" pitchFamily="18" charset="0"/>
              </a:rPr>
              <a:t>m=1</a:t>
            </a:r>
            <a:r>
              <a:rPr lang="zh-CN" altLang="en-US" smtClean="0">
                <a:solidFill>
                  <a:schemeClr val="tx2"/>
                </a:solidFill>
                <a:latin typeface="Times New Roman" panose="02020603050405020304" pitchFamily="18" charset="0"/>
              </a:rPr>
              <a:t>时</a:t>
            </a:r>
            <a:r>
              <a:rPr lang="zh-CN" altLang="en-US" smtClean="0">
                <a:latin typeface="Times New Roman" panose="02020603050405020304" pitchFamily="18" charset="0"/>
              </a:rPr>
              <a:t>，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mtClean="0">
                <a:latin typeface="Times New Roman" panose="02020603050405020304" pitchFamily="18" charset="0"/>
              </a:rPr>
              <a:t>d</a:t>
            </a:r>
            <a:r>
              <a:rPr lang="en-US" altLang="zh-CN" baseline="-25000" smtClean="0">
                <a:latin typeface="Times New Roman" panose="02020603050405020304" pitchFamily="18" charset="0"/>
              </a:rPr>
              <a:t>1</a:t>
            </a:r>
            <a:r>
              <a:rPr lang="en-US" altLang="zh-CN" smtClean="0">
                <a:latin typeface="Times New Roman" panose="02020603050405020304" pitchFamily="18" charset="0"/>
              </a:rPr>
              <a:t>=3≤1, d</a:t>
            </a:r>
            <a:r>
              <a:rPr lang="en-US" altLang="zh-CN" baseline="-25000" smtClean="0">
                <a:latin typeface="Times New Roman" panose="02020603050405020304" pitchFamily="18" charset="0"/>
              </a:rPr>
              <a:t>9-1</a:t>
            </a:r>
            <a:r>
              <a:rPr lang="en-US" altLang="zh-CN" smtClean="0">
                <a:latin typeface="Times New Roman" panose="02020603050405020304" pitchFamily="18" charset="0"/>
              </a:rPr>
              <a:t>=d</a:t>
            </a:r>
            <a:r>
              <a:rPr lang="en-US" altLang="zh-CN" baseline="-25000" smtClean="0">
                <a:latin typeface="Times New Roman" panose="02020603050405020304" pitchFamily="18" charset="0"/>
              </a:rPr>
              <a:t>8</a:t>
            </a:r>
            <a:r>
              <a:rPr lang="en-US" altLang="zh-CN" smtClean="0">
                <a:latin typeface="Times New Roman" panose="02020603050405020304" pitchFamily="18" charset="0"/>
              </a:rPr>
              <a:t>=8&lt;8</a:t>
            </a:r>
            <a:r>
              <a:rPr lang="zh-CN" altLang="en-US" smtClean="0">
                <a:latin typeface="Times New Roman" panose="02020603050405020304" pitchFamily="18" charset="0"/>
              </a:rPr>
              <a:t>；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mtClean="0">
                <a:latin typeface="Times New Roman" panose="02020603050405020304" pitchFamily="18" charset="0"/>
              </a:rPr>
              <a:t>都</a:t>
            </a:r>
            <a:r>
              <a:rPr lang="zh-CN" altLang="en-US" smtClean="0">
                <a:solidFill>
                  <a:schemeClr val="tx2"/>
                </a:solidFill>
                <a:latin typeface="Times New Roman" panose="02020603050405020304" pitchFamily="18" charset="0"/>
              </a:rPr>
              <a:t>不</a:t>
            </a:r>
            <a:r>
              <a:rPr lang="zh-CN" altLang="en-US" smtClean="0">
                <a:latin typeface="Times New Roman" panose="02020603050405020304" pitchFamily="18" charset="0"/>
              </a:rPr>
              <a:t>成立；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mtClean="0">
                <a:solidFill>
                  <a:schemeClr val="tx2"/>
                </a:solidFill>
                <a:latin typeface="Times New Roman" panose="02020603050405020304" pitchFamily="18" charset="0"/>
              </a:rPr>
              <a:t>m=2</a:t>
            </a:r>
            <a:r>
              <a:rPr lang="zh-CN" altLang="en-US" smtClean="0">
                <a:solidFill>
                  <a:schemeClr val="tx2"/>
                </a:solidFill>
                <a:latin typeface="Times New Roman" panose="02020603050405020304" pitchFamily="18" charset="0"/>
              </a:rPr>
              <a:t>时</a:t>
            </a:r>
            <a:r>
              <a:rPr lang="zh-CN" altLang="en-US" smtClean="0">
                <a:latin typeface="Times New Roman" panose="02020603050405020304" pitchFamily="18" charset="0"/>
              </a:rPr>
              <a:t>，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mtClean="0">
                <a:latin typeface="Times New Roman" panose="02020603050405020304" pitchFamily="18" charset="0"/>
              </a:rPr>
              <a:t>d</a:t>
            </a:r>
            <a:r>
              <a:rPr lang="en-US" altLang="zh-CN" baseline="-25000" smtClean="0">
                <a:latin typeface="Times New Roman" panose="02020603050405020304" pitchFamily="18" charset="0"/>
              </a:rPr>
              <a:t>2</a:t>
            </a:r>
            <a:r>
              <a:rPr lang="en-US" altLang="zh-CN" smtClean="0">
                <a:latin typeface="Times New Roman" panose="02020603050405020304" pitchFamily="18" charset="0"/>
              </a:rPr>
              <a:t>=3≤2, d</a:t>
            </a:r>
            <a:r>
              <a:rPr lang="en-US" altLang="zh-CN" baseline="-25000" smtClean="0">
                <a:latin typeface="Times New Roman" panose="02020603050405020304" pitchFamily="18" charset="0"/>
              </a:rPr>
              <a:t>9-2</a:t>
            </a:r>
            <a:r>
              <a:rPr lang="en-US" altLang="zh-CN" smtClean="0">
                <a:latin typeface="Times New Roman" panose="02020603050405020304" pitchFamily="18" charset="0"/>
              </a:rPr>
              <a:t>=d</a:t>
            </a:r>
            <a:r>
              <a:rPr lang="en-US" altLang="zh-CN" baseline="-25000" smtClean="0">
                <a:latin typeface="Times New Roman" panose="02020603050405020304" pitchFamily="18" charset="0"/>
              </a:rPr>
              <a:t>7</a:t>
            </a:r>
            <a:r>
              <a:rPr lang="en-US" altLang="zh-CN" smtClean="0">
                <a:latin typeface="Times New Roman" panose="02020603050405020304" pitchFamily="18" charset="0"/>
              </a:rPr>
              <a:t>=7&lt;7</a:t>
            </a:r>
            <a:r>
              <a:rPr lang="zh-CN" altLang="en-US" smtClean="0">
                <a:latin typeface="Times New Roman" panose="02020603050405020304" pitchFamily="18" charset="0"/>
              </a:rPr>
              <a:t>；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mtClean="0">
                <a:latin typeface="Times New Roman" panose="02020603050405020304" pitchFamily="18" charset="0"/>
              </a:rPr>
              <a:t>都</a:t>
            </a:r>
            <a:r>
              <a:rPr lang="zh-CN" altLang="en-US" smtClean="0">
                <a:solidFill>
                  <a:schemeClr val="tx2"/>
                </a:solidFill>
                <a:latin typeface="Times New Roman" panose="02020603050405020304" pitchFamily="18" charset="0"/>
              </a:rPr>
              <a:t>不</a:t>
            </a:r>
            <a:r>
              <a:rPr lang="zh-CN" altLang="en-US" smtClean="0">
                <a:latin typeface="Times New Roman" panose="02020603050405020304" pitchFamily="18" charset="0"/>
              </a:rPr>
              <a:t>成立；</a:t>
            </a:r>
          </a:p>
        </p:txBody>
      </p:sp>
      <p:grpSp>
        <p:nvGrpSpPr>
          <p:cNvPr id="146436" name="Group 4"/>
          <p:cNvGrpSpPr>
            <a:grpSpLocks/>
          </p:cNvGrpSpPr>
          <p:nvPr/>
        </p:nvGrpSpPr>
        <p:grpSpPr bwMode="auto">
          <a:xfrm>
            <a:off x="4495800" y="1752600"/>
            <a:ext cx="4391025" cy="3429000"/>
            <a:chOff x="0" y="0"/>
            <a:chExt cx="2766" cy="2160"/>
          </a:xfrm>
        </p:grpSpPr>
        <p:sp>
          <p:nvSpPr>
            <p:cNvPr id="146448" name="Line 5"/>
            <p:cNvSpPr>
              <a:spLocks noChangeShapeType="1"/>
            </p:cNvSpPr>
            <p:nvPr/>
          </p:nvSpPr>
          <p:spPr bwMode="auto">
            <a:xfrm>
              <a:off x="1056" y="1488"/>
              <a:ext cx="576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6449" name="Line 6"/>
            <p:cNvSpPr>
              <a:spLocks noChangeShapeType="1"/>
            </p:cNvSpPr>
            <p:nvPr/>
          </p:nvSpPr>
          <p:spPr bwMode="auto">
            <a:xfrm>
              <a:off x="1317" y="553"/>
              <a:ext cx="0" cy="356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450" name="Line 7"/>
            <p:cNvSpPr>
              <a:spLocks noChangeShapeType="1"/>
            </p:cNvSpPr>
            <p:nvPr/>
          </p:nvSpPr>
          <p:spPr bwMode="auto">
            <a:xfrm>
              <a:off x="644" y="1739"/>
              <a:ext cx="152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451" name="Line 8"/>
            <p:cNvSpPr>
              <a:spLocks noChangeShapeType="1"/>
            </p:cNvSpPr>
            <p:nvPr/>
          </p:nvSpPr>
          <p:spPr bwMode="auto">
            <a:xfrm flipH="1">
              <a:off x="1028" y="977"/>
              <a:ext cx="270" cy="474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452" name="Line 9"/>
            <p:cNvSpPr>
              <a:spLocks noChangeShapeType="1"/>
            </p:cNvSpPr>
            <p:nvPr/>
          </p:nvSpPr>
          <p:spPr bwMode="auto">
            <a:xfrm>
              <a:off x="1355" y="977"/>
              <a:ext cx="346" cy="50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453" name="Line 10"/>
            <p:cNvSpPr>
              <a:spLocks noChangeShapeType="1"/>
            </p:cNvSpPr>
            <p:nvPr/>
          </p:nvSpPr>
          <p:spPr bwMode="auto">
            <a:xfrm flipH="1">
              <a:off x="990" y="553"/>
              <a:ext cx="288" cy="915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454" name="Line 11"/>
            <p:cNvSpPr>
              <a:spLocks noChangeShapeType="1"/>
            </p:cNvSpPr>
            <p:nvPr/>
          </p:nvSpPr>
          <p:spPr bwMode="auto">
            <a:xfrm flipH="1">
              <a:off x="585" y="113"/>
              <a:ext cx="693" cy="1626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455" name="Line 12"/>
            <p:cNvSpPr>
              <a:spLocks noChangeShapeType="1"/>
            </p:cNvSpPr>
            <p:nvPr/>
          </p:nvSpPr>
          <p:spPr bwMode="auto">
            <a:xfrm>
              <a:off x="1336" y="96"/>
              <a:ext cx="790" cy="1609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456" name="Line 13"/>
            <p:cNvSpPr>
              <a:spLocks noChangeShapeType="1"/>
            </p:cNvSpPr>
            <p:nvPr/>
          </p:nvSpPr>
          <p:spPr bwMode="auto">
            <a:xfrm>
              <a:off x="1355" y="553"/>
              <a:ext cx="346" cy="915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457" name="Line 14"/>
            <p:cNvSpPr>
              <a:spLocks noChangeShapeType="1"/>
            </p:cNvSpPr>
            <p:nvPr/>
          </p:nvSpPr>
          <p:spPr bwMode="auto">
            <a:xfrm>
              <a:off x="1375" y="536"/>
              <a:ext cx="769" cy="122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458" name="Line 15"/>
            <p:cNvSpPr>
              <a:spLocks noChangeShapeType="1"/>
            </p:cNvSpPr>
            <p:nvPr/>
          </p:nvSpPr>
          <p:spPr bwMode="auto">
            <a:xfrm flipH="1">
              <a:off x="605" y="553"/>
              <a:ext cx="673" cy="1135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459" name="Line 16"/>
            <p:cNvSpPr>
              <a:spLocks noChangeShapeType="1"/>
            </p:cNvSpPr>
            <p:nvPr/>
          </p:nvSpPr>
          <p:spPr bwMode="auto">
            <a:xfrm>
              <a:off x="1395" y="536"/>
              <a:ext cx="1249" cy="150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460" name="Line 17"/>
            <p:cNvSpPr>
              <a:spLocks noChangeShapeType="1"/>
            </p:cNvSpPr>
            <p:nvPr/>
          </p:nvSpPr>
          <p:spPr bwMode="auto">
            <a:xfrm flipH="1">
              <a:off x="86" y="536"/>
              <a:ext cx="1174" cy="150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461" name="Line 18"/>
            <p:cNvSpPr>
              <a:spLocks noChangeShapeType="1"/>
            </p:cNvSpPr>
            <p:nvPr/>
          </p:nvSpPr>
          <p:spPr bwMode="auto">
            <a:xfrm>
              <a:off x="2138" y="1776"/>
              <a:ext cx="526" cy="319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462" name="Line 19"/>
            <p:cNvSpPr>
              <a:spLocks noChangeShapeType="1"/>
            </p:cNvSpPr>
            <p:nvPr/>
          </p:nvSpPr>
          <p:spPr bwMode="auto">
            <a:xfrm>
              <a:off x="585" y="1756"/>
              <a:ext cx="2079" cy="356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463" name="Line 20"/>
            <p:cNvSpPr>
              <a:spLocks noChangeShapeType="1"/>
            </p:cNvSpPr>
            <p:nvPr/>
          </p:nvSpPr>
          <p:spPr bwMode="auto">
            <a:xfrm>
              <a:off x="1721" y="1519"/>
              <a:ext cx="385" cy="203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464" name="Line 21"/>
            <p:cNvSpPr>
              <a:spLocks noChangeShapeType="1"/>
            </p:cNvSpPr>
            <p:nvPr/>
          </p:nvSpPr>
          <p:spPr bwMode="auto">
            <a:xfrm flipH="1">
              <a:off x="624" y="1485"/>
              <a:ext cx="346" cy="237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465" name="Line 22"/>
            <p:cNvSpPr>
              <a:spLocks noChangeShapeType="1"/>
            </p:cNvSpPr>
            <p:nvPr/>
          </p:nvSpPr>
          <p:spPr bwMode="auto">
            <a:xfrm flipH="1">
              <a:off x="105" y="1776"/>
              <a:ext cx="454" cy="26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466" name="Line 23"/>
            <p:cNvSpPr>
              <a:spLocks noChangeShapeType="1"/>
            </p:cNvSpPr>
            <p:nvPr/>
          </p:nvSpPr>
          <p:spPr bwMode="auto">
            <a:xfrm>
              <a:off x="1028" y="1519"/>
              <a:ext cx="1098" cy="22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467" name="Line 24"/>
            <p:cNvSpPr>
              <a:spLocks noChangeShapeType="1"/>
            </p:cNvSpPr>
            <p:nvPr/>
          </p:nvSpPr>
          <p:spPr bwMode="auto">
            <a:xfrm flipV="1">
              <a:off x="144" y="1756"/>
              <a:ext cx="1982" cy="305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468" name="Line 25"/>
            <p:cNvSpPr>
              <a:spLocks noChangeShapeType="1"/>
            </p:cNvSpPr>
            <p:nvPr/>
          </p:nvSpPr>
          <p:spPr bwMode="auto">
            <a:xfrm>
              <a:off x="1375" y="977"/>
              <a:ext cx="751" cy="745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469" name="Line 26"/>
            <p:cNvSpPr>
              <a:spLocks noChangeShapeType="1"/>
            </p:cNvSpPr>
            <p:nvPr/>
          </p:nvSpPr>
          <p:spPr bwMode="auto">
            <a:xfrm flipV="1">
              <a:off x="644" y="1502"/>
              <a:ext cx="1039" cy="237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470" name="Line 27"/>
            <p:cNvSpPr>
              <a:spLocks noChangeShapeType="1"/>
            </p:cNvSpPr>
            <p:nvPr/>
          </p:nvSpPr>
          <p:spPr bwMode="auto">
            <a:xfrm flipV="1">
              <a:off x="624" y="943"/>
              <a:ext cx="693" cy="745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471" name="Oval 28"/>
            <p:cNvSpPr>
              <a:spLocks noChangeArrowheads="1"/>
            </p:cNvSpPr>
            <p:nvPr/>
          </p:nvSpPr>
          <p:spPr bwMode="auto">
            <a:xfrm>
              <a:off x="0" y="2007"/>
              <a:ext cx="158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46472" name="Oval 29"/>
            <p:cNvSpPr>
              <a:spLocks noChangeArrowheads="1"/>
            </p:cNvSpPr>
            <p:nvPr/>
          </p:nvSpPr>
          <p:spPr bwMode="auto">
            <a:xfrm>
              <a:off x="530" y="1662"/>
              <a:ext cx="157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46473" name="Oval 30"/>
            <p:cNvSpPr>
              <a:spLocks noChangeArrowheads="1"/>
            </p:cNvSpPr>
            <p:nvPr/>
          </p:nvSpPr>
          <p:spPr bwMode="auto">
            <a:xfrm>
              <a:off x="937" y="1392"/>
              <a:ext cx="158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46474" name="Oval 31"/>
            <p:cNvSpPr>
              <a:spLocks noChangeArrowheads="1"/>
            </p:cNvSpPr>
            <p:nvPr/>
          </p:nvSpPr>
          <p:spPr bwMode="auto">
            <a:xfrm>
              <a:off x="1230" y="0"/>
              <a:ext cx="158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46475" name="Oval 32"/>
            <p:cNvSpPr>
              <a:spLocks noChangeArrowheads="1"/>
            </p:cNvSpPr>
            <p:nvPr/>
          </p:nvSpPr>
          <p:spPr bwMode="auto">
            <a:xfrm>
              <a:off x="1243" y="435"/>
              <a:ext cx="158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46476" name="Oval 33"/>
            <p:cNvSpPr>
              <a:spLocks noChangeArrowheads="1"/>
            </p:cNvSpPr>
            <p:nvPr/>
          </p:nvSpPr>
          <p:spPr bwMode="auto">
            <a:xfrm>
              <a:off x="1243" y="873"/>
              <a:ext cx="158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46477" name="Oval 34"/>
            <p:cNvSpPr>
              <a:spLocks noChangeArrowheads="1"/>
            </p:cNvSpPr>
            <p:nvPr/>
          </p:nvSpPr>
          <p:spPr bwMode="auto">
            <a:xfrm>
              <a:off x="1612" y="1410"/>
              <a:ext cx="157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46478" name="Oval 35"/>
            <p:cNvSpPr>
              <a:spLocks noChangeArrowheads="1"/>
            </p:cNvSpPr>
            <p:nvPr/>
          </p:nvSpPr>
          <p:spPr bwMode="auto">
            <a:xfrm>
              <a:off x="2072" y="1680"/>
              <a:ext cx="158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46479" name="Oval 36"/>
            <p:cNvSpPr>
              <a:spLocks noChangeArrowheads="1"/>
            </p:cNvSpPr>
            <p:nvPr/>
          </p:nvSpPr>
          <p:spPr bwMode="auto">
            <a:xfrm>
              <a:off x="2608" y="2016"/>
              <a:ext cx="158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46480" name="Arc 37"/>
            <p:cNvSpPr>
              <a:spLocks/>
            </p:cNvSpPr>
            <p:nvPr/>
          </p:nvSpPr>
          <p:spPr bwMode="auto">
            <a:xfrm flipH="1">
              <a:off x="768" y="47"/>
              <a:ext cx="480" cy="915"/>
            </a:xfrm>
            <a:custGeom>
              <a:avLst/>
              <a:gdLst>
                <a:gd name="T0" fmla="*/ 0 w 21600"/>
                <a:gd name="T1" fmla="*/ 0 h 43200"/>
                <a:gd name="T2" fmla="*/ 0 w 21600"/>
                <a:gd name="T3" fmla="*/ 0 h 43200"/>
                <a:gd name="T4" fmla="*/ 0 w 21600"/>
                <a:gd name="T5" fmla="*/ 0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432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29"/>
                    <a:pt x="11929" y="43199"/>
                    <a:pt x="0" y="43200"/>
                  </a:cubicBezTo>
                </a:path>
                <a:path w="21600" h="432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29"/>
                    <a:pt x="11929" y="43199"/>
                    <a:pt x="0" y="43200"/>
                  </a:cubicBez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46437" name="Text Box 38"/>
          <p:cNvSpPr txBox="1">
            <a:spLocks noChangeArrowheads="1"/>
          </p:cNvSpPr>
          <p:nvPr/>
        </p:nvSpPr>
        <p:spPr bwMode="auto">
          <a:xfrm>
            <a:off x="6324600" y="990600"/>
            <a:ext cx="381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36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46438" name="Text Box 39"/>
          <p:cNvSpPr txBox="1">
            <a:spLocks noChangeArrowheads="1"/>
          </p:cNvSpPr>
          <p:nvPr/>
        </p:nvSpPr>
        <p:spPr bwMode="auto">
          <a:xfrm>
            <a:off x="6858000" y="1981200"/>
            <a:ext cx="381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36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146439" name="Text Box 40"/>
          <p:cNvSpPr txBox="1">
            <a:spLocks noChangeArrowheads="1"/>
          </p:cNvSpPr>
          <p:nvPr/>
        </p:nvSpPr>
        <p:spPr bwMode="auto">
          <a:xfrm>
            <a:off x="5562600" y="3429000"/>
            <a:ext cx="381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36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46440" name="Text Box 41"/>
          <p:cNvSpPr txBox="1">
            <a:spLocks noChangeArrowheads="1"/>
          </p:cNvSpPr>
          <p:nvPr/>
        </p:nvSpPr>
        <p:spPr bwMode="auto">
          <a:xfrm>
            <a:off x="7315200" y="3429000"/>
            <a:ext cx="381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36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46441" name="Text Box 42"/>
          <p:cNvSpPr txBox="1">
            <a:spLocks noChangeArrowheads="1"/>
          </p:cNvSpPr>
          <p:nvPr/>
        </p:nvSpPr>
        <p:spPr bwMode="auto">
          <a:xfrm>
            <a:off x="4953000" y="3962400"/>
            <a:ext cx="381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3600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146442" name="Text Box 43"/>
          <p:cNvSpPr txBox="1">
            <a:spLocks noChangeArrowheads="1"/>
          </p:cNvSpPr>
          <p:nvPr/>
        </p:nvSpPr>
        <p:spPr bwMode="auto">
          <a:xfrm>
            <a:off x="8077200" y="3886200"/>
            <a:ext cx="381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3600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146443" name="Text Box 44"/>
          <p:cNvSpPr txBox="1">
            <a:spLocks noChangeArrowheads="1"/>
          </p:cNvSpPr>
          <p:nvPr/>
        </p:nvSpPr>
        <p:spPr bwMode="auto">
          <a:xfrm>
            <a:off x="8153400" y="5029200"/>
            <a:ext cx="381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36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46444" name="Text Box 45"/>
          <p:cNvSpPr txBox="1">
            <a:spLocks noChangeArrowheads="1"/>
          </p:cNvSpPr>
          <p:nvPr/>
        </p:nvSpPr>
        <p:spPr bwMode="auto">
          <a:xfrm>
            <a:off x="4800600" y="5029200"/>
            <a:ext cx="381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36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46445" name="Text Box 46"/>
          <p:cNvSpPr txBox="1">
            <a:spLocks noChangeArrowheads="1"/>
          </p:cNvSpPr>
          <p:nvPr/>
        </p:nvSpPr>
        <p:spPr bwMode="auto">
          <a:xfrm>
            <a:off x="6705600" y="2895600"/>
            <a:ext cx="381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3600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EB6B12-3CD6-40F2-BDE3-EA222FD6AFF1}" type="slidenum">
              <a:rPr lang="zh-CN" altLang="en-US" smtClean="0"/>
              <a:pPr>
                <a:defRPr/>
              </a:pPr>
              <a:t>53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9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9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120" y="90"/>
            <a:ext cx="7772400" cy="646113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3600" dirty="0" smtClean="0"/>
              <a:t>例</a:t>
            </a:r>
          </a:p>
        </p:txBody>
      </p:sp>
      <p:grpSp>
        <p:nvGrpSpPr>
          <p:cNvPr id="147459" name="Group 3"/>
          <p:cNvGrpSpPr>
            <a:grpSpLocks/>
          </p:cNvGrpSpPr>
          <p:nvPr/>
        </p:nvGrpSpPr>
        <p:grpSpPr bwMode="auto">
          <a:xfrm>
            <a:off x="4495800" y="1752600"/>
            <a:ext cx="4391025" cy="3429000"/>
            <a:chOff x="0" y="0"/>
            <a:chExt cx="2766" cy="2160"/>
          </a:xfrm>
        </p:grpSpPr>
        <p:sp>
          <p:nvSpPr>
            <p:cNvPr id="147472" name="Line 4"/>
            <p:cNvSpPr>
              <a:spLocks noChangeShapeType="1"/>
            </p:cNvSpPr>
            <p:nvPr/>
          </p:nvSpPr>
          <p:spPr bwMode="auto">
            <a:xfrm>
              <a:off x="1056" y="1488"/>
              <a:ext cx="576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7473" name="Line 5"/>
            <p:cNvSpPr>
              <a:spLocks noChangeShapeType="1"/>
            </p:cNvSpPr>
            <p:nvPr/>
          </p:nvSpPr>
          <p:spPr bwMode="auto">
            <a:xfrm>
              <a:off x="1317" y="553"/>
              <a:ext cx="0" cy="356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474" name="Line 6"/>
            <p:cNvSpPr>
              <a:spLocks noChangeShapeType="1"/>
            </p:cNvSpPr>
            <p:nvPr/>
          </p:nvSpPr>
          <p:spPr bwMode="auto">
            <a:xfrm>
              <a:off x="644" y="1739"/>
              <a:ext cx="152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475" name="Line 7"/>
            <p:cNvSpPr>
              <a:spLocks noChangeShapeType="1"/>
            </p:cNvSpPr>
            <p:nvPr/>
          </p:nvSpPr>
          <p:spPr bwMode="auto">
            <a:xfrm flipH="1">
              <a:off x="1028" y="977"/>
              <a:ext cx="270" cy="474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476" name="Line 8"/>
            <p:cNvSpPr>
              <a:spLocks noChangeShapeType="1"/>
            </p:cNvSpPr>
            <p:nvPr/>
          </p:nvSpPr>
          <p:spPr bwMode="auto">
            <a:xfrm>
              <a:off x="1355" y="977"/>
              <a:ext cx="346" cy="50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477" name="Line 9"/>
            <p:cNvSpPr>
              <a:spLocks noChangeShapeType="1"/>
            </p:cNvSpPr>
            <p:nvPr/>
          </p:nvSpPr>
          <p:spPr bwMode="auto">
            <a:xfrm flipH="1">
              <a:off x="990" y="553"/>
              <a:ext cx="288" cy="915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478" name="Line 10"/>
            <p:cNvSpPr>
              <a:spLocks noChangeShapeType="1"/>
            </p:cNvSpPr>
            <p:nvPr/>
          </p:nvSpPr>
          <p:spPr bwMode="auto">
            <a:xfrm flipH="1">
              <a:off x="585" y="113"/>
              <a:ext cx="693" cy="1626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479" name="Line 11"/>
            <p:cNvSpPr>
              <a:spLocks noChangeShapeType="1"/>
            </p:cNvSpPr>
            <p:nvPr/>
          </p:nvSpPr>
          <p:spPr bwMode="auto">
            <a:xfrm>
              <a:off x="1336" y="96"/>
              <a:ext cx="790" cy="1609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480" name="Line 12"/>
            <p:cNvSpPr>
              <a:spLocks noChangeShapeType="1"/>
            </p:cNvSpPr>
            <p:nvPr/>
          </p:nvSpPr>
          <p:spPr bwMode="auto">
            <a:xfrm>
              <a:off x="1355" y="553"/>
              <a:ext cx="346" cy="915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481" name="Line 13"/>
            <p:cNvSpPr>
              <a:spLocks noChangeShapeType="1"/>
            </p:cNvSpPr>
            <p:nvPr/>
          </p:nvSpPr>
          <p:spPr bwMode="auto">
            <a:xfrm>
              <a:off x="1375" y="536"/>
              <a:ext cx="769" cy="122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482" name="Line 14"/>
            <p:cNvSpPr>
              <a:spLocks noChangeShapeType="1"/>
            </p:cNvSpPr>
            <p:nvPr/>
          </p:nvSpPr>
          <p:spPr bwMode="auto">
            <a:xfrm flipH="1">
              <a:off x="605" y="553"/>
              <a:ext cx="673" cy="1135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483" name="Line 15"/>
            <p:cNvSpPr>
              <a:spLocks noChangeShapeType="1"/>
            </p:cNvSpPr>
            <p:nvPr/>
          </p:nvSpPr>
          <p:spPr bwMode="auto">
            <a:xfrm>
              <a:off x="1395" y="536"/>
              <a:ext cx="1249" cy="150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484" name="Line 16"/>
            <p:cNvSpPr>
              <a:spLocks noChangeShapeType="1"/>
            </p:cNvSpPr>
            <p:nvPr/>
          </p:nvSpPr>
          <p:spPr bwMode="auto">
            <a:xfrm flipH="1">
              <a:off x="86" y="536"/>
              <a:ext cx="1174" cy="150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485" name="Line 17"/>
            <p:cNvSpPr>
              <a:spLocks noChangeShapeType="1"/>
            </p:cNvSpPr>
            <p:nvPr/>
          </p:nvSpPr>
          <p:spPr bwMode="auto">
            <a:xfrm>
              <a:off x="2138" y="1776"/>
              <a:ext cx="526" cy="319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486" name="Line 18"/>
            <p:cNvSpPr>
              <a:spLocks noChangeShapeType="1"/>
            </p:cNvSpPr>
            <p:nvPr/>
          </p:nvSpPr>
          <p:spPr bwMode="auto">
            <a:xfrm>
              <a:off x="585" y="1756"/>
              <a:ext cx="2079" cy="356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487" name="Line 19"/>
            <p:cNvSpPr>
              <a:spLocks noChangeShapeType="1"/>
            </p:cNvSpPr>
            <p:nvPr/>
          </p:nvSpPr>
          <p:spPr bwMode="auto">
            <a:xfrm>
              <a:off x="1721" y="1519"/>
              <a:ext cx="385" cy="203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488" name="Line 20"/>
            <p:cNvSpPr>
              <a:spLocks noChangeShapeType="1"/>
            </p:cNvSpPr>
            <p:nvPr/>
          </p:nvSpPr>
          <p:spPr bwMode="auto">
            <a:xfrm flipH="1">
              <a:off x="624" y="1485"/>
              <a:ext cx="346" cy="237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489" name="Line 21"/>
            <p:cNvSpPr>
              <a:spLocks noChangeShapeType="1"/>
            </p:cNvSpPr>
            <p:nvPr/>
          </p:nvSpPr>
          <p:spPr bwMode="auto">
            <a:xfrm flipH="1">
              <a:off x="105" y="1776"/>
              <a:ext cx="454" cy="26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490" name="Line 22"/>
            <p:cNvSpPr>
              <a:spLocks noChangeShapeType="1"/>
            </p:cNvSpPr>
            <p:nvPr/>
          </p:nvSpPr>
          <p:spPr bwMode="auto">
            <a:xfrm>
              <a:off x="1028" y="1519"/>
              <a:ext cx="1098" cy="22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491" name="Line 23"/>
            <p:cNvSpPr>
              <a:spLocks noChangeShapeType="1"/>
            </p:cNvSpPr>
            <p:nvPr/>
          </p:nvSpPr>
          <p:spPr bwMode="auto">
            <a:xfrm flipV="1">
              <a:off x="144" y="1756"/>
              <a:ext cx="1982" cy="305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492" name="Line 24"/>
            <p:cNvSpPr>
              <a:spLocks noChangeShapeType="1"/>
            </p:cNvSpPr>
            <p:nvPr/>
          </p:nvSpPr>
          <p:spPr bwMode="auto">
            <a:xfrm>
              <a:off x="1375" y="977"/>
              <a:ext cx="751" cy="745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493" name="Line 25"/>
            <p:cNvSpPr>
              <a:spLocks noChangeShapeType="1"/>
            </p:cNvSpPr>
            <p:nvPr/>
          </p:nvSpPr>
          <p:spPr bwMode="auto">
            <a:xfrm flipV="1">
              <a:off x="644" y="1502"/>
              <a:ext cx="1039" cy="237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494" name="Line 26"/>
            <p:cNvSpPr>
              <a:spLocks noChangeShapeType="1"/>
            </p:cNvSpPr>
            <p:nvPr/>
          </p:nvSpPr>
          <p:spPr bwMode="auto">
            <a:xfrm flipV="1">
              <a:off x="624" y="943"/>
              <a:ext cx="693" cy="745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495" name="Oval 27"/>
            <p:cNvSpPr>
              <a:spLocks noChangeArrowheads="1"/>
            </p:cNvSpPr>
            <p:nvPr/>
          </p:nvSpPr>
          <p:spPr bwMode="auto">
            <a:xfrm>
              <a:off x="0" y="2007"/>
              <a:ext cx="158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47496" name="Oval 28"/>
            <p:cNvSpPr>
              <a:spLocks noChangeArrowheads="1"/>
            </p:cNvSpPr>
            <p:nvPr/>
          </p:nvSpPr>
          <p:spPr bwMode="auto">
            <a:xfrm>
              <a:off x="530" y="1662"/>
              <a:ext cx="157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47497" name="Oval 29"/>
            <p:cNvSpPr>
              <a:spLocks noChangeArrowheads="1"/>
            </p:cNvSpPr>
            <p:nvPr/>
          </p:nvSpPr>
          <p:spPr bwMode="auto">
            <a:xfrm>
              <a:off x="937" y="1392"/>
              <a:ext cx="158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47498" name="Oval 30"/>
            <p:cNvSpPr>
              <a:spLocks noChangeArrowheads="1"/>
            </p:cNvSpPr>
            <p:nvPr/>
          </p:nvSpPr>
          <p:spPr bwMode="auto">
            <a:xfrm>
              <a:off x="1230" y="0"/>
              <a:ext cx="158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47499" name="Oval 31"/>
            <p:cNvSpPr>
              <a:spLocks noChangeArrowheads="1"/>
            </p:cNvSpPr>
            <p:nvPr/>
          </p:nvSpPr>
          <p:spPr bwMode="auto">
            <a:xfrm>
              <a:off x="1243" y="435"/>
              <a:ext cx="158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47500" name="Oval 32"/>
            <p:cNvSpPr>
              <a:spLocks noChangeArrowheads="1"/>
            </p:cNvSpPr>
            <p:nvPr/>
          </p:nvSpPr>
          <p:spPr bwMode="auto">
            <a:xfrm>
              <a:off x="1243" y="873"/>
              <a:ext cx="158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47501" name="Oval 33"/>
            <p:cNvSpPr>
              <a:spLocks noChangeArrowheads="1"/>
            </p:cNvSpPr>
            <p:nvPr/>
          </p:nvSpPr>
          <p:spPr bwMode="auto">
            <a:xfrm>
              <a:off x="1612" y="1410"/>
              <a:ext cx="157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47502" name="Oval 34"/>
            <p:cNvSpPr>
              <a:spLocks noChangeArrowheads="1"/>
            </p:cNvSpPr>
            <p:nvPr/>
          </p:nvSpPr>
          <p:spPr bwMode="auto">
            <a:xfrm>
              <a:off x="2072" y="1680"/>
              <a:ext cx="158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47503" name="Oval 35"/>
            <p:cNvSpPr>
              <a:spLocks noChangeArrowheads="1"/>
            </p:cNvSpPr>
            <p:nvPr/>
          </p:nvSpPr>
          <p:spPr bwMode="auto">
            <a:xfrm>
              <a:off x="2608" y="2016"/>
              <a:ext cx="158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47504" name="Arc 36"/>
            <p:cNvSpPr>
              <a:spLocks/>
            </p:cNvSpPr>
            <p:nvPr/>
          </p:nvSpPr>
          <p:spPr bwMode="auto">
            <a:xfrm flipH="1">
              <a:off x="768" y="47"/>
              <a:ext cx="480" cy="915"/>
            </a:xfrm>
            <a:custGeom>
              <a:avLst/>
              <a:gdLst>
                <a:gd name="T0" fmla="*/ 0 w 21600"/>
                <a:gd name="T1" fmla="*/ 0 h 43200"/>
                <a:gd name="T2" fmla="*/ 0 w 21600"/>
                <a:gd name="T3" fmla="*/ 0 h 43200"/>
                <a:gd name="T4" fmla="*/ 0 w 21600"/>
                <a:gd name="T5" fmla="*/ 0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432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29"/>
                    <a:pt x="11929" y="43199"/>
                    <a:pt x="0" y="43200"/>
                  </a:cubicBezTo>
                </a:path>
                <a:path w="21600" h="432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29"/>
                    <a:pt x="11929" y="43199"/>
                    <a:pt x="0" y="43200"/>
                  </a:cubicBez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47460" name="Text Box 37"/>
          <p:cNvSpPr txBox="1">
            <a:spLocks noChangeArrowheads="1"/>
          </p:cNvSpPr>
          <p:nvPr/>
        </p:nvSpPr>
        <p:spPr bwMode="auto">
          <a:xfrm>
            <a:off x="6324600" y="990600"/>
            <a:ext cx="381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36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47461" name="Text Box 38"/>
          <p:cNvSpPr txBox="1">
            <a:spLocks noChangeArrowheads="1"/>
          </p:cNvSpPr>
          <p:nvPr/>
        </p:nvSpPr>
        <p:spPr bwMode="auto">
          <a:xfrm>
            <a:off x="6858000" y="1981200"/>
            <a:ext cx="381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36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147462" name="Text Box 39"/>
          <p:cNvSpPr txBox="1">
            <a:spLocks noChangeArrowheads="1"/>
          </p:cNvSpPr>
          <p:nvPr/>
        </p:nvSpPr>
        <p:spPr bwMode="auto">
          <a:xfrm>
            <a:off x="5562600" y="3429000"/>
            <a:ext cx="381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36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47463" name="Text Box 40"/>
          <p:cNvSpPr txBox="1">
            <a:spLocks noChangeArrowheads="1"/>
          </p:cNvSpPr>
          <p:nvPr/>
        </p:nvSpPr>
        <p:spPr bwMode="auto">
          <a:xfrm>
            <a:off x="7315200" y="3429000"/>
            <a:ext cx="381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36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47464" name="Text Box 41"/>
          <p:cNvSpPr txBox="1">
            <a:spLocks noChangeArrowheads="1"/>
          </p:cNvSpPr>
          <p:nvPr/>
        </p:nvSpPr>
        <p:spPr bwMode="auto">
          <a:xfrm>
            <a:off x="4953000" y="3962400"/>
            <a:ext cx="381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3600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147465" name="Text Box 42"/>
          <p:cNvSpPr txBox="1">
            <a:spLocks noChangeArrowheads="1"/>
          </p:cNvSpPr>
          <p:nvPr/>
        </p:nvSpPr>
        <p:spPr bwMode="auto">
          <a:xfrm>
            <a:off x="8077200" y="3886200"/>
            <a:ext cx="381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3600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147466" name="Text Box 43"/>
          <p:cNvSpPr txBox="1">
            <a:spLocks noChangeArrowheads="1"/>
          </p:cNvSpPr>
          <p:nvPr/>
        </p:nvSpPr>
        <p:spPr bwMode="auto">
          <a:xfrm>
            <a:off x="8153400" y="5029200"/>
            <a:ext cx="381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36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47467" name="Text Box 44"/>
          <p:cNvSpPr txBox="1">
            <a:spLocks noChangeArrowheads="1"/>
          </p:cNvSpPr>
          <p:nvPr/>
        </p:nvSpPr>
        <p:spPr bwMode="auto">
          <a:xfrm>
            <a:off x="4800600" y="5029200"/>
            <a:ext cx="381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36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47468" name="Text Box 45"/>
          <p:cNvSpPr txBox="1">
            <a:spLocks noChangeArrowheads="1"/>
          </p:cNvSpPr>
          <p:nvPr/>
        </p:nvSpPr>
        <p:spPr bwMode="auto">
          <a:xfrm>
            <a:off x="6705600" y="2895600"/>
            <a:ext cx="381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3600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50222" name="Rectangle 46"/>
          <p:cNvSpPr>
            <a:spLocks noGrp="1" noChangeArrowheads="1"/>
          </p:cNvSpPr>
          <p:nvPr/>
        </p:nvSpPr>
        <p:spPr bwMode="auto">
          <a:xfrm>
            <a:off x="149225" y="685800"/>
            <a:ext cx="5129213" cy="579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右图“度序列”：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(3, 3, 3, 5, 5, 6, 7, 8, 8)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</a:rPr>
              <a:t>m=3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</a:rPr>
              <a:t>时</a:t>
            </a:r>
            <a:r>
              <a:rPr lang="zh-CN" altLang="en-US">
                <a:latin typeface="Times New Roman" panose="02020603050405020304" pitchFamily="18" charset="0"/>
              </a:rPr>
              <a:t>，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d</a:t>
            </a:r>
            <a:r>
              <a:rPr lang="en-US" altLang="zh-CN" baseline="-25000">
                <a:latin typeface="Times New Roman" panose="02020603050405020304" pitchFamily="18" charset="0"/>
              </a:rPr>
              <a:t>3 </a:t>
            </a:r>
            <a:r>
              <a:rPr lang="en-US" altLang="zh-CN">
                <a:latin typeface="Times New Roman" panose="02020603050405020304" pitchFamily="18" charset="0"/>
              </a:rPr>
              <a:t>=3≤3, d</a:t>
            </a:r>
            <a:r>
              <a:rPr lang="en-US" altLang="zh-CN" baseline="-25000">
                <a:latin typeface="Times New Roman" panose="02020603050405020304" pitchFamily="18" charset="0"/>
              </a:rPr>
              <a:t>9-3</a:t>
            </a:r>
            <a:r>
              <a:rPr lang="en-US" altLang="zh-CN">
                <a:latin typeface="Times New Roman" panose="02020603050405020304" pitchFamily="18" charset="0"/>
              </a:rPr>
              <a:t>=d</a:t>
            </a:r>
            <a:r>
              <a:rPr lang="en-US" altLang="zh-CN" baseline="-25000">
                <a:latin typeface="Times New Roman" panose="02020603050405020304" pitchFamily="18" charset="0"/>
              </a:rPr>
              <a:t>6 </a:t>
            </a:r>
            <a:r>
              <a:rPr lang="en-US" altLang="zh-CN">
                <a:latin typeface="Times New Roman" panose="02020603050405020304" pitchFamily="18" charset="0"/>
              </a:rPr>
              <a:t>=6&lt;6</a:t>
            </a:r>
            <a:r>
              <a:rPr lang="zh-CN" altLang="en-US">
                <a:latin typeface="Times New Roman" panose="02020603050405020304" pitchFamily="18" charset="0"/>
              </a:rPr>
              <a:t>；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前者成立，后者不成立</a:t>
            </a:r>
            <a:r>
              <a:rPr lang="en-US" altLang="zh-CN">
                <a:latin typeface="Times New Roman" panose="02020603050405020304" pitchFamily="18" charset="0"/>
              </a:rPr>
              <a:t>,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</a:rPr>
              <a:t>m=4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</a:rPr>
              <a:t>时</a:t>
            </a:r>
            <a:r>
              <a:rPr lang="zh-CN" altLang="en-US">
                <a:latin typeface="Times New Roman" panose="02020603050405020304" pitchFamily="18" charset="0"/>
              </a:rPr>
              <a:t>，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</a:rPr>
              <a:t>d</a:t>
            </a:r>
            <a:r>
              <a:rPr lang="en-US" altLang="zh-CN" baseline="-25000">
                <a:latin typeface="Times New Roman" panose="02020603050405020304" pitchFamily="18" charset="0"/>
              </a:rPr>
              <a:t>4 </a:t>
            </a:r>
            <a:r>
              <a:rPr lang="en-US" altLang="zh-CN">
                <a:latin typeface="Times New Roman" panose="02020603050405020304" pitchFamily="18" charset="0"/>
              </a:rPr>
              <a:t>=5≤4, d</a:t>
            </a:r>
            <a:r>
              <a:rPr lang="en-US" altLang="zh-CN" baseline="-25000">
                <a:latin typeface="Times New Roman" panose="02020603050405020304" pitchFamily="18" charset="0"/>
              </a:rPr>
              <a:t>9-4</a:t>
            </a:r>
            <a:r>
              <a:rPr lang="en-US" altLang="zh-CN">
                <a:latin typeface="Times New Roman" panose="02020603050405020304" pitchFamily="18" charset="0"/>
              </a:rPr>
              <a:t>=d</a:t>
            </a:r>
            <a:r>
              <a:rPr lang="en-US" altLang="zh-CN" baseline="-25000">
                <a:latin typeface="Times New Roman" panose="02020603050405020304" pitchFamily="18" charset="0"/>
              </a:rPr>
              <a:t>5 </a:t>
            </a:r>
            <a:r>
              <a:rPr lang="en-US" altLang="zh-CN">
                <a:latin typeface="Times New Roman" panose="02020603050405020304" pitchFamily="18" charset="0"/>
              </a:rPr>
              <a:t>=5&lt;5</a:t>
            </a:r>
            <a:r>
              <a:rPr lang="zh-CN" altLang="en-US">
                <a:latin typeface="Times New Roman" panose="02020603050405020304" pitchFamily="18" charset="0"/>
              </a:rPr>
              <a:t>；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都不成立</a:t>
            </a:r>
            <a:r>
              <a:rPr lang="en-US" altLang="zh-CN">
                <a:latin typeface="Times New Roman" panose="02020603050405020304" pitchFamily="18" charset="0"/>
              </a:rPr>
              <a:t>;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</a:rPr>
              <a:t>从而，这是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</a:rPr>
              <a:t>Hamilton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</a:rPr>
              <a:t>图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</a:rPr>
              <a:t>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000">
                <a:solidFill>
                  <a:schemeClr val="tx2"/>
                </a:solidFill>
                <a:latin typeface="Times New Roman" panose="02020603050405020304" pitchFamily="18" charset="0"/>
              </a:rPr>
              <a:t>Note:</a:t>
            </a:r>
            <a:r>
              <a:rPr lang="zh-CN" altLang="en-US" sz="3000">
                <a:solidFill>
                  <a:schemeClr val="tx2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 sz="3000">
                <a:solidFill>
                  <a:schemeClr val="tx2"/>
                </a:solidFill>
                <a:latin typeface="Times New Roman" panose="02020603050405020304" pitchFamily="18" charset="0"/>
              </a:rPr>
              <a:t>4.4.4</a:t>
            </a:r>
            <a:r>
              <a:rPr lang="zh-CN" altLang="en-US" sz="3000">
                <a:solidFill>
                  <a:schemeClr val="tx2"/>
                </a:solidFill>
                <a:latin typeface="Times New Roman" panose="02020603050405020304" pitchFamily="18" charset="0"/>
              </a:rPr>
              <a:t>强于定理</a:t>
            </a:r>
            <a:r>
              <a:rPr lang="en-US" altLang="zh-CN" sz="3000">
                <a:solidFill>
                  <a:schemeClr val="tx2"/>
                </a:solidFill>
                <a:latin typeface="Times New Roman" panose="02020603050405020304" pitchFamily="18" charset="0"/>
              </a:rPr>
              <a:t>4.4.2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E80901-9661-45C8-A64C-8038F57E4873}" type="slidenum">
              <a:rPr lang="zh-CN" altLang="en-US" smtClean="0"/>
              <a:pPr>
                <a:defRPr/>
              </a:pPr>
              <a:t>54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02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02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02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02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02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02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02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02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120" y="24666"/>
            <a:ext cx="7772400" cy="6477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3600" dirty="0" smtClean="0"/>
              <a:t>例</a:t>
            </a:r>
            <a:endParaRPr lang="zh-CN" altLang="en-US" sz="3600" dirty="0" smtClean="0">
              <a:latin typeface="Times New Roman" panose="02020603050405020304" pitchFamily="18" charset="0"/>
            </a:endParaRPr>
          </a:p>
        </p:txBody>
      </p:sp>
      <p:grpSp>
        <p:nvGrpSpPr>
          <p:cNvPr id="148483" name="Group 3"/>
          <p:cNvGrpSpPr>
            <a:grpSpLocks/>
          </p:cNvGrpSpPr>
          <p:nvPr/>
        </p:nvGrpSpPr>
        <p:grpSpPr bwMode="auto">
          <a:xfrm>
            <a:off x="1828800" y="1295400"/>
            <a:ext cx="5638800" cy="4572000"/>
            <a:chOff x="0" y="0"/>
            <a:chExt cx="2766" cy="2160"/>
          </a:xfrm>
        </p:grpSpPr>
        <p:sp>
          <p:nvSpPr>
            <p:cNvPr id="148486" name="Line 4"/>
            <p:cNvSpPr>
              <a:spLocks noChangeShapeType="1"/>
            </p:cNvSpPr>
            <p:nvPr/>
          </p:nvSpPr>
          <p:spPr bwMode="auto">
            <a:xfrm>
              <a:off x="1056" y="1488"/>
              <a:ext cx="576" cy="0"/>
            </a:xfrm>
            <a:prstGeom prst="line">
              <a:avLst/>
            </a:prstGeom>
            <a:noFill/>
            <a:ln w="635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8487" name="Line 5"/>
            <p:cNvSpPr>
              <a:spLocks noChangeShapeType="1"/>
            </p:cNvSpPr>
            <p:nvPr/>
          </p:nvSpPr>
          <p:spPr bwMode="auto">
            <a:xfrm>
              <a:off x="1317" y="553"/>
              <a:ext cx="0" cy="356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488" name="Line 6"/>
            <p:cNvSpPr>
              <a:spLocks noChangeShapeType="1"/>
            </p:cNvSpPr>
            <p:nvPr/>
          </p:nvSpPr>
          <p:spPr bwMode="auto">
            <a:xfrm>
              <a:off x="644" y="1739"/>
              <a:ext cx="152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489" name="Line 7"/>
            <p:cNvSpPr>
              <a:spLocks noChangeShapeType="1"/>
            </p:cNvSpPr>
            <p:nvPr/>
          </p:nvSpPr>
          <p:spPr bwMode="auto">
            <a:xfrm flipH="1">
              <a:off x="1028" y="977"/>
              <a:ext cx="270" cy="474"/>
            </a:xfrm>
            <a:prstGeom prst="line">
              <a:avLst/>
            </a:prstGeom>
            <a:noFill/>
            <a:ln w="635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490" name="Line 8"/>
            <p:cNvSpPr>
              <a:spLocks noChangeShapeType="1"/>
            </p:cNvSpPr>
            <p:nvPr/>
          </p:nvSpPr>
          <p:spPr bwMode="auto">
            <a:xfrm>
              <a:off x="1355" y="977"/>
              <a:ext cx="346" cy="508"/>
            </a:xfrm>
            <a:prstGeom prst="line">
              <a:avLst/>
            </a:prstGeom>
            <a:noFill/>
            <a:ln w="635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491" name="Line 9"/>
            <p:cNvSpPr>
              <a:spLocks noChangeShapeType="1"/>
            </p:cNvSpPr>
            <p:nvPr/>
          </p:nvSpPr>
          <p:spPr bwMode="auto">
            <a:xfrm flipH="1">
              <a:off x="990" y="553"/>
              <a:ext cx="288" cy="915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492" name="Line 10"/>
            <p:cNvSpPr>
              <a:spLocks noChangeShapeType="1"/>
            </p:cNvSpPr>
            <p:nvPr/>
          </p:nvSpPr>
          <p:spPr bwMode="auto">
            <a:xfrm flipH="1">
              <a:off x="585" y="113"/>
              <a:ext cx="693" cy="1626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493" name="Line 11"/>
            <p:cNvSpPr>
              <a:spLocks noChangeShapeType="1"/>
            </p:cNvSpPr>
            <p:nvPr/>
          </p:nvSpPr>
          <p:spPr bwMode="auto">
            <a:xfrm>
              <a:off x="1336" y="96"/>
              <a:ext cx="790" cy="1609"/>
            </a:xfrm>
            <a:prstGeom prst="line">
              <a:avLst/>
            </a:prstGeom>
            <a:noFill/>
            <a:ln w="635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494" name="Line 12"/>
            <p:cNvSpPr>
              <a:spLocks noChangeShapeType="1"/>
            </p:cNvSpPr>
            <p:nvPr/>
          </p:nvSpPr>
          <p:spPr bwMode="auto">
            <a:xfrm>
              <a:off x="1355" y="553"/>
              <a:ext cx="346" cy="915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495" name="Line 13"/>
            <p:cNvSpPr>
              <a:spLocks noChangeShapeType="1"/>
            </p:cNvSpPr>
            <p:nvPr/>
          </p:nvSpPr>
          <p:spPr bwMode="auto">
            <a:xfrm>
              <a:off x="1375" y="536"/>
              <a:ext cx="769" cy="122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496" name="Line 14"/>
            <p:cNvSpPr>
              <a:spLocks noChangeShapeType="1"/>
            </p:cNvSpPr>
            <p:nvPr/>
          </p:nvSpPr>
          <p:spPr bwMode="auto">
            <a:xfrm flipH="1">
              <a:off x="605" y="553"/>
              <a:ext cx="673" cy="1135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497" name="Line 15"/>
            <p:cNvSpPr>
              <a:spLocks noChangeShapeType="1"/>
            </p:cNvSpPr>
            <p:nvPr/>
          </p:nvSpPr>
          <p:spPr bwMode="auto">
            <a:xfrm>
              <a:off x="1395" y="536"/>
              <a:ext cx="1249" cy="1508"/>
            </a:xfrm>
            <a:prstGeom prst="line">
              <a:avLst/>
            </a:prstGeom>
            <a:noFill/>
            <a:ln w="635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498" name="Line 16"/>
            <p:cNvSpPr>
              <a:spLocks noChangeShapeType="1"/>
            </p:cNvSpPr>
            <p:nvPr/>
          </p:nvSpPr>
          <p:spPr bwMode="auto">
            <a:xfrm flipH="1">
              <a:off x="86" y="536"/>
              <a:ext cx="1174" cy="1508"/>
            </a:xfrm>
            <a:prstGeom prst="line">
              <a:avLst/>
            </a:prstGeom>
            <a:noFill/>
            <a:ln w="635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499" name="Line 17"/>
            <p:cNvSpPr>
              <a:spLocks noChangeShapeType="1"/>
            </p:cNvSpPr>
            <p:nvPr/>
          </p:nvSpPr>
          <p:spPr bwMode="auto">
            <a:xfrm>
              <a:off x="2138" y="1776"/>
              <a:ext cx="526" cy="319"/>
            </a:xfrm>
            <a:prstGeom prst="line">
              <a:avLst/>
            </a:prstGeom>
            <a:noFill/>
            <a:ln w="635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500" name="Line 18"/>
            <p:cNvSpPr>
              <a:spLocks noChangeShapeType="1"/>
            </p:cNvSpPr>
            <p:nvPr/>
          </p:nvSpPr>
          <p:spPr bwMode="auto">
            <a:xfrm>
              <a:off x="585" y="1756"/>
              <a:ext cx="2079" cy="356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501" name="Line 19"/>
            <p:cNvSpPr>
              <a:spLocks noChangeShapeType="1"/>
            </p:cNvSpPr>
            <p:nvPr/>
          </p:nvSpPr>
          <p:spPr bwMode="auto">
            <a:xfrm>
              <a:off x="1721" y="1519"/>
              <a:ext cx="385" cy="203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502" name="Line 20"/>
            <p:cNvSpPr>
              <a:spLocks noChangeShapeType="1"/>
            </p:cNvSpPr>
            <p:nvPr/>
          </p:nvSpPr>
          <p:spPr bwMode="auto">
            <a:xfrm flipH="1">
              <a:off x="624" y="1485"/>
              <a:ext cx="346" cy="237"/>
            </a:xfrm>
            <a:prstGeom prst="line">
              <a:avLst/>
            </a:prstGeom>
            <a:noFill/>
            <a:ln w="635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503" name="Line 21"/>
            <p:cNvSpPr>
              <a:spLocks noChangeShapeType="1"/>
            </p:cNvSpPr>
            <p:nvPr/>
          </p:nvSpPr>
          <p:spPr bwMode="auto">
            <a:xfrm flipH="1">
              <a:off x="105" y="1776"/>
              <a:ext cx="454" cy="268"/>
            </a:xfrm>
            <a:prstGeom prst="line">
              <a:avLst/>
            </a:prstGeom>
            <a:noFill/>
            <a:ln w="635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504" name="Line 22"/>
            <p:cNvSpPr>
              <a:spLocks noChangeShapeType="1"/>
            </p:cNvSpPr>
            <p:nvPr/>
          </p:nvSpPr>
          <p:spPr bwMode="auto">
            <a:xfrm>
              <a:off x="1028" y="1519"/>
              <a:ext cx="1098" cy="22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505" name="Line 23"/>
            <p:cNvSpPr>
              <a:spLocks noChangeShapeType="1"/>
            </p:cNvSpPr>
            <p:nvPr/>
          </p:nvSpPr>
          <p:spPr bwMode="auto">
            <a:xfrm flipV="1">
              <a:off x="144" y="1756"/>
              <a:ext cx="1982" cy="305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506" name="Line 24"/>
            <p:cNvSpPr>
              <a:spLocks noChangeShapeType="1"/>
            </p:cNvSpPr>
            <p:nvPr/>
          </p:nvSpPr>
          <p:spPr bwMode="auto">
            <a:xfrm>
              <a:off x="1375" y="977"/>
              <a:ext cx="751" cy="745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507" name="Line 25"/>
            <p:cNvSpPr>
              <a:spLocks noChangeShapeType="1"/>
            </p:cNvSpPr>
            <p:nvPr/>
          </p:nvSpPr>
          <p:spPr bwMode="auto">
            <a:xfrm flipV="1">
              <a:off x="644" y="1502"/>
              <a:ext cx="1039" cy="237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508" name="Line 26"/>
            <p:cNvSpPr>
              <a:spLocks noChangeShapeType="1"/>
            </p:cNvSpPr>
            <p:nvPr/>
          </p:nvSpPr>
          <p:spPr bwMode="auto">
            <a:xfrm flipV="1">
              <a:off x="624" y="943"/>
              <a:ext cx="693" cy="745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509" name="Oval 27"/>
            <p:cNvSpPr>
              <a:spLocks noChangeArrowheads="1"/>
            </p:cNvSpPr>
            <p:nvPr/>
          </p:nvSpPr>
          <p:spPr bwMode="auto">
            <a:xfrm>
              <a:off x="0" y="2007"/>
              <a:ext cx="158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48510" name="Oval 28"/>
            <p:cNvSpPr>
              <a:spLocks noChangeArrowheads="1"/>
            </p:cNvSpPr>
            <p:nvPr/>
          </p:nvSpPr>
          <p:spPr bwMode="auto">
            <a:xfrm>
              <a:off x="530" y="1662"/>
              <a:ext cx="157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48511" name="Oval 29"/>
            <p:cNvSpPr>
              <a:spLocks noChangeArrowheads="1"/>
            </p:cNvSpPr>
            <p:nvPr/>
          </p:nvSpPr>
          <p:spPr bwMode="auto">
            <a:xfrm>
              <a:off x="937" y="1392"/>
              <a:ext cx="158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48512" name="Oval 30"/>
            <p:cNvSpPr>
              <a:spLocks noChangeArrowheads="1"/>
            </p:cNvSpPr>
            <p:nvPr/>
          </p:nvSpPr>
          <p:spPr bwMode="auto">
            <a:xfrm>
              <a:off x="1230" y="0"/>
              <a:ext cx="158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48513" name="Oval 31"/>
            <p:cNvSpPr>
              <a:spLocks noChangeArrowheads="1"/>
            </p:cNvSpPr>
            <p:nvPr/>
          </p:nvSpPr>
          <p:spPr bwMode="auto">
            <a:xfrm>
              <a:off x="1243" y="435"/>
              <a:ext cx="158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48514" name="Oval 32"/>
            <p:cNvSpPr>
              <a:spLocks noChangeArrowheads="1"/>
            </p:cNvSpPr>
            <p:nvPr/>
          </p:nvSpPr>
          <p:spPr bwMode="auto">
            <a:xfrm>
              <a:off x="1243" y="873"/>
              <a:ext cx="158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48515" name="Oval 33"/>
            <p:cNvSpPr>
              <a:spLocks noChangeArrowheads="1"/>
            </p:cNvSpPr>
            <p:nvPr/>
          </p:nvSpPr>
          <p:spPr bwMode="auto">
            <a:xfrm>
              <a:off x="1612" y="1410"/>
              <a:ext cx="157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48516" name="Oval 34"/>
            <p:cNvSpPr>
              <a:spLocks noChangeArrowheads="1"/>
            </p:cNvSpPr>
            <p:nvPr/>
          </p:nvSpPr>
          <p:spPr bwMode="auto">
            <a:xfrm>
              <a:off x="2072" y="1680"/>
              <a:ext cx="158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48517" name="Oval 35"/>
            <p:cNvSpPr>
              <a:spLocks noChangeArrowheads="1"/>
            </p:cNvSpPr>
            <p:nvPr/>
          </p:nvSpPr>
          <p:spPr bwMode="auto">
            <a:xfrm>
              <a:off x="2608" y="2016"/>
              <a:ext cx="158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48518" name="Arc 36"/>
            <p:cNvSpPr>
              <a:spLocks/>
            </p:cNvSpPr>
            <p:nvPr/>
          </p:nvSpPr>
          <p:spPr bwMode="auto">
            <a:xfrm flipH="1">
              <a:off x="768" y="47"/>
              <a:ext cx="480" cy="915"/>
            </a:xfrm>
            <a:custGeom>
              <a:avLst/>
              <a:gdLst>
                <a:gd name="T0" fmla="*/ 0 w 21600"/>
                <a:gd name="T1" fmla="*/ 0 h 43200"/>
                <a:gd name="T2" fmla="*/ 0 w 21600"/>
                <a:gd name="T3" fmla="*/ 0 h 43200"/>
                <a:gd name="T4" fmla="*/ 0 w 21600"/>
                <a:gd name="T5" fmla="*/ 0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432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29"/>
                    <a:pt x="11929" y="43199"/>
                    <a:pt x="0" y="43200"/>
                  </a:cubicBezTo>
                </a:path>
                <a:path w="21600" h="432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29"/>
                    <a:pt x="11929" y="43199"/>
                    <a:pt x="0" y="43200"/>
                  </a:cubicBez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635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43A343-88AF-4210-A1FC-68EA8C8063FA}" type="slidenum">
              <a:rPr lang="zh-CN" altLang="en-US" smtClean="0"/>
              <a:pPr>
                <a:defRPr/>
              </a:pPr>
              <a:t>55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20" y="28237"/>
            <a:ext cx="7772400" cy="647701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3600" dirty="0" smtClean="0"/>
              <a:t>例</a:t>
            </a:r>
          </a:p>
        </p:txBody>
      </p:sp>
      <p:grpSp>
        <p:nvGrpSpPr>
          <p:cNvPr id="149507" name="Group 3"/>
          <p:cNvGrpSpPr>
            <a:grpSpLocks/>
          </p:cNvGrpSpPr>
          <p:nvPr/>
        </p:nvGrpSpPr>
        <p:grpSpPr bwMode="auto">
          <a:xfrm>
            <a:off x="5334000" y="1752600"/>
            <a:ext cx="3381375" cy="3590925"/>
            <a:chOff x="0" y="0"/>
            <a:chExt cx="2130" cy="2262"/>
          </a:xfrm>
        </p:grpSpPr>
        <p:sp>
          <p:nvSpPr>
            <p:cNvPr id="149512" name="Line 4"/>
            <p:cNvSpPr>
              <a:spLocks noChangeShapeType="1"/>
            </p:cNvSpPr>
            <p:nvPr/>
          </p:nvSpPr>
          <p:spPr bwMode="auto">
            <a:xfrm>
              <a:off x="87" y="678"/>
              <a:ext cx="0" cy="1008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513" name="Line 5"/>
            <p:cNvSpPr>
              <a:spLocks noChangeShapeType="1"/>
            </p:cNvSpPr>
            <p:nvPr/>
          </p:nvSpPr>
          <p:spPr bwMode="auto">
            <a:xfrm flipH="1">
              <a:off x="106" y="75"/>
              <a:ext cx="921" cy="60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514" name="Line 6"/>
            <p:cNvSpPr>
              <a:spLocks noChangeShapeType="1"/>
            </p:cNvSpPr>
            <p:nvPr/>
          </p:nvSpPr>
          <p:spPr bwMode="auto">
            <a:xfrm flipH="1">
              <a:off x="1102" y="1669"/>
              <a:ext cx="940" cy="497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515" name="Line 7"/>
            <p:cNvSpPr>
              <a:spLocks noChangeShapeType="1"/>
            </p:cNvSpPr>
            <p:nvPr/>
          </p:nvSpPr>
          <p:spPr bwMode="auto">
            <a:xfrm>
              <a:off x="1065" y="54"/>
              <a:ext cx="958" cy="60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516" name="Line 8"/>
            <p:cNvSpPr>
              <a:spLocks noChangeShapeType="1"/>
            </p:cNvSpPr>
            <p:nvPr/>
          </p:nvSpPr>
          <p:spPr bwMode="auto">
            <a:xfrm>
              <a:off x="87" y="1686"/>
              <a:ext cx="940" cy="48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517" name="Line 9"/>
            <p:cNvSpPr>
              <a:spLocks noChangeShapeType="1"/>
            </p:cNvSpPr>
            <p:nvPr/>
          </p:nvSpPr>
          <p:spPr bwMode="auto">
            <a:xfrm>
              <a:off x="1046" y="95"/>
              <a:ext cx="996" cy="1533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518" name="Line 10"/>
            <p:cNvSpPr>
              <a:spLocks noChangeShapeType="1"/>
            </p:cNvSpPr>
            <p:nvPr/>
          </p:nvSpPr>
          <p:spPr bwMode="auto">
            <a:xfrm flipH="1">
              <a:off x="106" y="75"/>
              <a:ext cx="977" cy="1573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519" name="Line 11"/>
            <p:cNvSpPr>
              <a:spLocks noChangeShapeType="1"/>
            </p:cNvSpPr>
            <p:nvPr/>
          </p:nvSpPr>
          <p:spPr bwMode="auto">
            <a:xfrm>
              <a:off x="2055" y="630"/>
              <a:ext cx="0" cy="1008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520" name="Oval 12"/>
            <p:cNvSpPr>
              <a:spLocks noChangeArrowheads="1"/>
            </p:cNvSpPr>
            <p:nvPr/>
          </p:nvSpPr>
          <p:spPr bwMode="auto">
            <a:xfrm>
              <a:off x="999" y="2118"/>
              <a:ext cx="144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49521" name="Oval 13"/>
            <p:cNvSpPr>
              <a:spLocks noChangeArrowheads="1"/>
            </p:cNvSpPr>
            <p:nvPr/>
          </p:nvSpPr>
          <p:spPr bwMode="auto">
            <a:xfrm>
              <a:off x="1986" y="1590"/>
              <a:ext cx="144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49522" name="Oval 14"/>
            <p:cNvSpPr>
              <a:spLocks noChangeArrowheads="1"/>
            </p:cNvSpPr>
            <p:nvPr/>
          </p:nvSpPr>
          <p:spPr bwMode="auto">
            <a:xfrm>
              <a:off x="1959" y="582"/>
              <a:ext cx="144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49523" name="Oval 15"/>
            <p:cNvSpPr>
              <a:spLocks noChangeArrowheads="1"/>
            </p:cNvSpPr>
            <p:nvPr/>
          </p:nvSpPr>
          <p:spPr bwMode="auto">
            <a:xfrm>
              <a:off x="987" y="0"/>
              <a:ext cx="144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49524" name="Oval 16"/>
            <p:cNvSpPr>
              <a:spLocks noChangeArrowheads="1"/>
            </p:cNvSpPr>
            <p:nvPr/>
          </p:nvSpPr>
          <p:spPr bwMode="auto">
            <a:xfrm>
              <a:off x="0" y="630"/>
              <a:ext cx="144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49525" name="Oval 17"/>
            <p:cNvSpPr>
              <a:spLocks noChangeArrowheads="1"/>
            </p:cNvSpPr>
            <p:nvPr/>
          </p:nvSpPr>
          <p:spPr bwMode="auto">
            <a:xfrm>
              <a:off x="30" y="1605"/>
              <a:ext cx="144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sp>
        <p:nvSpPr>
          <p:cNvPr id="52242" name="Text Box 18"/>
          <p:cNvSpPr txBox="1">
            <a:spLocks noChangeArrowheads="1"/>
          </p:cNvSpPr>
          <p:nvPr/>
        </p:nvSpPr>
        <p:spPr bwMode="auto">
          <a:xfrm>
            <a:off x="109537" y="1324795"/>
            <a:ext cx="5164138" cy="5129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3000" dirty="0">
                <a:latin typeface="Times New Roman" panose="02020603050405020304" pitchFamily="18" charset="0"/>
                <a:sym typeface="Wingdings" panose="05000000000000000000" pitchFamily="2" charset="2"/>
              </a:rPr>
              <a:t>(d</a:t>
            </a:r>
            <a:r>
              <a:rPr lang="en-US" altLang="zh-CN" sz="3000" baseline="-25000" dirty="0">
                <a:latin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en-US" altLang="zh-CN" sz="3000" dirty="0">
                <a:latin typeface="Times New Roman" panose="02020603050405020304" pitchFamily="18" charset="0"/>
                <a:sym typeface="Wingdings" panose="05000000000000000000" pitchFamily="2" charset="2"/>
              </a:rPr>
              <a:t>, d</a:t>
            </a:r>
            <a:r>
              <a:rPr lang="en-US" altLang="zh-CN" sz="3000" baseline="-25000" dirty="0">
                <a:latin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lang="en-US" altLang="zh-CN" sz="3000" dirty="0">
                <a:latin typeface="Times New Roman" panose="02020603050405020304" pitchFamily="18" charset="0"/>
                <a:sym typeface="Wingdings" panose="05000000000000000000" pitchFamily="2" charset="2"/>
              </a:rPr>
              <a:t>, d</a:t>
            </a:r>
            <a:r>
              <a:rPr lang="en-US" altLang="zh-CN" sz="3000" baseline="-25000" dirty="0">
                <a:latin typeface="Times New Roman" panose="02020603050405020304" pitchFamily="18" charset="0"/>
                <a:sym typeface="Wingdings" panose="05000000000000000000" pitchFamily="2" charset="2"/>
              </a:rPr>
              <a:t>3</a:t>
            </a:r>
            <a:r>
              <a:rPr lang="en-US" altLang="zh-CN" sz="3000" dirty="0">
                <a:latin typeface="Times New Roman" panose="02020603050405020304" pitchFamily="18" charset="0"/>
                <a:sym typeface="Wingdings" panose="05000000000000000000" pitchFamily="2" charset="2"/>
              </a:rPr>
              <a:t>, d</a:t>
            </a:r>
            <a:r>
              <a:rPr lang="en-US" altLang="zh-CN" sz="3000" baseline="-25000" dirty="0">
                <a:latin typeface="Times New Roman" panose="02020603050405020304" pitchFamily="18" charset="0"/>
                <a:sym typeface="Wingdings" panose="05000000000000000000" pitchFamily="2" charset="2"/>
              </a:rPr>
              <a:t>4</a:t>
            </a:r>
            <a:r>
              <a:rPr lang="en-US" altLang="zh-CN" sz="3000" dirty="0">
                <a:latin typeface="Times New Roman" panose="02020603050405020304" pitchFamily="18" charset="0"/>
                <a:sym typeface="Wingdings" panose="05000000000000000000" pitchFamily="2" charset="2"/>
              </a:rPr>
              <a:t>, d</a:t>
            </a:r>
            <a:r>
              <a:rPr lang="en-US" altLang="zh-CN" sz="3000" baseline="-25000" dirty="0">
                <a:latin typeface="Times New Roman" panose="02020603050405020304" pitchFamily="18" charset="0"/>
                <a:sym typeface="Wingdings" panose="05000000000000000000" pitchFamily="2" charset="2"/>
              </a:rPr>
              <a:t>5</a:t>
            </a:r>
            <a:r>
              <a:rPr lang="en-US" altLang="zh-CN" sz="3000" dirty="0">
                <a:latin typeface="Times New Roman" panose="02020603050405020304" pitchFamily="18" charset="0"/>
                <a:sym typeface="Wingdings" panose="05000000000000000000" pitchFamily="2" charset="2"/>
              </a:rPr>
              <a:t>, d</a:t>
            </a:r>
            <a:r>
              <a:rPr lang="en-US" altLang="zh-CN" sz="3000" baseline="-25000" dirty="0">
                <a:latin typeface="Times New Roman" panose="02020603050405020304" pitchFamily="18" charset="0"/>
                <a:sym typeface="Wingdings" panose="05000000000000000000" pitchFamily="2" charset="2"/>
              </a:rPr>
              <a:t>6</a:t>
            </a:r>
            <a:r>
              <a:rPr lang="en-US" altLang="zh-CN" sz="3000" dirty="0">
                <a:latin typeface="Times New Roman" panose="02020603050405020304" pitchFamily="18" charset="0"/>
                <a:sym typeface="Wingdings" panose="05000000000000000000" pitchFamily="2" charset="2"/>
              </a:rPr>
              <a:t>)=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3000" dirty="0">
                <a:latin typeface="Times New Roman" panose="02020603050405020304" pitchFamily="18" charset="0"/>
                <a:sym typeface="Wingdings" panose="05000000000000000000" pitchFamily="2" charset="2"/>
              </a:rPr>
              <a:t>  (2, 2, 2, 3, 3, 4)</a:t>
            </a:r>
            <a:r>
              <a:rPr lang="zh-CN" altLang="en-US" sz="3000" dirty="0">
                <a:latin typeface="Times New Roman" panose="02020603050405020304" pitchFamily="18" charset="0"/>
                <a:sym typeface="Wingdings" panose="05000000000000000000" pitchFamily="2" charset="2"/>
              </a:rPr>
              <a:t>，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3000" dirty="0">
                <a:latin typeface="Times New Roman" panose="02020603050405020304" pitchFamily="18" charset="0"/>
                <a:sym typeface="Wingdings" panose="05000000000000000000" pitchFamily="2" charset="2"/>
              </a:rPr>
              <a:t>m&lt;6/2, m≤2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3000" dirty="0">
                <a:solidFill>
                  <a:schemeClr val="tx2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当</a:t>
            </a:r>
            <a:r>
              <a:rPr lang="en-US" altLang="zh-CN" sz="3000" dirty="0">
                <a:solidFill>
                  <a:schemeClr val="tx2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m=1</a:t>
            </a:r>
            <a:r>
              <a:rPr lang="zh-CN" altLang="en-US" sz="3000" dirty="0">
                <a:solidFill>
                  <a:schemeClr val="tx2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时</a:t>
            </a:r>
            <a:r>
              <a:rPr lang="zh-CN" altLang="en-US" sz="3000" dirty="0">
                <a:latin typeface="Times New Roman" panose="02020603050405020304" pitchFamily="18" charset="0"/>
                <a:sym typeface="Wingdings" panose="05000000000000000000" pitchFamily="2" charset="2"/>
              </a:rPr>
              <a:t>，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3000" dirty="0">
                <a:latin typeface="Times New Roman" panose="02020603050405020304" pitchFamily="18" charset="0"/>
                <a:sym typeface="Wingdings" panose="05000000000000000000" pitchFamily="2" charset="2"/>
              </a:rPr>
              <a:t>d</a:t>
            </a:r>
            <a:r>
              <a:rPr lang="en-US" altLang="zh-CN" sz="3000" baseline="-25000" dirty="0">
                <a:latin typeface="Times New Roman" panose="02020603050405020304" pitchFamily="18" charset="0"/>
                <a:sym typeface="Wingdings" panose="05000000000000000000" pitchFamily="2" charset="2"/>
              </a:rPr>
              <a:t>1 </a:t>
            </a:r>
            <a:r>
              <a:rPr lang="zh-CN" altLang="en-US" sz="3000" dirty="0">
                <a:latin typeface="Times New Roman" panose="02020603050405020304" pitchFamily="18" charset="0"/>
                <a:sym typeface="Wingdings" panose="05000000000000000000" pitchFamily="2" charset="2"/>
              </a:rPr>
              <a:t>＝</a:t>
            </a:r>
            <a:r>
              <a:rPr lang="en-US" altLang="zh-CN" sz="3000" dirty="0">
                <a:latin typeface="Times New Roman" panose="02020603050405020304" pitchFamily="18" charset="0"/>
                <a:sym typeface="Wingdings" panose="05000000000000000000" pitchFamily="2" charset="2"/>
              </a:rPr>
              <a:t>2≤1, d</a:t>
            </a:r>
            <a:r>
              <a:rPr lang="en-US" altLang="zh-CN" sz="3000" baseline="-25000" dirty="0">
                <a:latin typeface="Times New Roman" panose="02020603050405020304" pitchFamily="18" charset="0"/>
                <a:sym typeface="Wingdings" panose="05000000000000000000" pitchFamily="2" charset="2"/>
              </a:rPr>
              <a:t>5 </a:t>
            </a:r>
            <a:r>
              <a:rPr lang="zh-CN" altLang="en-US" sz="3000" dirty="0">
                <a:latin typeface="Times New Roman" panose="02020603050405020304" pitchFamily="18" charset="0"/>
                <a:sym typeface="Wingdings" panose="05000000000000000000" pitchFamily="2" charset="2"/>
              </a:rPr>
              <a:t>＝</a:t>
            </a:r>
            <a:r>
              <a:rPr lang="en-US" altLang="zh-CN" sz="3000" dirty="0">
                <a:latin typeface="Times New Roman" panose="02020603050405020304" pitchFamily="18" charset="0"/>
                <a:sym typeface="Wingdings" panose="05000000000000000000" pitchFamily="2" charset="2"/>
              </a:rPr>
              <a:t>3</a:t>
            </a:r>
            <a:r>
              <a:rPr lang="en-US" altLang="zh-CN" sz="3000" b="0" dirty="0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sym typeface="Wingdings" panose="05000000000000000000" pitchFamily="2" charset="2"/>
              </a:rPr>
              <a:t>&lt;5</a:t>
            </a:r>
            <a:r>
              <a:rPr lang="zh-CN" altLang="en-US" sz="3000" dirty="0">
                <a:latin typeface="Times New Roman" panose="02020603050405020304" pitchFamily="18" charset="0"/>
                <a:sym typeface="Wingdings" panose="05000000000000000000" pitchFamily="2" charset="2"/>
              </a:rPr>
              <a:t>，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3000" dirty="0">
                <a:latin typeface="Times New Roman" panose="02020603050405020304" pitchFamily="18" charset="0"/>
                <a:sym typeface="Wingdings" panose="05000000000000000000" pitchFamily="2" charset="2"/>
              </a:rPr>
              <a:t>前者不成立；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3000" dirty="0">
                <a:solidFill>
                  <a:schemeClr val="tx2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当</a:t>
            </a:r>
            <a:r>
              <a:rPr lang="en-US" altLang="zh-CN" sz="3000" dirty="0">
                <a:solidFill>
                  <a:schemeClr val="tx2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m=2</a:t>
            </a:r>
            <a:r>
              <a:rPr lang="zh-CN" altLang="en-US" sz="3000" dirty="0">
                <a:solidFill>
                  <a:schemeClr val="tx2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时</a:t>
            </a:r>
            <a:r>
              <a:rPr lang="zh-CN" altLang="en-US" sz="3000" dirty="0">
                <a:latin typeface="Times New Roman" panose="02020603050405020304" pitchFamily="18" charset="0"/>
                <a:sym typeface="Wingdings" panose="05000000000000000000" pitchFamily="2" charset="2"/>
              </a:rPr>
              <a:t>，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3000" dirty="0">
                <a:latin typeface="Times New Roman" panose="02020603050405020304" pitchFamily="18" charset="0"/>
                <a:sym typeface="Wingdings" panose="05000000000000000000" pitchFamily="2" charset="2"/>
              </a:rPr>
              <a:t>d</a:t>
            </a:r>
            <a:r>
              <a:rPr lang="en-US" altLang="zh-CN" sz="3000" baseline="-25000" dirty="0">
                <a:latin typeface="Times New Roman" panose="02020603050405020304" pitchFamily="18" charset="0"/>
                <a:sym typeface="Wingdings" panose="05000000000000000000" pitchFamily="2" charset="2"/>
              </a:rPr>
              <a:t>2 </a:t>
            </a:r>
            <a:r>
              <a:rPr lang="zh-CN" altLang="en-US" sz="3000" dirty="0">
                <a:latin typeface="Times New Roman" panose="02020603050405020304" pitchFamily="18" charset="0"/>
                <a:sym typeface="Wingdings" panose="05000000000000000000" pitchFamily="2" charset="2"/>
              </a:rPr>
              <a:t>＝</a:t>
            </a:r>
            <a:r>
              <a:rPr lang="en-US" altLang="zh-CN" sz="3000" dirty="0">
                <a:latin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lang="en-US" altLang="zh-CN" sz="3000" b="0" dirty="0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sym typeface="Wingdings" panose="05000000000000000000" pitchFamily="2" charset="2"/>
              </a:rPr>
              <a:t>≤2, d</a:t>
            </a:r>
            <a:r>
              <a:rPr lang="en-US" altLang="zh-CN" sz="3000" baseline="-25000" dirty="0">
                <a:latin typeface="Times New Roman" panose="02020603050405020304" pitchFamily="18" charset="0"/>
                <a:sym typeface="Wingdings" panose="05000000000000000000" pitchFamily="2" charset="2"/>
              </a:rPr>
              <a:t>4 </a:t>
            </a:r>
            <a:r>
              <a:rPr lang="zh-CN" altLang="en-US" sz="3000" dirty="0">
                <a:latin typeface="Times New Roman" panose="02020603050405020304" pitchFamily="18" charset="0"/>
                <a:sym typeface="Wingdings" panose="05000000000000000000" pitchFamily="2" charset="2"/>
              </a:rPr>
              <a:t>＝</a:t>
            </a:r>
            <a:r>
              <a:rPr lang="en-US" altLang="zh-CN" sz="3000" dirty="0">
                <a:latin typeface="Times New Roman" panose="02020603050405020304" pitchFamily="18" charset="0"/>
                <a:sym typeface="Wingdings" panose="05000000000000000000" pitchFamily="2" charset="2"/>
              </a:rPr>
              <a:t>3</a:t>
            </a:r>
            <a:r>
              <a:rPr lang="en-US" altLang="zh-CN" sz="3000" b="0" dirty="0"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3000" dirty="0">
                <a:latin typeface="Times New Roman" panose="02020603050405020304" pitchFamily="18" charset="0"/>
                <a:sym typeface="Wingdings" panose="05000000000000000000" pitchFamily="2" charset="2"/>
              </a:rPr>
              <a:t>&lt;4</a:t>
            </a:r>
            <a:r>
              <a:rPr lang="zh-CN" altLang="en-US" sz="3000" dirty="0">
                <a:latin typeface="Times New Roman" panose="02020603050405020304" pitchFamily="18" charset="0"/>
                <a:sym typeface="Wingdings" panose="05000000000000000000" pitchFamily="2" charset="2"/>
              </a:rPr>
              <a:t>，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3000" dirty="0">
                <a:solidFill>
                  <a:schemeClr val="tx2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都成立</a:t>
            </a:r>
            <a:r>
              <a:rPr lang="zh-CN" altLang="en-US" sz="3000" dirty="0">
                <a:latin typeface="Times New Roman" panose="02020603050405020304" pitchFamily="18" charset="0"/>
                <a:sym typeface="Wingdings" panose="05000000000000000000" pitchFamily="2" charset="2"/>
              </a:rPr>
              <a:t>。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3000" dirty="0">
                <a:latin typeface="Times New Roman" panose="02020603050405020304" pitchFamily="18" charset="0"/>
                <a:sym typeface="Wingdings" panose="05000000000000000000" pitchFamily="2" charset="2"/>
              </a:rPr>
              <a:t>Note:</a:t>
            </a:r>
            <a:r>
              <a:rPr lang="zh-CN" altLang="en-US" sz="3000" dirty="0">
                <a:latin typeface="Times New Roman" panose="02020603050405020304" pitchFamily="18" charset="0"/>
                <a:sym typeface="Wingdings" panose="05000000000000000000" pitchFamily="2" charset="2"/>
              </a:rPr>
              <a:t>定理</a:t>
            </a:r>
            <a:r>
              <a:rPr lang="en-US" altLang="zh-CN" sz="3000" dirty="0">
                <a:latin typeface="Times New Roman" panose="02020603050405020304" pitchFamily="18" charset="0"/>
                <a:sym typeface="Wingdings" panose="05000000000000000000" pitchFamily="2" charset="2"/>
              </a:rPr>
              <a:t>4.4.4</a:t>
            </a:r>
            <a:r>
              <a:rPr lang="zh-CN" altLang="en-US" sz="3000" dirty="0">
                <a:latin typeface="Times New Roman" panose="02020603050405020304" pitchFamily="18" charset="0"/>
                <a:sym typeface="Wingdings" panose="05000000000000000000" pitchFamily="2" charset="2"/>
              </a:rPr>
              <a:t>不强于</a:t>
            </a:r>
            <a:r>
              <a:rPr lang="en-US" altLang="zh-CN" sz="3000" dirty="0">
                <a:latin typeface="Times New Roman" panose="02020603050405020304" pitchFamily="18" charset="0"/>
                <a:sym typeface="Wingdings" panose="05000000000000000000" pitchFamily="2" charset="2"/>
              </a:rPr>
              <a:t>4.4.3.</a:t>
            </a:r>
          </a:p>
        </p:txBody>
      </p:sp>
      <p:sp>
        <p:nvSpPr>
          <p:cNvPr id="149509" name="文本框 1"/>
          <p:cNvSpPr txBox="1">
            <a:spLocks noChangeArrowheads="1"/>
          </p:cNvSpPr>
          <p:nvPr/>
        </p:nvSpPr>
        <p:spPr bwMode="auto">
          <a:xfrm>
            <a:off x="109537" y="692607"/>
            <a:ext cx="8737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3000" dirty="0">
                <a:latin typeface="Times New Roman" panose="02020603050405020304" pitchFamily="18" charset="0"/>
              </a:rPr>
              <a:t>但是该定理用于下图得不到任何结论</a:t>
            </a:r>
            <a:r>
              <a:rPr lang="en-US" altLang="zh-CN" sz="3000" dirty="0">
                <a:latin typeface="Times New Roman" panose="02020603050405020304" pitchFamily="18" charset="0"/>
              </a:rPr>
              <a:t>.     </a:t>
            </a:r>
            <a:r>
              <a:rPr lang="zh-CN" altLang="en-US" sz="3000" dirty="0">
                <a:latin typeface="Times New Roman" panose="02020603050405020304" pitchFamily="18" charset="0"/>
              </a:rPr>
              <a:t>度序列</a:t>
            </a:r>
            <a:r>
              <a:rPr lang="en-US" altLang="zh-CN" sz="3000" dirty="0">
                <a:latin typeface="Times New Roman" panose="02020603050405020304" pitchFamily="18" charset="0"/>
                <a:sym typeface="Wingdings" panose="05000000000000000000" pitchFamily="2" charset="2"/>
              </a:rPr>
              <a:t>:</a:t>
            </a:r>
            <a:endParaRPr lang="zh-CN" altLang="en-US" sz="3000" dirty="0">
              <a:latin typeface="Times New Roman" panose="02020603050405020304" pitchFamily="18" charset="0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1F140B-3630-4A50-9828-E7AA823BADC7}" type="slidenum">
              <a:rPr lang="zh-CN" altLang="en-US" smtClean="0"/>
              <a:pPr>
                <a:defRPr/>
              </a:pPr>
              <a:t>56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2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2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2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2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2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2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2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522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22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522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522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20" y="90"/>
            <a:ext cx="7772400" cy="646113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3600" dirty="0" smtClean="0">
                <a:latin typeface="+mj-ea"/>
              </a:rPr>
              <a:t>定义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63000" cy="5105400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tabLst>
                <a:tab pos="4949825" algn="l"/>
              </a:tabLst>
            </a:pPr>
            <a:r>
              <a:rPr lang="zh-CN" altLang="en-US" sz="36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 sz="36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4.4.4</a:t>
            </a:r>
            <a:r>
              <a:rPr lang="en-US" altLang="zh-CN" sz="3600" dirty="0" smtClean="0">
                <a:latin typeface="Times New Roman" panose="02020603050405020304" pitchFamily="18" charset="0"/>
              </a:rPr>
              <a:t> </a:t>
            </a:r>
            <a:r>
              <a:rPr lang="zh-CN" altLang="en-US" sz="3600" dirty="0" smtClean="0">
                <a:latin typeface="Times New Roman" panose="02020603050405020304" pitchFamily="18" charset="0"/>
              </a:rPr>
              <a:t>实数序列</a:t>
            </a:r>
            <a:r>
              <a:rPr lang="en-US" altLang="zh-CN" sz="3600" dirty="0" smtClean="0">
                <a:latin typeface="Times New Roman" panose="02020603050405020304" pitchFamily="18" charset="0"/>
              </a:rPr>
              <a:t>(p</a:t>
            </a:r>
            <a:r>
              <a:rPr lang="en-US" altLang="zh-CN" sz="3600" baseline="-30000" dirty="0" smtClean="0">
                <a:latin typeface="Times New Roman" panose="02020603050405020304" pitchFamily="18" charset="0"/>
              </a:rPr>
              <a:t>1</a:t>
            </a:r>
            <a:r>
              <a:rPr lang="en-US" altLang="zh-CN" sz="3600" dirty="0" smtClean="0">
                <a:latin typeface="Times New Roman" panose="02020603050405020304" pitchFamily="18" charset="0"/>
              </a:rPr>
              <a:t>, …, </a:t>
            </a:r>
            <a:r>
              <a:rPr lang="en-US" altLang="zh-CN" sz="3600" dirty="0" err="1" smtClean="0">
                <a:latin typeface="Times New Roman" panose="02020603050405020304" pitchFamily="18" charset="0"/>
              </a:rPr>
              <a:t>p</a:t>
            </a:r>
            <a:r>
              <a:rPr lang="en-US" altLang="zh-CN" sz="3600" baseline="-30000" dirty="0" err="1" smtClean="0">
                <a:latin typeface="Times New Roman" panose="02020603050405020304" pitchFamily="18" charset="0"/>
              </a:rPr>
              <a:t>n</a:t>
            </a:r>
            <a:r>
              <a:rPr lang="en-US" altLang="zh-CN" sz="3600" dirty="0" smtClean="0">
                <a:latin typeface="Times New Roman" panose="02020603050405020304" pitchFamily="18" charset="0"/>
              </a:rPr>
              <a:t>)</a:t>
            </a:r>
            <a:r>
              <a:rPr lang="zh-CN" altLang="en-US" sz="3600" dirty="0" smtClean="0">
                <a:latin typeface="Times New Roman" panose="02020603050405020304" pitchFamily="18" charset="0"/>
              </a:rPr>
              <a:t>称为由实数序列</a:t>
            </a:r>
            <a:r>
              <a:rPr lang="en-US" altLang="zh-CN" sz="3600" dirty="0" smtClean="0">
                <a:latin typeface="Times New Roman" panose="02020603050405020304" pitchFamily="18" charset="0"/>
              </a:rPr>
              <a:t>(q</a:t>
            </a:r>
            <a:r>
              <a:rPr lang="en-US" altLang="zh-CN" sz="3600" baseline="-30000" dirty="0" smtClean="0">
                <a:latin typeface="Times New Roman" panose="02020603050405020304" pitchFamily="18" charset="0"/>
              </a:rPr>
              <a:t>1</a:t>
            </a:r>
            <a:r>
              <a:rPr lang="en-US" altLang="zh-CN" sz="3600" dirty="0" smtClean="0">
                <a:latin typeface="Times New Roman" panose="02020603050405020304" pitchFamily="18" charset="0"/>
              </a:rPr>
              <a:t>, …, </a:t>
            </a:r>
            <a:r>
              <a:rPr lang="en-US" altLang="zh-CN" sz="3600" dirty="0" err="1" smtClean="0">
                <a:latin typeface="Times New Roman" panose="02020603050405020304" pitchFamily="18" charset="0"/>
              </a:rPr>
              <a:t>q</a:t>
            </a:r>
            <a:r>
              <a:rPr lang="en-US" altLang="zh-CN" sz="3600" baseline="-30000" dirty="0" err="1" smtClean="0">
                <a:latin typeface="Times New Roman" panose="02020603050405020304" pitchFamily="18" charset="0"/>
              </a:rPr>
              <a:t>n</a:t>
            </a:r>
            <a:r>
              <a:rPr lang="en-US" altLang="zh-CN" sz="3600" dirty="0" smtClean="0">
                <a:latin typeface="Times New Roman" panose="02020603050405020304" pitchFamily="18" charset="0"/>
              </a:rPr>
              <a:t>)</a:t>
            </a:r>
            <a:r>
              <a:rPr lang="zh-CN" altLang="en-US" sz="3600" dirty="0" smtClean="0">
                <a:latin typeface="Times New Roman" panose="02020603050405020304" pitchFamily="18" charset="0"/>
              </a:rPr>
              <a:t>所增大</a:t>
            </a:r>
            <a:r>
              <a:rPr lang="en-US" altLang="zh-CN" sz="3600" dirty="0" smtClean="0">
                <a:latin typeface="Times New Roman" panose="02020603050405020304" pitchFamily="18" charset="0"/>
              </a:rPr>
              <a:t>,</a:t>
            </a:r>
            <a:r>
              <a:rPr lang="zh-CN" altLang="en-US" sz="3600" dirty="0" smtClean="0">
                <a:latin typeface="Times New Roman" panose="02020603050405020304" pitchFamily="18" charset="0"/>
              </a:rPr>
              <a:t>如果</a:t>
            </a:r>
            <a:r>
              <a:rPr lang="en-US" altLang="zh-CN" sz="3600" dirty="0" err="1" smtClean="0">
                <a:latin typeface="Times New Roman" panose="02020603050405020304" pitchFamily="18" charset="0"/>
              </a:rPr>
              <a:t>p</a:t>
            </a:r>
            <a:r>
              <a:rPr lang="en-US" altLang="zh-CN" sz="3600" baseline="-30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3600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3600" dirty="0" err="1" smtClean="0">
                <a:latin typeface="Times New Roman" panose="02020603050405020304" pitchFamily="18" charset="0"/>
              </a:rPr>
              <a:t>q</a:t>
            </a:r>
            <a:r>
              <a:rPr lang="en-US" altLang="zh-CN" sz="3600" baseline="-300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3600" dirty="0" smtClean="0">
                <a:latin typeface="Times New Roman" panose="02020603050405020304" pitchFamily="18" charset="0"/>
              </a:rPr>
              <a:t>, </a:t>
            </a:r>
            <a:r>
              <a:rPr lang="en-US" altLang="zh-CN" sz="3600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3600" dirty="0" smtClean="0">
                <a:latin typeface="Times New Roman" panose="02020603050405020304" pitchFamily="18" charset="0"/>
              </a:rPr>
              <a:t>=1,…,n</a:t>
            </a:r>
            <a:r>
              <a:rPr lang="zh-CN" altLang="en-US" sz="3600" dirty="0" smtClean="0">
                <a:latin typeface="Times New Roman" panose="02020603050405020304" pitchFamily="18" charset="0"/>
              </a:rPr>
              <a:t>。</a:t>
            </a:r>
          </a:p>
          <a:p>
            <a:pPr marL="0" indent="0" eaLnBrk="1" hangingPunct="1">
              <a:lnSpc>
                <a:spcPct val="120000"/>
              </a:lnSpc>
              <a:tabLst>
                <a:tab pos="4949825" algn="l"/>
              </a:tabLst>
            </a:pPr>
            <a:r>
              <a:rPr lang="zh-CN" altLang="en-US" sz="3600" dirty="0" smtClean="0">
                <a:latin typeface="Times New Roman" panose="02020603050405020304" pitchFamily="18" charset="0"/>
              </a:rPr>
              <a:t>例如</a:t>
            </a:r>
            <a:r>
              <a:rPr lang="en-US" altLang="zh-CN" sz="3600" dirty="0" smtClean="0">
                <a:latin typeface="Times New Roman" panose="02020603050405020304" pitchFamily="18" charset="0"/>
                <a:sym typeface="Wingdings" panose="05000000000000000000" pitchFamily="2" charset="2"/>
              </a:rPr>
              <a:t>: (2, 2, 2, 2)</a:t>
            </a:r>
            <a:r>
              <a:rPr lang="zh-CN" altLang="en-US" sz="3600" dirty="0" smtClean="0">
                <a:latin typeface="Times New Roman" panose="02020603050405020304" pitchFamily="18" charset="0"/>
                <a:sym typeface="Wingdings" panose="05000000000000000000" pitchFamily="2" charset="2"/>
              </a:rPr>
              <a:t>由</a:t>
            </a:r>
            <a:r>
              <a:rPr lang="en-US" altLang="zh-CN" sz="3600" dirty="0" smtClean="0">
                <a:latin typeface="Times New Roman" panose="02020603050405020304" pitchFamily="18" charset="0"/>
                <a:sym typeface="Wingdings" panose="05000000000000000000" pitchFamily="2" charset="2"/>
              </a:rPr>
              <a:t>(2, 2, 3, 3)</a:t>
            </a:r>
            <a:r>
              <a:rPr lang="zh-CN" altLang="en-US" sz="3600" dirty="0" smtClean="0">
                <a:latin typeface="Times New Roman" panose="02020603050405020304" pitchFamily="18" charset="0"/>
                <a:sym typeface="Wingdings" panose="05000000000000000000" pitchFamily="2" charset="2"/>
              </a:rPr>
              <a:t>所增大。</a:t>
            </a:r>
            <a:endParaRPr lang="zh-CN" altLang="en-US" sz="3600" dirty="0" smtClean="0">
              <a:latin typeface="Times New Roman" panose="02020603050405020304" pitchFamily="18" charset="0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07DDB7-1461-474A-896B-B5BE7C345EF1}" type="slidenum">
              <a:rPr lang="zh-CN" altLang="en-US" smtClean="0"/>
              <a:pPr>
                <a:defRPr/>
              </a:pPr>
              <a:t>57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763000" cy="5257800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tabLst>
                <a:tab pos="4949825" algn="l"/>
              </a:tabLst>
            </a:pPr>
            <a:r>
              <a:rPr lang="zh-CN" altLang="en-US" sz="36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 sz="36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4.4.5</a:t>
            </a:r>
            <a:r>
              <a:rPr lang="en-US" altLang="zh-CN" sz="3600" dirty="0" smtClean="0">
                <a:latin typeface="Times New Roman" panose="02020603050405020304" pitchFamily="18" charset="0"/>
              </a:rPr>
              <a:t>  </a:t>
            </a:r>
            <a:r>
              <a:rPr lang="zh-CN" altLang="en-US" sz="3600" dirty="0" smtClean="0">
                <a:latin typeface="Times New Roman" panose="02020603050405020304" pitchFamily="18" charset="0"/>
              </a:rPr>
              <a:t>设</a:t>
            </a:r>
            <a:r>
              <a:rPr lang="en-US" altLang="zh-CN" sz="3600" dirty="0" smtClean="0">
                <a:latin typeface="Times New Roman" panose="02020603050405020304" pitchFamily="18" charset="0"/>
              </a:rPr>
              <a:t>G</a:t>
            </a:r>
            <a:r>
              <a:rPr lang="zh-CN" altLang="en-US" sz="3600" dirty="0" smtClean="0">
                <a:latin typeface="Times New Roman" panose="02020603050405020304" pitchFamily="18" charset="0"/>
              </a:rPr>
              <a:t>，</a:t>
            </a:r>
            <a:r>
              <a:rPr lang="en-US" altLang="zh-CN" sz="3600" dirty="0" smtClean="0">
                <a:latin typeface="Times New Roman" panose="02020603050405020304" pitchFamily="18" charset="0"/>
              </a:rPr>
              <a:t>H</a:t>
            </a:r>
            <a:r>
              <a:rPr lang="zh-CN" altLang="en-US" sz="3600" dirty="0" smtClean="0">
                <a:latin typeface="Times New Roman" panose="02020603050405020304" pitchFamily="18" charset="0"/>
              </a:rPr>
              <a:t>是有限图。</a:t>
            </a:r>
            <a:r>
              <a:rPr lang="en-US" altLang="zh-CN" sz="3600" dirty="0" smtClean="0">
                <a:latin typeface="Times New Roman" panose="02020603050405020304" pitchFamily="18" charset="0"/>
              </a:rPr>
              <a:t>G</a:t>
            </a:r>
            <a:r>
              <a:rPr lang="zh-CN" altLang="en-US" sz="3600" dirty="0" smtClean="0">
                <a:latin typeface="Times New Roman" panose="02020603050405020304" pitchFamily="18" charset="0"/>
              </a:rPr>
              <a:t>称为被</a:t>
            </a:r>
            <a:r>
              <a:rPr lang="en-US" altLang="zh-CN" sz="3600" dirty="0" smtClean="0">
                <a:latin typeface="Times New Roman" panose="02020603050405020304" pitchFamily="18" charset="0"/>
              </a:rPr>
              <a:t>H</a:t>
            </a:r>
            <a:r>
              <a:rPr lang="zh-CN" altLang="en-US" sz="36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度增大</a:t>
            </a:r>
            <a:r>
              <a:rPr lang="zh-CN" altLang="en-US" sz="3600" dirty="0" smtClean="0">
                <a:latin typeface="Times New Roman" panose="02020603050405020304" pitchFamily="18" charset="0"/>
              </a:rPr>
              <a:t>，如果</a:t>
            </a:r>
            <a:r>
              <a:rPr lang="en-US" altLang="zh-CN" sz="3600" dirty="0" smtClean="0">
                <a:latin typeface="Times New Roman" panose="02020603050405020304" pitchFamily="18" charset="0"/>
              </a:rPr>
              <a:t>|P(G)|=|P(H)|</a:t>
            </a:r>
            <a:r>
              <a:rPr lang="zh-CN" altLang="en-US" sz="3600" dirty="0" smtClean="0">
                <a:latin typeface="Times New Roman" panose="02020603050405020304" pitchFamily="18" charset="0"/>
              </a:rPr>
              <a:t>，并且</a:t>
            </a:r>
            <a:r>
              <a:rPr lang="en-US" altLang="zh-CN" sz="3600" dirty="0" smtClean="0">
                <a:latin typeface="Times New Roman" panose="02020603050405020304" pitchFamily="18" charset="0"/>
              </a:rPr>
              <a:t>G</a:t>
            </a:r>
            <a:r>
              <a:rPr lang="zh-CN" altLang="en-US" sz="3600" dirty="0" smtClean="0">
                <a:latin typeface="Times New Roman" panose="02020603050405020304" pitchFamily="18" charset="0"/>
              </a:rPr>
              <a:t>的不减度序列被</a:t>
            </a:r>
            <a:r>
              <a:rPr lang="en-US" altLang="zh-CN" sz="3600" dirty="0" smtClean="0">
                <a:latin typeface="Times New Roman" panose="02020603050405020304" pitchFamily="18" charset="0"/>
              </a:rPr>
              <a:t>H</a:t>
            </a:r>
            <a:r>
              <a:rPr lang="zh-CN" altLang="en-US" sz="3600" dirty="0" smtClean="0">
                <a:latin typeface="Times New Roman" panose="02020603050405020304" pitchFamily="18" charset="0"/>
              </a:rPr>
              <a:t>的不减度序列所增大。 </a:t>
            </a:r>
          </a:p>
          <a:p>
            <a:pPr marL="0" indent="0" eaLnBrk="1" hangingPunct="1">
              <a:lnSpc>
                <a:spcPct val="120000"/>
              </a:lnSpc>
              <a:tabLst>
                <a:tab pos="4949825" algn="l"/>
              </a:tabLst>
            </a:pPr>
            <a:r>
              <a:rPr lang="zh-CN" altLang="en-US" sz="3600" dirty="0" smtClean="0">
                <a:latin typeface="Times New Roman" panose="02020603050405020304" pitchFamily="18" charset="0"/>
              </a:rPr>
              <a:t>例如：下图</a:t>
            </a:r>
            <a:r>
              <a:rPr lang="en-US" altLang="zh-CN" sz="3600" dirty="0" smtClean="0">
                <a:latin typeface="Times New Roman" panose="02020603050405020304" pitchFamily="18" charset="0"/>
              </a:rPr>
              <a:t>G</a:t>
            </a:r>
            <a:r>
              <a:rPr lang="zh-CN" altLang="en-US" sz="3600" dirty="0" smtClean="0">
                <a:latin typeface="Times New Roman" panose="02020603050405020304" pitchFamily="18" charset="0"/>
              </a:rPr>
              <a:t>被</a:t>
            </a:r>
            <a:r>
              <a:rPr lang="en-US" altLang="zh-CN" sz="3600" dirty="0" smtClean="0">
                <a:latin typeface="Times New Roman" panose="02020603050405020304" pitchFamily="18" charset="0"/>
              </a:rPr>
              <a:t>H</a:t>
            </a:r>
            <a:r>
              <a:rPr lang="zh-CN" altLang="en-US" sz="3600" dirty="0" smtClean="0">
                <a:latin typeface="Times New Roman" panose="02020603050405020304" pitchFamily="18" charset="0"/>
              </a:rPr>
              <a:t>度增大。</a:t>
            </a:r>
          </a:p>
        </p:txBody>
      </p:sp>
      <p:sp>
        <p:nvSpPr>
          <p:cNvPr id="151555" name="Oval 4"/>
          <p:cNvSpPr>
            <a:spLocks noChangeArrowheads="1"/>
          </p:cNvSpPr>
          <p:nvPr/>
        </p:nvSpPr>
        <p:spPr bwMode="auto">
          <a:xfrm>
            <a:off x="1524000" y="4495800"/>
            <a:ext cx="152400" cy="152400"/>
          </a:xfrm>
          <a:prstGeom prst="ellipse">
            <a:avLst/>
          </a:prstGeom>
          <a:solidFill>
            <a:schemeClr val="tx1"/>
          </a:solidFill>
          <a:ln w="889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151556" name="Oval 5"/>
          <p:cNvSpPr>
            <a:spLocks noChangeArrowheads="1"/>
          </p:cNvSpPr>
          <p:nvPr/>
        </p:nvSpPr>
        <p:spPr bwMode="auto">
          <a:xfrm>
            <a:off x="3048000" y="4495800"/>
            <a:ext cx="152400" cy="152400"/>
          </a:xfrm>
          <a:prstGeom prst="ellipse">
            <a:avLst/>
          </a:prstGeom>
          <a:solidFill>
            <a:schemeClr val="tx1"/>
          </a:solidFill>
          <a:ln w="889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151557" name="Oval 6"/>
          <p:cNvSpPr>
            <a:spLocks noChangeArrowheads="1"/>
          </p:cNvSpPr>
          <p:nvPr/>
        </p:nvSpPr>
        <p:spPr bwMode="auto">
          <a:xfrm>
            <a:off x="1524000" y="5867400"/>
            <a:ext cx="152400" cy="152400"/>
          </a:xfrm>
          <a:prstGeom prst="ellipse">
            <a:avLst/>
          </a:prstGeom>
          <a:solidFill>
            <a:schemeClr val="tx1"/>
          </a:solidFill>
          <a:ln w="889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151558" name="Oval 7"/>
          <p:cNvSpPr>
            <a:spLocks noChangeArrowheads="1"/>
          </p:cNvSpPr>
          <p:nvPr/>
        </p:nvSpPr>
        <p:spPr bwMode="auto">
          <a:xfrm>
            <a:off x="3048000" y="5867400"/>
            <a:ext cx="152400" cy="152400"/>
          </a:xfrm>
          <a:prstGeom prst="ellipse">
            <a:avLst/>
          </a:prstGeom>
          <a:solidFill>
            <a:schemeClr val="tx1"/>
          </a:solidFill>
          <a:ln w="889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151559" name="Line 8"/>
          <p:cNvSpPr>
            <a:spLocks noChangeShapeType="1"/>
          </p:cNvSpPr>
          <p:nvPr/>
        </p:nvSpPr>
        <p:spPr bwMode="auto">
          <a:xfrm>
            <a:off x="1676400" y="4572000"/>
            <a:ext cx="1371600" cy="0"/>
          </a:xfrm>
          <a:prstGeom prst="line">
            <a:avLst/>
          </a:prstGeom>
          <a:noFill/>
          <a:ln w="889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1560" name="Line 9"/>
          <p:cNvSpPr>
            <a:spLocks noChangeShapeType="1"/>
          </p:cNvSpPr>
          <p:nvPr/>
        </p:nvSpPr>
        <p:spPr bwMode="auto">
          <a:xfrm flipV="1">
            <a:off x="3124200" y="4648200"/>
            <a:ext cx="0" cy="1219200"/>
          </a:xfrm>
          <a:prstGeom prst="line">
            <a:avLst/>
          </a:prstGeom>
          <a:noFill/>
          <a:ln w="889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1561" name="Line 10"/>
          <p:cNvSpPr>
            <a:spLocks noChangeShapeType="1"/>
          </p:cNvSpPr>
          <p:nvPr/>
        </p:nvSpPr>
        <p:spPr bwMode="auto">
          <a:xfrm>
            <a:off x="1600200" y="4648200"/>
            <a:ext cx="0" cy="1219200"/>
          </a:xfrm>
          <a:prstGeom prst="line">
            <a:avLst/>
          </a:prstGeom>
          <a:noFill/>
          <a:ln w="889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1562" name="Line 11"/>
          <p:cNvSpPr>
            <a:spLocks noChangeShapeType="1"/>
          </p:cNvSpPr>
          <p:nvPr/>
        </p:nvSpPr>
        <p:spPr bwMode="auto">
          <a:xfrm>
            <a:off x="1676400" y="5943600"/>
            <a:ext cx="1371600" cy="0"/>
          </a:xfrm>
          <a:prstGeom prst="line">
            <a:avLst/>
          </a:prstGeom>
          <a:noFill/>
          <a:ln w="889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1563" name="Oval 12"/>
          <p:cNvSpPr>
            <a:spLocks noChangeArrowheads="1"/>
          </p:cNvSpPr>
          <p:nvPr/>
        </p:nvSpPr>
        <p:spPr bwMode="auto">
          <a:xfrm>
            <a:off x="4876800" y="4495800"/>
            <a:ext cx="152400" cy="152400"/>
          </a:xfrm>
          <a:prstGeom prst="ellipse">
            <a:avLst/>
          </a:prstGeom>
          <a:solidFill>
            <a:schemeClr val="tx1"/>
          </a:solidFill>
          <a:ln w="889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151564" name="Oval 13"/>
          <p:cNvSpPr>
            <a:spLocks noChangeArrowheads="1"/>
          </p:cNvSpPr>
          <p:nvPr/>
        </p:nvSpPr>
        <p:spPr bwMode="auto">
          <a:xfrm>
            <a:off x="6400800" y="4495800"/>
            <a:ext cx="152400" cy="152400"/>
          </a:xfrm>
          <a:prstGeom prst="ellipse">
            <a:avLst/>
          </a:prstGeom>
          <a:solidFill>
            <a:schemeClr val="tx1"/>
          </a:solidFill>
          <a:ln w="889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151565" name="Oval 14"/>
          <p:cNvSpPr>
            <a:spLocks noChangeArrowheads="1"/>
          </p:cNvSpPr>
          <p:nvPr/>
        </p:nvSpPr>
        <p:spPr bwMode="auto">
          <a:xfrm>
            <a:off x="4876800" y="5867400"/>
            <a:ext cx="152400" cy="152400"/>
          </a:xfrm>
          <a:prstGeom prst="ellipse">
            <a:avLst/>
          </a:prstGeom>
          <a:solidFill>
            <a:schemeClr val="tx1"/>
          </a:solidFill>
          <a:ln w="889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151566" name="Oval 15"/>
          <p:cNvSpPr>
            <a:spLocks noChangeArrowheads="1"/>
          </p:cNvSpPr>
          <p:nvPr/>
        </p:nvSpPr>
        <p:spPr bwMode="auto">
          <a:xfrm>
            <a:off x="6400800" y="5867400"/>
            <a:ext cx="152400" cy="152400"/>
          </a:xfrm>
          <a:prstGeom prst="ellipse">
            <a:avLst/>
          </a:prstGeom>
          <a:solidFill>
            <a:schemeClr val="tx1"/>
          </a:solidFill>
          <a:ln w="889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151567" name="Line 16"/>
          <p:cNvSpPr>
            <a:spLocks noChangeShapeType="1"/>
          </p:cNvSpPr>
          <p:nvPr/>
        </p:nvSpPr>
        <p:spPr bwMode="auto">
          <a:xfrm>
            <a:off x="5029200" y="4572000"/>
            <a:ext cx="1371600" cy="0"/>
          </a:xfrm>
          <a:prstGeom prst="line">
            <a:avLst/>
          </a:prstGeom>
          <a:noFill/>
          <a:ln w="889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1568" name="Line 17"/>
          <p:cNvSpPr>
            <a:spLocks noChangeShapeType="1"/>
          </p:cNvSpPr>
          <p:nvPr/>
        </p:nvSpPr>
        <p:spPr bwMode="auto">
          <a:xfrm flipV="1">
            <a:off x="6477000" y="4648200"/>
            <a:ext cx="0" cy="1219200"/>
          </a:xfrm>
          <a:prstGeom prst="line">
            <a:avLst/>
          </a:prstGeom>
          <a:noFill/>
          <a:ln w="889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1569" name="Line 18"/>
          <p:cNvSpPr>
            <a:spLocks noChangeShapeType="1"/>
          </p:cNvSpPr>
          <p:nvPr/>
        </p:nvSpPr>
        <p:spPr bwMode="auto">
          <a:xfrm>
            <a:off x="4953000" y="4648200"/>
            <a:ext cx="0" cy="1219200"/>
          </a:xfrm>
          <a:prstGeom prst="line">
            <a:avLst/>
          </a:prstGeom>
          <a:noFill/>
          <a:ln w="889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1570" name="Line 19"/>
          <p:cNvSpPr>
            <a:spLocks noChangeShapeType="1"/>
          </p:cNvSpPr>
          <p:nvPr/>
        </p:nvSpPr>
        <p:spPr bwMode="auto">
          <a:xfrm>
            <a:off x="5029200" y="5943600"/>
            <a:ext cx="1371600" cy="0"/>
          </a:xfrm>
          <a:prstGeom prst="line">
            <a:avLst/>
          </a:prstGeom>
          <a:noFill/>
          <a:ln w="889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1571" name="Line 20"/>
          <p:cNvSpPr>
            <a:spLocks noChangeShapeType="1"/>
          </p:cNvSpPr>
          <p:nvPr/>
        </p:nvSpPr>
        <p:spPr bwMode="auto">
          <a:xfrm>
            <a:off x="5029200" y="4648200"/>
            <a:ext cx="1371600" cy="1219200"/>
          </a:xfrm>
          <a:prstGeom prst="line">
            <a:avLst/>
          </a:prstGeom>
          <a:noFill/>
          <a:ln w="889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1572" name="Text Box 21"/>
          <p:cNvSpPr txBox="1">
            <a:spLocks noChangeArrowheads="1"/>
          </p:cNvSpPr>
          <p:nvPr/>
        </p:nvSpPr>
        <p:spPr bwMode="auto">
          <a:xfrm>
            <a:off x="609600" y="4876800"/>
            <a:ext cx="685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>
                <a:latin typeface="Times New Roman" panose="02020603050405020304" pitchFamily="18" charset="0"/>
              </a:rPr>
              <a:t>G</a:t>
            </a:r>
          </a:p>
        </p:txBody>
      </p:sp>
      <p:sp>
        <p:nvSpPr>
          <p:cNvPr id="151573" name="Text Box 22"/>
          <p:cNvSpPr txBox="1">
            <a:spLocks noChangeArrowheads="1"/>
          </p:cNvSpPr>
          <p:nvPr/>
        </p:nvSpPr>
        <p:spPr bwMode="auto">
          <a:xfrm>
            <a:off x="6781800" y="4876800"/>
            <a:ext cx="685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>
                <a:latin typeface="Times New Roman" panose="02020603050405020304" pitchFamily="18" charset="0"/>
              </a:rPr>
              <a:t>H</a:t>
            </a:r>
          </a:p>
        </p:txBody>
      </p:sp>
      <p:sp>
        <p:nvSpPr>
          <p:cNvPr id="24" name="Rectangle 2"/>
          <p:cNvSpPr>
            <a:spLocks noGrp="1" noChangeArrowheads="1"/>
          </p:cNvSpPr>
          <p:nvPr>
            <p:ph type="title"/>
          </p:nvPr>
        </p:nvSpPr>
        <p:spPr>
          <a:xfrm>
            <a:off x="120" y="90"/>
            <a:ext cx="7772400" cy="646113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3600" dirty="0" smtClean="0">
                <a:latin typeface="+mj-ea"/>
              </a:rPr>
              <a:t>定义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E10D52-FB2D-4FB6-BD21-35F455AC580A}" type="slidenum">
              <a:rPr lang="zh-CN" altLang="en-US" smtClean="0"/>
              <a:pPr>
                <a:defRPr/>
              </a:pPr>
              <a:t>58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763000" cy="2819400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tabLst>
                <a:tab pos="4949825" algn="l"/>
              </a:tabLst>
            </a:pPr>
            <a:r>
              <a:rPr lang="zh-CN" altLang="en-US" sz="3600" smtClean="0">
                <a:solidFill>
                  <a:schemeClr val="tx2"/>
                </a:solidFill>
                <a:latin typeface="宋体" panose="02010600030101010101" pitchFamily="2" charset="-122"/>
              </a:rPr>
              <a:t>定义</a:t>
            </a:r>
            <a:r>
              <a:rPr lang="en-US" altLang="zh-CN" sz="3600" smtClean="0">
                <a:solidFill>
                  <a:schemeClr val="tx2"/>
                </a:solidFill>
                <a:latin typeface="Times New Roman" panose="02020603050405020304" pitchFamily="18" charset="0"/>
              </a:rPr>
              <a:t>4.4.6</a:t>
            </a:r>
            <a:r>
              <a:rPr lang="en-US" altLang="zh-CN" sz="3600" smtClean="0">
                <a:latin typeface="Times New Roman" panose="02020603050405020304" pitchFamily="18" charset="0"/>
              </a:rPr>
              <a:t>  </a:t>
            </a:r>
            <a:r>
              <a:rPr lang="zh-CN" altLang="en-US" sz="3600" smtClean="0">
                <a:latin typeface="宋体" panose="02010600030101010101" pitchFamily="2" charset="-122"/>
              </a:rPr>
              <a:t>设</a:t>
            </a:r>
            <a:r>
              <a:rPr lang="en-US" altLang="zh-CN" sz="3600" smtClean="0">
                <a:latin typeface="Times New Roman" panose="02020603050405020304" pitchFamily="18" charset="0"/>
              </a:rPr>
              <a:t>G</a:t>
            </a:r>
            <a:r>
              <a:rPr lang="zh-CN" altLang="en-US" sz="3600" smtClean="0">
                <a:latin typeface="宋体" panose="02010600030101010101" pitchFamily="2" charset="-122"/>
              </a:rPr>
              <a:t>，</a:t>
            </a:r>
            <a:r>
              <a:rPr lang="en-US" altLang="zh-CN" sz="3600" smtClean="0">
                <a:latin typeface="Times New Roman" panose="02020603050405020304" pitchFamily="18" charset="0"/>
              </a:rPr>
              <a:t>H</a:t>
            </a:r>
            <a:r>
              <a:rPr lang="zh-CN" altLang="en-US" sz="3600" smtClean="0">
                <a:latin typeface="宋体" panose="02010600030101010101" pitchFamily="2" charset="-122"/>
              </a:rPr>
              <a:t>是两个无公共点的有限图。将</a:t>
            </a:r>
            <a:r>
              <a:rPr lang="en-US" altLang="zh-CN" sz="3600" smtClean="0">
                <a:latin typeface="Times New Roman" panose="02020603050405020304" pitchFamily="18" charset="0"/>
              </a:rPr>
              <a:t>G</a:t>
            </a:r>
            <a:r>
              <a:rPr lang="zh-CN" altLang="en-US" sz="3600" smtClean="0">
                <a:latin typeface="宋体" panose="02010600030101010101" pitchFamily="2" charset="-122"/>
              </a:rPr>
              <a:t>的每个点和</a:t>
            </a:r>
            <a:r>
              <a:rPr lang="en-US" altLang="zh-CN" sz="3600" smtClean="0">
                <a:latin typeface="Times New Roman" panose="02020603050405020304" pitchFamily="18" charset="0"/>
              </a:rPr>
              <a:t>H</a:t>
            </a:r>
            <a:r>
              <a:rPr lang="zh-CN" altLang="en-US" sz="3600" smtClean="0">
                <a:latin typeface="宋体" panose="02010600030101010101" pitchFamily="2" charset="-122"/>
              </a:rPr>
              <a:t>的每个点都用边连接起来得到的图，称为</a:t>
            </a:r>
            <a:r>
              <a:rPr lang="en-US" altLang="zh-CN" sz="3600" smtClean="0">
                <a:solidFill>
                  <a:schemeClr val="tx2"/>
                </a:solidFill>
                <a:latin typeface="Times New Roman" panose="02020603050405020304" pitchFamily="18" charset="0"/>
              </a:rPr>
              <a:t>G</a:t>
            </a:r>
            <a:r>
              <a:rPr lang="zh-CN" altLang="en-US" sz="3600" smtClean="0">
                <a:solidFill>
                  <a:schemeClr val="tx2"/>
                </a:solidFill>
                <a:latin typeface="宋体" panose="02010600030101010101" pitchFamily="2" charset="-122"/>
              </a:rPr>
              <a:t>与</a:t>
            </a:r>
            <a:r>
              <a:rPr lang="en-US" altLang="zh-CN" sz="3600" smtClean="0">
                <a:solidFill>
                  <a:schemeClr val="tx2"/>
                </a:solidFill>
                <a:latin typeface="Times New Roman" panose="02020603050405020304" pitchFamily="18" charset="0"/>
              </a:rPr>
              <a:t>H</a:t>
            </a:r>
            <a:r>
              <a:rPr lang="zh-CN" altLang="en-US" sz="3600" smtClean="0">
                <a:solidFill>
                  <a:schemeClr val="tx2"/>
                </a:solidFill>
                <a:latin typeface="宋体" panose="02010600030101010101" pitchFamily="2" charset="-122"/>
              </a:rPr>
              <a:t>的连接图</a:t>
            </a:r>
            <a:r>
              <a:rPr lang="zh-CN" altLang="en-US" sz="3600" smtClean="0">
                <a:latin typeface="宋体" panose="02010600030101010101" pitchFamily="2" charset="-122"/>
              </a:rPr>
              <a:t>，记为：</a:t>
            </a:r>
            <a:r>
              <a:rPr lang="zh-CN" altLang="en-US" sz="3600" smtClean="0">
                <a:latin typeface="Times New Roman" panose="02020603050405020304" pitchFamily="18" charset="0"/>
              </a:rPr>
              <a:t> </a:t>
            </a:r>
          </a:p>
        </p:txBody>
      </p:sp>
      <p:grpSp>
        <p:nvGrpSpPr>
          <p:cNvPr id="152579" name="Group 4"/>
          <p:cNvGrpSpPr>
            <a:grpSpLocks/>
          </p:cNvGrpSpPr>
          <p:nvPr/>
        </p:nvGrpSpPr>
        <p:grpSpPr bwMode="auto">
          <a:xfrm>
            <a:off x="2819400" y="4130675"/>
            <a:ext cx="3024188" cy="747713"/>
            <a:chOff x="0" y="0"/>
            <a:chExt cx="1905" cy="471"/>
          </a:xfrm>
        </p:grpSpPr>
        <p:sp>
          <p:nvSpPr>
            <p:cNvPr id="152583" name="Text Box 5"/>
            <p:cNvSpPr txBox="1">
              <a:spLocks noChangeArrowheads="1"/>
            </p:cNvSpPr>
            <p:nvPr/>
          </p:nvSpPr>
          <p:spPr bwMode="auto">
            <a:xfrm>
              <a:off x="0" y="0"/>
              <a:ext cx="528" cy="466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4000" b="0">
                  <a:latin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152584" name="Text Box 6"/>
            <p:cNvSpPr txBox="1">
              <a:spLocks noChangeArrowheads="1"/>
            </p:cNvSpPr>
            <p:nvPr/>
          </p:nvSpPr>
          <p:spPr bwMode="auto">
            <a:xfrm>
              <a:off x="1383" y="5"/>
              <a:ext cx="522" cy="466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4000" b="0">
                  <a:latin typeface="Times New Roman" panose="02020603050405020304" pitchFamily="18" charset="0"/>
                </a:rPr>
                <a:t>H</a:t>
              </a:r>
            </a:p>
          </p:txBody>
        </p:sp>
        <p:sp>
          <p:nvSpPr>
            <p:cNvPr id="152585" name="Line 7"/>
            <p:cNvSpPr>
              <a:spLocks noChangeShapeType="1"/>
            </p:cNvSpPr>
            <p:nvPr/>
          </p:nvSpPr>
          <p:spPr bwMode="auto">
            <a:xfrm>
              <a:off x="549" y="230"/>
              <a:ext cx="816" cy="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72D50C-7BAD-4755-82A8-95AC26420CE8}" type="slidenum">
              <a:rPr lang="zh-CN" altLang="en-US" smtClean="0"/>
              <a:pPr>
                <a:defRPr/>
              </a:pPr>
              <a:t>59</a:t>
            </a:fld>
            <a:endParaRPr lang="en-US" altLang="zh-CN"/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120" y="90"/>
            <a:ext cx="7772400" cy="646113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3600" dirty="0" smtClean="0">
                <a:latin typeface="+mj-ea"/>
              </a:rPr>
              <a:t>定义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228600" y="685800"/>
            <a:ext cx="8763000" cy="5562600"/>
          </a:xfrm>
          <a:noFill/>
        </p:spPr>
        <p:txBody>
          <a:bodyPr/>
          <a:lstStyle/>
          <a:p>
            <a:pPr marL="0" indent="0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1243013" algn="l"/>
                <a:tab pos="1719263" algn="l"/>
              </a:tabLst>
            </a:pPr>
            <a:r>
              <a:rPr lang="zh-CN" altLang="en-US" sz="31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定理4.3.4  </a:t>
            </a:r>
            <a:r>
              <a:rPr lang="zh-CN" altLang="en-US" sz="3100" dirty="0" smtClean="0">
                <a:latin typeface="Times New Roman" panose="02020603050405020304" pitchFamily="18" charset="0"/>
              </a:rPr>
              <a:t>设</a:t>
            </a:r>
            <a:r>
              <a:rPr lang="en-US" altLang="zh-CN" sz="3100" dirty="0" smtClean="0">
                <a:latin typeface="Times New Roman" panose="02020603050405020304" pitchFamily="18" charset="0"/>
              </a:rPr>
              <a:t>G</a:t>
            </a:r>
            <a:r>
              <a:rPr lang="zh-CN" altLang="en-US" sz="3100" dirty="0" smtClean="0">
                <a:latin typeface="Times New Roman" panose="02020603050405020304" pitchFamily="18" charset="0"/>
              </a:rPr>
              <a:t>是有限平衡有向图，</a:t>
            </a:r>
            <a:r>
              <a:rPr lang="en-US" altLang="zh-CN" sz="3100" dirty="0" smtClean="0">
                <a:latin typeface="Times New Roman" panose="02020603050405020304" pitchFamily="18" charset="0"/>
              </a:rPr>
              <a:t>G’</a:t>
            </a:r>
            <a:r>
              <a:rPr lang="zh-CN" altLang="en-US" sz="3100" dirty="0" smtClean="0">
                <a:latin typeface="Times New Roman" panose="02020603050405020304" pitchFamily="18" charset="0"/>
              </a:rPr>
              <a:t>是</a:t>
            </a:r>
            <a:r>
              <a:rPr lang="en-US" altLang="zh-CN" sz="3100" dirty="0" smtClean="0">
                <a:latin typeface="Times New Roman" panose="02020603050405020304" pitchFamily="18" charset="0"/>
              </a:rPr>
              <a:t>G</a:t>
            </a:r>
            <a:r>
              <a:rPr lang="zh-CN" altLang="en-US" sz="3100" dirty="0" smtClean="0">
                <a:latin typeface="Times New Roman" panose="02020603050405020304" pitchFamily="18" charset="0"/>
              </a:rPr>
              <a:t>的有向支撑树，设</a:t>
            </a:r>
            <a:r>
              <a:rPr lang="en-US" altLang="zh-CN" sz="3100" dirty="0" smtClean="0">
                <a:latin typeface="Times New Roman" panose="02020603050405020304" pitchFamily="18" charset="0"/>
              </a:rPr>
              <a:t>G’</a:t>
            </a:r>
            <a:r>
              <a:rPr lang="zh-CN" altLang="en-US" sz="3100" dirty="0" smtClean="0">
                <a:latin typeface="Times New Roman" panose="02020603050405020304" pitchFamily="18" charset="0"/>
              </a:rPr>
              <a:t>的根为</a:t>
            </a:r>
            <a:r>
              <a:rPr lang="en-US" altLang="zh-CN" sz="3100" dirty="0" err="1" smtClean="0">
                <a:latin typeface="Times New Roman" panose="02020603050405020304" pitchFamily="18" charset="0"/>
              </a:rPr>
              <a:t>r，G</a:t>
            </a:r>
            <a:r>
              <a:rPr lang="en-US" altLang="zh-CN" sz="3100" dirty="0" smtClean="0">
                <a:latin typeface="Times New Roman" panose="02020603050405020304" pitchFamily="18" charset="0"/>
              </a:rPr>
              <a:t>’</a:t>
            </a:r>
            <a:r>
              <a:rPr lang="zh-CN" altLang="en-US" sz="3100" dirty="0" smtClean="0">
                <a:latin typeface="Times New Roman" panose="02020603050405020304" pitchFamily="18" charset="0"/>
              </a:rPr>
              <a:t>中点</a:t>
            </a:r>
            <a:r>
              <a:rPr lang="en-US" altLang="zh-CN" sz="3100" dirty="0" smtClean="0">
                <a:latin typeface="Times New Roman" panose="02020603050405020304" pitchFamily="18" charset="0"/>
              </a:rPr>
              <a:t>v(</a:t>
            </a:r>
            <a:r>
              <a:rPr lang="en-US" altLang="zh-CN" sz="31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zh-CN" sz="3100" dirty="0" smtClean="0">
                <a:latin typeface="Times New Roman" panose="02020603050405020304" pitchFamily="18" charset="0"/>
              </a:rPr>
              <a:t>r)</a:t>
            </a:r>
            <a:r>
              <a:rPr lang="zh-CN" altLang="en-US" sz="3100" dirty="0" smtClean="0">
                <a:latin typeface="Times New Roman" panose="02020603050405020304" pitchFamily="18" charset="0"/>
              </a:rPr>
              <a:t>发出的弧为</a:t>
            </a:r>
            <a:r>
              <a:rPr lang="en-US" altLang="zh-CN" sz="3100" dirty="0" smtClean="0">
                <a:latin typeface="Times New Roman" panose="02020603050405020304" pitchFamily="18" charset="0"/>
              </a:rPr>
              <a:t>e[v]。</a:t>
            </a:r>
            <a:r>
              <a:rPr lang="zh-CN" altLang="en-US" sz="3100" dirty="0" smtClean="0">
                <a:latin typeface="Times New Roman" panose="02020603050405020304" pitchFamily="18" charset="0"/>
              </a:rPr>
              <a:t>设</a:t>
            </a:r>
            <a:r>
              <a:rPr lang="en-US" altLang="zh-CN" sz="3100" dirty="0" smtClean="0">
                <a:latin typeface="Times New Roman" panose="02020603050405020304" pitchFamily="18" charset="0"/>
              </a:rPr>
              <a:t>e</a:t>
            </a:r>
            <a:r>
              <a:rPr lang="en-US" altLang="zh-CN" sz="3100" baseline="-30000" dirty="0" smtClean="0">
                <a:latin typeface="Times New Roman" panose="02020603050405020304" pitchFamily="18" charset="0"/>
              </a:rPr>
              <a:t>1</a:t>
            </a:r>
            <a:r>
              <a:rPr lang="zh-CN" altLang="en-US" sz="3100" dirty="0" smtClean="0">
                <a:latin typeface="Times New Roman" panose="02020603050405020304" pitchFamily="18" charset="0"/>
              </a:rPr>
              <a:t>是</a:t>
            </a:r>
            <a:r>
              <a:rPr lang="en-US" altLang="zh-CN" sz="3100" dirty="0" smtClean="0">
                <a:latin typeface="Times New Roman" panose="02020603050405020304" pitchFamily="18" charset="0"/>
              </a:rPr>
              <a:t>r</a:t>
            </a:r>
            <a:r>
              <a:rPr lang="zh-CN" altLang="en-US" sz="3100" dirty="0" smtClean="0">
                <a:latin typeface="Times New Roman" panose="02020603050405020304" pitchFamily="18" charset="0"/>
              </a:rPr>
              <a:t>在</a:t>
            </a:r>
            <a:r>
              <a:rPr lang="en-US" altLang="zh-CN" sz="3100" dirty="0" smtClean="0">
                <a:latin typeface="Times New Roman" panose="02020603050405020304" pitchFamily="18" charset="0"/>
              </a:rPr>
              <a:t>G</a:t>
            </a:r>
            <a:r>
              <a:rPr lang="zh-CN" altLang="en-US" sz="3100" dirty="0" smtClean="0">
                <a:latin typeface="Times New Roman" panose="02020603050405020304" pitchFamily="18" charset="0"/>
              </a:rPr>
              <a:t>中发出的任一条弧，对从</a:t>
            </a:r>
            <a:r>
              <a:rPr lang="en-US" altLang="zh-CN" sz="3100" dirty="0" smtClean="0">
                <a:latin typeface="Times New Roman" panose="02020603050405020304" pitchFamily="18" charset="0"/>
              </a:rPr>
              <a:t>e</a:t>
            </a:r>
            <a:r>
              <a:rPr lang="en-US" altLang="zh-CN" sz="3100" baseline="-30000" dirty="0" smtClean="0">
                <a:latin typeface="Times New Roman" panose="02020603050405020304" pitchFamily="18" charset="0"/>
              </a:rPr>
              <a:t>1</a:t>
            </a:r>
            <a:r>
              <a:rPr lang="zh-CN" altLang="en-US" sz="3100" dirty="0" smtClean="0">
                <a:latin typeface="Times New Roman" panose="02020603050405020304" pitchFamily="18" charset="0"/>
              </a:rPr>
              <a:t>开始的任一条有向路：</a:t>
            </a:r>
            <a:r>
              <a:rPr lang="en-US" altLang="zh-CN" sz="3100" dirty="0" smtClean="0">
                <a:latin typeface="Times New Roman" panose="02020603050405020304" pitchFamily="18" charset="0"/>
              </a:rPr>
              <a:t>L=(e</a:t>
            </a:r>
            <a:r>
              <a:rPr lang="en-US" altLang="zh-CN" sz="3100" baseline="-30000" dirty="0" smtClean="0">
                <a:latin typeface="Times New Roman" panose="02020603050405020304" pitchFamily="18" charset="0"/>
              </a:rPr>
              <a:t>1</a:t>
            </a:r>
            <a:r>
              <a:rPr lang="en-US" altLang="zh-CN" sz="3100" dirty="0" smtClean="0">
                <a:latin typeface="Times New Roman" panose="02020603050405020304" pitchFamily="18" charset="0"/>
              </a:rPr>
              <a:t>, e</a:t>
            </a:r>
            <a:r>
              <a:rPr lang="en-US" altLang="zh-CN" sz="3100" baseline="-30000" dirty="0" smtClean="0">
                <a:latin typeface="Times New Roman" panose="02020603050405020304" pitchFamily="18" charset="0"/>
              </a:rPr>
              <a:t>2</a:t>
            </a:r>
            <a:r>
              <a:rPr lang="en-US" altLang="zh-CN" sz="3100" dirty="0" smtClean="0">
                <a:latin typeface="Times New Roman" panose="02020603050405020304" pitchFamily="18" charset="0"/>
              </a:rPr>
              <a:t>, … , e</a:t>
            </a:r>
            <a:r>
              <a:rPr lang="en-US" altLang="zh-CN" sz="3100" baseline="-30000" dirty="0" smtClean="0">
                <a:latin typeface="Times New Roman" panose="02020603050405020304" pitchFamily="18" charset="0"/>
              </a:rPr>
              <a:t>m</a:t>
            </a:r>
            <a:r>
              <a:rPr lang="en-US" altLang="zh-CN" sz="3100" dirty="0" smtClean="0">
                <a:latin typeface="Times New Roman" panose="02020603050405020304" pitchFamily="18" charset="0"/>
              </a:rPr>
              <a:t>)</a:t>
            </a:r>
          </a:p>
          <a:p>
            <a:pPr marL="0" indent="0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1243013" algn="l"/>
                <a:tab pos="1719263" algn="l"/>
              </a:tabLst>
            </a:pPr>
            <a:r>
              <a:rPr lang="zh-CN" altLang="en-US" sz="3100" dirty="0" smtClean="0">
                <a:latin typeface="Times New Roman" panose="02020603050405020304" pitchFamily="18" charset="0"/>
              </a:rPr>
              <a:t>若满足：</a:t>
            </a:r>
          </a:p>
          <a:p>
            <a:pPr marL="0" indent="0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1243013" algn="l"/>
                <a:tab pos="1719263" algn="l"/>
              </a:tabLst>
            </a:pPr>
            <a:r>
              <a:rPr lang="en-US" altLang="zh-CN" sz="3100" dirty="0" smtClean="0">
                <a:latin typeface="Times New Roman" panose="02020603050405020304" pitchFamily="18" charset="0"/>
              </a:rPr>
              <a:t>(1)</a:t>
            </a:r>
            <a:r>
              <a:rPr lang="en-US" altLang="zh-CN" sz="3100" dirty="0" err="1" smtClean="0">
                <a:latin typeface="Times New Roman" panose="02020603050405020304" pitchFamily="18" charset="0"/>
              </a:rPr>
              <a:t>e</a:t>
            </a:r>
            <a:r>
              <a:rPr lang="en-US" altLang="zh-CN" sz="3100" baseline="-30000" dirty="0" err="1" smtClean="0">
                <a:latin typeface="Times New Roman" panose="02020603050405020304" pitchFamily="18" charset="0"/>
              </a:rPr>
              <a:t>j</a:t>
            </a:r>
            <a:r>
              <a:rPr lang="en-US" altLang="zh-CN" sz="3100" baseline="-300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31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zh-CN" sz="31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3100" dirty="0" err="1" smtClean="0">
                <a:latin typeface="Times New Roman" panose="02020603050405020304" pitchFamily="18" charset="0"/>
              </a:rPr>
              <a:t>e</a:t>
            </a:r>
            <a:r>
              <a:rPr lang="en-US" altLang="zh-CN" sz="3100" baseline="-30000" dirty="0" err="1" smtClean="0">
                <a:latin typeface="Times New Roman" panose="02020603050405020304" pitchFamily="18" charset="0"/>
              </a:rPr>
              <a:t>k</a:t>
            </a:r>
            <a:r>
              <a:rPr lang="en-US" altLang="zh-CN" sz="3100" dirty="0" smtClean="0">
                <a:latin typeface="Times New Roman" panose="02020603050405020304" pitchFamily="18" charset="0"/>
              </a:rPr>
              <a:t>，</a:t>
            </a:r>
            <a:r>
              <a:rPr lang="zh-CN" altLang="en-US" sz="3100" dirty="0" smtClean="0">
                <a:latin typeface="Times New Roman" panose="02020603050405020304" pitchFamily="18" charset="0"/>
              </a:rPr>
              <a:t>当</a:t>
            </a:r>
            <a:r>
              <a:rPr lang="en-US" altLang="zh-CN" sz="3100" dirty="0" err="1" smtClean="0">
                <a:latin typeface="Times New Roman" panose="02020603050405020304" pitchFamily="18" charset="0"/>
              </a:rPr>
              <a:t>j</a:t>
            </a:r>
            <a:r>
              <a:rPr lang="en-US" altLang="zh-CN" sz="3100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zh-CN" sz="3100" dirty="0" err="1" smtClean="0">
                <a:latin typeface="Times New Roman" panose="02020603050405020304" pitchFamily="18" charset="0"/>
              </a:rPr>
              <a:t>k</a:t>
            </a:r>
            <a:r>
              <a:rPr lang="zh-CN" altLang="en-US" sz="3100" dirty="0" smtClean="0">
                <a:latin typeface="Times New Roman" panose="02020603050405020304" pitchFamily="18" charset="0"/>
              </a:rPr>
              <a:t>时。</a:t>
            </a:r>
          </a:p>
          <a:p>
            <a:pPr marL="0" indent="0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1243013" algn="l"/>
                <a:tab pos="1719263" algn="l"/>
              </a:tabLst>
            </a:pPr>
            <a:r>
              <a:rPr lang="en-US" altLang="zh-CN" sz="3100" dirty="0" smtClean="0">
                <a:latin typeface="Times New Roman" panose="02020603050405020304" pitchFamily="18" charset="0"/>
              </a:rPr>
              <a:t>(2)</a:t>
            </a:r>
            <a:r>
              <a:rPr lang="en-US" altLang="zh-CN" sz="3100" dirty="0" err="1" smtClean="0">
                <a:latin typeface="Times New Roman" panose="02020603050405020304" pitchFamily="18" charset="0"/>
              </a:rPr>
              <a:t>e</a:t>
            </a:r>
            <a:r>
              <a:rPr lang="en-US" altLang="zh-CN" sz="3100" baseline="-30000" dirty="0" err="1" smtClean="0">
                <a:latin typeface="Times New Roman" panose="02020603050405020304" pitchFamily="18" charset="0"/>
              </a:rPr>
              <a:t>j</a:t>
            </a:r>
            <a:r>
              <a:rPr lang="en-US" altLang="zh-CN" sz="3100" baseline="-300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3100" dirty="0" smtClean="0">
                <a:latin typeface="Times New Roman" panose="02020603050405020304" pitchFamily="18" charset="0"/>
              </a:rPr>
              <a:t>=e[v]</a:t>
            </a:r>
            <a:r>
              <a:rPr lang="zh-CN" altLang="en-US" sz="3100" dirty="0" smtClean="0">
                <a:latin typeface="Times New Roman" panose="02020603050405020304" pitchFamily="18" charset="0"/>
              </a:rPr>
              <a:t>当且仅当</a:t>
            </a:r>
            <a:r>
              <a:rPr lang="en-US" altLang="zh-CN" sz="3100" dirty="0" err="1" smtClean="0">
                <a:latin typeface="Times New Roman" panose="02020603050405020304" pitchFamily="18" charset="0"/>
              </a:rPr>
              <a:t>init</a:t>
            </a:r>
            <a:r>
              <a:rPr lang="en-US" altLang="zh-CN" sz="3100" dirty="0" smtClean="0">
                <a:latin typeface="Times New Roman" panose="02020603050405020304" pitchFamily="18" charset="0"/>
              </a:rPr>
              <a:t>(</a:t>
            </a:r>
            <a:r>
              <a:rPr lang="en-US" altLang="zh-CN" sz="3100" dirty="0" err="1" smtClean="0">
                <a:latin typeface="Times New Roman" panose="02020603050405020304" pitchFamily="18" charset="0"/>
              </a:rPr>
              <a:t>e</a:t>
            </a:r>
            <a:r>
              <a:rPr lang="en-US" altLang="zh-CN" sz="3100" baseline="-30000" dirty="0" err="1" smtClean="0">
                <a:latin typeface="Times New Roman" panose="02020603050405020304" pitchFamily="18" charset="0"/>
              </a:rPr>
              <a:t>j</a:t>
            </a:r>
            <a:r>
              <a:rPr lang="en-US" altLang="zh-CN" sz="3100" dirty="0" smtClean="0">
                <a:latin typeface="Times New Roman" panose="02020603050405020304" pitchFamily="18" charset="0"/>
              </a:rPr>
              <a:t>)=v</a:t>
            </a:r>
            <a:r>
              <a:rPr lang="zh-CN" altLang="en-US" sz="3100" dirty="0" smtClean="0">
                <a:latin typeface="Times New Roman" panose="02020603050405020304" pitchFamily="18" charset="0"/>
              </a:rPr>
              <a:t>并且</a:t>
            </a:r>
            <a:r>
              <a:rPr lang="en-US" altLang="zh-CN" sz="3100" dirty="0" smtClean="0">
                <a:latin typeface="Times New Roman" panose="02020603050405020304" pitchFamily="18" charset="0"/>
              </a:rPr>
              <a:t>G</a:t>
            </a:r>
            <a:r>
              <a:rPr lang="zh-CN" altLang="en-US" sz="3100" dirty="0" smtClean="0">
                <a:latin typeface="Times New Roman" panose="02020603050405020304" pitchFamily="18" charset="0"/>
              </a:rPr>
              <a:t>中由</a:t>
            </a:r>
            <a:r>
              <a:rPr lang="en-US" altLang="zh-CN" sz="3100" dirty="0" smtClean="0">
                <a:latin typeface="Times New Roman" panose="02020603050405020304" pitchFamily="18" charset="0"/>
              </a:rPr>
              <a:t>v</a:t>
            </a:r>
            <a:r>
              <a:rPr lang="zh-CN" altLang="en-US" sz="3100" dirty="0" smtClean="0">
                <a:latin typeface="Times New Roman" panose="02020603050405020304" pitchFamily="18" charset="0"/>
              </a:rPr>
              <a:t>发出的弧</a:t>
            </a:r>
          </a:p>
          <a:p>
            <a:pPr marL="0" indent="0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1243013" algn="l"/>
                <a:tab pos="1719263" algn="l"/>
              </a:tabLst>
            </a:pPr>
            <a:r>
              <a:rPr lang="zh-CN" altLang="en-US" sz="3100" dirty="0" smtClean="0">
                <a:latin typeface="Times New Roman" panose="02020603050405020304" pitchFamily="18" charset="0"/>
              </a:rPr>
              <a:t>    都出现在(</a:t>
            </a:r>
            <a:r>
              <a:rPr lang="en-US" altLang="zh-CN" sz="3100" dirty="0" smtClean="0">
                <a:latin typeface="Times New Roman" panose="02020603050405020304" pitchFamily="18" charset="0"/>
              </a:rPr>
              <a:t>e</a:t>
            </a:r>
            <a:r>
              <a:rPr lang="en-US" altLang="zh-CN" sz="3100" baseline="-30000" dirty="0" smtClean="0">
                <a:latin typeface="Times New Roman" panose="02020603050405020304" pitchFamily="18" charset="0"/>
              </a:rPr>
              <a:t>1</a:t>
            </a:r>
            <a:r>
              <a:rPr lang="en-US" altLang="zh-CN" sz="3100" dirty="0" smtClean="0">
                <a:latin typeface="Times New Roman" panose="02020603050405020304" pitchFamily="18" charset="0"/>
              </a:rPr>
              <a:t>, … , </a:t>
            </a:r>
            <a:r>
              <a:rPr lang="en-US" altLang="zh-CN" sz="3100" dirty="0" err="1" smtClean="0">
                <a:latin typeface="Times New Roman" panose="02020603050405020304" pitchFamily="18" charset="0"/>
              </a:rPr>
              <a:t>e</a:t>
            </a:r>
            <a:r>
              <a:rPr lang="en-US" altLang="zh-CN" sz="3100" baseline="-30000" dirty="0" err="1" smtClean="0">
                <a:latin typeface="Times New Roman" panose="02020603050405020304" pitchFamily="18" charset="0"/>
              </a:rPr>
              <a:t>j</a:t>
            </a:r>
            <a:r>
              <a:rPr lang="en-US" altLang="zh-CN" sz="3100" dirty="0" smtClean="0">
                <a:latin typeface="Times New Roman" panose="02020603050405020304" pitchFamily="18" charset="0"/>
              </a:rPr>
              <a:t>)</a:t>
            </a:r>
            <a:r>
              <a:rPr lang="zh-CN" altLang="en-US" sz="3100" dirty="0" smtClean="0">
                <a:latin typeface="Times New Roman" panose="02020603050405020304" pitchFamily="18" charset="0"/>
              </a:rPr>
              <a:t>中。</a:t>
            </a:r>
          </a:p>
          <a:p>
            <a:pPr marL="0" indent="0" eaLnBrk="1" hangingPunct="1">
              <a:lnSpc>
                <a:spcPct val="110000"/>
              </a:lnSpc>
              <a:spcBef>
                <a:spcPct val="0"/>
              </a:spcBef>
              <a:buFont typeface="Wingdings 2" panose="05020102010507070707" pitchFamily="18" charset="2"/>
              <a:buNone/>
              <a:tabLst>
                <a:tab pos="1243013" algn="l"/>
                <a:tab pos="1719263" algn="l"/>
              </a:tabLst>
            </a:pPr>
            <a:r>
              <a:rPr lang="en-US" altLang="zh-CN" sz="3100" dirty="0" smtClean="0">
                <a:latin typeface="Times New Roman" panose="02020603050405020304" pitchFamily="18" charset="0"/>
              </a:rPr>
              <a:t>(3)L</a:t>
            </a:r>
            <a:r>
              <a:rPr lang="zh-CN" altLang="en-US" sz="3100" dirty="0" smtClean="0">
                <a:latin typeface="Times New Roman" panose="02020603050405020304" pitchFamily="18" charset="0"/>
              </a:rPr>
              <a:t>终止在</a:t>
            </a:r>
            <a:r>
              <a:rPr lang="en-US" altLang="zh-CN" sz="3100" dirty="0" smtClean="0">
                <a:latin typeface="Times New Roman" panose="02020603050405020304" pitchFamily="18" charset="0"/>
              </a:rPr>
              <a:t>e</a:t>
            </a:r>
            <a:r>
              <a:rPr lang="en-US" altLang="zh-CN" sz="3100" baseline="-30000" dirty="0" smtClean="0">
                <a:latin typeface="Times New Roman" panose="02020603050405020304" pitchFamily="18" charset="0"/>
              </a:rPr>
              <a:t>m</a:t>
            </a:r>
            <a:r>
              <a:rPr lang="zh-CN" altLang="en-US" sz="3100" dirty="0" smtClean="0">
                <a:latin typeface="Times New Roman" panose="02020603050405020304" pitchFamily="18" charset="0"/>
              </a:rPr>
              <a:t>当且仅当</a:t>
            </a:r>
            <a:r>
              <a:rPr lang="en-US" altLang="zh-CN" sz="3100" dirty="0" smtClean="0">
                <a:latin typeface="Times New Roman" panose="02020603050405020304" pitchFamily="18" charset="0"/>
              </a:rPr>
              <a:t>G</a:t>
            </a:r>
            <a:r>
              <a:rPr lang="zh-CN" altLang="en-US" sz="3100" dirty="0" smtClean="0">
                <a:latin typeface="Times New Roman" panose="02020603050405020304" pitchFamily="18" charset="0"/>
              </a:rPr>
              <a:t>中从</a:t>
            </a:r>
            <a:r>
              <a:rPr lang="en-US" altLang="zh-CN" sz="3100" dirty="0" smtClean="0">
                <a:latin typeface="Times New Roman" panose="02020603050405020304" pitchFamily="18" charset="0"/>
              </a:rPr>
              <a:t>e</a:t>
            </a:r>
            <a:r>
              <a:rPr lang="en-US" altLang="zh-CN" sz="3100" baseline="-30000" dirty="0" smtClean="0">
                <a:latin typeface="Times New Roman" panose="02020603050405020304" pitchFamily="18" charset="0"/>
              </a:rPr>
              <a:t>m</a:t>
            </a:r>
            <a:r>
              <a:rPr lang="zh-CN" altLang="en-US" sz="3100" dirty="0" smtClean="0">
                <a:latin typeface="Times New Roman" panose="02020603050405020304" pitchFamily="18" charset="0"/>
              </a:rPr>
              <a:t>的终点发出的弧</a:t>
            </a:r>
          </a:p>
          <a:p>
            <a:pPr marL="0" indent="0" eaLnBrk="1" hangingPunct="1">
              <a:lnSpc>
                <a:spcPct val="110000"/>
              </a:lnSpc>
              <a:spcBef>
                <a:spcPct val="0"/>
              </a:spcBef>
              <a:buFont typeface="Wingdings 2" panose="05020102010507070707" pitchFamily="18" charset="2"/>
              <a:buNone/>
              <a:tabLst>
                <a:tab pos="1243013" algn="l"/>
                <a:tab pos="1719263" algn="l"/>
              </a:tabLst>
            </a:pPr>
            <a:r>
              <a:rPr lang="zh-CN" altLang="en-US" sz="3100" dirty="0" smtClean="0">
                <a:latin typeface="Times New Roman" panose="02020603050405020304" pitchFamily="18" charset="0"/>
              </a:rPr>
              <a:t>   都已经在</a:t>
            </a:r>
            <a:r>
              <a:rPr lang="en-US" altLang="zh-CN" sz="3100" dirty="0" smtClean="0">
                <a:latin typeface="Times New Roman" panose="02020603050405020304" pitchFamily="18" charset="0"/>
              </a:rPr>
              <a:t>L</a:t>
            </a:r>
            <a:r>
              <a:rPr lang="zh-CN" altLang="en-US" sz="3100" dirty="0" smtClean="0">
                <a:latin typeface="Times New Roman" panose="02020603050405020304" pitchFamily="18" charset="0"/>
              </a:rPr>
              <a:t>中出现。</a:t>
            </a:r>
          </a:p>
          <a:p>
            <a:pPr marL="0" indent="0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  <a:tabLst>
                <a:tab pos="1243013" algn="l"/>
                <a:tab pos="1719263" algn="l"/>
              </a:tabLst>
            </a:pPr>
            <a:r>
              <a:rPr lang="zh-CN" altLang="en-US" sz="3100" dirty="0" smtClean="0">
                <a:latin typeface="Times New Roman" panose="02020603050405020304" pitchFamily="18" charset="0"/>
              </a:rPr>
              <a:t>则有向路</a:t>
            </a:r>
            <a:r>
              <a:rPr lang="en-US" altLang="zh-CN" sz="3100" dirty="0" smtClean="0">
                <a:latin typeface="Times New Roman" panose="02020603050405020304" pitchFamily="18" charset="0"/>
              </a:rPr>
              <a:t>L</a:t>
            </a:r>
            <a:r>
              <a:rPr lang="zh-CN" altLang="en-US" sz="3100" dirty="0" smtClean="0">
                <a:latin typeface="Times New Roman" panose="02020603050405020304" pitchFamily="18" charset="0"/>
              </a:rPr>
              <a:t>是一条</a:t>
            </a:r>
            <a:r>
              <a:rPr lang="en-US" altLang="zh-CN" sz="3100" dirty="0" smtClean="0">
                <a:latin typeface="Times New Roman" panose="02020603050405020304" pitchFamily="18" charset="0"/>
              </a:rPr>
              <a:t>Euler</a:t>
            </a:r>
            <a:r>
              <a:rPr lang="zh-CN" altLang="en-US" sz="3100" dirty="0" smtClean="0">
                <a:latin typeface="Times New Roman" panose="02020603050405020304" pitchFamily="18" charset="0"/>
              </a:rPr>
              <a:t>路。 </a:t>
            </a:r>
          </a:p>
        </p:txBody>
      </p:sp>
      <p:sp>
        <p:nvSpPr>
          <p:cNvPr id="151556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DB153E1-1D42-403D-A244-31B569695934}" type="slidenum">
              <a:rPr kumimoji="0" lang="zh-CN" altLang="en-US" sz="1400" b="0" smtClean="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kumimoji="0" lang="en-US" altLang="zh-CN" sz="1400" b="0" smtClean="0">
              <a:solidFill>
                <a:srgbClr val="FFFFFF"/>
              </a:solidFill>
            </a:endParaRPr>
          </a:p>
        </p:txBody>
      </p:sp>
      <p:sp>
        <p:nvSpPr>
          <p:cNvPr id="7" name="Rectangle 55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701675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 dirty="0" smtClean="0">
                <a:latin typeface="+mj-ea"/>
              </a:rPr>
              <a:t>三、</a:t>
            </a:r>
            <a:r>
              <a:rPr lang="en-US" altLang="zh-CN" sz="4000" dirty="0" smtClean="0">
                <a:latin typeface="+mj-ea"/>
              </a:rPr>
              <a:t>Euler</a:t>
            </a:r>
            <a:r>
              <a:rPr lang="zh-CN" altLang="en-US" sz="4000" dirty="0" smtClean="0">
                <a:latin typeface="+mj-ea"/>
              </a:rPr>
              <a:t>路与有向树的相互转化</a:t>
            </a:r>
          </a:p>
        </p:txBody>
      </p:sp>
    </p:spTree>
    <p:extLst>
      <p:ext uri="{BB962C8B-B14F-4D97-AF65-F5344CB8AC3E}">
        <p14:creationId xmlns:p14="http://schemas.microsoft.com/office/powerpoint/2010/main" val="3026908747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6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6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6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6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322" name="Group 2"/>
          <p:cNvGrpSpPr>
            <a:grpSpLocks/>
          </p:cNvGrpSpPr>
          <p:nvPr/>
        </p:nvGrpSpPr>
        <p:grpSpPr bwMode="auto">
          <a:xfrm>
            <a:off x="2667000" y="2438400"/>
            <a:ext cx="4724400" cy="2590800"/>
            <a:chOff x="0" y="0"/>
            <a:chExt cx="2976" cy="1632"/>
          </a:xfrm>
        </p:grpSpPr>
        <p:sp>
          <p:nvSpPr>
            <p:cNvPr id="153628" name="Line 3"/>
            <p:cNvSpPr>
              <a:spLocks noChangeShapeType="1"/>
            </p:cNvSpPr>
            <p:nvPr/>
          </p:nvSpPr>
          <p:spPr bwMode="auto">
            <a:xfrm flipV="1">
              <a:off x="0" y="0"/>
              <a:ext cx="2064" cy="163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629" name="Line 4"/>
            <p:cNvSpPr>
              <a:spLocks noChangeShapeType="1"/>
            </p:cNvSpPr>
            <p:nvPr/>
          </p:nvSpPr>
          <p:spPr bwMode="auto">
            <a:xfrm flipV="1">
              <a:off x="0" y="816"/>
              <a:ext cx="2976" cy="81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630" name="Line 5"/>
            <p:cNvSpPr>
              <a:spLocks noChangeShapeType="1"/>
            </p:cNvSpPr>
            <p:nvPr/>
          </p:nvSpPr>
          <p:spPr bwMode="auto">
            <a:xfrm flipV="1">
              <a:off x="0" y="1584"/>
              <a:ext cx="2016" cy="48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6327" name="Group 7"/>
          <p:cNvGrpSpPr>
            <a:grpSpLocks/>
          </p:cNvGrpSpPr>
          <p:nvPr/>
        </p:nvGrpSpPr>
        <p:grpSpPr bwMode="auto">
          <a:xfrm>
            <a:off x="2667000" y="2405063"/>
            <a:ext cx="4724400" cy="2547937"/>
            <a:chOff x="0" y="0"/>
            <a:chExt cx="2976" cy="1605"/>
          </a:xfrm>
        </p:grpSpPr>
        <p:sp>
          <p:nvSpPr>
            <p:cNvPr id="153625" name="Line 8"/>
            <p:cNvSpPr>
              <a:spLocks noChangeShapeType="1"/>
            </p:cNvSpPr>
            <p:nvPr/>
          </p:nvSpPr>
          <p:spPr bwMode="auto">
            <a:xfrm>
              <a:off x="0" y="0"/>
              <a:ext cx="2016" cy="21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626" name="Line 9"/>
            <p:cNvSpPr>
              <a:spLocks noChangeShapeType="1"/>
            </p:cNvSpPr>
            <p:nvPr/>
          </p:nvSpPr>
          <p:spPr bwMode="auto">
            <a:xfrm>
              <a:off x="0" y="21"/>
              <a:ext cx="2064" cy="158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627" name="Line 10"/>
            <p:cNvSpPr>
              <a:spLocks noChangeShapeType="1"/>
            </p:cNvSpPr>
            <p:nvPr/>
          </p:nvSpPr>
          <p:spPr bwMode="auto">
            <a:xfrm>
              <a:off x="0" y="21"/>
              <a:ext cx="2976" cy="81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6331" name="Group 11"/>
          <p:cNvGrpSpPr>
            <a:grpSpLocks/>
          </p:cNvGrpSpPr>
          <p:nvPr/>
        </p:nvGrpSpPr>
        <p:grpSpPr bwMode="auto">
          <a:xfrm>
            <a:off x="2667000" y="2438400"/>
            <a:ext cx="4724400" cy="2514600"/>
            <a:chOff x="0" y="0"/>
            <a:chExt cx="2976" cy="1584"/>
          </a:xfrm>
        </p:grpSpPr>
        <p:sp>
          <p:nvSpPr>
            <p:cNvPr id="153622" name="Line 12"/>
            <p:cNvSpPr>
              <a:spLocks noChangeShapeType="1"/>
            </p:cNvSpPr>
            <p:nvPr/>
          </p:nvSpPr>
          <p:spPr bwMode="auto">
            <a:xfrm>
              <a:off x="0" y="864"/>
              <a:ext cx="2064" cy="72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623" name="Line 13"/>
            <p:cNvSpPr>
              <a:spLocks noChangeShapeType="1"/>
            </p:cNvSpPr>
            <p:nvPr/>
          </p:nvSpPr>
          <p:spPr bwMode="auto">
            <a:xfrm flipV="1">
              <a:off x="0" y="0"/>
              <a:ext cx="2064" cy="798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624" name="Line 14"/>
            <p:cNvSpPr>
              <a:spLocks noChangeShapeType="1"/>
            </p:cNvSpPr>
            <p:nvPr/>
          </p:nvSpPr>
          <p:spPr bwMode="auto">
            <a:xfrm>
              <a:off x="0" y="816"/>
              <a:ext cx="297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53605" name="Group 15"/>
          <p:cNvGrpSpPr>
            <a:grpSpLocks/>
          </p:cNvGrpSpPr>
          <p:nvPr/>
        </p:nvGrpSpPr>
        <p:grpSpPr bwMode="auto">
          <a:xfrm>
            <a:off x="2514600" y="2286000"/>
            <a:ext cx="228600" cy="2895600"/>
            <a:chOff x="0" y="0"/>
            <a:chExt cx="144" cy="1824"/>
          </a:xfrm>
        </p:grpSpPr>
        <p:sp>
          <p:nvSpPr>
            <p:cNvPr id="153618" name="Line 16"/>
            <p:cNvSpPr>
              <a:spLocks noChangeShapeType="1"/>
            </p:cNvSpPr>
            <p:nvPr/>
          </p:nvSpPr>
          <p:spPr bwMode="auto">
            <a:xfrm>
              <a:off x="66" y="96"/>
              <a:ext cx="0" cy="1680"/>
            </a:xfrm>
            <a:prstGeom prst="line">
              <a:avLst/>
            </a:prstGeom>
            <a:noFill/>
            <a:ln w="38100">
              <a:solidFill>
                <a:srgbClr val="40E2F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619" name="Oval 17"/>
            <p:cNvSpPr>
              <a:spLocks noChangeArrowheads="1"/>
            </p:cNvSpPr>
            <p:nvPr/>
          </p:nvSpPr>
          <p:spPr bwMode="auto">
            <a:xfrm>
              <a:off x="0" y="0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53620" name="Oval 18"/>
            <p:cNvSpPr>
              <a:spLocks noChangeArrowheads="1"/>
            </p:cNvSpPr>
            <p:nvPr/>
          </p:nvSpPr>
          <p:spPr bwMode="auto">
            <a:xfrm>
              <a:off x="0" y="849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53621" name="Oval 19"/>
            <p:cNvSpPr>
              <a:spLocks noChangeArrowheads="1"/>
            </p:cNvSpPr>
            <p:nvPr/>
          </p:nvSpPr>
          <p:spPr bwMode="auto">
            <a:xfrm>
              <a:off x="0" y="1680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53606" name="Group 20"/>
          <p:cNvGrpSpPr>
            <a:grpSpLocks/>
          </p:cNvGrpSpPr>
          <p:nvPr/>
        </p:nvGrpSpPr>
        <p:grpSpPr bwMode="auto">
          <a:xfrm>
            <a:off x="5791200" y="2290763"/>
            <a:ext cx="1676400" cy="2743200"/>
            <a:chOff x="0" y="0"/>
            <a:chExt cx="1056" cy="1728"/>
          </a:xfrm>
        </p:grpSpPr>
        <p:sp>
          <p:nvSpPr>
            <p:cNvPr id="153612" name="Line 21"/>
            <p:cNvSpPr>
              <a:spLocks noChangeShapeType="1"/>
            </p:cNvSpPr>
            <p:nvPr/>
          </p:nvSpPr>
          <p:spPr bwMode="auto">
            <a:xfrm>
              <a:off x="78" y="87"/>
              <a:ext cx="0" cy="159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613" name="Line 22"/>
            <p:cNvSpPr>
              <a:spLocks noChangeShapeType="1"/>
            </p:cNvSpPr>
            <p:nvPr/>
          </p:nvSpPr>
          <p:spPr bwMode="auto">
            <a:xfrm>
              <a:off x="96" y="48"/>
              <a:ext cx="912" cy="8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614" name="Line 23"/>
            <p:cNvSpPr>
              <a:spLocks noChangeShapeType="1"/>
            </p:cNvSpPr>
            <p:nvPr/>
          </p:nvSpPr>
          <p:spPr bwMode="auto">
            <a:xfrm flipV="1">
              <a:off x="48" y="912"/>
              <a:ext cx="960" cy="7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615" name="Oval 24"/>
            <p:cNvSpPr>
              <a:spLocks noChangeArrowheads="1"/>
            </p:cNvSpPr>
            <p:nvPr/>
          </p:nvSpPr>
          <p:spPr bwMode="auto">
            <a:xfrm>
              <a:off x="0" y="0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53616" name="Oval 25"/>
            <p:cNvSpPr>
              <a:spLocks noChangeArrowheads="1"/>
            </p:cNvSpPr>
            <p:nvPr/>
          </p:nvSpPr>
          <p:spPr bwMode="auto">
            <a:xfrm>
              <a:off x="0" y="1584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53617" name="Oval 26"/>
            <p:cNvSpPr>
              <a:spLocks noChangeArrowheads="1"/>
            </p:cNvSpPr>
            <p:nvPr/>
          </p:nvSpPr>
          <p:spPr bwMode="auto">
            <a:xfrm>
              <a:off x="912" y="816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sp>
        <p:nvSpPr>
          <p:cNvPr id="153607" name="Text Box 27"/>
          <p:cNvSpPr txBox="1">
            <a:spLocks noChangeArrowheads="1"/>
          </p:cNvSpPr>
          <p:nvPr/>
        </p:nvSpPr>
        <p:spPr bwMode="auto">
          <a:xfrm>
            <a:off x="2422525" y="5378450"/>
            <a:ext cx="514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600" b="0">
                <a:latin typeface="Times New Roman" panose="02020603050405020304" pitchFamily="18" charset="0"/>
              </a:rPr>
              <a:t>G</a:t>
            </a:r>
          </a:p>
        </p:txBody>
      </p:sp>
      <p:sp>
        <p:nvSpPr>
          <p:cNvPr id="153608" name="Text Box 28"/>
          <p:cNvSpPr txBox="1">
            <a:spLocks noChangeArrowheads="1"/>
          </p:cNvSpPr>
          <p:nvPr/>
        </p:nvSpPr>
        <p:spPr bwMode="auto">
          <a:xfrm>
            <a:off x="5715000" y="5395913"/>
            <a:ext cx="514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600" b="0">
                <a:latin typeface="Times New Roman" panose="02020603050405020304" pitchFamily="18" charset="0"/>
              </a:rPr>
              <a:t>H</a:t>
            </a:r>
          </a:p>
        </p:txBody>
      </p:sp>
      <p:sp>
        <p:nvSpPr>
          <p:cNvPr id="29" name="Rectangle 2"/>
          <p:cNvSpPr txBox="1">
            <a:spLocks noChangeArrowheads="1"/>
          </p:cNvSpPr>
          <p:nvPr/>
        </p:nvSpPr>
        <p:spPr bwMode="auto">
          <a:xfrm>
            <a:off x="120" y="90"/>
            <a:ext cx="7772400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anose="020B0A04020102020204" pitchFamily="34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anose="020B0A04020102020204" pitchFamily="34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anose="020B0A04020102020204" pitchFamily="34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anose="020B0A04020102020204" pitchFamily="34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anose="020B0A04020102020204" pitchFamily="34" charset="0"/>
                <a:ea typeface="黑体" panose="02010609060101010101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anose="020B0A04020102020204" pitchFamily="34" charset="0"/>
                <a:ea typeface="黑体" panose="02010609060101010101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anose="020B0A04020102020204" pitchFamily="34" charset="0"/>
                <a:ea typeface="黑体" panose="02010609060101010101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anose="020B0A04020102020204" pitchFamily="34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defRPr/>
            </a:pPr>
            <a:r>
              <a:rPr lang="zh-CN" altLang="en-US" sz="3600" dirty="0">
                <a:latin typeface="+mj-ea"/>
                <a:cs typeface="Times New Roman" panose="02020603050405020304" pitchFamily="18" charset="0"/>
              </a:rPr>
              <a:t>例： </a:t>
            </a:r>
            <a:r>
              <a:rPr lang="en-US" altLang="zh-CN" sz="3600" dirty="0">
                <a:latin typeface="+mj-ea"/>
                <a:cs typeface="Times New Roman" panose="02020603050405020304" pitchFamily="18" charset="0"/>
              </a:rPr>
              <a:t>G</a:t>
            </a:r>
            <a:r>
              <a:rPr lang="zh-CN" altLang="en-US" sz="3600" dirty="0">
                <a:latin typeface="+mj-ea"/>
                <a:cs typeface="Times New Roman" panose="02020603050405020304" pitchFamily="18" charset="0"/>
              </a:rPr>
              <a:t>与</a:t>
            </a:r>
            <a:r>
              <a:rPr lang="en-US" altLang="zh-CN" sz="3600" dirty="0">
                <a:latin typeface="+mj-ea"/>
                <a:cs typeface="Times New Roman" panose="02020603050405020304" pitchFamily="18" charset="0"/>
              </a:rPr>
              <a:t>H</a:t>
            </a:r>
            <a:r>
              <a:rPr lang="zh-CN" altLang="en-US" sz="3600" dirty="0">
                <a:latin typeface="+mj-ea"/>
                <a:cs typeface="Times New Roman" panose="02020603050405020304" pitchFamily="18" charset="0"/>
              </a:rPr>
              <a:t>的连接图</a:t>
            </a:r>
            <a:endParaRPr lang="zh-CN" altLang="en-US" sz="3600" dirty="0" smtClean="0">
              <a:latin typeface="+mj-ea"/>
              <a:cs typeface="Times New Roman" panose="02020603050405020304" pitchFamily="18" charset="0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55C8B4-927D-45CC-81F6-6979C66E5199}" type="slidenum">
              <a:rPr lang="zh-CN" altLang="en-US" smtClean="0"/>
              <a:pPr>
                <a:defRPr/>
              </a:pPr>
              <a:t>60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6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6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534400" cy="4572000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tabLst>
                <a:tab pos="4949825" algn="l"/>
              </a:tabLst>
            </a:pPr>
            <a:r>
              <a:rPr lang="zh-CN" altLang="en-US" sz="3600" smtClean="0">
                <a:solidFill>
                  <a:schemeClr val="tx2"/>
                </a:solidFill>
                <a:latin typeface="宋体" panose="02010600030101010101" pitchFamily="2" charset="-122"/>
              </a:rPr>
              <a:t>定义</a:t>
            </a:r>
            <a:r>
              <a:rPr lang="en-US" altLang="zh-CN" sz="3600" smtClean="0">
                <a:solidFill>
                  <a:schemeClr val="tx2"/>
                </a:solidFill>
                <a:latin typeface="Times New Roman" panose="02020603050405020304" pitchFamily="18" charset="0"/>
              </a:rPr>
              <a:t>4.4.7</a:t>
            </a:r>
            <a:r>
              <a:rPr lang="en-US" altLang="zh-CN" sz="3600" smtClean="0">
                <a:latin typeface="Times New Roman" panose="02020603050405020304" pitchFamily="18" charset="0"/>
              </a:rPr>
              <a:t>  </a:t>
            </a:r>
            <a:r>
              <a:rPr lang="zh-CN" altLang="en-US" sz="3600" smtClean="0">
                <a:latin typeface="宋体" panose="02010600030101010101" pitchFamily="2" charset="-122"/>
              </a:rPr>
              <a:t>设</a:t>
            </a:r>
            <a:r>
              <a:rPr lang="en-US" altLang="zh-CN" sz="3600" smtClean="0">
                <a:latin typeface="Times New Roman" panose="02020603050405020304" pitchFamily="18" charset="0"/>
              </a:rPr>
              <a:t>G</a:t>
            </a:r>
            <a:r>
              <a:rPr lang="zh-CN" altLang="en-US" sz="3600" smtClean="0">
                <a:latin typeface="宋体" panose="02010600030101010101" pitchFamily="2" charset="-122"/>
              </a:rPr>
              <a:t>，</a:t>
            </a:r>
            <a:r>
              <a:rPr lang="en-US" altLang="zh-CN" sz="3600" smtClean="0">
                <a:latin typeface="Times New Roman" panose="02020603050405020304" pitchFamily="18" charset="0"/>
              </a:rPr>
              <a:t>H</a:t>
            </a:r>
            <a:r>
              <a:rPr lang="zh-CN" altLang="en-US" sz="3600" smtClean="0">
                <a:latin typeface="宋体" panose="02010600030101010101" pitchFamily="2" charset="-122"/>
              </a:rPr>
              <a:t>是两个有限图，如果</a:t>
            </a:r>
            <a:r>
              <a:rPr lang="en-US" altLang="zh-CN" sz="3600" smtClean="0">
                <a:latin typeface="Times New Roman" panose="02020603050405020304" pitchFamily="18" charset="0"/>
              </a:rPr>
              <a:t>P(G)=P(H)</a:t>
            </a:r>
            <a:r>
              <a:rPr lang="zh-CN" altLang="en-US" sz="3600" smtClean="0">
                <a:latin typeface="宋体" panose="02010600030101010101" pitchFamily="2" charset="-122"/>
              </a:rPr>
              <a:t>，并且对</a:t>
            </a:r>
            <a:r>
              <a:rPr lang="en-US" altLang="zh-CN" sz="3600" smtClean="0">
                <a:latin typeface="Times New Roman" panose="02020603050405020304" pitchFamily="18" charset="0"/>
              </a:rPr>
              <a:t>G</a:t>
            </a:r>
            <a:r>
              <a:rPr lang="zh-CN" altLang="en-US" sz="3600" smtClean="0">
                <a:latin typeface="宋体" panose="02010600030101010101" pitchFamily="2" charset="-122"/>
              </a:rPr>
              <a:t>，</a:t>
            </a:r>
            <a:r>
              <a:rPr lang="en-US" altLang="zh-CN" sz="3600" smtClean="0">
                <a:latin typeface="Times New Roman" panose="02020603050405020304" pitchFamily="18" charset="0"/>
              </a:rPr>
              <a:t>H</a:t>
            </a:r>
            <a:r>
              <a:rPr lang="zh-CN" altLang="en-US" sz="3600" smtClean="0">
                <a:latin typeface="宋体" panose="02010600030101010101" pitchFamily="2" charset="-122"/>
              </a:rPr>
              <a:t>中任意两点</a:t>
            </a:r>
            <a:r>
              <a:rPr lang="en-US" altLang="zh-CN" sz="3600" smtClean="0">
                <a:latin typeface="Times New Roman" panose="02020603050405020304" pitchFamily="18" charset="0"/>
              </a:rPr>
              <a:t>u</a:t>
            </a:r>
            <a:r>
              <a:rPr lang="zh-CN" altLang="en-US" sz="3600" smtClean="0">
                <a:latin typeface="宋体" panose="02010600030101010101" pitchFamily="2" charset="-122"/>
              </a:rPr>
              <a:t>、</a:t>
            </a:r>
            <a:r>
              <a:rPr lang="en-US" altLang="zh-CN" sz="3600" smtClean="0">
                <a:latin typeface="Times New Roman" panose="02020603050405020304" pitchFamily="18" charset="0"/>
              </a:rPr>
              <a:t>v</a:t>
            </a:r>
            <a:r>
              <a:rPr lang="zh-CN" altLang="en-US" sz="3600" smtClean="0">
                <a:latin typeface="宋体" panose="02010600030101010101" pitchFamily="2" charset="-122"/>
              </a:rPr>
              <a:t>，</a:t>
            </a:r>
            <a:r>
              <a:rPr lang="en-US" altLang="zh-CN" sz="3600" smtClean="0">
                <a:solidFill>
                  <a:schemeClr val="tx2"/>
                </a:solidFill>
                <a:latin typeface="Times New Roman" panose="02020603050405020304" pitchFamily="18" charset="0"/>
              </a:rPr>
              <a:t>u</a:t>
            </a:r>
            <a:r>
              <a:rPr lang="zh-CN" altLang="en-US" sz="3600" smtClean="0">
                <a:solidFill>
                  <a:schemeClr val="tx2"/>
                </a:solidFill>
                <a:latin typeface="宋体" panose="02010600030101010101" pitchFamily="2" charset="-122"/>
              </a:rPr>
              <a:t>和</a:t>
            </a:r>
            <a:r>
              <a:rPr lang="en-US" altLang="zh-CN" sz="3600" smtClean="0">
                <a:solidFill>
                  <a:schemeClr val="tx2"/>
                </a:solidFill>
                <a:latin typeface="Times New Roman" panose="02020603050405020304" pitchFamily="18" charset="0"/>
              </a:rPr>
              <a:t>v</a:t>
            </a:r>
            <a:r>
              <a:rPr lang="zh-CN" altLang="en-US" sz="3600" smtClean="0">
                <a:solidFill>
                  <a:schemeClr val="tx2"/>
                </a:solidFill>
                <a:latin typeface="宋体" panose="02010600030101010101" pitchFamily="2" charset="-122"/>
              </a:rPr>
              <a:t>在</a:t>
            </a:r>
            <a:r>
              <a:rPr lang="en-US" altLang="zh-CN" sz="3600" smtClean="0">
                <a:solidFill>
                  <a:schemeClr val="tx2"/>
                </a:solidFill>
                <a:latin typeface="Times New Roman" panose="02020603050405020304" pitchFamily="18" charset="0"/>
              </a:rPr>
              <a:t>G</a:t>
            </a:r>
            <a:r>
              <a:rPr lang="zh-CN" altLang="en-US" sz="3600" smtClean="0">
                <a:solidFill>
                  <a:schemeClr val="tx2"/>
                </a:solidFill>
                <a:latin typeface="宋体" panose="02010600030101010101" pitchFamily="2" charset="-122"/>
              </a:rPr>
              <a:t>中相邻</a:t>
            </a:r>
            <a:r>
              <a:rPr lang="zh-CN" altLang="en-US" sz="3600" smtClean="0">
                <a:latin typeface="宋体" panose="02010600030101010101" pitchFamily="2" charset="-122"/>
              </a:rPr>
              <a:t>当且仅当</a:t>
            </a:r>
            <a:r>
              <a:rPr lang="zh-CN" altLang="en-US" sz="3600" smtClean="0">
                <a:solidFill>
                  <a:schemeClr val="tx2"/>
                </a:solidFill>
                <a:latin typeface="宋体" panose="02010600030101010101" pitchFamily="2" charset="-122"/>
              </a:rPr>
              <a:t>它们在</a:t>
            </a:r>
            <a:r>
              <a:rPr lang="en-US" altLang="zh-CN" sz="3600" smtClean="0">
                <a:solidFill>
                  <a:schemeClr val="tx2"/>
                </a:solidFill>
                <a:latin typeface="Times New Roman" panose="02020603050405020304" pitchFamily="18" charset="0"/>
              </a:rPr>
              <a:t>H</a:t>
            </a:r>
            <a:r>
              <a:rPr lang="zh-CN" altLang="en-US" sz="3600" smtClean="0">
                <a:solidFill>
                  <a:schemeClr val="tx2"/>
                </a:solidFill>
                <a:latin typeface="宋体" panose="02010600030101010101" pitchFamily="2" charset="-122"/>
              </a:rPr>
              <a:t>中不相邻</a:t>
            </a:r>
            <a:r>
              <a:rPr lang="zh-CN" altLang="en-US" sz="3600" smtClean="0">
                <a:latin typeface="宋体" panose="02010600030101010101" pitchFamily="2" charset="-122"/>
              </a:rPr>
              <a:t>，则称</a:t>
            </a:r>
            <a:r>
              <a:rPr lang="en-US" altLang="zh-CN" sz="3600" smtClean="0">
                <a:latin typeface="Times New Roman" panose="02020603050405020304" pitchFamily="18" charset="0"/>
              </a:rPr>
              <a:t>G</a:t>
            </a:r>
            <a:r>
              <a:rPr lang="zh-CN" altLang="en-US" sz="3600" smtClean="0">
                <a:latin typeface="宋体" panose="02010600030101010101" pitchFamily="2" charset="-122"/>
              </a:rPr>
              <a:t>是</a:t>
            </a:r>
            <a:r>
              <a:rPr lang="en-US" altLang="zh-CN" sz="3600" smtClean="0">
                <a:latin typeface="Times New Roman" panose="02020603050405020304" pitchFamily="18" charset="0"/>
              </a:rPr>
              <a:t>H</a:t>
            </a:r>
            <a:r>
              <a:rPr lang="zh-CN" altLang="en-US" sz="3600" smtClean="0">
                <a:latin typeface="宋体" panose="02010600030101010101" pitchFamily="2" charset="-122"/>
              </a:rPr>
              <a:t>的补图，</a:t>
            </a:r>
            <a:r>
              <a:rPr lang="en-US" altLang="zh-CN" sz="3600" smtClean="0">
                <a:latin typeface="Times New Roman" panose="02020603050405020304" pitchFamily="18" charset="0"/>
              </a:rPr>
              <a:t>H</a:t>
            </a:r>
            <a:r>
              <a:rPr lang="zh-CN" altLang="en-US" sz="3600" smtClean="0">
                <a:latin typeface="宋体" panose="02010600030101010101" pitchFamily="2" charset="-122"/>
              </a:rPr>
              <a:t>是</a:t>
            </a:r>
            <a:r>
              <a:rPr lang="en-US" altLang="zh-CN" sz="3600" smtClean="0">
                <a:latin typeface="Times New Roman" panose="02020603050405020304" pitchFamily="18" charset="0"/>
              </a:rPr>
              <a:t>G</a:t>
            </a:r>
            <a:r>
              <a:rPr lang="zh-CN" altLang="en-US" sz="3600" smtClean="0">
                <a:latin typeface="宋体" panose="02010600030101010101" pitchFamily="2" charset="-122"/>
              </a:rPr>
              <a:t>的补图，可以将</a:t>
            </a:r>
            <a:r>
              <a:rPr lang="en-US" altLang="zh-CN" sz="3600" smtClean="0">
                <a:latin typeface="Times New Roman" panose="02020603050405020304" pitchFamily="18" charset="0"/>
              </a:rPr>
              <a:t>G</a:t>
            </a:r>
            <a:r>
              <a:rPr lang="zh-CN" altLang="en-US" sz="3600" smtClean="0">
                <a:latin typeface="宋体" panose="02010600030101010101" pitchFamily="2" charset="-122"/>
              </a:rPr>
              <a:t>记为</a:t>
            </a:r>
            <a:r>
              <a:rPr lang="en-US" altLang="zh-CN" sz="3600" smtClean="0">
                <a:latin typeface="Times New Roman" panose="02020603050405020304" pitchFamily="18" charset="0"/>
              </a:rPr>
              <a:t>H</a:t>
            </a:r>
            <a:r>
              <a:rPr lang="en-US" altLang="zh-CN" sz="3600" baseline="30000" smtClean="0">
                <a:latin typeface="Times New Roman" panose="02020603050405020304" pitchFamily="18" charset="0"/>
              </a:rPr>
              <a:t>c</a:t>
            </a:r>
            <a:r>
              <a:rPr lang="zh-CN" altLang="en-US" sz="3600" smtClean="0">
                <a:latin typeface="宋体" panose="02010600030101010101" pitchFamily="2" charset="-122"/>
              </a:rPr>
              <a:t>，也可将</a:t>
            </a:r>
            <a:r>
              <a:rPr lang="en-US" altLang="zh-CN" sz="3600" smtClean="0">
                <a:latin typeface="Times New Roman" panose="02020603050405020304" pitchFamily="18" charset="0"/>
              </a:rPr>
              <a:t>H</a:t>
            </a:r>
            <a:r>
              <a:rPr lang="zh-CN" altLang="en-US" sz="3600" smtClean="0">
                <a:latin typeface="宋体" panose="02010600030101010101" pitchFamily="2" charset="-122"/>
              </a:rPr>
              <a:t>记为</a:t>
            </a:r>
            <a:r>
              <a:rPr lang="en-US" altLang="zh-CN" sz="3600" smtClean="0">
                <a:latin typeface="Times New Roman" panose="02020603050405020304" pitchFamily="18" charset="0"/>
              </a:rPr>
              <a:t>G</a:t>
            </a:r>
            <a:r>
              <a:rPr lang="en-US" altLang="zh-CN" sz="3600" baseline="30000" smtClean="0">
                <a:latin typeface="Times New Roman" panose="02020603050405020304" pitchFamily="18" charset="0"/>
              </a:rPr>
              <a:t>c</a:t>
            </a:r>
            <a:r>
              <a:rPr lang="zh-CN" altLang="en-US" sz="3600" smtClean="0">
                <a:latin typeface="宋体" panose="02010600030101010101" pitchFamily="2" charset="-122"/>
              </a:rPr>
              <a:t>。</a:t>
            </a:r>
            <a:r>
              <a:rPr lang="zh-CN" altLang="en-US" sz="3600" smtClean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E31B33-96EA-4851-B024-A83D22F0A963}" type="slidenum">
              <a:rPr lang="zh-CN" altLang="en-US" smtClean="0"/>
              <a:pPr>
                <a:defRPr/>
              </a:pPr>
              <a:t>61</a:t>
            </a:fld>
            <a:endParaRPr lang="en-US" altLang="zh-CN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20" y="90"/>
            <a:ext cx="7772400" cy="646113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3600" dirty="0" smtClean="0">
                <a:latin typeface="+mj-ea"/>
              </a:rPr>
              <a:t>定义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Text Box 3"/>
          <p:cNvSpPr txBox="1">
            <a:spLocks noChangeArrowheads="1"/>
          </p:cNvSpPr>
          <p:nvPr/>
        </p:nvSpPr>
        <p:spPr bwMode="auto">
          <a:xfrm>
            <a:off x="2133600" y="5334000"/>
            <a:ext cx="514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600" b="0">
                <a:latin typeface="Times New Roman" panose="02020603050405020304" pitchFamily="18" charset="0"/>
              </a:rPr>
              <a:t>G</a:t>
            </a:r>
          </a:p>
        </p:txBody>
      </p:sp>
      <p:grpSp>
        <p:nvGrpSpPr>
          <p:cNvPr id="155651" name="Group 4"/>
          <p:cNvGrpSpPr>
            <a:grpSpLocks/>
          </p:cNvGrpSpPr>
          <p:nvPr/>
        </p:nvGrpSpPr>
        <p:grpSpPr bwMode="auto">
          <a:xfrm>
            <a:off x="1066800" y="2286000"/>
            <a:ext cx="2819400" cy="2900363"/>
            <a:chOff x="0" y="0"/>
            <a:chExt cx="1776" cy="1827"/>
          </a:xfrm>
        </p:grpSpPr>
        <p:sp>
          <p:nvSpPr>
            <p:cNvPr id="155664" name="Line 5"/>
            <p:cNvSpPr>
              <a:spLocks noChangeShapeType="1"/>
            </p:cNvSpPr>
            <p:nvPr/>
          </p:nvSpPr>
          <p:spPr bwMode="auto">
            <a:xfrm flipH="1">
              <a:off x="96" y="1740"/>
              <a:ext cx="1584" cy="0"/>
            </a:xfrm>
            <a:prstGeom prst="line">
              <a:avLst/>
            </a:prstGeom>
            <a:noFill/>
            <a:ln w="38100">
              <a:solidFill>
                <a:srgbClr val="40E2F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5665" name="Line 6"/>
            <p:cNvSpPr>
              <a:spLocks noChangeShapeType="1"/>
            </p:cNvSpPr>
            <p:nvPr/>
          </p:nvSpPr>
          <p:spPr bwMode="auto">
            <a:xfrm>
              <a:off x="66" y="96"/>
              <a:ext cx="0" cy="1680"/>
            </a:xfrm>
            <a:prstGeom prst="line">
              <a:avLst/>
            </a:prstGeom>
            <a:noFill/>
            <a:ln w="38100">
              <a:solidFill>
                <a:srgbClr val="40E2F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5666" name="Oval 7"/>
            <p:cNvSpPr>
              <a:spLocks noChangeArrowheads="1"/>
            </p:cNvSpPr>
            <p:nvPr/>
          </p:nvSpPr>
          <p:spPr bwMode="auto">
            <a:xfrm>
              <a:off x="0" y="0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55667" name="Oval 8"/>
            <p:cNvSpPr>
              <a:spLocks noChangeArrowheads="1"/>
            </p:cNvSpPr>
            <p:nvPr/>
          </p:nvSpPr>
          <p:spPr bwMode="auto">
            <a:xfrm>
              <a:off x="0" y="1680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55668" name="Line 9"/>
            <p:cNvSpPr>
              <a:spLocks noChangeShapeType="1"/>
            </p:cNvSpPr>
            <p:nvPr/>
          </p:nvSpPr>
          <p:spPr bwMode="auto">
            <a:xfrm>
              <a:off x="1698" y="99"/>
              <a:ext cx="0" cy="1680"/>
            </a:xfrm>
            <a:prstGeom prst="line">
              <a:avLst/>
            </a:prstGeom>
            <a:noFill/>
            <a:ln w="38100">
              <a:solidFill>
                <a:srgbClr val="40E2F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5669" name="Oval 10"/>
            <p:cNvSpPr>
              <a:spLocks noChangeArrowheads="1"/>
            </p:cNvSpPr>
            <p:nvPr/>
          </p:nvSpPr>
          <p:spPr bwMode="auto">
            <a:xfrm>
              <a:off x="1632" y="3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55670" name="Oval 11"/>
            <p:cNvSpPr>
              <a:spLocks noChangeArrowheads="1"/>
            </p:cNvSpPr>
            <p:nvPr/>
          </p:nvSpPr>
          <p:spPr bwMode="auto">
            <a:xfrm>
              <a:off x="1632" y="1683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8380" name="Group 12"/>
          <p:cNvGrpSpPr>
            <a:grpSpLocks/>
          </p:cNvGrpSpPr>
          <p:nvPr/>
        </p:nvGrpSpPr>
        <p:grpSpPr bwMode="auto">
          <a:xfrm>
            <a:off x="5257800" y="2286000"/>
            <a:ext cx="2819400" cy="3751263"/>
            <a:chOff x="0" y="0"/>
            <a:chExt cx="1776" cy="2363"/>
          </a:xfrm>
        </p:grpSpPr>
        <p:sp>
          <p:nvSpPr>
            <p:cNvPr id="155656" name="Line 13"/>
            <p:cNvSpPr>
              <a:spLocks noChangeShapeType="1"/>
            </p:cNvSpPr>
            <p:nvPr/>
          </p:nvSpPr>
          <p:spPr bwMode="auto">
            <a:xfrm>
              <a:off x="48" y="96"/>
              <a:ext cx="1680" cy="1680"/>
            </a:xfrm>
            <a:prstGeom prst="line">
              <a:avLst/>
            </a:prstGeom>
            <a:noFill/>
            <a:ln w="38100">
              <a:solidFill>
                <a:srgbClr val="40E2F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5657" name="Text Box 14"/>
            <p:cNvSpPr txBox="1">
              <a:spLocks noChangeArrowheads="1"/>
            </p:cNvSpPr>
            <p:nvPr/>
          </p:nvSpPr>
          <p:spPr bwMode="auto">
            <a:xfrm>
              <a:off x="876" y="1959"/>
              <a:ext cx="32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3600" b="0">
                  <a:latin typeface="Times New Roman" panose="02020603050405020304" pitchFamily="18" charset="0"/>
                </a:rPr>
                <a:t>H</a:t>
              </a:r>
            </a:p>
          </p:txBody>
        </p:sp>
        <p:sp>
          <p:nvSpPr>
            <p:cNvPr id="155658" name="Line 15"/>
            <p:cNvSpPr>
              <a:spLocks noChangeShapeType="1"/>
            </p:cNvSpPr>
            <p:nvPr/>
          </p:nvSpPr>
          <p:spPr bwMode="auto">
            <a:xfrm flipH="1">
              <a:off x="96" y="78"/>
              <a:ext cx="1584" cy="0"/>
            </a:xfrm>
            <a:prstGeom prst="line">
              <a:avLst/>
            </a:prstGeom>
            <a:noFill/>
            <a:ln w="38100">
              <a:solidFill>
                <a:srgbClr val="40E2F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5659" name="Line 16"/>
            <p:cNvSpPr>
              <a:spLocks noChangeShapeType="1"/>
            </p:cNvSpPr>
            <p:nvPr/>
          </p:nvSpPr>
          <p:spPr bwMode="auto">
            <a:xfrm flipV="1">
              <a:off x="96" y="96"/>
              <a:ext cx="1584" cy="1632"/>
            </a:xfrm>
            <a:prstGeom prst="line">
              <a:avLst/>
            </a:prstGeom>
            <a:noFill/>
            <a:ln w="38100">
              <a:solidFill>
                <a:srgbClr val="40E2F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5660" name="Oval 17"/>
            <p:cNvSpPr>
              <a:spLocks noChangeArrowheads="1"/>
            </p:cNvSpPr>
            <p:nvPr/>
          </p:nvSpPr>
          <p:spPr bwMode="auto">
            <a:xfrm>
              <a:off x="0" y="0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55661" name="Oval 18"/>
            <p:cNvSpPr>
              <a:spLocks noChangeArrowheads="1"/>
            </p:cNvSpPr>
            <p:nvPr/>
          </p:nvSpPr>
          <p:spPr bwMode="auto">
            <a:xfrm>
              <a:off x="0" y="1680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55662" name="Oval 19"/>
            <p:cNvSpPr>
              <a:spLocks noChangeArrowheads="1"/>
            </p:cNvSpPr>
            <p:nvPr/>
          </p:nvSpPr>
          <p:spPr bwMode="auto">
            <a:xfrm>
              <a:off x="1632" y="3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55663" name="Oval 20"/>
            <p:cNvSpPr>
              <a:spLocks noChangeArrowheads="1"/>
            </p:cNvSpPr>
            <p:nvPr/>
          </p:nvSpPr>
          <p:spPr bwMode="auto">
            <a:xfrm>
              <a:off x="1632" y="1683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sp>
        <p:nvSpPr>
          <p:cNvPr id="21" name="Rectangle 2"/>
          <p:cNvSpPr txBox="1">
            <a:spLocks noChangeArrowheads="1"/>
          </p:cNvSpPr>
          <p:nvPr/>
        </p:nvSpPr>
        <p:spPr bwMode="auto">
          <a:xfrm>
            <a:off x="120" y="90"/>
            <a:ext cx="7772400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anose="020B0A04020102020204" pitchFamily="34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anose="020B0A04020102020204" pitchFamily="34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anose="020B0A04020102020204" pitchFamily="34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anose="020B0A04020102020204" pitchFamily="34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anose="020B0A04020102020204" pitchFamily="34" charset="0"/>
                <a:ea typeface="黑体" panose="02010609060101010101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anose="020B0A04020102020204" pitchFamily="34" charset="0"/>
                <a:ea typeface="黑体" panose="02010609060101010101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anose="020B0A04020102020204" pitchFamily="34" charset="0"/>
                <a:ea typeface="黑体" panose="02010609060101010101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anose="020B0A04020102020204" pitchFamily="34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defRPr/>
            </a:pPr>
            <a:r>
              <a:rPr lang="zh-CN" altLang="en-US" sz="3600" dirty="0">
                <a:latin typeface="+mj-ea"/>
              </a:rPr>
              <a:t>例：补图</a:t>
            </a:r>
            <a:endParaRPr lang="zh-CN" altLang="en-US" sz="3600" dirty="0" smtClean="0">
              <a:latin typeface="+mj-ea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81E9DE-6B5B-4FE3-B831-1B8FFC65BE1E}" type="slidenum">
              <a:rPr lang="zh-CN" altLang="en-US" smtClean="0"/>
              <a:pPr>
                <a:defRPr/>
              </a:pPr>
              <a:t>62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8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5588" y="1058952"/>
            <a:ext cx="8686800" cy="1143000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Times New Roman" panose="02020603050405020304" pitchFamily="18" charset="0"/>
              </a:rPr>
              <a:t>用</a:t>
            </a:r>
            <a:r>
              <a:rPr lang="en-US" altLang="zh-CN" dirty="0" smtClean="0">
                <a:latin typeface="Times New Roman" panose="02020603050405020304" pitchFamily="18" charset="0"/>
              </a:rPr>
              <a:t>K</a:t>
            </a:r>
            <a:r>
              <a:rPr lang="en-US" altLang="zh-CN" baseline="-30000" dirty="0" smtClean="0">
                <a:latin typeface="Times New Roman" panose="02020603050405020304" pitchFamily="18" charset="0"/>
              </a:rPr>
              <a:t>m</a:t>
            </a:r>
            <a:r>
              <a:rPr lang="zh-CN" altLang="en-US" dirty="0" smtClean="0">
                <a:latin typeface="Times New Roman" panose="02020603050405020304" pitchFamily="18" charset="0"/>
              </a:rPr>
              <a:t>表示由</a:t>
            </a:r>
            <a:r>
              <a:rPr lang="en-US" altLang="zh-CN" dirty="0" smtClean="0">
                <a:latin typeface="Times New Roman" panose="02020603050405020304" pitchFamily="18" charset="0"/>
              </a:rPr>
              <a:t>m</a:t>
            </a:r>
            <a:r>
              <a:rPr lang="zh-CN" altLang="en-US" dirty="0" smtClean="0">
                <a:latin typeface="Times New Roman" panose="02020603050405020304" pitchFamily="18" charset="0"/>
              </a:rPr>
              <a:t>个点组成的完全图。将如下三个图： </a:t>
            </a:r>
          </a:p>
        </p:txBody>
      </p:sp>
      <p:grpSp>
        <p:nvGrpSpPr>
          <p:cNvPr id="156675" name="Group 3"/>
          <p:cNvGrpSpPr>
            <a:grpSpLocks/>
          </p:cNvGrpSpPr>
          <p:nvPr/>
        </p:nvGrpSpPr>
        <p:grpSpPr bwMode="auto">
          <a:xfrm>
            <a:off x="1524000" y="2452688"/>
            <a:ext cx="5715000" cy="747712"/>
            <a:chOff x="0" y="0"/>
            <a:chExt cx="3600" cy="471"/>
          </a:xfrm>
        </p:grpSpPr>
        <p:sp>
          <p:nvSpPr>
            <p:cNvPr id="156680" name="Text Box 4"/>
            <p:cNvSpPr txBox="1">
              <a:spLocks noChangeArrowheads="1"/>
            </p:cNvSpPr>
            <p:nvPr/>
          </p:nvSpPr>
          <p:spPr bwMode="auto">
            <a:xfrm>
              <a:off x="0" y="0"/>
              <a:ext cx="720" cy="466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4000" b="0">
                  <a:latin typeface="Times New Roman" panose="02020603050405020304" pitchFamily="18" charset="0"/>
                </a:rPr>
                <a:t>K</a:t>
              </a:r>
              <a:r>
                <a:rPr lang="en-US" altLang="zh-CN" sz="4000" b="0" baseline="-25000">
                  <a:latin typeface="Times New Roman" panose="02020603050405020304" pitchFamily="18" charset="0"/>
                </a:rPr>
                <a:t>m</a:t>
              </a:r>
              <a:r>
                <a:rPr lang="en-US" altLang="zh-CN" sz="4000" b="0" baseline="30000"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156681" name="Line 5"/>
            <p:cNvSpPr>
              <a:spLocks noChangeShapeType="1"/>
            </p:cNvSpPr>
            <p:nvPr/>
          </p:nvSpPr>
          <p:spPr bwMode="auto">
            <a:xfrm>
              <a:off x="720" y="230"/>
              <a:ext cx="624" cy="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6682" name="Text Box 6"/>
            <p:cNvSpPr txBox="1">
              <a:spLocks noChangeArrowheads="1"/>
            </p:cNvSpPr>
            <p:nvPr/>
          </p:nvSpPr>
          <p:spPr bwMode="auto">
            <a:xfrm>
              <a:off x="1344" y="0"/>
              <a:ext cx="720" cy="466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4000" b="0">
                  <a:latin typeface="Times New Roman" panose="02020603050405020304" pitchFamily="18" charset="0"/>
                </a:rPr>
                <a:t>K</a:t>
              </a:r>
              <a:r>
                <a:rPr lang="en-US" altLang="zh-CN" sz="4000" b="0" baseline="-25000">
                  <a:latin typeface="Times New Roman" panose="02020603050405020304" pitchFamily="18" charset="0"/>
                </a:rPr>
                <a:t>m</a:t>
              </a:r>
              <a:endParaRPr lang="en-US" altLang="zh-CN" sz="4000" b="0" baseline="30000">
                <a:latin typeface="Times New Roman" panose="02020603050405020304" pitchFamily="18" charset="0"/>
              </a:endParaRPr>
            </a:p>
          </p:txBody>
        </p:sp>
        <p:sp>
          <p:nvSpPr>
            <p:cNvPr id="156683" name="Text Box 7"/>
            <p:cNvSpPr txBox="1">
              <a:spLocks noChangeArrowheads="1"/>
            </p:cNvSpPr>
            <p:nvPr/>
          </p:nvSpPr>
          <p:spPr bwMode="auto">
            <a:xfrm>
              <a:off x="2688" y="5"/>
              <a:ext cx="912" cy="466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4000" b="0">
                  <a:latin typeface="Times New Roman" panose="02020603050405020304" pitchFamily="18" charset="0"/>
                </a:rPr>
                <a:t>K</a:t>
              </a:r>
              <a:r>
                <a:rPr lang="en-US" altLang="zh-CN" sz="4000" b="0" baseline="-25000">
                  <a:latin typeface="Times New Roman" panose="02020603050405020304" pitchFamily="18" charset="0"/>
                </a:rPr>
                <a:t>n-2m</a:t>
              </a:r>
              <a:endParaRPr lang="en-US" altLang="zh-CN" sz="4000" b="0" baseline="30000">
                <a:latin typeface="Times New Roman" panose="02020603050405020304" pitchFamily="18" charset="0"/>
              </a:endParaRPr>
            </a:p>
          </p:txBody>
        </p:sp>
        <p:sp>
          <p:nvSpPr>
            <p:cNvPr id="156684" name="Line 8"/>
            <p:cNvSpPr>
              <a:spLocks noChangeShapeType="1"/>
            </p:cNvSpPr>
            <p:nvPr/>
          </p:nvSpPr>
          <p:spPr bwMode="auto">
            <a:xfrm>
              <a:off x="2064" y="228"/>
              <a:ext cx="624" cy="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56676" name="Rectangle 9"/>
          <p:cNvSpPr>
            <a:spLocks noChangeArrowheads="1"/>
          </p:cNvSpPr>
          <p:nvPr/>
        </p:nvSpPr>
        <p:spPr bwMode="auto">
          <a:xfrm>
            <a:off x="609600" y="3429000"/>
            <a:ext cx="2590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3600">
                <a:solidFill>
                  <a:schemeClr val="tx2"/>
                </a:solidFill>
                <a:latin typeface="Times New Roman" panose="02020603050405020304" pitchFamily="18" charset="0"/>
              </a:rPr>
              <a:t>1 </a:t>
            </a:r>
            <a:r>
              <a:rPr lang="zh-CN" altLang="en-US" sz="36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zh-CN" altLang="en-US" sz="36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3600">
                <a:solidFill>
                  <a:schemeClr val="tx2"/>
                </a:solidFill>
                <a:latin typeface="Times New Roman" panose="02020603050405020304" pitchFamily="18" charset="0"/>
              </a:rPr>
              <a:t>m </a:t>
            </a:r>
            <a:r>
              <a:rPr lang="en-US" altLang="zh-CN" sz="360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</a:t>
            </a:r>
            <a:r>
              <a:rPr lang="en-US" altLang="zh-CN" sz="3600">
                <a:solidFill>
                  <a:schemeClr val="tx2"/>
                </a:solidFill>
                <a:latin typeface="Times New Roman" panose="02020603050405020304" pitchFamily="18" charset="0"/>
              </a:rPr>
              <a:t> n/2</a:t>
            </a:r>
            <a:r>
              <a:rPr lang="en-US" altLang="zh-CN" sz="3600" b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</p:txBody>
      </p:sp>
      <p:sp>
        <p:nvSpPr>
          <p:cNvPr id="156677" name="Rectangle 10"/>
          <p:cNvSpPr>
            <a:spLocks noChangeArrowheads="1"/>
          </p:cNvSpPr>
          <p:nvPr/>
        </p:nvSpPr>
        <p:spPr bwMode="auto">
          <a:xfrm>
            <a:off x="304800" y="4373563"/>
            <a:ext cx="8763000" cy="1077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latin typeface="Times New Roman" panose="02020603050405020304" pitchFamily="18" charset="0"/>
              </a:rPr>
              <a:t>从左到右顺序连接起来构成的连接图记为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baseline="-30000">
                <a:solidFill>
                  <a:schemeClr val="tx2"/>
                </a:solidFill>
                <a:latin typeface="Times New Roman" panose="02020603050405020304" pitchFamily="18" charset="0"/>
              </a:rPr>
              <a:t>m,n</a:t>
            </a:r>
            <a:r>
              <a:rPr lang="zh-CN" altLang="en-US">
                <a:latin typeface="Times New Roman" panose="02020603050405020304" pitchFamily="18" charset="0"/>
              </a:rPr>
              <a:t>。</a:t>
            </a:r>
            <a:endParaRPr lang="en-US" altLang="zh-CN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latin typeface="Times New Roman" panose="02020603050405020304" pitchFamily="18" charset="0"/>
              </a:rPr>
              <a:t>例： 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B4A5CB-375A-4B47-8408-CFFFB5E5D1B3}" type="slidenum">
              <a:rPr lang="zh-CN" altLang="en-US" smtClean="0"/>
              <a:pPr>
                <a:defRPr/>
              </a:pPr>
              <a:t>63</a:t>
            </a:fld>
            <a:endParaRPr lang="en-US" altLang="zh-CN"/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120" y="90"/>
            <a:ext cx="7772400" cy="646113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3600" dirty="0" smtClean="0">
                <a:latin typeface="+mj-ea"/>
              </a:rPr>
              <a:t>定义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66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66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20" y="90"/>
            <a:ext cx="7772400" cy="66684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3600" dirty="0" smtClean="0">
                <a:latin typeface="+mj-ea"/>
              </a:rPr>
              <a:t>例： </a:t>
            </a:r>
            <a:r>
              <a:rPr lang="en-US" altLang="zh-CN" dirty="0" smtClean="0">
                <a:effectLst/>
                <a:latin typeface="+mj-ea"/>
              </a:rPr>
              <a:t>C</a:t>
            </a:r>
            <a:r>
              <a:rPr lang="en-US" altLang="zh-CN" baseline="-25000" dirty="0" smtClean="0">
                <a:effectLst/>
                <a:latin typeface="+mj-ea"/>
              </a:rPr>
              <a:t>2,7</a:t>
            </a:r>
          </a:p>
        </p:txBody>
      </p:sp>
      <p:sp>
        <p:nvSpPr>
          <p:cNvPr id="60419" name="Rectangle 3"/>
          <p:cNvSpPr>
            <a:spLocks noChangeArrowheads="1"/>
          </p:cNvSpPr>
          <p:nvPr/>
        </p:nvSpPr>
        <p:spPr bwMode="auto">
          <a:xfrm>
            <a:off x="685800" y="2590800"/>
            <a:ext cx="7162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latin typeface="宋体" panose="02010600030101010101" pitchFamily="2" charset="-122"/>
              </a:rPr>
              <a:t>下图给出的是</a:t>
            </a:r>
            <a:r>
              <a:rPr lang="zh-CN" altLang="en-US">
                <a:latin typeface="Times New Roman" panose="02020603050405020304" pitchFamily="18" charset="0"/>
              </a:rPr>
              <a:t> </a:t>
            </a:r>
            <a:r>
              <a:rPr lang="en-US" altLang="zh-CN">
                <a:solidFill>
                  <a:schemeClr val="tx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baseline="-30000">
                <a:solidFill>
                  <a:schemeClr val="tx2"/>
                </a:solidFill>
                <a:latin typeface="Times New Roman" panose="02020603050405020304" pitchFamily="18" charset="0"/>
              </a:rPr>
              <a:t>2,7</a:t>
            </a:r>
            <a:r>
              <a:rPr lang="zh-CN" altLang="en-US">
                <a:latin typeface="宋体" panose="02010600030101010101" pitchFamily="2" charset="-122"/>
              </a:rPr>
              <a:t>的具体图</a:t>
            </a:r>
            <a:r>
              <a:rPr lang="zh-CN" altLang="en-US">
                <a:latin typeface="Times New Roman" panose="02020603050405020304" pitchFamily="18" charset="0"/>
              </a:rPr>
              <a:t> </a:t>
            </a:r>
          </a:p>
        </p:txBody>
      </p:sp>
      <p:grpSp>
        <p:nvGrpSpPr>
          <p:cNvPr id="60420" name="Group 4"/>
          <p:cNvGrpSpPr>
            <a:grpSpLocks/>
          </p:cNvGrpSpPr>
          <p:nvPr/>
        </p:nvGrpSpPr>
        <p:grpSpPr bwMode="auto">
          <a:xfrm>
            <a:off x="1800225" y="4157663"/>
            <a:ext cx="1933575" cy="1404937"/>
            <a:chOff x="0" y="0"/>
            <a:chExt cx="1218" cy="885"/>
          </a:xfrm>
        </p:grpSpPr>
        <p:sp>
          <p:nvSpPr>
            <p:cNvPr id="157737" name="Line 5"/>
            <p:cNvSpPr>
              <a:spLocks noChangeShapeType="1"/>
            </p:cNvSpPr>
            <p:nvPr/>
          </p:nvSpPr>
          <p:spPr bwMode="auto">
            <a:xfrm>
              <a:off x="9" y="0"/>
              <a:ext cx="1152" cy="0"/>
            </a:xfrm>
            <a:prstGeom prst="line">
              <a:avLst/>
            </a:prstGeom>
            <a:noFill/>
            <a:ln w="38100">
              <a:solidFill>
                <a:srgbClr val="40E2F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7738" name="Line 6"/>
            <p:cNvSpPr>
              <a:spLocks noChangeShapeType="1"/>
            </p:cNvSpPr>
            <p:nvPr/>
          </p:nvSpPr>
          <p:spPr bwMode="auto">
            <a:xfrm>
              <a:off x="0" y="0"/>
              <a:ext cx="1218" cy="885"/>
            </a:xfrm>
            <a:prstGeom prst="line">
              <a:avLst/>
            </a:prstGeom>
            <a:noFill/>
            <a:ln w="38100">
              <a:solidFill>
                <a:srgbClr val="40E2F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60423" name="Group 7"/>
          <p:cNvGrpSpPr>
            <a:grpSpLocks/>
          </p:cNvGrpSpPr>
          <p:nvPr/>
        </p:nvGrpSpPr>
        <p:grpSpPr bwMode="auto">
          <a:xfrm>
            <a:off x="1814513" y="4114800"/>
            <a:ext cx="1919287" cy="1414463"/>
            <a:chOff x="0" y="0"/>
            <a:chExt cx="1209" cy="891"/>
          </a:xfrm>
        </p:grpSpPr>
        <p:sp>
          <p:nvSpPr>
            <p:cNvPr id="157735" name="Line 8"/>
            <p:cNvSpPr>
              <a:spLocks noChangeShapeType="1"/>
            </p:cNvSpPr>
            <p:nvPr/>
          </p:nvSpPr>
          <p:spPr bwMode="auto">
            <a:xfrm>
              <a:off x="0" y="891"/>
              <a:ext cx="1152" cy="0"/>
            </a:xfrm>
            <a:prstGeom prst="line">
              <a:avLst/>
            </a:prstGeom>
            <a:noFill/>
            <a:ln w="38100">
              <a:solidFill>
                <a:srgbClr val="40E2F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7736" name="Line 9"/>
            <p:cNvSpPr>
              <a:spLocks noChangeShapeType="1"/>
            </p:cNvSpPr>
            <p:nvPr/>
          </p:nvSpPr>
          <p:spPr bwMode="auto">
            <a:xfrm flipV="1">
              <a:off x="9" y="0"/>
              <a:ext cx="1200" cy="891"/>
            </a:xfrm>
            <a:prstGeom prst="line">
              <a:avLst/>
            </a:prstGeom>
            <a:noFill/>
            <a:ln w="38100">
              <a:solidFill>
                <a:srgbClr val="40E2F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60426" name="Group 10"/>
          <p:cNvGrpSpPr>
            <a:grpSpLocks/>
          </p:cNvGrpSpPr>
          <p:nvPr/>
        </p:nvGrpSpPr>
        <p:grpSpPr bwMode="auto">
          <a:xfrm>
            <a:off x="3705225" y="3505200"/>
            <a:ext cx="3457575" cy="2590800"/>
            <a:chOff x="0" y="0"/>
            <a:chExt cx="2178" cy="1632"/>
          </a:xfrm>
        </p:grpSpPr>
        <p:sp>
          <p:nvSpPr>
            <p:cNvPr id="157732" name="Line 11"/>
            <p:cNvSpPr>
              <a:spLocks noChangeShapeType="1"/>
            </p:cNvSpPr>
            <p:nvPr/>
          </p:nvSpPr>
          <p:spPr bwMode="auto">
            <a:xfrm flipV="1">
              <a:off x="18" y="0"/>
              <a:ext cx="1248" cy="411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7733" name="Line 12"/>
            <p:cNvSpPr>
              <a:spLocks noChangeShapeType="1"/>
            </p:cNvSpPr>
            <p:nvPr/>
          </p:nvSpPr>
          <p:spPr bwMode="auto">
            <a:xfrm>
              <a:off x="0" y="405"/>
              <a:ext cx="1266" cy="1227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7734" name="Line 13"/>
            <p:cNvSpPr>
              <a:spLocks noChangeShapeType="1"/>
            </p:cNvSpPr>
            <p:nvPr/>
          </p:nvSpPr>
          <p:spPr bwMode="auto">
            <a:xfrm>
              <a:off x="18" y="405"/>
              <a:ext cx="2160" cy="411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60430" name="Group 14"/>
          <p:cNvGrpSpPr>
            <a:grpSpLocks/>
          </p:cNvGrpSpPr>
          <p:nvPr/>
        </p:nvGrpSpPr>
        <p:grpSpPr bwMode="auto">
          <a:xfrm>
            <a:off x="3714750" y="3505200"/>
            <a:ext cx="3371850" cy="2590800"/>
            <a:chOff x="0" y="0"/>
            <a:chExt cx="2124" cy="1632"/>
          </a:xfrm>
        </p:grpSpPr>
        <p:sp>
          <p:nvSpPr>
            <p:cNvPr id="157729" name="Line 15"/>
            <p:cNvSpPr>
              <a:spLocks noChangeShapeType="1"/>
            </p:cNvSpPr>
            <p:nvPr/>
          </p:nvSpPr>
          <p:spPr bwMode="auto">
            <a:xfrm>
              <a:off x="12" y="1275"/>
              <a:ext cx="1248" cy="357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7730" name="Line 16"/>
            <p:cNvSpPr>
              <a:spLocks noChangeShapeType="1"/>
            </p:cNvSpPr>
            <p:nvPr/>
          </p:nvSpPr>
          <p:spPr bwMode="auto">
            <a:xfrm flipV="1">
              <a:off x="0" y="0"/>
              <a:ext cx="1260" cy="1278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7731" name="Line 17"/>
            <p:cNvSpPr>
              <a:spLocks noChangeShapeType="1"/>
            </p:cNvSpPr>
            <p:nvPr/>
          </p:nvSpPr>
          <p:spPr bwMode="auto">
            <a:xfrm flipV="1">
              <a:off x="24" y="864"/>
              <a:ext cx="2100" cy="414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57704" name="Group 18"/>
          <p:cNvGrpSpPr>
            <a:grpSpLocks/>
          </p:cNvGrpSpPr>
          <p:nvPr/>
        </p:nvGrpSpPr>
        <p:grpSpPr bwMode="auto">
          <a:xfrm>
            <a:off x="1371600" y="1447800"/>
            <a:ext cx="5257800" cy="747713"/>
            <a:chOff x="0" y="0"/>
            <a:chExt cx="3312" cy="471"/>
          </a:xfrm>
        </p:grpSpPr>
        <p:sp>
          <p:nvSpPr>
            <p:cNvPr id="157724" name="Text Box 19"/>
            <p:cNvSpPr txBox="1">
              <a:spLocks noChangeArrowheads="1"/>
            </p:cNvSpPr>
            <p:nvPr/>
          </p:nvSpPr>
          <p:spPr bwMode="auto">
            <a:xfrm>
              <a:off x="0" y="0"/>
              <a:ext cx="720" cy="466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4000" b="0">
                  <a:latin typeface="Times New Roman" panose="02020603050405020304" pitchFamily="18" charset="0"/>
                </a:rPr>
                <a:t>K</a:t>
              </a:r>
              <a:r>
                <a:rPr lang="en-US" altLang="zh-CN" sz="4000" b="0" baseline="-25000">
                  <a:latin typeface="Times New Roman" panose="02020603050405020304" pitchFamily="18" charset="0"/>
                </a:rPr>
                <a:t>2</a:t>
              </a:r>
              <a:r>
                <a:rPr lang="en-US" altLang="zh-CN" sz="4000" b="0" baseline="30000"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157725" name="Line 20"/>
            <p:cNvSpPr>
              <a:spLocks noChangeShapeType="1"/>
            </p:cNvSpPr>
            <p:nvPr/>
          </p:nvSpPr>
          <p:spPr bwMode="auto">
            <a:xfrm>
              <a:off x="720" y="230"/>
              <a:ext cx="624" cy="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7726" name="Text Box 21"/>
            <p:cNvSpPr txBox="1">
              <a:spLocks noChangeArrowheads="1"/>
            </p:cNvSpPr>
            <p:nvPr/>
          </p:nvSpPr>
          <p:spPr bwMode="auto">
            <a:xfrm>
              <a:off x="1344" y="0"/>
              <a:ext cx="720" cy="466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4000" b="0">
                  <a:latin typeface="Times New Roman" panose="02020603050405020304" pitchFamily="18" charset="0"/>
                </a:rPr>
                <a:t>K</a:t>
              </a:r>
              <a:r>
                <a:rPr lang="en-US" altLang="zh-CN" sz="4000" b="0" baseline="-25000">
                  <a:latin typeface="Times New Roman" panose="02020603050405020304" pitchFamily="18" charset="0"/>
                </a:rPr>
                <a:t>2</a:t>
              </a:r>
              <a:endParaRPr lang="en-US" altLang="zh-CN" sz="4000" b="0" baseline="30000">
                <a:latin typeface="Times New Roman" panose="02020603050405020304" pitchFamily="18" charset="0"/>
              </a:endParaRPr>
            </a:p>
          </p:txBody>
        </p:sp>
        <p:sp>
          <p:nvSpPr>
            <p:cNvPr id="157727" name="Text Box 22"/>
            <p:cNvSpPr txBox="1">
              <a:spLocks noChangeArrowheads="1"/>
            </p:cNvSpPr>
            <p:nvPr/>
          </p:nvSpPr>
          <p:spPr bwMode="auto">
            <a:xfrm>
              <a:off x="2688" y="5"/>
              <a:ext cx="624" cy="466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4000" b="0">
                  <a:latin typeface="Times New Roman" panose="02020603050405020304" pitchFamily="18" charset="0"/>
                </a:rPr>
                <a:t>K</a:t>
              </a:r>
              <a:r>
                <a:rPr lang="en-US" altLang="zh-CN" sz="4000" b="0" baseline="-25000">
                  <a:latin typeface="Times New Roman" panose="02020603050405020304" pitchFamily="18" charset="0"/>
                </a:rPr>
                <a:t>3</a:t>
              </a:r>
              <a:endParaRPr lang="en-US" altLang="zh-CN" sz="4000" b="0" baseline="30000">
                <a:latin typeface="Times New Roman" panose="02020603050405020304" pitchFamily="18" charset="0"/>
              </a:endParaRPr>
            </a:p>
          </p:txBody>
        </p:sp>
        <p:sp>
          <p:nvSpPr>
            <p:cNvPr id="157728" name="Line 23"/>
            <p:cNvSpPr>
              <a:spLocks noChangeShapeType="1"/>
            </p:cNvSpPr>
            <p:nvPr/>
          </p:nvSpPr>
          <p:spPr bwMode="auto">
            <a:xfrm>
              <a:off x="2064" y="228"/>
              <a:ext cx="624" cy="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60440" name="Group 24"/>
          <p:cNvGrpSpPr>
            <a:grpSpLocks/>
          </p:cNvGrpSpPr>
          <p:nvPr/>
        </p:nvGrpSpPr>
        <p:grpSpPr bwMode="auto">
          <a:xfrm>
            <a:off x="1443038" y="4038600"/>
            <a:ext cx="874712" cy="2516188"/>
            <a:chOff x="0" y="0"/>
            <a:chExt cx="551" cy="1585"/>
          </a:xfrm>
        </p:grpSpPr>
        <p:sp>
          <p:nvSpPr>
            <p:cNvPr id="157721" name="Oval 25"/>
            <p:cNvSpPr>
              <a:spLocks noChangeArrowheads="1"/>
            </p:cNvSpPr>
            <p:nvPr/>
          </p:nvSpPr>
          <p:spPr bwMode="auto">
            <a:xfrm>
              <a:off x="147" y="0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57722" name="Oval 26"/>
            <p:cNvSpPr>
              <a:spLocks noChangeArrowheads="1"/>
            </p:cNvSpPr>
            <p:nvPr/>
          </p:nvSpPr>
          <p:spPr bwMode="auto">
            <a:xfrm>
              <a:off x="147" y="864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57723" name="Rectangle 27"/>
            <p:cNvSpPr>
              <a:spLocks noChangeArrowheads="1"/>
            </p:cNvSpPr>
            <p:nvPr/>
          </p:nvSpPr>
          <p:spPr bwMode="auto">
            <a:xfrm>
              <a:off x="0" y="1143"/>
              <a:ext cx="551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4000" b="0">
                  <a:latin typeface="Times New Roman" panose="02020603050405020304" pitchFamily="18" charset="0"/>
                </a:rPr>
                <a:t>K</a:t>
              </a:r>
              <a:r>
                <a:rPr lang="en-US" altLang="zh-CN" sz="4000" b="0" baseline="-25000">
                  <a:latin typeface="Times New Roman" panose="02020603050405020304" pitchFamily="18" charset="0"/>
                </a:rPr>
                <a:t>2</a:t>
              </a:r>
              <a:r>
                <a:rPr lang="en-US" altLang="zh-CN" sz="4000" b="0" baseline="30000">
                  <a:latin typeface="Times New Roman" panose="02020603050405020304" pitchFamily="18" charset="0"/>
                </a:rPr>
                <a:t>c</a:t>
              </a:r>
            </a:p>
          </p:txBody>
        </p:sp>
      </p:grpSp>
      <p:grpSp>
        <p:nvGrpSpPr>
          <p:cNvPr id="60444" name="Group 28"/>
          <p:cNvGrpSpPr>
            <a:grpSpLocks/>
          </p:cNvGrpSpPr>
          <p:nvPr/>
        </p:nvGrpSpPr>
        <p:grpSpPr bwMode="auto">
          <a:xfrm>
            <a:off x="3429000" y="4038600"/>
            <a:ext cx="722313" cy="2530475"/>
            <a:chOff x="0" y="0"/>
            <a:chExt cx="455" cy="1594"/>
          </a:xfrm>
        </p:grpSpPr>
        <p:sp>
          <p:nvSpPr>
            <p:cNvPr id="157717" name="Line 29"/>
            <p:cNvSpPr>
              <a:spLocks noChangeShapeType="1"/>
            </p:cNvSpPr>
            <p:nvPr/>
          </p:nvSpPr>
          <p:spPr bwMode="auto">
            <a:xfrm>
              <a:off x="165" y="57"/>
              <a:ext cx="0" cy="9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7718" name="Oval 30"/>
            <p:cNvSpPr>
              <a:spLocks noChangeArrowheads="1"/>
            </p:cNvSpPr>
            <p:nvPr/>
          </p:nvSpPr>
          <p:spPr bwMode="auto">
            <a:xfrm>
              <a:off x="96" y="0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57719" name="Oval 31"/>
            <p:cNvSpPr>
              <a:spLocks noChangeArrowheads="1"/>
            </p:cNvSpPr>
            <p:nvPr/>
          </p:nvSpPr>
          <p:spPr bwMode="auto">
            <a:xfrm>
              <a:off x="96" y="864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57720" name="Rectangle 32"/>
            <p:cNvSpPr>
              <a:spLocks noChangeArrowheads="1"/>
            </p:cNvSpPr>
            <p:nvPr/>
          </p:nvSpPr>
          <p:spPr bwMode="auto">
            <a:xfrm>
              <a:off x="0" y="1152"/>
              <a:ext cx="455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4000" b="0">
                  <a:latin typeface="Times New Roman" panose="02020603050405020304" pitchFamily="18" charset="0"/>
                </a:rPr>
                <a:t>K</a:t>
              </a:r>
              <a:r>
                <a:rPr lang="en-US" altLang="zh-CN" sz="4000" b="0" baseline="-25000">
                  <a:latin typeface="Times New Roman" panose="02020603050405020304" pitchFamily="18" charset="0"/>
                </a:rPr>
                <a:t>2</a:t>
              </a:r>
              <a:endParaRPr lang="en-US" altLang="zh-CN" sz="4000" b="0" baseline="300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0449" name="Group 33"/>
          <p:cNvGrpSpPr>
            <a:grpSpLocks/>
          </p:cNvGrpSpPr>
          <p:nvPr/>
        </p:nvGrpSpPr>
        <p:grpSpPr bwMode="auto">
          <a:xfrm>
            <a:off x="5562600" y="3429000"/>
            <a:ext cx="1676400" cy="3216275"/>
            <a:chOff x="0" y="0"/>
            <a:chExt cx="1056" cy="2026"/>
          </a:xfrm>
        </p:grpSpPr>
        <p:sp>
          <p:nvSpPr>
            <p:cNvPr id="157710" name="Line 34"/>
            <p:cNvSpPr>
              <a:spLocks noChangeShapeType="1"/>
            </p:cNvSpPr>
            <p:nvPr/>
          </p:nvSpPr>
          <p:spPr bwMode="auto">
            <a:xfrm>
              <a:off x="78" y="87"/>
              <a:ext cx="0" cy="159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7711" name="Line 35"/>
            <p:cNvSpPr>
              <a:spLocks noChangeShapeType="1"/>
            </p:cNvSpPr>
            <p:nvPr/>
          </p:nvSpPr>
          <p:spPr bwMode="auto">
            <a:xfrm>
              <a:off x="96" y="48"/>
              <a:ext cx="912" cy="8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7712" name="Line 36"/>
            <p:cNvSpPr>
              <a:spLocks noChangeShapeType="1"/>
            </p:cNvSpPr>
            <p:nvPr/>
          </p:nvSpPr>
          <p:spPr bwMode="auto">
            <a:xfrm flipV="1">
              <a:off x="48" y="912"/>
              <a:ext cx="960" cy="7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7713" name="Oval 37"/>
            <p:cNvSpPr>
              <a:spLocks noChangeArrowheads="1"/>
            </p:cNvSpPr>
            <p:nvPr/>
          </p:nvSpPr>
          <p:spPr bwMode="auto">
            <a:xfrm>
              <a:off x="0" y="0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57714" name="Oval 38"/>
            <p:cNvSpPr>
              <a:spLocks noChangeArrowheads="1"/>
            </p:cNvSpPr>
            <p:nvPr/>
          </p:nvSpPr>
          <p:spPr bwMode="auto">
            <a:xfrm>
              <a:off x="0" y="1584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57715" name="Oval 39"/>
            <p:cNvSpPr>
              <a:spLocks noChangeArrowheads="1"/>
            </p:cNvSpPr>
            <p:nvPr/>
          </p:nvSpPr>
          <p:spPr bwMode="auto">
            <a:xfrm>
              <a:off x="912" y="816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57716" name="Rectangle 40"/>
            <p:cNvSpPr>
              <a:spLocks noChangeArrowheads="1"/>
            </p:cNvSpPr>
            <p:nvPr/>
          </p:nvSpPr>
          <p:spPr bwMode="auto">
            <a:xfrm>
              <a:off x="384" y="1584"/>
              <a:ext cx="455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4000" b="0">
                  <a:latin typeface="Times New Roman" panose="02020603050405020304" pitchFamily="18" charset="0"/>
                </a:rPr>
                <a:t>K</a:t>
              </a:r>
              <a:r>
                <a:rPr lang="en-US" altLang="zh-CN" sz="4000" b="0" baseline="-25000">
                  <a:latin typeface="Times New Roman" panose="02020603050405020304" pitchFamily="18" charset="0"/>
                </a:rPr>
                <a:t>3</a:t>
              </a:r>
              <a:endParaRPr lang="en-US" altLang="zh-CN" sz="4000" b="0" baseline="30000">
                <a:latin typeface="Times New Roman" panose="02020603050405020304" pitchFamily="18" charset="0"/>
              </a:endParaRPr>
            </a:p>
          </p:txBody>
        </p:sp>
      </p:grp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0EE8A0-66DA-40BC-9347-A31342AAEADF}" type="slidenum">
              <a:rPr lang="zh-CN" altLang="en-US" smtClean="0"/>
              <a:pPr>
                <a:defRPr/>
              </a:pPr>
              <a:t>64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04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04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3" dur="500"/>
                                        <p:tgtEl>
                                          <p:spTgt spid="60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0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04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04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0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0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0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0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3513" y="990600"/>
            <a:ext cx="8763000" cy="5257800"/>
          </a:xfrm>
        </p:spPr>
        <p:txBody>
          <a:bodyPr/>
          <a:lstStyle/>
          <a:p>
            <a:pPr marL="0" indent="0" algn="just" eaLnBrk="1" hangingPunct="1">
              <a:lnSpc>
                <a:spcPct val="115000"/>
              </a:lnSpc>
            </a:pPr>
            <a:r>
              <a:rPr lang="zh-CN" altLang="en-US" smtClean="0">
                <a:latin typeface="Times New Roman" panose="02020603050405020304" pitchFamily="18" charset="0"/>
              </a:rPr>
              <a:t>若</a:t>
            </a:r>
            <a:r>
              <a:rPr lang="en-US" altLang="zh-CN" smtClean="0">
                <a:latin typeface="Times New Roman" panose="02020603050405020304" pitchFamily="18" charset="0"/>
              </a:rPr>
              <a:t>1 </a:t>
            </a:r>
            <a:r>
              <a:rPr lang="en-US" altLang="zh-CN" smtClean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mtClean="0">
                <a:latin typeface="Times New Roman" panose="02020603050405020304" pitchFamily="18" charset="0"/>
              </a:rPr>
              <a:t> m </a:t>
            </a:r>
            <a:r>
              <a:rPr lang="en-US" altLang="zh-CN" smtClean="0">
                <a:latin typeface="Times New Roman" panose="02020603050405020304" pitchFamily="18" charset="0"/>
                <a:sym typeface="Symbol" panose="05050102010706020507" pitchFamily="18" charset="2"/>
              </a:rPr>
              <a:t></a:t>
            </a:r>
            <a:r>
              <a:rPr lang="en-US" altLang="zh-CN" smtClean="0">
                <a:latin typeface="Times New Roman" panose="02020603050405020304" pitchFamily="18" charset="0"/>
              </a:rPr>
              <a:t> n/2 </a:t>
            </a:r>
            <a:r>
              <a:rPr lang="zh-CN" altLang="en-US" smtClean="0">
                <a:latin typeface="Times New Roman" panose="02020603050405020304" pitchFamily="18" charset="0"/>
              </a:rPr>
              <a:t>，则图</a:t>
            </a:r>
            <a:r>
              <a:rPr lang="en-US" altLang="zh-CN" smtClean="0">
                <a:latin typeface="Times New Roman" panose="02020603050405020304" pitchFamily="18" charset="0"/>
              </a:rPr>
              <a:t>C</a:t>
            </a:r>
            <a:r>
              <a:rPr lang="en-US" altLang="zh-CN" baseline="-30000" smtClean="0">
                <a:latin typeface="Times New Roman" panose="02020603050405020304" pitchFamily="18" charset="0"/>
              </a:rPr>
              <a:t>m,n</a:t>
            </a:r>
            <a:r>
              <a:rPr lang="en-US" altLang="zh-CN" smtClean="0">
                <a:latin typeface="Times New Roman" panose="02020603050405020304" pitchFamily="18" charset="0"/>
              </a:rPr>
              <a:t> </a:t>
            </a:r>
            <a:r>
              <a:rPr lang="zh-CN" altLang="en-US" smtClean="0">
                <a:latin typeface="Times New Roman" panose="02020603050405020304" pitchFamily="18" charset="0"/>
              </a:rPr>
              <a:t>是非</a:t>
            </a:r>
            <a:r>
              <a:rPr lang="en-US" altLang="zh-CN" smtClean="0">
                <a:latin typeface="Times New Roman" panose="02020603050405020304" pitchFamily="18" charset="0"/>
              </a:rPr>
              <a:t>Hamilton</a:t>
            </a:r>
            <a:r>
              <a:rPr lang="zh-CN" altLang="en-US" smtClean="0">
                <a:latin typeface="Times New Roman" panose="02020603050405020304" pitchFamily="18" charset="0"/>
              </a:rPr>
              <a:t>图。</a:t>
            </a:r>
          </a:p>
          <a:p>
            <a:pPr marL="0" indent="0" algn="just" eaLnBrk="1" hangingPunct="1">
              <a:lnSpc>
                <a:spcPct val="115000"/>
              </a:lnSpc>
              <a:buFont typeface="Wingdings" panose="05000000000000000000" pitchFamily="2" charset="2"/>
              <a:buNone/>
            </a:pPr>
            <a:r>
              <a:rPr lang="zh-CN" altLang="en-US" smtClean="0">
                <a:solidFill>
                  <a:schemeClr val="tx2"/>
                </a:solidFill>
                <a:latin typeface="Times New Roman" panose="02020603050405020304" pitchFamily="18" charset="0"/>
              </a:rPr>
              <a:t>证明：</a:t>
            </a:r>
            <a:r>
              <a:rPr lang="zh-CN" altLang="en-US" smtClean="0">
                <a:latin typeface="Times New Roman" panose="02020603050405020304" pitchFamily="18" charset="0"/>
              </a:rPr>
              <a:t>图</a:t>
            </a:r>
            <a:r>
              <a:rPr lang="en-US" altLang="zh-CN" smtClean="0">
                <a:latin typeface="Times New Roman" panose="02020603050405020304" pitchFamily="18" charset="0"/>
              </a:rPr>
              <a:t>C</a:t>
            </a:r>
            <a:r>
              <a:rPr lang="en-US" altLang="zh-CN" baseline="-30000" smtClean="0">
                <a:latin typeface="Times New Roman" panose="02020603050405020304" pitchFamily="18" charset="0"/>
              </a:rPr>
              <a:t>m,n</a:t>
            </a:r>
            <a:r>
              <a:rPr lang="zh-CN" altLang="en-US" smtClean="0">
                <a:latin typeface="Times New Roman" panose="02020603050405020304" pitchFamily="18" charset="0"/>
              </a:rPr>
              <a:t>中</a:t>
            </a:r>
            <a:r>
              <a:rPr lang="en-US" altLang="zh-CN" smtClean="0">
                <a:latin typeface="Times New Roman" panose="02020603050405020304" pitchFamily="18" charset="0"/>
              </a:rPr>
              <a:t>K</a:t>
            </a:r>
            <a:r>
              <a:rPr lang="en-US" altLang="zh-CN" baseline="-30000" smtClean="0">
                <a:latin typeface="Times New Roman" panose="02020603050405020304" pitchFamily="18" charset="0"/>
              </a:rPr>
              <a:t>m</a:t>
            </a:r>
            <a:r>
              <a:rPr lang="zh-CN" altLang="en-US" smtClean="0">
                <a:latin typeface="Times New Roman" panose="02020603050405020304" pitchFamily="18" charset="0"/>
              </a:rPr>
              <a:t>部分有</a:t>
            </a:r>
            <a:r>
              <a:rPr lang="en-US" altLang="zh-CN" smtClean="0">
                <a:latin typeface="Times New Roman" panose="02020603050405020304" pitchFamily="18" charset="0"/>
              </a:rPr>
              <a:t>m</a:t>
            </a:r>
            <a:r>
              <a:rPr lang="zh-CN" altLang="en-US" smtClean="0">
                <a:latin typeface="Times New Roman" panose="02020603050405020304" pitchFamily="18" charset="0"/>
              </a:rPr>
              <a:t>个点，令</a:t>
            </a:r>
            <a:r>
              <a:rPr lang="en-US" altLang="zh-CN" smtClean="0">
                <a:latin typeface="Times New Roman" panose="02020603050405020304" pitchFamily="18" charset="0"/>
              </a:rPr>
              <a:t>S</a:t>
            </a:r>
            <a:r>
              <a:rPr lang="zh-CN" altLang="en-US" smtClean="0">
                <a:latin typeface="Times New Roman" panose="02020603050405020304" pitchFamily="18" charset="0"/>
              </a:rPr>
              <a:t>是这</a:t>
            </a:r>
            <a:r>
              <a:rPr lang="en-US" altLang="zh-CN" smtClean="0">
                <a:latin typeface="Times New Roman" panose="02020603050405020304" pitchFamily="18" charset="0"/>
              </a:rPr>
              <a:t>m</a:t>
            </a:r>
            <a:r>
              <a:rPr lang="zh-CN" altLang="en-US" smtClean="0">
                <a:latin typeface="Times New Roman" panose="02020603050405020304" pitchFamily="18" charset="0"/>
              </a:rPr>
              <a:t>个点组成的集合。</a:t>
            </a:r>
          </a:p>
          <a:p>
            <a:pPr marL="0" indent="0" algn="just" eaLnBrk="1" hangingPunct="1">
              <a:lnSpc>
                <a:spcPct val="115000"/>
              </a:lnSpc>
              <a:buFont typeface="Wingdings" panose="05000000000000000000" pitchFamily="2" charset="2"/>
              <a:buNone/>
            </a:pPr>
            <a:r>
              <a:rPr lang="zh-CN" altLang="en-US" smtClean="0">
                <a:latin typeface="Times New Roman" panose="02020603050405020304" pitchFamily="18" charset="0"/>
              </a:rPr>
              <a:t>于是</a:t>
            </a:r>
          </a:p>
          <a:p>
            <a:pPr marL="0" indent="0" algn="just" eaLnBrk="1" hangingPunct="1">
              <a:lnSpc>
                <a:spcPct val="115000"/>
              </a:lnSpc>
              <a:buFont typeface="Wingdings" panose="05000000000000000000" pitchFamily="2" charset="2"/>
              <a:buNone/>
            </a:pPr>
            <a:r>
              <a:rPr lang="zh-CN" altLang="en-US" smtClean="0">
                <a:latin typeface="Times New Roman" panose="02020603050405020304" pitchFamily="18" charset="0"/>
              </a:rPr>
              <a:t> </a:t>
            </a:r>
            <a:r>
              <a:rPr lang="en-US" altLang="zh-CN" smtClean="0">
                <a:latin typeface="Times New Roman" panose="02020603050405020304" pitchFamily="18" charset="0"/>
              </a:rPr>
              <a:t>W(C</a:t>
            </a:r>
            <a:r>
              <a:rPr lang="en-US" altLang="zh-CN" baseline="-30000" smtClean="0">
                <a:latin typeface="Times New Roman" panose="02020603050405020304" pitchFamily="18" charset="0"/>
              </a:rPr>
              <a:t>m,n</a:t>
            </a:r>
            <a:r>
              <a:rPr lang="en-US" altLang="zh-CN" smtClean="0">
                <a:latin typeface="Times New Roman" panose="02020603050405020304" pitchFamily="18" charset="0"/>
              </a:rPr>
              <a:t>-S)=W(K</a:t>
            </a:r>
            <a:r>
              <a:rPr lang="en-US" altLang="zh-CN" baseline="-30000" smtClean="0">
                <a:latin typeface="Times New Roman" panose="02020603050405020304" pitchFamily="18" charset="0"/>
              </a:rPr>
              <a:t>m</a:t>
            </a:r>
            <a:r>
              <a:rPr lang="en-US" altLang="zh-CN" baseline="30000" smtClean="0">
                <a:latin typeface="Times New Roman" panose="02020603050405020304" pitchFamily="18" charset="0"/>
              </a:rPr>
              <a:t>c</a:t>
            </a:r>
            <a:r>
              <a:rPr lang="en-US" altLang="zh-CN" smtClean="0">
                <a:latin typeface="Times New Roman" panose="02020603050405020304" pitchFamily="18" charset="0"/>
              </a:rPr>
              <a:t>)+W(K</a:t>
            </a:r>
            <a:r>
              <a:rPr lang="en-US" altLang="zh-CN" baseline="-30000" smtClean="0">
                <a:latin typeface="Times New Roman" panose="02020603050405020304" pitchFamily="18" charset="0"/>
              </a:rPr>
              <a:t>n-2m</a:t>
            </a:r>
            <a:r>
              <a:rPr lang="en-US" altLang="zh-CN" smtClean="0">
                <a:latin typeface="Times New Roman" panose="02020603050405020304" pitchFamily="18" charset="0"/>
              </a:rPr>
              <a:t>)</a:t>
            </a:r>
          </a:p>
          <a:p>
            <a:pPr marL="0" indent="0" algn="just" eaLnBrk="1" hangingPunct="1">
              <a:lnSpc>
                <a:spcPct val="115000"/>
              </a:lnSpc>
              <a:buFont typeface="Wingdings" panose="05000000000000000000" pitchFamily="2" charset="2"/>
              <a:buNone/>
            </a:pPr>
            <a:r>
              <a:rPr lang="en-US" altLang="zh-CN" smtClean="0">
                <a:latin typeface="Times New Roman" panose="02020603050405020304" pitchFamily="18" charset="0"/>
              </a:rPr>
              <a:t>                  =m+1</a:t>
            </a:r>
          </a:p>
          <a:p>
            <a:pPr marL="0" indent="0" eaLnBrk="1" hangingPunct="1">
              <a:lnSpc>
                <a:spcPct val="115000"/>
              </a:lnSpc>
              <a:buFont typeface="Wingdings" panose="05000000000000000000" pitchFamily="2" charset="2"/>
              <a:buNone/>
            </a:pPr>
            <a:r>
              <a:rPr lang="zh-CN" altLang="en-US" smtClean="0">
                <a:latin typeface="Times New Roman" panose="02020603050405020304" pitchFamily="18" charset="0"/>
              </a:rPr>
              <a:t>故 </a:t>
            </a:r>
            <a:r>
              <a:rPr lang="en-US" altLang="zh-CN" smtClean="0">
                <a:latin typeface="Times New Roman" panose="02020603050405020304" pitchFamily="18" charset="0"/>
              </a:rPr>
              <a:t>W(C</a:t>
            </a:r>
            <a:r>
              <a:rPr lang="en-US" altLang="zh-CN" baseline="-30000" smtClean="0">
                <a:latin typeface="Times New Roman" panose="02020603050405020304" pitchFamily="18" charset="0"/>
              </a:rPr>
              <a:t>m,n</a:t>
            </a:r>
            <a:r>
              <a:rPr lang="en-US" altLang="zh-CN" smtClean="0">
                <a:latin typeface="Times New Roman" panose="02020603050405020304" pitchFamily="18" charset="0"/>
              </a:rPr>
              <a:t>-S) </a:t>
            </a:r>
            <a:r>
              <a:rPr lang="en-US" altLang="zh-CN" smtClean="0">
                <a:latin typeface="Times New Roman" panose="02020603050405020304" pitchFamily="18" charset="0"/>
                <a:sym typeface="Symbol" panose="05050102010706020507" pitchFamily="18" charset="2"/>
              </a:rPr>
              <a:t></a:t>
            </a:r>
            <a:r>
              <a:rPr lang="en-US" altLang="zh-CN" smtClean="0">
                <a:latin typeface="Times New Roman" panose="02020603050405020304" pitchFamily="18" charset="0"/>
              </a:rPr>
              <a:t> |S|</a:t>
            </a:r>
            <a:r>
              <a:rPr lang="zh-CN" altLang="en-US" smtClean="0">
                <a:latin typeface="Times New Roman" panose="02020603050405020304" pitchFamily="18" charset="0"/>
              </a:rPr>
              <a:t>。由定理</a:t>
            </a:r>
            <a:r>
              <a:rPr lang="en-US" altLang="zh-CN" smtClean="0">
                <a:latin typeface="Times New Roman" panose="02020603050405020304" pitchFamily="18" charset="0"/>
              </a:rPr>
              <a:t>4.4.1</a:t>
            </a:r>
            <a:r>
              <a:rPr lang="zh-CN" altLang="en-US" smtClean="0">
                <a:latin typeface="Times New Roman" panose="02020603050405020304" pitchFamily="18" charset="0"/>
              </a:rPr>
              <a:t>知，</a:t>
            </a:r>
            <a:r>
              <a:rPr lang="en-US" altLang="zh-CN" smtClean="0">
                <a:latin typeface="Times New Roman" panose="02020603050405020304" pitchFamily="18" charset="0"/>
              </a:rPr>
              <a:t>C</a:t>
            </a:r>
            <a:r>
              <a:rPr lang="en-US" altLang="zh-CN" baseline="-30000" smtClean="0">
                <a:latin typeface="Times New Roman" panose="02020603050405020304" pitchFamily="18" charset="0"/>
              </a:rPr>
              <a:t>m,n</a:t>
            </a:r>
            <a:r>
              <a:rPr lang="zh-CN" altLang="en-US" smtClean="0">
                <a:latin typeface="Times New Roman" panose="02020603050405020304" pitchFamily="18" charset="0"/>
              </a:rPr>
              <a:t>是非</a:t>
            </a:r>
            <a:r>
              <a:rPr lang="en-US" altLang="zh-CN" smtClean="0">
                <a:latin typeface="Times New Roman" panose="02020603050405020304" pitchFamily="18" charset="0"/>
              </a:rPr>
              <a:t>Hamilton</a:t>
            </a:r>
            <a:r>
              <a:rPr lang="zh-CN" altLang="en-US" smtClean="0">
                <a:latin typeface="Times New Roman" panose="02020603050405020304" pitchFamily="18" charset="0"/>
              </a:rPr>
              <a:t>图。 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20" y="90"/>
            <a:ext cx="7772400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anose="020B0A04020102020204" pitchFamily="34" charset="0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anose="020B0A04020102020204" pitchFamily="34" charset="0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anose="020B0A04020102020204" pitchFamily="34" charset="0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anose="020B0A04020102020204" pitchFamily="34" charset="0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anose="020B0A04020102020204" pitchFamily="34" charset="0"/>
                <a:ea typeface="黑体" panose="02010609060101010101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anose="020B0A04020102020204" pitchFamily="34" charset="0"/>
                <a:ea typeface="黑体" panose="02010609060101010101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anose="020B0A04020102020204" pitchFamily="34" charset="0"/>
                <a:ea typeface="黑体" panose="02010609060101010101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anose="020B0A04020102020204" pitchFamily="34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defRPr/>
            </a:pPr>
            <a:r>
              <a:rPr lang="zh-CN" altLang="en-US" sz="3600" dirty="0">
                <a:latin typeface="+mj-ea"/>
                <a:cs typeface="Times New Roman" panose="02020603050405020304" pitchFamily="18" charset="0"/>
              </a:rPr>
              <a:t>引理</a:t>
            </a:r>
            <a:r>
              <a:rPr lang="en-US" altLang="zh-CN" sz="3600" dirty="0">
                <a:latin typeface="+mj-ea"/>
                <a:cs typeface="Times New Roman" panose="02020603050405020304" pitchFamily="18" charset="0"/>
              </a:rPr>
              <a:t>4.4.3</a:t>
            </a:r>
            <a:endParaRPr lang="zh-CN" altLang="en-US" sz="3600" dirty="0" smtClean="0">
              <a:latin typeface="+mj-ea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7A236-CA23-460E-A20C-BBE6A15EA7B5}" type="slidenum">
              <a:rPr lang="zh-CN" altLang="en-US" smtClean="0"/>
              <a:pPr>
                <a:defRPr/>
              </a:pPr>
              <a:t>65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>
          <a:xfrm>
            <a:off x="120" y="90"/>
            <a:ext cx="7772400" cy="6477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3600" dirty="0" smtClean="0">
                <a:latin typeface="+mj-ea"/>
                <a:cs typeface="Times New Roman" panose="02020603050405020304" pitchFamily="18" charset="0"/>
              </a:rPr>
              <a:t>定理4.4.5</a:t>
            </a:r>
            <a:r>
              <a:rPr lang="en-US" altLang="zh-CN" sz="3600" dirty="0" smtClean="0">
                <a:latin typeface="+mj-ea"/>
                <a:cs typeface="Times New Roman" panose="02020603050405020304" pitchFamily="18" charset="0"/>
              </a:rPr>
              <a:t>(Chvatal,1972)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1138" y="838200"/>
            <a:ext cx="8763000" cy="5257800"/>
          </a:xfrm>
        </p:spPr>
        <p:txBody>
          <a:bodyPr/>
          <a:lstStyle/>
          <a:p>
            <a:pPr marL="0" indent="0" algn="just" eaLnBrk="1" hangingPunct="1">
              <a:lnSpc>
                <a:spcPct val="110000"/>
              </a:lnSpc>
              <a:spcBef>
                <a:spcPct val="5000"/>
              </a:spcBef>
              <a:tabLst>
                <a:tab pos="577850" algn="l"/>
                <a:tab pos="1241425" algn="l"/>
                <a:tab pos="3622675" algn="l"/>
                <a:tab pos="6667500" algn="l"/>
              </a:tabLst>
            </a:pPr>
            <a:r>
              <a:rPr lang="zh-CN" altLang="en-US" sz="3100" dirty="0" smtClean="0">
                <a:latin typeface="Times New Roman" panose="02020603050405020304" pitchFamily="18" charset="0"/>
              </a:rPr>
              <a:t>若</a:t>
            </a:r>
            <a:r>
              <a:rPr lang="en-US" altLang="zh-CN" sz="3100" dirty="0" smtClean="0">
                <a:latin typeface="Times New Roman" panose="02020603050405020304" pitchFamily="18" charset="0"/>
              </a:rPr>
              <a:t>G</a:t>
            </a:r>
            <a:r>
              <a:rPr lang="zh-CN" altLang="en-US" sz="3100" dirty="0" smtClean="0">
                <a:latin typeface="Times New Roman" panose="02020603050405020304" pitchFamily="18" charset="0"/>
              </a:rPr>
              <a:t>为非</a:t>
            </a:r>
            <a:r>
              <a:rPr lang="en-US" altLang="zh-CN" sz="3100" dirty="0" smtClean="0">
                <a:latin typeface="Times New Roman" panose="02020603050405020304" pitchFamily="18" charset="0"/>
              </a:rPr>
              <a:t>Hamilton</a:t>
            </a:r>
            <a:r>
              <a:rPr lang="zh-CN" altLang="en-US" sz="3100" dirty="0" smtClean="0">
                <a:latin typeface="Times New Roman" panose="02020603050405020304" pitchFamily="18" charset="0"/>
              </a:rPr>
              <a:t>图，</a:t>
            </a:r>
            <a:r>
              <a:rPr lang="zh-CN" altLang="en-US" sz="31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</a:t>
            </a:r>
            <a:r>
              <a:rPr lang="zh-CN" altLang="en-US" sz="3100" dirty="0" smtClean="0">
                <a:latin typeface="Times New Roman" panose="02020603050405020304" pitchFamily="18" charset="0"/>
              </a:rPr>
              <a:t> </a:t>
            </a:r>
            <a:r>
              <a:rPr lang="zh-CN" altLang="en-US" sz="31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zh-CN" altLang="en-US" sz="3100" dirty="0" smtClean="0">
                <a:latin typeface="Times New Roman" panose="02020603050405020304" pitchFamily="18" charset="0"/>
              </a:rPr>
              <a:t> 3，则</a:t>
            </a:r>
            <a:r>
              <a:rPr lang="en-US" altLang="zh-CN" sz="3100" dirty="0" smtClean="0">
                <a:latin typeface="Times New Roman" panose="02020603050405020304" pitchFamily="18" charset="0"/>
              </a:rPr>
              <a:t>G</a:t>
            </a:r>
            <a:r>
              <a:rPr lang="zh-CN" altLang="en-US" sz="3100" dirty="0" smtClean="0">
                <a:latin typeface="Times New Roman" panose="02020603050405020304" pitchFamily="18" charset="0"/>
              </a:rPr>
              <a:t>由某个</a:t>
            </a:r>
            <a:r>
              <a:rPr lang="en-US" altLang="zh-CN" sz="3100" dirty="0" smtClean="0">
                <a:latin typeface="Times New Roman" panose="02020603050405020304" pitchFamily="18" charset="0"/>
              </a:rPr>
              <a:t>C</a:t>
            </a:r>
            <a:r>
              <a:rPr lang="en-US" altLang="zh-CN" sz="3100" baseline="-30000" dirty="0" smtClean="0">
                <a:latin typeface="Times New Roman" panose="02020603050405020304" pitchFamily="18" charset="0"/>
              </a:rPr>
              <a:t>m,</a:t>
            </a:r>
            <a:r>
              <a:rPr lang="en-US" altLang="zh-CN" sz="3100" baseline="-30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</a:t>
            </a:r>
            <a:r>
              <a:rPr lang="en-US" altLang="zh-CN" sz="3100" dirty="0" smtClean="0">
                <a:latin typeface="Times New Roman" panose="02020603050405020304" pitchFamily="18" charset="0"/>
              </a:rPr>
              <a:t> </a:t>
            </a:r>
            <a:r>
              <a:rPr lang="zh-CN" altLang="en-US" sz="3100" dirty="0" smtClean="0">
                <a:latin typeface="Times New Roman" panose="02020603050405020304" pitchFamily="18" charset="0"/>
              </a:rPr>
              <a:t>所度增大。其中</a:t>
            </a:r>
            <a:r>
              <a:rPr lang="zh-CN" altLang="en-US" sz="31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</a:t>
            </a:r>
            <a:r>
              <a:rPr lang="zh-CN" altLang="en-US" sz="3100" dirty="0" smtClean="0">
                <a:latin typeface="Times New Roman" panose="02020603050405020304" pitchFamily="18" charset="0"/>
              </a:rPr>
              <a:t>是</a:t>
            </a:r>
            <a:r>
              <a:rPr lang="en-US" altLang="zh-CN" sz="3100" dirty="0" smtClean="0">
                <a:latin typeface="Times New Roman" panose="02020603050405020304" pitchFamily="18" charset="0"/>
              </a:rPr>
              <a:t>P(G)</a:t>
            </a:r>
            <a:r>
              <a:rPr lang="zh-CN" altLang="en-US" sz="3100" dirty="0" smtClean="0">
                <a:latin typeface="Times New Roman" panose="02020603050405020304" pitchFamily="18" charset="0"/>
              </a:rPr>
              <a:t>的元数。</a:t>
            </a:r>
            <a:endParaRPr lang="en-US" altLang="zh-CN" sz="3100" dirty="0" smtClean="0">
              <a:latin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  <a:tabLst>
                <a:tab pos="577850" algn="l"/>
                <a:tab pos="1241425" algn="l"/>
                <a:tab pos="3622675" algn="l"/>
                <a:tab pos="6667500" algn="l"/>
              </a:tabLst>
            </a:pPr>
            <a:r>
              <a:rPr lang="zh-CN" altLang="en-US" sz="31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证明：</a:t>
            </a:r>
            <a:r>
              <a:rPr lang="zh-CN" altLang="en-US" sz="3100" dirty="0" smtClean="0">
                <a:latin typeface="Times New Roman" panose="02020603050405020304" pitchFamily="18" charset="0"/>
              </a:rPr>
              <a:t>设</a:t>
            </a:r>
            <a:r>
              <a:rPr lang="en-US" altLang="zh-CN" sz="3100" dirty="0" smtClean="0">
                <a:latin typeface="Times New Roman" panose="02020603050405020304" pitchFamily="18" charset="0"/>
              </a:rPr>
              <a:t>G</a:t>
            </a:r>
            <a:r>
              <a:rPr lang="zh-CN" altLang="en-US" sz="3100" dirty="0" smtClean="0">
                <a:latin typeface="Times New Roman" panose="02020603050405020304" pitchFamily="18" charset="0"/>
              </a:rPr>
              <a:t>的不减度序列为</a:t>
            </a:r>
            <a:r>
              <a:rPr lang="en-US" altLang="zh-CN" sz="3100" dirty="0" smtClean="0">
                <a:latin typeface="Times New Roman" panose="02020603050405020304" pitchFamily="18" charset="0"/>
              </a:rPr>
              <a:t>(d</a:t>
            </a:r>
            <a:r>
              <a:rPr lang="en-US" altLang="zh-CN" sz="3100" baseline="-30000" dirty="0" smtClean="0">
                <a:latin typeface="Times New Roman" panose="02020603050405020304" pitchFamily="18" charset="0"/>
              </a:rPr>
              <a:t>1</a:t>
            </a:r>
            <a:r>
              <a:rPr lang="en-US" altLang="zh-CN" sz="3100" dirty="0" smtClean="0">
                <a:latin typeface="Times New Roman" panose="02020603050405020304" pitchFamily="18" charset="0"/>
              </a:rPr>
              <a:t>, d</a:t>
            </a:r>
            <a:r>
              <a:rPr lang="en-US" altLang="zh-CN" sz="3100" baseline="-30000" dirty="0" smtClean="0">
                <a:latin typeface="Times New Roman" panose="02020603050405020304" pitchFamily="18" charset="0"/>
              </a:rPr>
              <a:t>2</a:t>
            </a:r>
            <a:r>
              <a:rPr lang="en-US" altLang="zh-CN" sz="3100" dirty="0" smtClean="0">
                <a:latin typeface="Times New Roman" panose="02020603050405020304" pitchFamily="18" charset="0"/>
              </a:rPr>
              <a:t>, … , d</a:t>
            </a:r>
            <a:r>
              <a:rPr lang="en-US" altLang="zh-CN" sz="3100" baseline="-30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</a:t>
            </a:r>
            <a:r>
              <a:rPr lang="en-US" altLang="zh-CN" sz="3100" dirty="0" smtClean="0">
                <a:latin typeface="Times New Roman" panose="02020603050405020304" pitchFamily="18" charset="0"/>
              </a:rPr>
              <a:t>)</a:t>
            </a:r>
            <a:r>
              <a:rPr lang="zh-CN" altLang="en-US" sz="3100" dirty="0" smtClean="0">
                <a:latin typeface="Times New Roman" panose="02020603050405020304" pitchFamily="18" charset="0"/>
              </a:rPr>
              <a:t>。</a:t>
            </a:r>
          </a:p>
          <a:p>
            <a:pPr marL="0" indent="0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  <a:tabLst>
                <a:tab pos="577850" algn="l"/>
                <a:tab pos="1241425" algn="l"/>
                <a:tab pos="3622675" algn="l"/>
                <a:tab pos="6667500" algn="l"/>
              </a:tabLst>
            </a:pPr>
            <a:r>
              <a:rPr lang="zh-CN" altLang="en-US" sz="3100" dirty="0" smtClean="0">
                <a:latin typeface="Times New Roman" panose="02020603050405020304" pitchFamily="18" charset="0"/>
              </a:rPr>
              <a:t>由定理</a:t>
            </a:r>
            <a:r>
              <a:rPr lang="en-US" altLang="zh-CN" sz="3100" dirty="0" smtClean="0">
                <a:latin typeface="Times New Roman" panose="02020603050405020304" pitchFamily="18" charset="0"/>
              </a:rPr>
              <a:t>4.4.4</a:t>
            </a:r>
            <a:r>
              <a:rPr lang="zh-CN" altLang="en-US" sz="3100" dirty="0" smtClean="0">
                <a:latin typeface="Times New Roman" panose="02020603050405020304" pitchFamily="18" charset="0"/>
              </a:rPr>
              <a:t>知，存在</a:t>
            </a:r>
            <a:r>
              <a:rPr lang="en-US" altLang="zh-CN" sz="3100" dirty="0" smtClean="0">
                <a:latin typeface="Times New Roman" panose="02020603050405020304" pitchFamily="18" charset="0"/>
              </a:rPr>
              <a:t>m</a:t>
            </a:r>
            <a:r>
              <a:rPr lang="en-US" altLang="zh-CN" sz="31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</a:t>
            </a:r>
            <a:r>
              <a:rPr lang="en-US" altLang="zh-CN" sz="31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31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</a:t>
            </a:r>
            <a:r>
              <a:rPr lang="en-US" altLang="zh-CN" sz="3100" dirty="0" smtClean="0">
                <a:latin typeface="Times New Roman" panose="02020603050405020304" pitchFamily="18" charset="0"/>
              </a:rPr>
              <a:t>/2 </a:t>
            </a:r>
            <a:r>
              <a:rPr lang="zh-CN" altLang="en-US" sz="3100" dirty="0" smtClean="0">
                <a:latin typeface="Times New Roman" panose="02020603050405020304" pitchFamily="18" charset="0"/>
              </a:rPr>
              <a:t>，使得</a:t>
            </a:r>
          </a:p>
          <a:p>
            <a:pPr marL="0" indent="0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  <a:tabLst>
                <a:tab pos="577850" algn="l"/>
                <a:tab pos="1241425" algn="l"/>
                <a:tab pos="3622675" algn="l"/>
                <a:tab pos="6667500" algn="l"/>
              </a:tabLst>
            </a:pPr>
            <a:r>
              <a:rPr lang="zh-CN" altLang="en-US" sz="3100" dirty="0" smtClean="0">
                <a:latin typeface="Times New Roman" panose="02020603050405020304" pitchFamily="18" charset="0"/>
              </a:rPr>
              <a:t>            </a:t>
            </a:r>
            <a:r>
              <a:rPr lang="en-US" altLang="zh-CN" sz="3100" dirty="0" err="1" smtClean="0">
                <a:latin typeface="Times New Roman" panose="02020603050405020304" pitchFamily="18" charset="0"/>
              </a:rPr>
              <a:t>d</a:t>
            </a:r>
            <a:r>
              <a:rPr lang="en-US" altLang="zh-CN" sz="3100" baseline="-30000" dirty="0" err="1" smtClean="0">
                <a:latin typeface="Times New Roman" panose="02020603050405020304" pitchFamily="18" charset="0"/>
              </a:rPr>
              <a:t>m</a:t>
            </a:r>
            <a:r>
              <a:rPr lang="en-US" altLang="zh-CN" sz="31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31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3100" dirty="0" smtClean="0">
                <a:latin typeface="Times New Roman" panose="02020603050405020304" pitchFamily="18" charset="0"/>
              </a:rPr>
              <a:t> m ,   d</a:t>
            </a:r>
            <a:r>
              <a:rPr lang="en-US" altLang="zh-CN" sz="3100" baseline="-30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</a:t>
            </a:r>
            <a:r>
              <a:rPr lang="en-US" altLang="zh-CN" sz="3100" baseline="-30000" dirty="0" smtClean="0">
                <a:latin typeface="Times New Roman" panose="02020603050405020304" pitchFamily="18" charset="0"/>
              </a:rPr>
              <a:t>-m</a:t>
            </a:r>
            <a:r>
              <a:rPr lang="en-US" altLang="zh-CN" sz="31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31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</a:t>
            </a:r>
            <a:r>
              <a:rPr lang="en-US" altLang="zh-CN" sz="3100" dirty="0" smtClean="0">
                <a:latin typeface="Times New Roman" panose="02020603050405020304" pitchFamily="18" charset="0"/>
              </a:rPr>
              <a:t> </a:t>
            </a:r>
            <a:r>
              <a:rPr lang="en-US" altLang="zh-CN" sz="31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</a:t>
            </a:r>
            <a:r>
              <a:rPr lang="en-US" altLang="zh-CN" sz="3100" dirty="0" smtClean="0">
                <a:latin typeface="Times New Roman" panose="02020603050405020304" pitchFamily="18" charset="0"/>
              </a:rPr>
              <a:t> -m </a:t>
            </a:r>
            <a:r>
              <a:rPr lang="zh-CN" altLang="en-US" sz="3100" dirty="0" smtClean="0">
                <a:latin typeface="Times New Roman" panose="02020603050405020304" pitchFamily="18" charset="0"/>
              </a:rPr>
              <a:t>。</a:t>
            </a:r>
          </a:p>
          <a:p>
            <a:pPr marL="0" indent="0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  <a:tabLst>
                <a:tab pos="577850" algn="l"/>
                <a:tab pos="1241425" algn="l"/>
                <a:tab pos="3622675" algn="l"/>
                <a:tab pos="6667500" algn="l"/>
              </a:tabLst>
            </a:pPr>
            <a:r>
              <a:rPr lang="zh-CN" altLang="en-US" sz="3100" dirty="0" smtClean="0">
                <a:latin typeface="Times New Roman" panose="02020603050405020304" pitchFamily="18" charset="0"/>
              </a:rPr>
              <a:t>故（</a:t>
            </a:r>
            <a:r>
              <a:rPr lang="en-US" altLang="zh-CN" sz="3100" dirty="0" smtClean="0">
                <a:latin typeface="Times New Roman" panose="02020603050405020304" pitchFamily="18" charset="0"/>
              </a:rPr>
              <a:t>d</a:t>
            </a:r>
            <a:r>
              <a:rPr lang="en-US" altLang="zh-CN" sz="3100" baseline="-30000" dirty="0" smtClean="0">
                <a:latin typeface="Times New Roman" panose="02020603050405020304" pitchFamily="18" charset="0"/>
              </a:rPr>
              <a:t>1</a:t>
            </a:r>
            <a:r>
              <a:rPr lang="en-US" altLang="zh-CN" sz="3100" dirty="0" smtClean="0">
                <a:latin typeface="Times New Roman" panose="02020603050405020304" pitchFamily="18" charset="0"/>
              </a:rPr>
              <a:t>, d</a:t>
            </a:r>
            <a:r>
              <a:rPr lang="en-US" altLang="zh-CN" sz="3100" baseline="-30000" dirty="0" smtClean="0">
                <a:latin typeface="Times New Roman" panose="02020603050405020304" pitchFamily="18" charset="0"/>
              </a:rPr>
              <a:t>2</a:t>
            </a:r>
            <a:r>
              <a:rPr lang="en-US" altLang="zh-CN" sz="3100" dirty="0" smtClean="0">
                <a:latin typeface="Times New Roman" panose="02020603050405020304" pitchFamily="18" charset="0"/>
              </a:rPr>
              <a:t>, … , d</a:t>
            </a:r>
            <a:r>
              <a:rPr lang="en-US" altLang="zh-CN" sz="3100" baseline="-30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</a:t>
            </a:r>
            <a:r>
              <a:rPr lang="zh-CN" altLang="en-US" sz="3100" dirty="0" smtClean="0">
                <a:latin typeface="Times New Roman" panose="02020603050405020304" pitchFamily="18" charset="0"/>
              </a:rPr>
              <a:t>）由序列：</a:t>
            </a:r>
            <a:br>
              <a:rPr lang="zh-CN" altLang="en-US" sz="3100" dirty="0" smtClean="0">
                <a:latin typeface="Times New Roman" panose="02020603050405020304" pitchFamily="18" charset="0"/>
              </a:rPr>
            </a:br>
            <a:r>
              <a:rPr lang="zh-CN" altLang="en-US" sz="3100" dirty="0" smtClean="0">
                <a:latin typeface="Times New Roman" panose="02020603050405020304" pitchFamily="18" charset="0"/>
              </a:rPr>
              <a:t>	</a:t>
            </a:r>
            <a:r>
              <a:rPr lang="en-US" altLang="zh-CN" sz="3100" dirty="0" smtClean="0">
                <a:latin typeface="Times New Roman" panose="02020603050405020304" pitchFamily="18" charset="0"/>
              </a:rPr>
              <a:t>(m, … , m,   </a:t>
            </a:r>
            <a:r>
              <a:rPr lang="en-US" altLang="zh-CN" sz="31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</a:t>
            </a:r>
            <a:r>
              <a:rPr lang="en-US" altLang="zh-CN" sz="3100" dirty="0" smtClean="0">
                <a:latin typeface="Times New Roman" panose="02020603050405020304" pitchFamily="18" charset="0"/>
              </a:rPr>
              <a:t>-m-1, … , </a:t>
            </a:r>
            <a:r>
              <a:rPr lang="en-US" altLang="zh-CN" sz="31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</a:t>
            </a:r>
            <a:r>
              <a:rPr lang="en-US" altLang="zh-CN" sz="3100" dirty="0" smtClean="0">
                <a:latin typeface="Times New Roman" panose="02020603050405020304" pitchFamily="18" charset="0"/>
              </a:rPr>
              <a:t>-m-1,   </a:t>
            </a:r>
            <a:r>
              <a:rPr lang="en-US" altLang="zh-CN" sz="31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</a:t>
            </a:r>
            <a:r>
              <a:rPr lang="en-US" altLang="zh-CN" sz="3100" dirty="0" smtClean="0">
                <a:latin typeface="Times New Roman" panose="02020603050405020304" pitchFamily="18" charset="0"/>
              </a:rPr>
              <a:t>-1, … , </a:t>
            </a:r>
            <a:r>
              <a:rPr lang="en-US" altLang="zh-CN" sz="31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</a:t>
            </a:r>
            <a:r>
              <a:rPr lang="en-US" altLang="zh-CN" sz="3100" dirty="0" smtClean="0">
                <a:latin typeface="Times New Roman" panose="02020603050405020304" pitchFamily="18" charset="0"/>
              </a:rPr>
              <a:t>-1)</a:t>
            </a:r>
            <a:br>
              <a:rPr lang="en-US" altLang="zh-CN" sz="3100" dirty="0" smtClean="0">
                <a:latin typeface="Times New Roman" panose="02020603050405020304" pitchFamily="18" charset="0"/>
              </a:rPr>
            </a:br>
            <a:r>
              <a:rPr lang="en-US" altLang="zh-CN" sz="3100" dirty="0" smtClean="0">
                <a:latin typeface="Times New Roman" panose="02020603050405020304" pitchFamily="18" charset="0"/>
              </a:rPr>
              <a:t>		m</a:t>
            </a:r>
            <a:r>
              <a:rPr lang="zh-CN" altLang="en-US" sz="3100" dirty="0" smtClean="0">
                <a:latin typeface="Times New Roman" panose="02020603050405020304" pitchFamily="18" charset="0"/>
              </a:rPr>
              <a:t>个	</a:t>
            </a:r>
            <a:r>
              <a:rPr lang="zh-CN" altLang="en-US" sz="31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</a:t>
            </a:r>
            <a:r>
              <a:rPr lang="en-US" altLang="zh-CN" sz="3100" dirty="0" smtClean="0">
                <a:latin typeface="Times New Roman" panose="02020603050405020304" pitchFamily="18" charset="0"/>
              </a:rPr>
              <a:t>-2m</a:t>
            </a:r>
            <a:r>
              <a:rPr lang="zh-CN" altLang="en-US" sz="3100" dirty="0" smtClean="0">
                <a:latin typeface="Times New Roman" panose="02020603050405020304" pitchFamily="18" charset="0"/>
              </a:rPr>
              <a:t>个	</a:t>
            </a:r>
            <a:r>
              <a:rPr lang="en-US" altLang="zh-CN" sz="3100" dirty="0" smtClean="0">
                <a:latin typeface="Times New Roman" panose="02020603050405020304" pitchFamily="18" charset="0"/>
              </a:rPr>
              <a:t>m</a:t>
            </a:r>
            <a:r>
              <a:rPr lang="zh-CN" altLang="en-US" sz="3100" dirty="0" smtClean="0">
                <a:latin typeface="Times New Roman" panose="02020603050405020304" pitchFamily="18" charset="0"/>
              </a:rPr>
              <a:t>个</a:t>
            </a:r>
          </a:p>
          <a:p>
            <a:pPr marL="0" indent="0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  <a:tabLst>
                <a:tab pos="577850" algn="l"/>
                <a:tab pos="1241425" algn="l"/>
                <a:tab pos="3622675" algn="l"/>
                <a:tab pos="6667500" algn="l"/>
              </a:tabLst>
            </a:pPr>
            <a:r>
              <a:rPr lang="zh-CN" altLang="en-US" sz="3100" dirty="0" smtClean="0">
                <a:latin typeface="Times New Roman" panose="02020603050405020304" pitchFamily="18" charset="0"/>
              </a:rPr>
              <a:t>所增大。</a:t>
            </a:r>
          </a:p>
          <a:p>
            <a:pPr marL="0" indent="0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  <a:tabLst>
                <a:tab pos="577850" algn="l"/>
                <a:tab pos="1241425" algn="l"/>
                <a:tab pos="3622675" algn="l"/>
                <a:tab pos="6667500" algn="l"/>
              </a:tabLst>
            </a:pPr>
            <a:r>
              <a:rPr lang="zh-CN" altLang="en-US" sz="3100" dirty="0" smtClean="0">
                <a:latin typeface="Times New Roman" panose="02020603050405020304" pitchFamily="18" charset="0"/>
              </a:rPr>
              <a:t>显然，后一个序列正是图</a:t>
            </a:r>
            <a:r>
              <a:rPr lang="en-US" altLang="zh-CN" sz="3100" dirty="0" smtClean="0">
                <a:latin typeface="Times New Roman" panose="02020603050405020304" pitchFamily="18" charset="0"/>
              </a:rPr>
              <a:t>C</a:t>
            </a:r>
            <a:r>
              <a:rPr lang="en-US" altLang="zh-CN" sz="3100" baseline="-30000" dirty="0" smtClean="0">
                <a:latin typeface="Times New Roman" panose="02020603050405020304" pitchFamily="18" charset="0"/>
              </a:rPr>
              <a:t>m,</a:t>
            </a:r>
            <a:r>
              <a:rPr lang="en-US" altLang="zh-CN" sz="3100" baseline="-30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</a:t>
            </a:r>
            <a:r>
              <a:rPr lang="en-US" altLang="zh-CN" sz="3100" baseline="-30000" dirty="0" smtClean="0">
                <a:latin typeface="Times New Roman" panose="02020603050405020304" pitchFamily="18" charset="0"/>
              </a:rPr>
              <a:t> </a:t>
            </a:r>
            <a:r>
              <a:rPr lang="zh-CN" altLang="en-US" sz="3100" dirty="0" smtClean="0">
                <a:latin typeface="Times New Roman" panose="02020603050405020304" pitchFamily="18" charset="0"/>
              </a:rPr>
              <a:t>的度序列，故</a:t>
            </a:r>
            <a:r>
              <a:rPr lang="en-US" altLang="zh-CN" sz="3100" dirty="0" smtClean="0">
                <a:latin typeface="Times New Roman" panose="02020603050405020304" pitchFamily="18" charset="0"/>
              </a:rPr>
              <a:t>G</a:t>
            </a:r>
            <a:r>
              <a:rPr lang="zh-CN" altLang="en-US" sz="3100" dirty="0" smtClean="0">
                <a:latin typeface="Times New Roman" panose="02020603050405020304" pitchFamily="18" charset="0"/>
              </a:rPr>
              <a:t>由</a:t>
            </a:r>
            <a:r>
              <a:rPr lang="en-US" altLang="zh-CN" sz="3100" dirty="0" smtClean="0">
                <a:latin typeface="Times New Roman" panose="02020603050405020304" pitchFamily="18" charset="0"/>
              </a:rPr>
              <a:t>C</a:t>
            </a:r>
            <a:r>
              <a:rPr lang="en-US" altLang="zh-CN" sz="3100" baseline="-30000" dirty="0" smtClean="0">
                <a:latin typeface="Times New Roman" panose="02020603050405020304" pitchFamily="18" charset="0"/>
              </a:rPr>
              <a:t>m,</a:t>
            </a:r>
            <a:r>
              <a:rPr lang="en-US" altLang="zh-CN" sz="3100" baseline="-30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</a:t>
            </a:r>
            <a:r>
              <a:rPr lang="en-US" altLang="zh-CN" sz="3100" baseline="-30000" dirty="0" smtClean="0">
                <a:latin typeface="Times New Roman" panose="02020603050405020304" pitchFamily="18" charset="0"/>
              </a:rPr>
              <a:t> </a:t>
            </a:r>
            <a:r>
              <a:rPr lang="zh-CN" altLang="en-US" sz="3100" dirty="0" smtClean="0">
                <a:latin typeface="Times New Roman" panose="02020603050405020304" pitchFamily="18" charset="0"/>
              </a:rPr>
              <a:t>所度增大。 </a:t>
            </a:r>
          </a:p>
          <a:p>
            <a:pPr marL="0" indent="0" algn="just" eaLnBrk="1" hangingPunct="1">
              <a:lnSpc>
                <a:spcPct val="110000"/>
              </a:lnSpc>
              <a:spcBef>
                <a:spcPct val="5000"/>
              </a:spcBef>
              <a:tabLst>
                <a:tab pos="577850" algn="l"/>
                <a:tab pos="1241425" algn="l"/>
                <a:tab pos="3622675" algn="l"/>
                <a:tab pos="6667500" algn="l"/>
              </a:tabLst>
            </a:pPr>
            <a:endParaRPr lang="zh-CN" altLang="en-US" sz="3000" dirty="0" smtClean="0">
              <a:latin typeface="Times New Roman" panose="02020603050405020304" pitchFamily="18" charset="0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159749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EE79BB9-DD00-4178-B6BE-E1BDCAA2AC8A}" type="slidenum">
              <a:rPr kumimoji="0" lang="zh-CN" altLang="en-US" sz="1400" b="0" smtClean="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66</a:t>
            </a:fld>
            <a:endParaRPr kumimoji="0" lang="en-US" altLang="zh-CN" sz="1400" b="0" smtClean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39275" y="642144"/>
            <a:ext cx="8001000" cy="563880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该定理的逆定理不成立。</a:t>
            </a:r>
            <a:r>
              <a:rPr lang="zh-CN" altLang="en-US" dirty="0" smtClean="0">
                <a:latin typeface="Times New Roman" panose="02020603050405020304" pitchFamily="18" charset="0"/>
              </a:rPr>
              <a:t>若</a:t>
            </a:r>
            <a:r>
              <a:rPr lang="en-US" altLang="zh-CN" dirty="0" smtClean="0">
                <a:latin typeface="Times New Roman" panose="02020603050405020304" pitchFamily="18" charset="0"/>
              </a:rPr>
              <a:t>G</a:t>
            </a:r>
            <a:r>
              <a:rPr lang="zh-CN" altLang="en-US" dirty="0" smtClean="0">
                <a:latin typeface="Times New Roman" panose="02020603050405020304" pitchFamily="18" charset="0"/>
              </a:rPr>
              <a:t>由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Times New Roman" panose="02020603050405020304" pitchFamily="18" charset="0"/>
              </a:rPr>
              <a:t>   某个</a:t>
            </a:r>
            <a:r>
              <a:rPr lang="en-US" altLang="zh-CN" dirty="0" smtClean="0">
                <a:latin typeface="Times New Roman" panose="02020603050405020304" pitchFamily="18" charset="0"/>
              </a:rPr>
              <a:t>C</a:t>
            </a:r>
            <a:r>
              <a:rPr lang="en-US" altLang="zh-CN" baseline="-30000" dirty="0" smtClean="0">
                <a:latin typeface="Times New Roman" panose="02020603050405020304" pitchFamily="18" charset="0"/>
              </a:rPr>
              <a:t>m,</a:t>
            </a:r>
            <a:r>
              <a:rPr lang="en-US" altLang="zh-CN" baseline="-30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</a:t>
            </a:r>
            <a:r>
              <a:rPr lang="en-US" altLang="zh-CN" dirty="0" smtClean="0">
                <a:latin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</a:rPr>
              <a:t>所度增大。其中</a:t>
            </a:r>
            <a:r>
              <a:rPr lang="zh-CN" altLang="en-US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</a:t>
            </a:r>
            <a:r>
              <a:rPr lang="zh-CN" altLang="en-US" dirty="0" smtClean="0">
                <a:latin typeface="Times New Roman" panose="02020603050405020304" pitchFamily="18" charset="0"/>
              </a:rPr>
              <a:t>是</a:t>
            </a:r>
            <a:r>
              <a:rPr lang="en-US" altLang="zh-CN" dirty="0" smtClean="0">
                <a:latin typeface="Times New Roman" panose="02020603050405020304" pitchFamily="18" charset="0"/>
              </a:rPr>
              <a:t>P(G)</a:t>
            </a:r>
            <a:r>
              <a:rPr lang="zh-CN" altLang="en-US" dirty="0" smtClean="0">
                <a:latin typeface="Times New Roman" panose="02020603050405020304" pitchFamily="18" charset="0"/>
              </a:rPr>
              <a:t>的元数， </a:t>
            </a:r>
            <a:r>
              <a:rPr lang="zh-CN" altLang="en-US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</a:t>
            </a:r>
            <a:r>
              <a:rPr lang="zh-CN" altLang="en-US" dirty="0" smtClean="0">
                <a:latin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zh-CN" altLang="en-US" dirty="0" smtClean="0">
                <a:latin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</a:rPr>
              <a:t>3 </a:t>
            </a:r>
            <a:r>
              <a:rPr lang="zh-CN" altLang="en-US" dirty="0" smtClean="0">
                <a:latin typeface="Times New Roman" panose="02020603050405020304" pitchFamily="18" charset="0"/>
              </a:rPr>
              <a:t>，则</a:t>
            </a:r>
            <a:r>
              <a:rPr lang="en-US" altLang="zh-CN" dirty="0" smtClean="0">
                <a:latin typeface="Times New Roman" panose="02020603050405020304" pitchFamily="18" charset="0"/>
              </a:rPr>
              <a:t>G</a:t>
            </a:r>
            <a:r>
              <a:rPr lang="zh-CN" altLang="en-US" dirty="0" smtClean="0">
                <a:latin typeface="Times New Roman" panose="02020603050405020304" pitchFamily="18" charset="0"/>
              </a:rPr>
              <a:t>未必为非</a:t>
            </a:r>
            <a:r>
              <a:rPr lang="en-US" altLang="zh-CN" dirty="0" smtClean="0">
                <a:latin typeface="Times New Roman" panose="02020603050405020304" pitchFamily="18" charset="0"/>
              </a:rPr>
              <a:t>Hamilton</a:t>
            </a:r>
            <a:r>
              <a:rPr lang="zh-CN" altLang="en-US" dirty="0" smtClean="0">
                <a:latin typeface="Times New Roman" panose="02020603050405020304" pitchFamily="18" charset="0"/>
              </a:rPr>
              <a:t>图。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</a:rPr>
              <a:t>G</a:t>
            </a:r>
            <a:r>
              <a:rPr lang="zh-CN" altLang="en-US" dirty="0" smtClean="0">
                <a:latin typeface="Times New Roman" panose="02020603050405020304" pitchFamily="18" charset="0"/>
              </a:rPr>
              <a:t>的不减度序列为（</a:t>
            </a:r>
            <a:r>
              <a:rPr lang="en-US" altLang="zh-CN" dirty="0" smtClean="0">
                <a:latin typeface="Times New Roman" panose="02020603050405020304" pitchFamily="18" charset="0"/>
              </a:rPr>
              <a:t>2,2,2,2,2,2</a:t>
            </a:r>
            <a:r>
              <a:rPr lang="zh-CN" altLang="en-US" dirty="0" smtClean="0">
                <a:latin typeface="Times New Roman" panose="02020603050405020304" pitchFamily="18" charset="0"/>
              </a:rPr>
              <a:t>）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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=6</a:t>
            </a:r>
            <a:endParaRPr lang="en-US" altLang="zh-CN" dirty="0" smtClean="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</a:rPr>
              <a:t>m=2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</a:rPr>
              <a:t>C</a:t>
            </a:r>
            <a:r>
              <a:rPr lang="en-US" altLang="zh-CN" baseline="-30000" dirty="0" smtClean="0">
                <a:latin typeface="Times New Roman" panose="02020603050405020304" pitchFamily="18" charset="0"/>
              </a:rPr>
              <a:t>m,</a:t>
            </a:r>
            <a:r>
              <a:rPr lang="en-US" altLang="zh-CN" baseline="-30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</a:t>
            </a:r>
            <a:r>
              <a:rPr lang="zh-CN" altLang="en-US" dirty="0" smtClean="0">
                <a:latin typeface="Times New Roman" panose="02020603050405020304" pitchFamily="18" charset="0"/>
              </a:rPr>
              <a:t>的不减度序列为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Times New Roman" panose="02020603050405020304" pitchFamily="18" charset="0"/>
              </a:rPr>
              <a:t>（</a:t>
            </a:r>
            <a:r>
              <a:rPr lang="en-US" altLang="zh-CN" dirty="0" smtClean="0">
                <a:latin typeface="Times New Roman" panose="02020603050405020304" pitchFamily="18" charset="0"/>
              </a:rPr>
              <a:t>2,2,3,3,5,5</a:t>
            </a:r>
            <a:r>
              <a:rPr lang="zh-CN" altLang="en-US" dirty="0" smtClean="0">
                <a:latin typeface="Times New Roman" panose="02020603050405020304" pitchFamily="18" charset="0"/>
              </a:rPr>
              <a:t>）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</a:rPr>
              <a:t>G</a:t>
            </a:r>
            <a:r>
              <a:rPr lang="zh-CN" altLang="en-US" dirty="0" smtClean="0">
                <a:latin typeface="Times New Roman" panose="02020603050405020304" pitchFamily="18" charset="0"/>
              </a:rPr>
              <a:t>由</a:t>
            </a:r>
            <a:r>
              <a:rPr lang="en-US" altLang="zh-CN" dirty="0" smtClean="0">
                <a:latin typeface="Times New Roman" panose="02020603050405020304" pitchFamily="18" charset="0"/>
              </a:rPr>
              <a:t>C</a:t>
            </a:r>
            <a:r>
              <a:rPr lang="en-US" altLang="zh-CN" baseline="-30000" dirty="0" smtClean="0">
                <a:latin typeface="Times New Roman" panose="02020603050405020304" pitchFamily="18" charset="0"/>
              </a:rPr>
              <a:t>m,</a:t>
            </a:r>
            <a:r>
              <a:rPr lang="en-US" altLang="zh-CN" baseline="-30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</a:t>
            </a:r>
            <a:r>
              <a:rPr lang="en-US" altLang="zh-CN" dirty="0" smtClean="0">
                <a:latin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</a:rPr>
              <a:t>所度增大</a:t>
            </a:r>
            <a:r>
              <a:rPr lang="en-US" altLang="zh-CN" dirty="0" smtClean="0">
                <a:latin typeface="Times New Roman" panose="02020603050405020304" pitchFamily="18" charset="0"/>
              </a:rPr>
              <a:t>,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Times New Roman" panose="02020603050405020304" pitchFamily="18" charset="0"/>
              </a:rPr>
              <a:t>但</a:t>
            </a:r>
            <a:r>
              <a:rPr lang="en-US" altLang="zh-CN" dirty="0" smtClean="0">
                <a:latin typeface="Times New Roman" panose="02020603050405020304" pitchFamily="18" charset="0"/>
              </a:rPr>
              <a:t>G</a:t>
            </a:r>
            <a:r>
              <a:rPr lang="zh-CN" altLang="en-US" dirty="0" smtClean="0">
                <a:latin typeface="Times New Roman" panose="02020603050405020304" pitchFamily="18" charset="0"/>
              </a:rPr>
              <a:t>为</a:t>
            </a:r>
            <a:r>
              <a:rPr lang="en-US" altLang="zh-CN" dirty="0" smtClean="0">
                <a:latin typeface="Times New Roman" panose="02020603050405020304" pitchFamily="18" charset="0"/>
              </a:rPr>
              <a:t>Hamilton</a:t>
            </a:r>
            <a:r>
              <a:rPr lang="zh-CN" altLang="en-US" dirty="0" smtClean="0">
                <a:latin typeface="Times New Roman" panose="02020603050405020304" pitchFamily="18" charset="0"/>
              </a:rPr>
              <a:t>图。</a:t>
            </a:r>
          </a:p>
        </p:txBody>
      </p:sp>
      <p:grpSp>
        <p:nvGrpSpPr>
          <p:cNvPr id="63491" name="Group 3"/>
          <p:cNvGrpSpPr>
            <a:grpSpLocks/>
          </p:cNvGrpSpPr>
          <p:nvPr/>
        </p:nvGrpSpPr>
        <p:grpSpPr bwMode="auto">
          <a:xfrm>
            <a:off x="5334000" y="2657475"/>
            <a:ext cx="3381375" cy="3590925"/>
            <a:chOff x="0" y="0"/>
            <a:chExt cx="2130" cy="2262"/>
          </a:xfrm>
        </p:grpSpPr>
        <p:sp>
          <p:nvSpPr>
            <p:cNvPr id="160774" name="Line 4"/>
            <p:cNvSpPr>
              <a:spLocks noChangeShapeType="1"/>
            </p:cNvSpPr>
            <p:nvPr/>
          </p:nvSpPr>
          <p:spPr bwMode="auto">
            <a:xfrm>
              <a:off x="87" y="678"/>
              <a:ext cx="0" cy="1008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775" name="Line 5"/>
            <p:cNvSpPr>
              <a:spLocks noChangeShapeType="1"/>
            </p:cNvSpPr>
            <p:nvPr/>
          </p:nvSpPr>
          <p:spPr bwMode="auto">
            <a:xfrm flipH="1">
              <a:off x="106" y="75"/>
              <a:ext cx="921" cy="60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776" name="Line 6"/>
            <p:cNvSpPr>
              <a:spLocks noChangeShapeType="1"/>
            </p:cNvSpPr>
            <p:nvPr/>
          </p:nvSpPr>
          <p:spPr bwMode="auto">
            <a:xfrm flipH="1">
              <a:off x="1102" y="1669"/>
              <a:ext cx="940" cy="497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777" name="Line 7"/>
            <p:cNvSpPr>
              <a:spLocks noChangeShapeType="1"/>
            </p:cNvSpPr>
            <p:nvPr/>
          </p:nvSpPr>
          <p:spPr bwMode="auto">
            <a:xfrm>
              <a:off x="1065" y="54"/>
              <a:ext cx="958" cy="60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778" name="Line 8"/>
            <p:cNvSpPr>
              <a:spLocks noChangeShapeType="1"/>
            </p:cNvSpPr>
            <p:nvPr/>
          </p:nvSpPr>
          <p:spPr bwMode="auto">
            <a:xfrm>
              <a:off x="87" y="1686"/>
              <a:ext cx="940" cy="48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779" name="Line 9"/>
            <p:cNvSpPr>
              <a:spLocks noChangeShapeType="1"/>
            </p:cNvSpPr>
            <p:nvPr/>
          </p:nvSpPr>
          <p:spPr bwMode="auto">
            <a:xfrm>
              <a:off x="2055" y="630"/>
              <a:ext cx="0" cy="1008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780" name="Oval 10"/>
            <p:cNvSpPr>
              <a:spLocks noChangeArrowheads="1"/>
            </p:cNvSpPr>
            <p:nvPr/>
          </p:nvSpPr>
          <p:spPr bwMode="auto">
            <a:xfrm>
              <a:off x="999" y="2118"/>
              <a:ext cx="144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60781" name="Oval 11"/>
            <p:cNvSpPr>
              <a:spLocks noChangeArrowheads="1"/>
            </p:cNvSpPr>
            <p:nvPr/>
          </p:nvSpPr>
          <p:spPr bwMode="auto">
            <a:xfrm>
              <a:off x="1986" y="1590"/>
              <a:ext cx="144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60782" name="Oval 12"/>
            <p:cNvSpPr>
              <a:spLocks noChangeArrowheads="1"/>
            </p:cNvSpPr>
            <p:nvPr/>
          </p:nvSpPr>
          <p:spPr bwMode="auto">
            <a:xfrm>
              <a:off x="1959" y="582"/>
              <a:ext cx="144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60783" name="Oval 13"/>
            <p:cNvSpPr>
              <a:spLocks noChangeArrowheads="1"/>
            </p:cNvSpPr>
            <p:nvPr/>
          </p:nvSpPr>
          <p:spPr bwMode="auto">
            <a:xfrm>
              <a:off x="987" y="0"/>
              <a:ext cx="144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60784" name="Oval 14"/>
            <p:cNvSpPr>
              <a:spLocks noChangeArrowheads="1"/>
            </p:cNvSpPr>
            <p:nvPr/>
          </p:nvSpPr>
          <p:spPr bwMode="auto">
            <a:xfrm>
              <a:off x="0" y="630"/>
              <a:ext cx="144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  <p:sp>
          <p:nvSpPr>
            <p:cNvPr id="160785" name="Oval 15"/>
            <p:cNvSpPr>
              <a:spLocks noChangeArrowheads="1"/>
            </p:cNvSpPr>
            <p:nvPr/>
          </p:nvSpPr>
          <p:spPr bwMode="auto">
            <a:xfrm>
              <a:off x="30" y="1605"/>
              <a:ext cx="144" cy="1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latin typeface="Times New Roman" panose="02020603050405020304" pitchFamily="18" charset="0"/>
              </a:endParaRPr>
            </a:p>
          </p:txBody>
        </p:sp>
      </p:grp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C8DE4E-5D57-46E6-A150-2BA3BCB430C0}" type="slidenum">
              <a:rPr lang="zh-CN" altLang="en-US" smtClean="0"/>
              <a:pPr>
                <a:defRPr/>
              </a:pPr>
              <a:t>67</a:t>
            </a:fld>
            <a:endParaRPr lang="en-US" altLang="zh-CN"/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>
          <a:xfrm>
            <a:off x="120" y="90"/>
            <a:ext cx="7772400" cy="646113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sz="3600" dirty="0" smtClean="0">
                <a:latin typeface="+mj-ea"/>
              </a:rPr>
              <a:t>Note</a:t>
            </a:r>
            <a:endParaRPr lang="zh-CN" altLang="en-US" sz="3600" dirty="0" smtClean="0">
              <a:latin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34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34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34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34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34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34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34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34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34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34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34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34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34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34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34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34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3506" y="838200"/>
            <a:ext cx="8229384" cy="52578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dirty="0" smtClean="0">
                <a:solidFill>
                  <a:schemeClr val="tx2"/>
                </a:solidFill>
                <a:latin typeface="+mj-ea"/>
                <a:ea typeface="+mj-ea"/>
              </a:rPr>
              <a:t>推论</a:t>
            </a:r>
            <a:r>
              <a:rPr lang="en-US" altLang="zh-CN" dirty="0" smtClean="0">
                <a:solidFill>
                  <a:schemeClr val="tx2"/>
                </a:solidFill>
                <a:latin typeface="+mj-ea"/>
                <a:ea typeface="+mj-ea"/>
              </a:rPr>
              <a:t>1</a:t>
            </a:r>
            <a:r>
              <a:rPr lang="zh-CN" altLang="en-US" dirty="0" smtClean="0">
                <a:solidFill>
                  <a:schemeClr val="tx2"/>
                </a:solidFill>
                <a:latin typeface="+mj-ea"/>
                <a:ea typeface="+mj-ea"/>
              </a:rPr>
              <a:t>：</a:t>
            </a:r>
            <a:r>
              <a:rPr lang="zh-CN" altLang="en-US" dirty="0" smtClean="0">
                <a:latin typeface="+mj-ea"/>
                <a:ea typeface="+mj-ea"/>
              </a:rPr>
              <a:t> </a:t>
            </a:r>
            <a:r>
              <a:rPr lang="zh-CN" altLang="en-US" dirty="0" smtClean="0"/>
              <a:t>设</a:t>
            </a:r>
            <a:r>
              <a:rPr lang="zh-CN" altLang="en-US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</a:t>
            </a:r>
            <a:r>
              <a:rPr lang="zh-CN" altLang="en-US" dirty="0" smtClean="0">
                <a:latin typeface="Times New Roman" panose="02020603050405020304" pitchFamily="18" charset="0"/>
              </a:rPr>
              <a:t>是</a:t>
            </a:r>
            <a:r>
              <a:rPr lang="en-US" altLang="zh-CN" dirty="0" smtClean="0">
                <a:latin typeface="Times New Roman" panose="02020603050405020304" pitchFamily="18" charset="0"/>
              </a:rPr>
              <a:t>P(G)</a:t>
            </a:r>
            <a:r>
              <a:rPr lang="zh-CN" altLang="en-US" dirty="0" smtClean="0">
                <a:latin typeface="Times New Roman" panose="02020603050405020304" pitchFamily="18" charset="0"/>
              </a:rPr>
              <a:t>的元数， </a:t>
            </a:r>
            <a:r>
              <a:rPr lang="zh-CN" altLang="en-US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</a:t>
            </a:r>
            <a:r>
              <a:rPr lang="zh-CN" altLang="en-US" dirty="0" smtClean="0">
                <a:latin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zh-CN" altLang="en-US" dirty="0" smtClean="0">
                <a:latin typeface="Times New Roman" panose="02020603050405020304" pitchFamily="18" charset="0"/>
              </a:rPr>
              <a:t> 3，若</a:t>
            </a:r>
            <a:r>
              <a:rPr lang="en-US" altLang="zh-CN" dirty="0" smtClean="0">
                <a:latin typeface="Times New Roman" panose="02020603050405020304" pitchFamily="18" charset="0"/>
              </a:rPr>
              <a:t>G</a:t>
            </a:r>
            <a:r>
              <a:rPr lang="zh-CN" altLang="en-US" dirty="0" smtClean="0">
                <a:latin typeface="Times New Roman" panose="02020603050405020304" pitchFamily="18" charset="0"/>
              </a:rPr>
              <a:t>不能被每一个</a:t>
            </a:r>
            <a:r>
              <a:rPr lang="en-US" altLang="zh-CN" dirty="0" smtClean="0">
                <a:latin typeface="Times New Roman" panose="02020603050405020304" pitchFamily="18" charset="0"/>
              </a:rPr>
              <a:t>C</a:t>
            </a:r>
            <a:r>
              <a:rPr lang="en-US" altLang="zh-CN" baseline="-30000" dirty="0" smtClean="0">
                <a:latin typeface="Times New Roman" panose="02020603050405020304" pitchFamily="18" charset="0"/>
              </a:rPr>
              <a:t>m,</a:t>
            </a:r>
            <a:r>
              <a:rPr lang="en-US" altLang="zh-CN" baseline="-30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</a:t>
            </a:r>
            <a:r>
              <a:rPr lang="en-US" altLang="zh-CN" dirty="0" smtClean="0">
                <a:latin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</a:rPr>
              <a:t>度增大，则</a:t>
            </a:r>
            <a:r>
              <a:rPr lang="en-US" altLang="zh-CN" dirty="0" smtClean="0">
                <a:latin typeface="Times New Roman" panose="02020603050405020304" pitchFamily="18" charset="0"/>
              </a:rPr>
              <a:t>G</a:t>
            </a:r>
            <a:r>
              <a:rPr lang="zh-CN" altLang="en-US" dirty="0" smtClean="0">
                <a:latin typeface="Times New Roman" panose="02020603050405020304" pitchFamily="18" charset="0"/>
              </a:rPr>
              <a:t>为</a:t>
            </a:r>
            <a:r>
              <a:rPr lang="en-US" altLang="zh-CN" dirty="0" smtClean="0">
                <a:latin typeface="Times New Roman" panose="02020603050405020304" pitchFamily="18" charset="0"/>
              </a:rPr>
              <a:t>Hamilton</a:t>
            </a:r>
            <a:r>
              <a:rPr lang="zh-CN" altLang="en-US" dirty="0" smtClean="0">
                <a:latin typeface="Times New Roman" panose="02020603050405020304" pitchFamily="18" charset="0"/>
              </a:rPr>
              <a:t>图。</a:t>
            </a:r>
            <a:endParaRPr lang="en-US" altLang="zh-CN" dirty="0" smtClean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dirty="0" smtClean="0">
                <a:solidFill>
                  <a:schemeClr val="tx2"/>
                </a:solidFill>
                <a:latin typeface="+mj-ea"/>
                <a:ea typeface="+mj-ea"/>
              </a:rPr>
              <a:t>推论</a:t>
            </a:r>
            <a:r>
              <a:rPr lang="en-US" altLang="zh-CN" dirty="0" smtClean="0">
                <a:solidFill>
                  <a:schemeClr val="tx2"/>
                </a:solidFill>
                <a:latin typeface="+mj-ea"/>
                <a:ea typeface="+mj-ea"/>
              </a:rPr>
              <a:t>2</a:t>
            </a:r>
            <a:r>
              <a:rPr lang="zh-CN" altLang="en-US" dirty="0" smtClean="0">
                <a:solidFill>
                  <a:schemeClr val="tx2"/>
                </a:solidFill>
                <a:latin typeface="+mj-ea"/>
                <a:ea typeface="+mj-ea"/>
              </a:rPr>
              <a:t>：</a:t>
            </a:r>
            <a:r>
              <a:rPr lang="zh-CN" altLang="en-US" dirty="0" smtClean="0"/>
              <a:t>对于</a:t>
            </a:r>
            <a:r>
              <a:rPr lang="zh-CN" altLang="en-US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个顶点的有限图</a:t>
            </a:r>
            <a:r>
              <a:rPr lang="zh-CN" altLang="en-US" dirty="0" smtClean="0">
                <a:latin typeface="Times New Roman" panose="02020603050405020304" pitchFamily="18" charset="0"/>
              </a:rPr>
              <a:t>， </a:t>
            </a:r>
            <a:r>
              <a:rPr lang="zh-CN" altLang="en-US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</a:t>
            </a:r>
            <a:r>
              <a:rPr lang="zh-CN" altLang="en-US" dirty="0" smtClean="0">
                <a:latin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zh-CN" altLang="en-US" dirty="0" smtClean="0">
                <a:latin typeface="Times New Roman" panose="02020603050405020304" pitchFamily="18" charset="0"/>
              </a:rPr>
              <a:t> 3， </a:t>
            </a:r>
            <a:r>
              <a:rPr lang="en-US" altLang="zh-CN" dirty="0" smtClean="0">
                <a:latin typeface="Times New Roman" panose="02020603050405020304" pitchFamily="18" charset="0"/>
              </a:rPr>
              <a:t>C</a:t>
            </a:r>
            <a:r>
              <a:rPr lang="en-US" altLang="zh-CN" baseline="-30000" dirty="0" smtClean="0">
                <a:latin typeface="Times New Roman" panose="02020603050405020304" pitchFamily="18" charset="0"/>
              </a:rPr>
              <a:t>m,</a:t>
            </a:r>
            <a:r>
              <a:rPr lang="en-US" altLang="zh-CN" baseline="-300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</a:t>
            </a:r>
            <a:r>
              <a:rPr lang="zh-CN" altLang="en-US" dirty="0" smtClean="0">
                <a:latin typeface="Times New Roman" panose="02020603050405020304" pitchFamily="18" charset="0"/>
              </a:rPr>
              <a:t>是极大非</a:t>
            </a:r>
            <a:r>
              <a:rPr lang="en-US" altLang="zh-CN" dirty="0" smtClean="0">
                <a:latin typeface="Times New Roman" panose="02020603050405020304" pitchFamily="18" charset="0"/>
              </a:rPr>
              <a:t>Hamilton</a:t>
            </a:r>
            <a:r>
              <a:rPr lang="zh-CN" altLang="en-US" dirty="0" smtClean="0">
                <a:latin typeface="Times New Roman" panose="02020603050405020304" pitchFamily="18" charset="0"/>
              </a:rPr>
              <a:t>图，其中</a:t>
            </a:r>
            <a:r>
              <a:rPr lang="en-US" altLang="zh-CN" dirty="0" smtClean="0">
                <a:latin typeface="Times New Roman" panose="02020603050405020304" pitchFamily="18" charset="0"/>
              </a:rPr>
              <a:t>m&lt;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</a:t>
            </a:r>
            <a:r>
              <a:rPr lang="en-US" altLang="zh-CN" dirty="0" smtClean="0">
                <a:latin typeface="Times New Roman" panose="02020603050405020304" pitchFamily="18" charset="0"/>
              </a:rPr>
              <a:t>/2</a:t>
            </a:r>
            <a:r>
              <a:rPr lang="zh-CN" altLang="en-US" dirty="0" smtClean="0">
                <a:latin typeface="Times New Roman" panose="02020603050405020304" pitchFamily="18" charset="0"/>
              </a:rPr>
              <a:t> 。</a:t>
            </a:r>
          </a:p>
          <a:p>
            <a:pPr>
              <a:lnSpc>
                <a:spcPct val="120000"/>
              </a:lnSpc>
              <a:buClr>
                <a:srgbClr val="FFCC00"/>
              </a:buClr>
              <a:defRPr/>
            </a:pPr>
            <a:r>
              <a:rPr lang="zh-CN" altLang="en-US" dirty="0">
                <a:solidFill>
                  <a:schemeClr val="tx2"/>
                </a:solidFill>
                <a:latin typeface="+mj-ea"/>
                <a:ea typeface="+mj-ea"/>
              </a:rPr>
              <a:t>推论</a:t>
            </a:r>
            <a:r>
              <a:rPr lang="en-US" altLang="zh-CN" dirty="0">
                <a:solidFill>
                  <a:schemeClr val="tx2"/>
                </a:solidFill>
                <a:latin typeface="+mj-ea"/>
                <a:ea typeface="+mj-ea"/>
              </a:rPr>
              <a:t>3</a:t>
            </a:r>
            <a:r>
              <a:rPr lang="zh-CN" altLang="en-US" dirty="0">
                <a:solidFill>
                  <a:schemeClr val="tx2"/>
                </a:solidFill>
              </a:rPr>
              <a:t>：</a:t>
            </a:r>
            <a:r>
              <a:rPr lang="en-US" altLang="zh-CN" sz="3300" dirty="0">
                <a:solidFill>
                  <a:srgbClr val="FFFFFF"/>
                </a:solidFill>
              </a:rPr>
              <a:t>n</a:t>
            </a:r>
            <a:r>
              <a:rPr lang="zh-CN" altLang="zh-CN" sz="3300" dirty="0">
                <a:solidFill>
                  <a:srgbClr val="FFFFFF"/>
                </a:solidFill>
              </a:rPr>
              <a:t>个点的边数最多的非</a:t>
            </a:r>
            <a:r>
              <a:rPr lang="en-US" altLang="zh-CN" sz="3300" dirty="0">
                <a:solidFill>
                  <a:srgbClr val="FFFFFF"/>
                </a:solidFill>
              </a:rPr>
              <a:t>Hamilton</a:t>
            </a:r>
            <a:r>
              <a:rPr lang="zh-CN" altLang="zh-CN" sz="3300" dirty="0">
                <a:solidFill>
                  <a:srgbClr val="FFFFFF"/>
                </a:solidFill>
              </a:rPr>
              <a:t>图是边数为</a:t>
            </a:r>
            <a:r>
              <a:rPr lang="en-US" altLang="zh-CN" sz="3300" dirty="0">
                <a:solidFill>
                  <a:srgbClr val="FFFFFF"/>
                </a:solidFill>
              </a:rPr>
              <a:t> 1/2(n-1)(n-2)+1</a:t>
            </a:r>
            <a:r>
              <a:rPr lang="zh-CN" altLang="zh-CN" sz="3300" dirty="0">
                <a:solidFill>
                  <a:srgbClr val="FFFFFF"/>
                </a:solidFill>
              </a:rPr>
              <a:t>的图</a:t>
            </a:r>
            <a:r>
              <a:rPr lang="zh-CN" altLang="en-US" sz="3300" dirty="0">
                <a:solidFill>
                  <a:srgbClr val="FFFFFF"/>
                </a:solidFill>
              </a:rPr>
              <a:t>。</a:t>
            </a:r>
            <a:r>
              <a:rPr lang="en-US" altLang="zh-CN" sz="3300" dirty="0">
                <a:solidFill>
                  <a:srgbClr val="FFFFFF"/>
                </a:solidFill>
              </a:rPr>
              <a:t>(</a:t>
            </a:r>
            <a:r>
              <a:rPr lang="zh-CN" altLang="en-US" sz="3300" dirty="0">
                <a:solidFill>
                  <a:srgbClr val="FFFFFF"/>
                </a:solidFill>
              </a:rPr>
              <a:t>即</a:t>
            </a:r>
            <a:r>
              <a:rPr lang="en-US" altLang="zh-CN" sz="3300" dirty="0">
                <a:solidFill>
                  <a:srgbClr val="FFFFFF"/>
                </a:solidFill>
              </a:rPr>
              <a:t>n</a:t>
            </a:r>
            <a:r>
              <a:rPr lang="zh-CN" altLang="zh-CN" sz="3300" dirty="0">
                <a:solidFill>
                  <a:srgbClr val="FFFFFF"/>
                </a:solidFill>
              </a:rPr>
              <a:t>个点的边数最多的非</a:t>
            </a:r>
            <a:r>
              <a:rPr lang="en-US" altLang="zh-CN" sz="3300" dirty="0">
                <a:solidFill>
                  <a:srgbClr val="FFFFFF"/>
                </a:solidFill>
              </a:rPr>
              <a:t>Hamilton</a:t>
            </a:r>
            <a:r>
              <a:rPr lang="zh-CN" altLang="zh-CN" sz="3300" dirty="0">
                <a:solidFill>
                  <a:srgbClr val="FFFFFF"/>
                </a:solidFill>
              </a:rPr>
              <a:t>图</a:t>
            </a:r>
            <a:r>
              <a:rPr lang="zh-CN" altLang="en-US" sz="3300" dirty="0">
                <a:solidFill>
                  <a:srgbClr val="FFFFFF"/>
                </a:solidFill>
              </a:rPr>
              <a:t>是</a:t>
            </a:r>
            <a:r>
              <a:rPr lang="zh-CN" altLang="zh-CN" sz="3300" dirty="0">
                <a:solidFill>
                  <a:srgbClr val="FFFFFF"/>
                </a:solidFill>
              </a:rPr>
              <a:t>Ｃ</a:t>
            </a:r>
            <a:r>
              <a:rPr lang="en-US" altLang="zh-CN" sz="3300" baseline="-25000" dirty="0">
                <a:solidFill>
                  <a:srgbClr val="FFFFFF"/>
                </a:solidFill>
              </a:rPr>
              <a:t>1,n </a:t>
            </a:r>
            <a:r>
              <a:rPr lang="en-US" altLang="zh-CN" sz="3300" dirty="0">
                <a:solidFill>
                  <a:srgbClr val="FFFFFF"/>
                </a:solidFill>
              </a:rPr>
              <a:t>)</a:t>
            </a:r>
            <a:endParaRPr lang="zh-CN" altLang="en-US" sz="3300" dirty="0">
              <a:solidFill>
                <a:srgbClr val="FFFFFF"/>
              </a:solidFill>
            </a:endParaRPr>
          </a:p>
          <a:p>
            <a:pPr eaLnBrk="1" hangingPunct="1">
              <a:lnSpc>
                <a:spcPct val="120000"/>
              </a:lnSpc>
            </a:pPr>
            <a:endParaRPr lang="zh-CN" altLang="en-US" dirty="0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453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120" y="67926"/>
            <a:ext cx="7772400" cy="646331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3600" dirty="0" smtClean="0">
                <a:latin typeface="+mj-ea"/>
              </a:rPr>
              <a:t>最优</a:t>
            </a:r>
            <a:r>
              <a:rPr lang="en-US" altLang="zh-CN" sz="3600" dirty="0" smtClean="0">
                <a:latin typeface="+mj-ea"/>
              </a:rPr>
              <a:t>Hamilton</a:t>
            </a:r>
            <a:r>
              <a:rPr lang="zh-CN" altLang="en-US" sz="3600" dirty="0" smtClean="0">
                <a:latin typeface="+mj-ea"/>
              </a:rPr>
              <a:t>回路问题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110" y="1219258"/>
            <a:ext cx="8382000" cy="4114800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chemeClr val="tx2"/>
                </a:solidFill>
              </a:rPr>
              <a:t>问题：</a:t>
            </a:r>
            <a:r>
              <a:rPr lang="zh-CN" altLang="en-US" dirty="0" smtClean="0"/>
              <a:t>在一个带权的</a:t>
            </a:r>
            <a:r>
              <a:rPr lang="zh-CN" altLang="en-US" dirty="0" smtClean="0">
                <a:latin typeface="Times New Roman" panose="02020603050405020304" pitchFamily="18" charset="0"/>
              </a:rPr>
              <a:t>完全图（ </a:t>
            </a:r>
            <a:r>
              <a:rPr lang="en-US" altLang="zh-CN" dirty="0" smtClean="0">
                <a:latin typeface="Times New Roman" panose="02020603050405020304" pitchFamily="18" charset="0"/>
              </a:rPr>
              <a:t>Hamilton</a:t>
            </a:r>
            <a:r>
              <a:rPr lang="zh-CN" altLang="en-US" dirty="0" smtClean="0">
                <a:latin typeface="Times New Roman" panose="02020603050405020304" pitchFamily="18" charset="0"/>
              </a:rPr>
              <a:t>图）中，求一条有最小权的</a:t>
            </a:r>
            <a:r>
              <a:rPr lang="en-US" altLang="zh-CN" dirty="0" smtClean="0">
                <a:latin typeface="Times New Roman" panose="02020603050405020304" pitchFamily="18" charset="0"/>
              </a:rPr>
              <a:t>Hamilton</a:t>
            </a:r>
            <a:r>
              <a:rPr lang="zh-CN" altLang="en-US" dirty="0" smtClean="0">
                <a:latin typeface="Times New Roman" panose="02020603050405020304" pitchFamily="18" charset="0"/>
              </a:rPr>
              <a:t>回路。</a:t>
            </a:r>
            <a:endParaRPr lang="zh-CN" altLang="en-US" dirty="0" smtClean="0"/>
          </a:p>
          <a:p>
            <a:pPr eaLnBrk="1" hangingPunct="1"/>
            <a:r>
              <a:rPr lang="zh-CN" altLang="en-US" dirty="0" smtClean="0">
                <a:solidFill>
                  <a:schemeClr val="tx2"/>
                </a:solidFill>
              </a:rPr>
              <a:t>解决情况：</a:t>
            </a:r>
            <a:r>
              <a:rPr lang="zh-CN" altLang="en-US" dirty="0" smtClean="0"/>
              <a:t>还没有一个好的解决方法。</a:t>
            </a:r>
          </a:p>
          <a:p>
            <a:pPr eaLnBrk="1" hangingPunct="1"/>
            <a:r>
              <a:rPr lang="zh-CN" altLang="en-US" dirty="0" smtClean="0">
                <a:solidFill>
                  <a:schemeClr val="tx2"/>
                </a:solidFill>
              </a:rPr>
              <a:t>加权</a:t>
            </a:r>
            <a:r>
              <a:rPr lang="en-US" altLang="zh-CN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Hamilton</a:t>
            </a:r>
            <a:r>
              <a:rPr lang="zh-CN" altLang="en-US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图中求较优</a:t>
            </a:r>
            <a:r>
              <a:rPr lang="en-US" altLang="zh-CN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Hamilton</a:t>
            </a:r>
            <a:r>
              <a:rPr lang="zh-CN" altLang="en-US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回路算法：</a:t>
            </a:r>
          </a:p>
          <a:p>
            <a:pPr eaLnBrk="1" hangingPunct="1"/>
            <a:r>
              <a:rPr lang="zh-CN" altLang="en-US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随机算法：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 smtClean="0">
                <a:latin typeface="Times New Roman" panose="02020603050405020304" pitchFamily="18" charset="0"/>
              </a:rPr>
              <a:t>    粒子群算法，蚁群算法，遗传算法，模拟退火算法等</a:t>
            </a:r>
          </a:p>
        </p:txBody>
      </p:sp>
    </p:spTree>
    <p:extLst>
      <p:ext uri="{BB962C8B-B14F-4D97-AF65-F5344CB8AC3E}">
        <p14:creationId xmlns:p14="http://schemas.microsoft.com/office/powerpoint/2010/main" val="3338907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30777"/>
            <a:ext cx="7772400" cy="707886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 b="0" dirty="0" smtClean="0">
                <a:latin typeface="宋体" pitchFamily="2" charset="-122"/>
              </a:rPr>
              <a:t>例</a:t>
            </a:r>
            <a:endParaRPr lang="en-US" altLang="zh-CN" sz="4000" b="0" dirty="0" smtClean="0">
              <a:latin typeface="宋体" pitchFamily="2" charset="-122"/>
              <a:sym typeface="Symbol" pitchFamily="18" charset="2"/>
            </a:endParaRPr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3897313" y="3733800"/>
            <a:ext cx="5246687" cy="2747963"/>
            <a:chOff x="2455" y="2256"/>
            <a:chExt cx="3305" cy="1731"/>
          </a:xfrm>
        </p:grpSpPr>
        <p:sp>
          <p:nvSpPr>
            <p:cNvPr id="152584" name="Arc 10"/>
            <p:cNvSpPr>
              <a:spLocks/>
            </p:cNvSpPr>
            <p:nvPr/>
          </p:nvSpPr>
          <p:spPr bwMode="auto">
            <a:xfrm flipV="1">
              <a:off x="3306" y="3374"/>
              <a:ext cx="860" cy="363"/>
            </a:xfrm>
            <a:custGeom>
              <a:avLst/>
              <a:gdLst>
                <a:gd name="T0" fmla="*/ 0 w 41008"/>
                <a:gd name="T1" fmla="*/ 0 h 21600"/>
                <a:gd name="T2" fmla="*/ 0 w 41008"/>
                <a:gd name="T3" fmla="*/ 0 h 21600"/>
                <a:gd name="T4" fmla="*/ 0 w 41008"/>
                <a:gd name="T5" fmla="*/ 0 h 21600"/>
                <a:gd name="T6" fmla="*/ 0 60000 65536"/>
                <a:gd name="T7" fmla="*/ 0 60000 65536"/>
                <a:gd name="T8" fmla="*/ 0 60000 65536"/>
                <a:gd name="T9" fmla="*/ 0 w 41008"/>
                <a:gd name="T10" fmla="*/ 0 h 21600"/>
                <a:gd name="T11" fmla="*/ 41008 w 41008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1008" h="21600" fill="none" extrusionOk="0">
                  <a:moveTo>
                    <a:pt x="-1" y="14266"/>
                  </a:moveTo>
                  <a:cubicBezTo>
                    <a:pt x="3089" y="5705"/>
                    <a:pt x="11215" y="-1"/>
                    <a:pt x="20317" y="0"/>
                  </a:cubicBezTo>
                  <a:cubicBezTo>
                    <a:pt x="29858" y="0"/>
                    <a:pt x="38269" y="6260"/>
                    <a:pt x="41008" y="15400"/>
                  </a:cubicBezTo>
                </a:path>
                <a:path w="41008" h="21600" stroke="0" extrusionOk="0">
                  <a:moveTo>
                    <a:pt x="-1" y="14266"/>
                  </a:moveTo>
                  <a:cubicBezTo>
                    <a:pt x="3089" y="5705"/>
                    <a:pt x="11215" y="-1"/>
                    <a:pt x="20317" y="0"/>
                  </a:cubicBezTo>
                  <a:cubicBezTo>
                    <a:pt x="29858" y="0"/>
                    <a:pt x="38269" y="6260"/>
                    <a:pt x="41008" y="15400"/>
                  </a:cubicBezTo>
                  <a:lnTo>
                    <a:pt x="20317" y="21600"/>
                  </a:lnTo>
                  <a:lnTo>
                    <a:pt x="-1" y="14266"/>
                  </a:lnTo>
                  <a:close/>
                </a:path>
              </a:pathLst>
            </a:cu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kumimoji="1" lang="zh-CN" altLang="en-US" baseline="30000">
                <a:solidFill>
                  <a:srgbClr val="FFFFFF"/>
                </a:solidFill>
              </a:endParaRPr>
            </a:p>
          </p:txBody>
        </p:sp>
        <p:sp>
          <p:nvSpPr>
            <p:cNvPr id="152585" name="Arc 5"/>
            <p:cNvSpPr>
              <a:spLocks/>
            </p:cNvSpPr>
            <p:nvPr/>
          </p:nvSpPr>
          <p:spPr bwMode="auto">
            <a:xfrm flipH="1">
              <a:off x="5095" y="3176"/>
              <a:ext cx="572" cy="576"/>
            </a:xfrm>
            <a:custGeom>
              <a:avLst/>
              <a:gdLst>
                <a:gd name="T0" fmla="*/ 0 w 42844"/>
                <a:gd name="T1" fmla="*/ 0 h 43200"/>
                <a:gd name="T2" fmla="*/ 0 w 42844"/>
                <a:gd name="T3" fmla="*/ 0 h 43200"/>
                <a:gd name="T4" fmla="*/ 0 w 42844"/>
                <a:gd name="T5" fmla="*/ 0 h 43200"/>
                <a:gd name="T6" fmla="*/ 0 60000 65536"/>
                <a:gd name="T7" fmla="*/ 0 60000 65536"/>
                <a:gd name="T8" fmla="*/ 0 60000 65536"/>
                <a:gd name="T9" fmla="*/ 0 w 42844"/>
                <a:gd name="T10" fmla="*/ 0 h 43200"/>
                <a:gd name="T11" fmla="*/ 42844 w 42844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844" h="43200" fill="none" extrusionOk="0">
                  <a:moveTo>
                    <a:pt x="42844" y="25505"/>
                  </a:moveTo>
                  <a:cubicBezTo>
                    <a:pt x="40959" y="35756"/>
                    <a:pt x="32023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1798" y="-1"/>
                    <a:pt x="40606" y="7132"/>
                    <a:pt x="42727" y="17108"/>
                  </a:cubicBezTo>
                </a:path>
                <a:path w="42844" h="43200" stroke="0" extrusionOk="0">
                  <a:moveTo>
                    <a:pt x="42844" y="25505"/>
                  </a:moveTo>
                  <a:cubicBezTo>
                    <a:pt x="40959" y="35756"/>
                    <a:pt x="32023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1798" y="-1"/>
                    <a:pt x="40606" y="7132"/>
                    <a:pt x="42727" y="17108"/>
                  </a:cubicBezTo>
                  <a:lnTo>
                    <a:pt x="21600" y="21600"/>
                  </a:lnTo>
                  <a:lnTo>
                    <a:pt x="42844" y="25505"/>
                  </a:lnTo>
                  <a:close/>
                </a:path>
              </a:pathLst>
            </a:cu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kumimoji="1" lang="zh-CN" altLang="en-US" baseline="30000">
                <a:solidFill>
                  <a:srgbClr val="FFFFFF"/>
                </a:solidFill>
              </a:endParaRPr>
            </a:p>
          </p:txBody>
        </p:sp>
        <p:sp>
          <p:nvSpPr>
            <p:cNvPr id="152586" name="Line 6"/>
            <p:cNvSpPr>
              <a:spLocks noChangeShapeType="1"/>
            </p:cNvSpPr>
            <p:nvPr/>
          </p:nvSpPr>
          <p:spPr bwMode="auto">
            <a:xfrm>
              <a:off x="3367" y="3440"/>
              <a:ext cx="768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kumimoji="1" lang="zh-CN" altLang="en-US" baseline="30000">
                <a:solidFill>
                  <a:srgbClr val="FFFFFF"/>
                </a:solidFill>
              </a:endParaRPr>
            </a:p>
          </p:txBody>
        </p:sp>
        <p:sp>
          <p:nvSpPr>
            <p:cNvPr id="152587" name="Line 7"/>
            <p:cNvSpPr>
              <a:spLocks noChangeShapeType="1"/>
            </p:cNvSpPr>
            <p:nvPr/>
          </p:nvSpPr>
          <p:spPr bwMode="auto">
            <a:xfrm>
              <a:off x="4223" y="3440"/>
              <a:ext cx="768" cy="0"/>
            </a:xfrm>
            <a:prstGeom prst="line">
              <a:avLst/>
            </a:prstGeom>
            <a:noFill/>
            <a:ln w="38100">
              <a:solidFill>
                <a:srgbClr val="40E2F8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kumimoji="1" lang="zh-CN" altLang="en-US" baseline="30000">
                <a:solidFill>
                  <a:srgbClr val="FFFFFF"/>
                </a:solidFill>
              </a:endParaRPr>
            </a:p>
          </p:txBody>
        </p:sp>
        <p:sp>
          <p:nvSpPr>
            <p:cNvPr id="152588" name="Arc 8"/>
            <p:cNvSpPr>
              <a:spLocks/>
            </p:cNvSpPr>
            <p:nvPr/>
          </p:nvSpPr>
          <p:spPr bwMode="auto">
            <a:xfrm flipH="1" flipV="1">
              <a:off x="4203" y="3089"/>
              <a:ext cx="796" cy="349"/>
            </a:xfrm>
            <a:custGeom>
              <a:avLst/>
              <a:gdLst>
                <a:gd name="T0" fmla="*/ 0 w 42677"/>
                <a:gd name="T1" fmla="*/ 0 h 21600"/>
                <a:gd name="T2" fmla="*/ 0 w 42677"/>
                <a:gd name="T3" fmla="*/ 0 h 21600"/>
                <a:gd name="T4" fmla="*/ 0 w 42677"/>
                <a:gd name="T5" fmla="*/ 0 h 21600"/>
                <a:gd name="T6" fmla="*/ 0 60000 65536"/>
                <a:gd name="T7" fmla="*/ 0 60000 65536"/>
                <a:gd name="T8" fmla="*/ 0 60000 65536"/>
                <a:gd name="T9" fmla="*/ 0 w 42677"/>
                <a:gd name="T10" fmla="*/ 0 h 21600"/>
                <a:gd name="T11" fmla="*/ 42677 w 42677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677" h="21600" fill="none" extrusionOk="0">
                  <a:moveTo>
                    <a:pt x="42677" y="3849"/>
                  </a:moveTo>
                  <a:cubicBezTo>
                    <a:pt x="40816" y="14126"/>
                    <a:pt x="31867" y="21599"/>
                    <a:pt x="21423" y="21600"/>
                  </a:cubicBezTo>
                  <a:cubicBezTo>
                    <a:pt x="10561" y="21600"/>
                    <a:pt x="1389" y="13534"/>
                    <a:pt x="0" y="2761"/>
                  </a:cubicBezTo>
                </a:path>
                <a:path w="42677" h="21600" stroke="0" extrusionOk="0">
                  <a:moveTo>
                    <a:pt x="42677" y="3849"/>
                  </a:moveTo>
                  <a:cubicBezTo>
                    <a:pt x="40816" y="14126"/>
                    <a:pt x="31867" y="21599"/>
                    <a:pt x="21423" y="21600"/>
                  </a:cubicBezTo>
                  <a:cubicBezTo>
                    <a:pt x="10561" y="21600"/>
                    <a:pt x="1389" y="13534"/>
                    <a:pt x="0" y="2761"/>
                  </a:cubicBezTo>
                  <a:lnTo>
                    <a:pt x="21423" y="0"/>
                  </a:lnTo>
                  <a:lnTo>
                    <a:pt x="42677" y="3849"/>
                  </a:lnTo>
                  <a:close/>
                </a:path>
              </a:pathLst>
            </a:custGeom>
            <a:noFill/>
            <a:ln w="38100">
              <a:solidFill>
                <a:schemeClr val="folHlink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kumimoji="1" lang="zh-CN" altLang="en-US" baseline="30000">
                <a:solidFill>
                  <a:srgbClr val="FFFFFF"/>
                </a:solidFill>
              </a:endParaRPr>
            </a:p>
          </p:txBody>
        </p:sp>
        <p:sp>
          <p:nvSpPr>
            <p:cNvPr id="152589" name="Arc 9"/>
            <p:cNvSpPr>
              <a:spLocks/>
            </p:cNvSpPr>
            <p:nvPr/>
          </p:nvSpPr>
          <p:spPr bwMode="auto">
            <a:xfrm>
              <a:off x="3306" y="3070"/>
              <a:ext cx="845" cy="303"/>
            </a:xfrm>
            <a:custGeom>
              <a:avLst/>
              <a:gdLst>
                <a:gd name="T0" fmla="*/ 0 w 43200"/>
                <a:gd name="T1" fmla="*/ 0 h 21956"/>
                <a:gd name="T2" fmla="*/ 0 w 43200"/>
                <a:gd name="T3" fmla="*/ 0 h 21956"/>
                <a:gd name="T4" fmla="*/ 0 w 43200"/>
                <a:gd name="T5" fmla="*/ 0 h 21956"/>
                <a:gd name="T6" fmla="*/ 0 60000 65536"/>
                <a:gd name="T7" fmla="*/ 0 60000 65536"/>
                <a:gd name="T8" fmla="*/ 0 60000 65536"/>
                <a:gd name="T9" fmla="*/ 0 w 43200"/>
                <a:gd name="T10" fmla="*/ 0 h 21956"/>
                <a:gd name="T11" fmla="*/ 43200 w 43200"/>
                <a:gd name="T12" fmla="*/ 21956 h 219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1956" fill="none" extrusionOk="0">
                  <a:moveTo>
                    <a:pt x="2" y="21956"/>
                  </a:moveTo>
                  <a:cubicBezTo>
                    <a:pt x="0" y="21837"/>
                    <a:pt x="0" y="21718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1956" stroke="0" extrusionOk="0">
                  <a:moveTo>
                    <a:pt x="2" y="21956"/>
                  </a:moveTo>
                  <a:cubicBezTo>
                    <a:pt x="0" y="21837"/>
                    <a:pt x="0" y="21718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lnTo>
                    <a:pt x="2" y="21956"/>
                  </a:lnTo>
                  <a:close/>
                </a:path>
              </a:pathLst>
            </a:custGeom>
            <a:noFill/>
            <a:ln w="38100">
              <a:solidFill>
                <a:schemeClr val="accent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kumimoji="1" lang="zh-CN" altLang="en-US" baseline="30000">
                <a:solidFill>
                  <a:srgbClr val="FFFFFF"/>
                </a:solidFill>
              </a:endParaRPr>
            </a:p>
          </p:txBody>
        </p:sp>
        <p:sp>
          <p:nvSpPr>
            <p:cNvPr id="152590" name="Arc 11"/>
            <p:cNvSpPr>
              <a:spLocks/>
            </p:cNvSpPr>
            <p:nvPr/>
          </p:nvSpPr>
          <p:spPr bwMode="auto">
            <a:xfrm flipV="1">
              <a:off x="4186" y="3355"/>
              <a:ext cx="839" cy="363"/>
            </a:xfrm>
            <a:custGeom>
              <a:avLst/>
              <a:gdLst>
                <a:gd name="T0" fmla="*/ 0 w 39973"/>
                <a:gd name="T1" fmla="*/ 0 h 21600"/>
                <a:gd name="T2" fmla="*/ 0 w 39973"/>
                <a:gd name="T3" fmla="*/ 0 h 21600"/>
                <a:gd name="T4" fmla="*/ 0 w 39973"/>
                <a:gd name="T5" fmla="*/ 0 h 21600"/>
                <a:gd name="T6" fmla="*/ 0 60000 65536"/>
                <a:gd name="T7" fmla="*/ 0 60000 65536"/>
                <a:gd name="T8" fmla="*/ 0 60000 65536"/>
                <a:gd name="T9" fmla="*/ 0 w 39973"/>
                <a:gd name="T10" fmla="*/ 0 h 21600"/>
                <a:gd name="T11" fmla="*/ 39973 w 3997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973" h="21600" fill="none" extrusionOk="0">
                  <a:moveTo>
                    <a:pt x="-1" y="14266"/>
                  </a:moveTo>
                  <a:cubicBezTo>
                    <a:pt x="3089" y="5705"/>
                    <a:pt x="11215" y="-1"/>
                    <a:pt x="20317" y="0"/>
                  </a:cubicBezTo>
                  <a:cubicBezTo>
                    <a:pt x="28780" y="0"/>
                    <a:pt x="36464" y="4942"/>
                    <a:pt x="39973" y="12644"/>
                  </a:cubicBezTo>
                </a:path>
                <a:path w="39973" h="21600" stroke="0" extrusionOk="0">
                  <a:moveTo>
                    <a:pt x="-1" y="14266"/>
                  </a:moveTo>
                  <a:cubicBezTo>
                    <a:pt x="3089" y="5705"/>
                    <a:pt x="11215" y="-1"/>
                    <a:pt x="20317" y="0"/>
                  </a:cubicBezTo>
                  <a:cubicBezTo>
                    <a:pt x="28780" y="0"/>
                    <a:pt x="36464" y="4942"/>
                    <a:pt x="39973" y="12644"/>
                  </a:cubicBezTo>
                  <a:lnTo>
                    <a:pt x="20317" y="21600"/>
                  </a:lnTo>
                  <a:lnTo>
                    <a:pt x="-1" y="14266"/>
                  </a:lnTo>
                  <a:close/>
                </a:path>
              </a:pathLst>
            </a:cu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kumimoji="1" lang="zh-CN" altLang="en-US" baseline="30000">
                <a:solidFill>
                  <a:srgbClr val="FFFFFF"/>
                </a:solidFill>
              </a:endParaRPr>
            </a:p>
          </p:txBody>
        </p:sp>
        <p:sp>
          <p:nvSpPr>
            <p:cNvPr id="152591" name="Text Box 12"/>
            <p:cNvSpPr txBox="1">
              <a:spLocks noChangeArrowheads="1"/>
            </p:cNvSpPr>
            <p:nvPr/>
          </p:nvSpPr>
          <p:spPr bwMode="auto">
            <a:xfrm>
              <a:off x="2983" y="3264"/>
              <a:ext cx="2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0">
                  <a:solidFill>
                    <a:srgbClr val="FFFFFF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CN" sz="2400" b="0" baseline="-25000">
                  <a:solidFill>
                    <a:srgbClr val="FFFFFF"/>
                  </a:solidFill>
                  <a:latin typeface="Times New Roman" panose="02020603050405020304" pitchFamily="18" charset="0"/>
                </a:rPr>
                <a:t>0</a:t>
              </a:r>
              <a:endParaRPr lang="en-US" altLang="zh-CN" sz="2400" b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2592" name="Text Box 13"/>
            <p:cNvSpPr txBox="1">
              <a:spLocks noChangeArrowheads="1"/>
            </p:cNvSpPr>
            <p:nvPr/>
          </p:nvSpPr>
          <p:spPr bwMode="auto">
            <a:xfrm>
              <a:off x="4099" y="3504"/>
              <a:ext cx="2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0">
                  <a:solidFill>
                    <a:srgbClr val="FFFFFF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CN" sz="2400" b="0" baseline="-25000">
                  <a:solidFill>
                    <a:srgbClr val="FFFFFF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400" b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2593" name="Text Box 14"/>
            <p:cNvSpPr txBox="1">
              <a:spLocks noChangeArrowheads="1"/>
            </p:cNvSpPr>
            <p:nvPr/>
          </p:nvSpPr>
          <p:spPr bwMode="auto">
            <a:xfrm>
              <a:off x="5095" y="3312"/>
              <a:ext cx="2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0">
                  <a:solidFill>
                    <a:srgbClr val="FFFFFF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CN" sz="2400" b="0" baseline="-25000">
                  <a:solidFill>
                    <a:srgbClr val="FFFFFF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2400" b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2594" name="Text Box 15"/>
            <p:cNvSpPr txBox="1">
              <a:spLocks noChangeArrowheads="1"/>
            </p:cNvSpPr>
            <p:nvPr/>
          </p:nvSpPr>
          <p:spPr bwMode="auto">
            <a:xfrm>
              <a:off x="3578" y="2784"/>
              <a:ext cx="32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0">
                  <a:solidFill>
                    <a:srgbClr val="FFFFFF"/>
                  </a:solidFill>
                  <a:latin typeface="Times New Roman" panose="02020603050405020304" pitchFamily="18" charset="0"/>
                </a:rPr>
                <a:t>e</a:t>
              </a:r>
              <a:r>
                <a:rPr lang="en-US" altLang="zh-CN" sz="2400" b="0" baseline="-25000">
                  <a:solidFill>
                    <a:srgbClr val="FFFFFF"/>
                  </a:solidFill>
                  <a:latin typeface="Times New Roman" panose="02020603050405020304" pitchFamily="18" charset="0"/>
                </a:rPr>
                <a:t>10</a:t>
              </a:r>
              <a:endParaRPr lang="en-US" altLang="zh-CN" sz="2400" b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2595" name="Text Box 16"/>
            <p:cNvSpPr txBox="1">
              <a:spLocks noChangeArrowheads="1"/>
            </p:cNvSpPr>
            <p:nvPr/>
          </p:nvSpPr>
          <p:spPr bwMode="auto">
            <a:xfrm>
              <a:off x="4467" y="3679"/>
              <a:ext cx="39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0">
                  <a:solidFill>
                    <a:srgbClr val="FFFFFF"/>
                  </a:solidFill>
                  <a:latin typeface="Times New Roman" panose="02020603050405020304" pitchFamily="18" charset="0"/>
                </a:rPr>
                <a:t>e</a:t>
              </a:r>
              <a:r>
                <a:rPr lang="en-US" altLang="zh-CN" sz="2400" b="0" baseline="-25000">
                  <a:solidFill>
                    <a:srgbClr val="FFFFFF"/>
                  </a:solidFill>
                  <a:latin typeface="Times New Roman" panose="02020603050405020304" pitchFamily="18" charset="0"/>
                </a:rPr>
                <a:t>12</a:t>
              </a:r>
              <a:r>
                <a:rPr lang="en-US" altLang="zh-CN" sz="2400" b="0">
                  <a:solidFill>
                    <a:srgbClr val="FFFFFF"/>
                  </a:solidFill>
                  <a:latin typeface="Times New Roman" panose="02020603050405020304" pitchFamily="18" charset="0"/>
                </a:rPr>
                <a:t>’</a:t>
              </a:r>
            </a:p>
          </p:txBody>
        </p:sp>
        <p:sp>
          <p:nvSpPr>
            <p:cNvPr id="152596" name="Text Box 17"/>
            <p:cNvSpPr txBox="1">
              <a:spLocks noChangeArrowheads="1"/>
            </p:cNvSpPr>
            <p:nvPr/>
          </p:nvSpPr>
          <p:spPr bwMode="auto">
            <a:xfrm>
              <a:off x="4493" y="2784"/>
              <a:ext cx="32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0">
                  <a:solidFill>
                    <a:srgbClr val="FFFFFF"/>
                  </a:solidFill>
                  <a:latin typeface="Times New Roman" panose="02020603050405020304" pitchFamily="18" charset="0"/>
                </a:rPr>
                <a:t>e</a:t>
              </a:r>
              <a:r>
                <a:rPr lang="en-US" altLang="zh-CN" sz="2400" b="0" baseline="-25000">
                  <a:solidFill>
                    <a:srgbClr val="FFFFFF"/>
                  </a:solidFill>
                  <a:latin typeface="Times New Roman" panose="02020603050405020304" pitchFamily="18" charset="0"/>
                </a:rPr>
                <a:t>21</a:t>
              </a:r>
              <a:endParaRPr lang="en-US" altLang="zh-CN" sz="2400" b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2597" name="Oval 18"/>
            <p:cNvSpPr>
              <a:spLocks noChangeArrowheads="1"/>
            </p:cNvSpPr>
            <p:nvPr/>
          </p:nvSpPr>
          <p:spPr bwMode="auto">
            <a:xfrm>
              <a:off x="3205" y="3360"/>
              <a:ext cx="162" cy="16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2598" name="Oval 19"/>
            <p:cNvSpPr>
              <a:spLocks noChangeArrowheads="1"/>
            </p:cNvSpPr>
            <p:nvPr/>
          </p:nvSpPr>
          <p:spPr bwMode="auto">
            <a:xfrm>
              <a:off x="4994" y="3384"/>
              <a:ext cx="149" cy="16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2599" name="Arc 20"/>
            <p:cNvSpPr>
              <a:spLocks/>
            </p:cNvSpPr>
            <p:nvPr/>
          </p:nvSpPr>
          <p:spPr bwMode="auto">
            <a:xfrm flipH="1">
              <a:off x="2652" y="3144"/>
              <a:ext cx="571" cy="576"/>
            </a:xfrm>
            <a:custGeom>
              <a:avLst/>
              <a:gdLst>
                <a:gd name="T0" fmla="*/ 0 w 42820"/>
                <a:gd name="T1" fmla="*/ 0 h 43200"/>
                <a:gd name="T2" fmla="*/ 0 w 42820"/>
                <a:gd name="T3" fmla="*/ 0 h 43200"/>
                <a:gd name="T4" fmla="*/ 0 w 42820"/>
                <a:gd name="T5" fmla="*/ 0 h 43200"/>
                <a:gd name="T6" fmla="*/ 0 60000 65536"/>
                <a:gd name="T7" fmla="*/ 0 60000 65536"/>
                <a:gd name="T8" fmla="*/ 0 60000 65536"/>
                <a:gd name="T9" fmla="*/ 0 w 42820"/>
                <a:gd name="T10" fmla="*/ 0 h 43200"/>
                <a:gd name="T11" fmla="*/ 42820 w 4282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820" h="43200" fill="none" extrusionOk="0">
                  <a:moveTo>
                    <a:pt x="-1" y="17566"/>
                  </a:moveTo>
                  <a:cubicBezTo>
                    <a:pt x="1936" y="7375"/>
                    <a:pt x="10845" y="-1"/>
                    <a:pt x="21220" y="0"/>
                  </a:cubicBezTo>
                  <a:cubicBezTo>
                    <a:pt x="33149" y="0"/>
                    <a:pt x="42820" y="9670"/>
                    <a:pt x="42820" y="21600"/>
                  </a:cubicBezTo>
                  <a:cubicBezTo>
                    <a:pt x="42820" y="33529"/>
                    <a:pt x="33149" y="43200"/>
                    <a:pt x="21220" y="43200"/>
                  </a:cubicBezTo>
                  <a:cubicBezTo>
                    <a:pt x="10943" y="43200"/>
                    <a:pt x="2089" y="35959"/>
                    <a:pt x="49" y="25887"/>
                  </a:cubicBezTo>
                </a:path>
                <a:path w="42820" h="43200" stroke="0" extrusionOk="0">
                  <a:moveTo>
                    <a:pt x="-1" y="17566"/>
                  </a:moveTo>
                  <a:cubicBezTo>
                    <a:pt x="1936" y="7375"/>
                    <a:pt x="10845" y="-1"/>
                    <a:pt x="21220" y="0"/>
                  </a:cubicBezTo>
                  <a:cubicBezTo>
                    <a:pt x="33149" y="0"/>
                    <a:pt x="42820" y="9670"/>
                    <a:pt x="42820" y="21600"/>
                  </a:cubicBezTo>
                  <a:cubicBezTo>
                    <a:pt x="42820" y="33529"/>
                    <a:pt x="33149" y="43200"/>
                    <a:pt x="21220" y="43200"/>
                  </a:cubicBezTo>
                  <a:cubicBezTo>
                    <a:pt x="10943" y="43200"/>
                    <a:pt x="2089" y="35959"/>
                    <a:pt x="49" y="25887"/>
                  </a:cubicBezTo>
                  <a:lnTo>
                    <a:pt x="21220" y="21600"/>
                  </a:lnTo>
                  <a:lnTo>
                    <a:pt x="-1" y="17566"/>
                  </a:lnTo>
                  <a:close/>
                </a:path>
              </a:pathLst>
            </a:cu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kumimoji="1" lang="zh-CN" altLang="en-US" baseline="30000">
                <a:solidFill>
                  <a:srgbClr val="FFFFFF"/>
                </a:solidFill>
              </a:endParaRPr>
            </a:p>
          </p:txBody>
        </p:sp>
        <p:sp>
          <p:nvSpPr>
            <p:cNvPr id="152600" name="Arc 21"/>
            <p:cNvSpPr>
              <a:spLocks/>
            </p:cNvSpPr>
            <p:nvPr/>
          </p:nvSpPr>
          <p:spPr bwMode="auto">
            <a:xfrm flipH="1" flipV="1">
              <a:off x="3223" y="2562"/>
              <a:ext cx="1824" cy="942"/>
            </a:xfrm>
            <a:custGeom>
              <a:avLst/>
              <a:gdLst>
                <a:gd name="T0" fmla="*/ 0 w 42677"/>
                <a:gd name="T1" fmla="*/ 0 h 21600"/>
                <a:gd name="T2" fmla="*/ 0 w 42677"/>
                <a:gd name="T3" fmla="*/ 0 h 21600"/>
                <a:gd name="T4" fmla="*/ 0 w 42677"/>
                <a:gd name="T5" fmla="*/ 0 h 21600"/>
                <a:gd name="T6" fmla="*/ 0 60000 65536"/>
                <a:gd name="T7" fmla="*/ 0 60000 65536"/>
                <a:gd name="T8" fmla="*/ 0 60000 65536"/>
                <a:gd name="T9" fmla="*/ 0 w 42677"/>
                <a:gd name="T10" fmla="*/ 0 h 21600"/>
                <a:gd name="T11" fmla="*/ 42677 w 42677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677" h="21600" fill="none" extrusionOk="0">
                  <a:moveTo>
                    <a:pt x="42677" y="3849"/>
                  </a:moveTo>
                  <a:cubicBezTo>
                    <a:pt x="40816" y="14126"/>
                    <a:pt x="31867" y="21599"/>
                    <a:pt x="21423" y="21600"/>
                  </a:cubicBezTo>
                  <a:cubicBezTo>
                    <a:pt x="10561" y="21600"/>
                    <a:pt x="1389" y="13534"/>
                    <a:pt x="0" y="2761"/>
                  </a:cubicBezTo>
                </a:path>
                <a:path w="42677" h="21600" stroke="0" extrusionOk="0">
                  <a:moveTo>
                    <a:pt x="42677" y="3849"/>
                  </a:moveTo>
                  <a:cubicBezTo>
                    <a:pt x="40816" y="14126"/>
                    <a:pt x="31867" y="21599"/>
                    <a:pt x="21423" y="21600"/>
                  </a:cubicBezTo>
                  <a:cubicBezTo>
                    <a:pt x="10561" y="21600"/>
                    <a:pt x="1389" y="13534"/>
                    <a:pt x="0" y="2761"/>
                  </a:cubicBezTo>
                  <a:lnTo>
                    <a:pt x="21423" y="0"/>
                  </a:lnTo>
                  <a:lnTo>
                    <a:pt x="42677" y="3849"/>
                  </a:lnTo>
                  <a:close/>
                </a:path>
              </a:pathLst>
            </a:custGeom>
            <a:noFill/>
            <a:ln w="38100">
              <a:solidFill>
                <a:schemeClr val="accent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kumimoji="1" lang="zh-CN" altLang="en-US" baseline="30000">
                <a:solidFill>
                  <a:srgbClr val="FFFFFF"/>
                </a:solidFill>
              </a:endParaRPr>
            </a:p>
          </p:txBody>
        </p:sp>
        <p:sp>
          <p:nvSpPr>
            <p:cNvPr id="152601" name="Oval 22"/>
            <p:cNvSpPr>
              <a:spLocks noChangeArrowheads="1"/>
            </p:cNvSpPr>
            <p:nvPr/>
          </p:nvSpPr>
          <p:spPr bwMode="auto">
            <a:xfrm>
              <a:off x="4135" y="3360"/>
              <a:ext cx="162" cy="16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2602" name="Text Box 23"/>
            <p:cNvSpPr txBox="1">
              <a:spLocks noChangeArrowheads="1"/>
            </p:cNvSpPr>
            <p:nvPr/>
          </p:nvSpPr>
          <p:spPr bwMode="auto">
            <a:xfrm>
              <a:off x="2455" y="3024"/>
              <a:ext cx="32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0">
                  <a:solidFill>
                    <a:srgbClr val="FFFFFF"/>
                  </a:solidFill>
                  <a:latin typeface="Times New Roman" panose="02020603050405020304" pitchFamily="18" charset="0"/>
                </a:rPr>
                <a:t>e</a:t>
              </a:r>
              <a:r>
                <a:rPr lang="en-US" altLang="zh-CN" sz="2400" b="0" baseline="-25000">
                  <a:solidFill>
                    <a:srgbClr val="FFFFFF"/>
                  </a:solidFill>
                  <a:latin typeface="Times New Roman" panose="02020603050405020304" pitchFamily="18" charset="0"/>
                </a:rPr>
                <a:t>00</a:t>
              </a:r>
              <a:endParaRPr lang="en-US" altLang="zh-CN" sz="2400" b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2603" name="Text Box 24"/>
            <p:cNvSpPr txBox="1">
              <a:spLocks noChangeArrowheads="1"/>
            </p:cNvSpPr>
            <p:nvPr/>
          </p:nvSpPr>
          <p:spPr bwMode="auto">
            <a:xfrm>
              <a:off x="3607" y="3168"/>
              <a:ext cx="32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0">
                  <a:solidFill>
                    <a:srgbClr val="FFFFFF"/>
                  </a:solidFill>
                  <a:latin typeface="Times New Roman" panose="02020603050405020304" pitchFamily="18" charset="0"/>
                </a:rPr>
                <a:t>e</a:t>
              </a:r>
              <a:r>
                <a:rPr lang="en-US" altLang="zh-CN" sz="2400" b="0" baseline="-25000">
                  <a:solidFill>
                    <a:srgbClr val="FFFFFF"/>
                  </a:solidFill>
                  <a:latin typeface="Times New Roman" panose="02020603050405020304" pitchFamily="18" charset="0"/>
                </a:rPr>
                <a:t>01</a:t>
              </a:r>
              <a:endParaRPr lang="en-US" altLang="zh-CN" sz="2400" b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2604" name="Text Box 25"/>
            <p:cNvSpPr txBox="1">
              <a:spLocks noChangeArrowheads="1"/>
            </p:cNvSpPr>
            <p:nvPr/>
          </p:nvSpPr>
          <p:spPr bwMode="auto">
            <a:xfrm>
              <a:off x="4039" y="2256"/>
              <a:ext cx="32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0">
                  <a:solidFill>
                    <a:srgbClr val="FFFFFF"/>
                  </a:solidFill>
                  <a:latin typeface="Times New Roman" panose="02020603050405020304" pitchFamily="18" charset="0"/>
                </a:rPr>
                <a:t>e</a:t>
              </a:r>
              <a:r>
                <a:rPr lang="en-US" altLang="zh-CN" sz="2400" b="0" baseline="-25000">
                  <a:solidFill>
                    <a:srgbClr val="FFFFFF"/>
                  </a:solidFill>
                  <a:latin typeface="Times New Roman" panose="02020603050405020304" pitchFamily="18" charset="0"/>
                </a:rPr>
                <a:t>20</a:t>
              </a:r>
              <a:endParaRPr lang="en-US" altLang="zh-CN" sz="2400" b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2605" name="Text Box 26"/>
            <p:cNvSpPr txBox="1">
              <a:spLocks noChangeArrowheads="1"/>
            </p:cNvSpPr>
            <p:nvPr/>
          </p:nvSpPr>
          <p:spPr bwMode="auto">
            <a:xfrm>
              <a:off x="5431" y="2928"/>
              <a:ext cx="32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0">
                  <a:solidFill>
                    <a:srgbClr val="FFFFFF"/>
                  </a:solidFill>
                  <a:latin typeface="Times New Roman" panose="02020603050405020304" pitchFamily="18" charset="0"/>
                </a:rPr>
                <a:t>e</a:t>
              </a:r>
              <a:r>
                <a:rPr lang="en-US" altLang="zh-CN" sz="2400" b="0" baseline="-25000">
                  <a:solidFill>
                    <a:srgbClr val="FFFFFF"/>
                  </a:solidFill>
                  <a:latin typeface="Times New Roman" panose="02020603050405020304" pitchFamily="18" charset="0"/>
                </a:rPr>
                <a:t>22</a:t>
              </a:r>
              <a:endParaRPr lang="en-US" altLang="zh-CN" sz="2400" b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2606" name="Text Box 27"/>
            <p:cNvSpPr txBox="1">
              <a:spLocks noChangeArrowheads="1"/>
            </p:cNvSpPr>
            <p:nvPr/>
          </p:nvSpPr>
          <p:spPr bwMode="auto">
            <a:xfrm>
              <a:off x="4423" y="3168"/>
              <a:ext cx="32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0">
                  <a:solidFill>
                    <a:srgbClr val="FFFFFF"/>
                  </a:solidFill>
                  <a:latin typeface="Times New Roman" panose="02020603050405020304" pitchFamily="18" charset="0"/>
                </a:rPr>
                <a:t>e</a:t>
              </a:r>
              <a:r>
                <a:rPr lang="en-US" altLang="zh-CN" sz="2400" b="0" baseline="-25000">
                  <a:solidFill>
                    <a:srgbClr val="FFFFFF"/>
                  </a:solidFill>
                  <a:latin typeface="Times New Roman" panose="02020603050405020304" pitchFamily="18" charset="0"/>
                </a:rPr>
                <a:t>12</a:t>
              </a:r>
              <a:endParaRPr lang="en-US" altLang="zh-CN" sz="2400" b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2607" name="Text Box 28"/>
            <p:cNvSpPr txBox="1">
              <a:spLocks noChangeArrowheads="1"/>
            </p:cNvSpPr>
            <p:nvPr/>
          </p:nvSpPr>
          <p:spPr bwMode="auto">
            <a:xfrm>
              <a:off x="3559" y="3696"/>
              <a:ext cx="39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Ø"/>
                <a:defRPr kumimoji="1"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0">
                  <a:solidFill>
                    <a:srgbClr val="FFFFFF"/>
                  </a:solidFill>
                  <a:latin typeface="Times New Roman" panose="02020603050405020304" pitchFamily="18" charset="0"/>
                </a:rPr>
                <a:t>e</a:t>
              </a:r>
              <a:r>
                <a:rPr lang="en-US" altLang="zh-CN" sz="2400" b="0" baseline="-25000">
                  <a:solidFill>
                    <a:srgbClr val="FFFFFF"/>
                  </a:solidFill>
                  <a:latin typeface="Times New Roman" panose="02020603050405020304" pitchFamily="18" charset="0"/>
                </a:rPr>
                <a:t>01</a:t>
              </a:r>
              <a:r>
                <a:rPr lang="en-US" altLang="zh-CN" sz="2400" b="0">
                  <a:solidFill>
                    <a:srgbClr val="FFFFFF"/>
                  </a:solidFill>
                  <a:latin typeface="Times New Roman" panose="02020603050405020304" pitchFamily="18" charset="0"/>
                </a:rPr>
                <a:t>’</a:t>
              </a:r>
              <a:endParaRPr lang="en-US" altLang="zh-CN" sz="2400" b="0" baseline="-2500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34175" name="Rectangle 31"/>
          <p:cNvSpPr>
            <a:spLocks noChangeArrowheads="1"/>
          </p:cNvSpPr>
          <p:nvPr/>
        </p:nvSpPr>
        <p:spPr bwMode="auto">
          <a:xfrm>
            <a:off x="152400" y="1066800"/>
            <a:ext cx="50292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CC00"/>
              </a:buClr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rgbClr val="FFFF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>
                <a:solidFill>
                  <a:srgbClr val="FFFF00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800" baseline="-30000">
                <a:solidFill>
                  <a:srgbClr val="FFFF00"/>
                </a:solidFill>
                <a:latin typeface="Times New Roman" panose="02020603050405020304" pitchFamily="18" charset="0"/>
              </a:rPr>
              <a:t>12</a:t>
            </a:r>
            <a:r>
              <a:rPr lang="en-US" altLang="zh-CN" sz="2800">
                <a:solidFill>
                  <a:srgbClr val="FFFF00"/>
                </a:solidFill>
                <a:latin typeface="Times New Roman" panose="02020603050405020304" pitchFamily="18" charset="0"/>
              </a:rPr>
              <a:t>,e</a:t>
            </a:r>
            <a:r>
              <a:rPr lang="en-US" altLang="zh-CN" sz="2800" baseline="-30000">
                <a:solidFill>
                  <a:srgbClr val="FFFF00"/>
                </a:solidFill>
                <a:latin typeface="Times New Roman" panose="02020603050405020304" pitchFamily="18" charset="0"/>
              </a:rPr>
              <a:t>20</a:t>
            </a:r>
            <a:r>
              <a:rPr lang="en-US" altLang="zh-CN" sz="2800">
                <a:solidFill>
                  <a:srgbClr val="FFFF00"/>
                </a:solidFill>
                <a:latin typeface="Times New Roman" panose="02020603050405020304" pitchFamily="18" charset="0"/>
              </a:rPr>
              <a:t>,e</a:t>
            </a:r>
            <a:r>
              <a:rPr lang="en-US" altLang="zh-CN" sz="2800" baseline="-30000">
                <a:solidFill>
                  <a:srgbClr val="FFFF00"/>
                </a:solidFill>
                <a:latin typeface="Times New Roman" panose="02020603050405020304" pitchFamily="18" charset="0"/>
              </a:rPr>
              <a:t>00</a:t>
            </a:r>
            <a:r>
              <a:rPr lang="en-US" altLang="zh-CN" sz="2800">
                <a:solidFill>
                  <a:srgbClr val="FFFF00"/>
                </a:solidFill>
                <a:latin typeface="Times New Roman" panose="02020603050405020304" pitchFamily="18" charset="0"/>
              </a:rPr>
              <a:t>,e</a:t>
            </a:r>
            <a:r>
              <a:rPr lang="en-US" altLang="zh-CN" sz="2800" baseline="-30000">
                <a:solidFill>
                  <a:srgbClr val="FFFF00"/>
                </a:solidFill>
                <a:latin typeface="Times New Roman" panose="02020603050405020304" pitchFamily="18" charset="0"/>
              </a:rPr>
              <a:t>01</a:t>
            </a:r>
            <a:r>
              <a:rPr lang="en-US" altLang="zh-CN" sz="2800">
                <a:solidFill>
                  <a:srgbClr val="FFFF00"/>
                </a:solidFill>
                <a:latin typeface="Times New Roman" panose="02020603050405020304" pitchFamily="18" charset="0"/>
              </a:rPr>
              <a:t>’,e</a:t>
            </a:r>
            <a:r>
              <a:rPr lang="en-US" altLang="zh-CN" sz="2800" baseline="-30000">
                <a:solidFill>
                  <a:srgbClr val="FFFF00"/>
                </a:solidFill>
                <a:latin typeface="Times New Roman" panose="02020603050405020304" pitchFamily="18" charset="0"/>
              </a:rPr>
              <a:t>10</a:t>
            </a:r>
            <a:r>
              <a:rPr lang="en-US" altLang="zh-CN" sz="2800">
                <a:solidFill>
                  <a:srgbClr val="FFFF00"/>
                </a:solidFill>
                <a:latin typeface="Times New Roman" panose="02020603050405020304" pitchFamily="18" charset="0"/>
              </a:rPr>
              <a:t>,e</a:t>
            </a:r>
            <a:r>
              <a:rPr lang="en-US" altLang="zh-CN" sz="2800" baseline="-30000">
                <a:solidFill>
                  <a:srgbClr val="FFFF00"/>
                </a:solidFill>
                <a:latin typeface="Times New Roman" panose="02020603050405020304" pitchFamily="18" charset="0"/>
              </a:rPr>
              <a:t>01</a:t>
            </a:r>
            <a:r>
              <a:rPr lang="en-US" altLang="zh-CN" sz="2800">
                <a:solidFill>
                  <a:srgbClr val="FFFF00"/>
                </a:solidFill>
                <a:latin typeface="Times New Roman" panose="02020603050405020304" pitchFamily="18" charset="0"/>
              </a:rPr>
              <a:t>,e</a:t>
            </a:r>
            <a:r>
              <a:rPr lang="en-US" altLang="zh-CN" sz="2800" baseline="-30000">
                <a:solidFill>
                  <a:srgbClr val="FFFF00"/>
                </a:solidFill>
                <a:latin typeface="Times New Roman" panose="02020603050405020304" pitchFamily="18" charset="0"/>
              </a:rPr>
              <a:t>12</a:t>
            </a:r>
            <a:r>
              <a:rPr lang="en-US" altLang="zh-CN" sz="2800">
                <a:solidFill>
                  <a:srgbClr val="FFFF00"/>
                </a:solidFill>
                <a:latin typeface="Times New Roman" panose="02020603050405020304" pitchFamily="18" charset="0"/>
              </a:rPr>
              <a:t>’,e</a:t>
            </a:r>
            <a:r>
              <a:rPr lang="en-US" altLang="zh-CN" sz="2800" baseline="-30000">
                <a:solidFill>
                  <a:srgbClr val="FFFF00"/>
                </a:solidFill>
                <a:latin typeface="Times New Roman" panose="02020603050405020304" pitchFamily="18" charset="0"/>
              </a:rPr>
              <a:t>22</a:t>
            </a:r>
            <a:r>
              <a:rPr lang="en-US" altLang="zh-CN" sz="2800">
                <a:solidFill>
                  <a:srgbClr val="FFFF00"/>
                </a:solidFill>
                <a:latin typeface="Times New Roman" panose="02020603050405020304" pitchFamily="18" charset="0"/>
              </a:rPr>
              <a:t>,e</a:t>
            </a:r>
            <a:r>
              <a:rPr lang="en-US" altLang="zh-CN" sz="2800" baseline="-30000">
                <a:solidFill>
                  <a:srgbClr val="FFFF00"/>
                </a:solidFill>
                <a:latin typeface="Times New Roman" panose="02020603050405020304" pitchFamily="18" charset="0"/>
              </a:rPr>
              <a:t>21</a:t>
            </a:r>
            <a:r>
              <a:rPr lang="en-US" altLang="zh-CN" sz="2800">
                <a:solidFill>
                  <a:srgbClr val="FFFF00"/>
                </a:solidFill>
                <a:latin typeface="Times New Roman" panose="02020603050405020304" pitchFamily="18" charset="0"/>
              </a:rPr>
              <a:t>)</a:t>
            </a:r>
          </a:p>
          <a:p>
            <a:pPr algn="just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rgbClr val="FFFFFF"/>
                </a:solidFill>
                <a:latin typeface="Times New Roman" panose="02020603050405020304" pitchFamily="18" charset="0"/>
              </a:rPr>
              <a:t>(e</a:t>
            </a:r>
            <a:r>
              <a:rPr lang="en-US" altLang="zh-CN" sz="2800" baseline="-30000">
                <a:solidFill>
                  <a:srgbClr val="FFFFFF"/>
                </a:solidFill>
                <a:latin typeface="Times New Roman" panose="02020603050405020304" pitchFamily="18" charset="0"/>
              </a:rPr>
              <a:t>12</a:t>
            </a:r>
            <a:r>
              <a:rPr lang="en-US" altLang="zh-CN" sz="2800">
                <a:solidFill>
                  <a:srgbClr val="FFFFFF"/>
                </a:solidFill>
                <a:latin typeface="Times New Roman" panose="02020603050405020304" pitchFamily="18" charset="0"/>
              </a:rPr>
              <a:t>,e</a:t>
            </a:r>
            <a:r>
              <a:rPr lang="en-US" altLang="zh-CN" sz="2800" baseline="-30000">
                <a:solidFill>
                  <a:srgbClr val="FFFFFF"/>
                </a:solidFill>
                <a:latin typeface="Times New Roman" panose="02020603050405020304" pitchFamily="18" charset="0"/>
              </a:rPr>
              <a:t>20</a:t>
            </a:r>
            <a:r>
              <a:rPr lang="en-US" altLang="zh-CN" sz="2800">
                <a:solidFill>
                  <a:srgbClr val="FFFFFF"/>
                </a:solidFill>
                <a:latin typeface="Times New Roman" panose="02020603050405020304" pitchFamily="18" charset="0"/>
              </a:rPr>
              <a:t>,e</a:t>
            </a:r>
            <a:r>
              <a:rPr lang="en-US" altLang="zh-CN" sz="2800" baseline="-30000">
                <a:solidFill>
                  <a:srgbClr val="FFFFFF"/>
                </a:solidFill>
                <a:latin typeface="Times New Roman" panose="02020603050405020304" pitchFamily="18" charset="0"/>
              </a:rPr>
              <a:t>00</a:t>
            </a:r>
            <a:r>
              <a:rPr lang="en-US" altLang="zh-CN" sz="2800">
                <a:solidFill>
                  <a:srgbClr val="FFFFFF"/>
                </a:solidFill>
                <a:latin typeface="Times New Roman" panose="02020603050405020304" pitchFamily="18" charset="0"/>
              </a:rPr>
              <a:t>,e</a:t>
            </a:r>
            <a:r>
              <a:rPr lang="en-US" altLang="zh-CN" sz="2800" baseline="-30000">
                <a:solidFill>
                  <a:srgbClr val="FFFFFF"/>
                </a:solidFill>
                <a:latin typeface="Times New Roman" panose="02020603050405020304" pitchFamily="18" charset="0"/>
              </a:rPr>
              <a:t>01</a:t>
            </a:r>
            <a:r>
              <a:rPr lang="en-US" altLang="zh-CN" sz="2800">
                <a:solidFill>
                  <a:srgbClr val="FFFFFF"/>
                </a:solidFill>
                <a:latin typeface="Times New Roman" panose="02020603050405020304" pitchFamily="18" charset="0"/>
              </a:rPr>
              <a:t>’,e</a:t>
            </a:r>
            <a:r>
              <a:rPr lang="en-US" altLang="zh-CN" sz="2800" baseline="-30000">
                <a:solidFill>
                  <a:srgbClr val="FFFFFF"/>
                </a:solidFill>
                <a:latin typeface="Times New Roman" panose="02020603050405020304" pitchFamily="18" charset="0"/>
              </a:rPr>
              <a:t>12</a:t>
            </a:r>
            <a:r>
              <a:rPr lang="en-US" altLang="zh-CN" sz="2800">
                <a:solidFill>
                  <a:srgbClr val="FFFFFF"/>
                </a:solidFill>
                <a:latin typeface="Times New Roman" panose="02020603050405020304" pitchFamily="18" charset="0"/>
              </a:rPr>
              <a:t>’,e</a:t>
            </a:r>
            <a:r>
              <a:rPr lang="en-US" altLang="zh-CN" sz="2800" baseline="-30000">
                <a:solidFill>
                  <a:srgbClr val="FFFFFF"/>
                </a:solidFill>
                <a:latin typeface="Times New Roman" panose="02020603050405020304" pitchFamily="18" charset="0"/>
              </a:rPr>
              <a:t>22</a:t>
            </a:r>
            <a:r>
              <a:rPr lang="en-US" altLang="zh-CN" sz="2800">
                <a:solidFill>
                  <a:srgbClr val="FFFFFF"/>
                </a:solidFill>
                <a:latin typeface="Times New Roman" panose="02020603050405020304" pitchFamily="18" charset="0"/>
              </a:rPr>
              <a:t>,e</a:t>
            </a:r>
            <a:r>
              <a:rPr lang="en-US" altLang="zh-CN" sz="2800" baseline="-30000">
                <a:solidFill>
                  <a:srgbClr val="FFFFFF"/>
                </a:solidFill>
                <a:latin typeface="Times New Roman" panose="02020603050405020304" pitchFamily="18" charset="0"/>
              </a:rPr>
              <a:t>21</a:t>
            </a:r>
            <a:r>
              <a:rPr lang="en-US" altLang="zh-CN" sz="2800">
                <a:solidFill>
                  <a:srgbClr val="FFFFFF"/>
                </a:solidFill>
                <a:latin typeface="Times New Roman" panose="02020603050405020304" pitchFamily="18" charset="0"/>
              </a:rPr>
              <a:t>,e</a:t>
            </a:r>
            <a:r>
              <a:rPr lang="en-US" altLang="zh-CN" sz="2800" baseline="-30000">
                <a:solidFill>
                  <a:srgbClr val="FFFFFF"/>
                </a:solidFill>
                <a:latin typeface="Times New Roman" panose="02020603050405020304" pitchFamily="18" charset="0"/>
              </a:rPr>
              <a:t>10</a:t>
            </a:r>
            <a:r>
              <a:rPr lang="en-US" altLang="zh-CN" sz="2800">
                <a:solidFill>
                  <a:srgbClr val="FFFFFF"/>
                </a:solidFill>
                <a:latin typeface="Times New Roman" panose="02020603050405020304" pitchFamily="18" charset="0"/>
              </a:rPr>
              <a:t>,e</a:t>
            </a:r>
            <a:r>
              <a:rPr lang="en-US" altLang="zh-CN" sz="2800" baseline="-30000">
                <a:solidFill>
                  <a:srgbClr val="FFFFFF"/>
                </a:solidFill>
                <a:latin typeface="Times New Roman" panose="02020603050405020304" pitchFamily="18" charset="0"/>
              </a:rPr>
              <a:t>01</a:t>
            </a:r>
            <a:r>
              <a:rPr lang="en-US" altLang="zh-CN" sz="2800">
                <a:solidFill>
                  <a:srgbClr val="FFFFFF"/>
                </a:solidFill>
                <a:latin typeface="Times New Roman" panose="02020603050405020304" pitchFamily="18" charset="0"/>
              </a:rPr>
              <a:t>)</a:t>
            </a:r>
          </a:p>
          <a:p>
            <a:pPr algn="just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rgbClr val="FFFFFF"/>
                </a:solidFill>
                <a:latin typeface="Times New Roman" panose="02020603050405020304" pitchFamily="18" charset="0"/>
              </a:rPr>
              <a:t>(e</a:t>
            </a:r>
            <a:r>
              <a:rPr lang="en-US" altLang="zh-CN" sz="2800" baseline="-30000">
                <a:solidFill>
                  <a:srgbClr val="FFFFFF"/>
                </a:solidFill>
                <a:latin typeface="Times New Roman" panose="02020603050405020304" pitchFamily="18" charset="0"/>
              </a:rPr>
              <a:t>12</a:t>
            </a:r>
            <a:r>
              <a:rPr lang="en-US" altLang="zh-CN" sz="2800">
                <a:solidFill>
                  <a:srgbClr val="FFFFFF"/>
                </a:solidFill>
                <a:latin typeface="Times New Roman" panose="02020603050405020304" pitchFamily="18" charset="0"/>
              </a:rPr>
              <a:t>,e</a:t>
            </a:r>
            <a:r>
              <a:rPr lang="en-US" altLang="zh-CN" sz="2800" baseline="-30000">
                <a:solidFill>
                  <a:srgbClr val="FFFFFF"/>
                </a:solidFill>
                <a:latin typeface="Times New Roman" panose="02020603050405020304" pitchFamily="18" charset="0"/>
              </a:rPr>
              <a:t>20</a:t>
            </a:r>
            <a:r>
              <a:rPr lang="en-US" altLang="zh-CN" sz="2800">
                <a:solidFill>
                  <a:srgbClr val="FFFFFF"/>
                </a:solidFill>
                <a:latin typeface="Times New Roman" panose="02020603050405020304" pitchFamily="18" charset="0"/>
              </a:rPr>
              <a:t>,e</a:t>
            </a:r>
            <a:r>
              <a:rPr lang="en-US" altLang="zh-CN" sz="2800" baseline="-30000">
                <a:solidFill>
                  <a:srgbClr val="FFFFFF"/>
                </a:solidFill>
                <a:latin typeface="Times New Roman" panose="02020603050405020304" pitchFamily="18" charset="0"/>
              </a:rPr>
              <a:t>01</a:t>
            </a:r>
            <a:r>
              <a:rPr lang="en-US" altLang="zh-CN" sz="2800">
                <a:solidFill>
                  <a:srgbClr val="FFFFFF"/>
                </a:solidFill>
                <a:latin typeface="Times New Roman" panose="02020603050405020304" pitchFamily="18" charset="0"/>
              </a:rPr>
              <a:t>’,e</a:t>
            </a:r>
            <a:r>
              <a:rPr lang="en-US" altLang="zh-CN" sz="2800" baseline="-30000">
                <a:solidFill>
                  <a:srgbClr val="FFFFFF"/>
                </a:solidFill>
                <a:latin typeface="Times New Roman" panose="02020603050405020304" pitchFamily="18" charset="0"/>
              </a:rPr>
              <a:t>10</a:t>
            </a:r>
            <a:r>
              <a:rPr lang="en-US" altLang="zh-CN" sz="2800">
                <a:solidFill>
                  <a:srgbClr val="FFFFFF"/>
                </a:solidFill>
                <a:latin typeface="Times New Roman" panose="02020603050405020304" pitchFamily="18" charset="0"/>
              </a:rPr>
              <a:t>,e</a:t>
            </a:r>
            <a:r>
              <a:rPr lang="en-US" altLang="zh-CN" sz="2800" baseline="-30000">
                <a:solidFill>
                  <a:srgbClr val="FFFFFF"/>
                </a:solidFill>
                <a:latin typeface="Times New Roman" panose="02020603050405020304" pitchFamily="18" charset="0"/>
              </a:rPr>
              <a:t>00</a:t>
            </a:r>
            <a:r>
              <a:rPr lang="en-US" altLang="zh-CN" sz="2800">
                <a:solidFill>
                  <a:srgbClr val="FFFFFF"/>
                </a:solidFill>
                <a:latin typeface="Times New Roman" panose="02020603050405020304" pitchFamily="18" charset="0"/>
              </a:rPr>
              <a:t>,e</a:t>
            </a:r>
            <a:r>
              <a:rPr lang="en-US" altLang="zh-CN" sz="2800" baseline="-30000">
                <a:solidFill>
                  <a:srgbClr val="FFFFFF"/>
                </a:solidFill>
                <a:latin typeface="Times New Roman" panose="02020603050405020304" pitchFamily="18" charset="0"/>
              </a:rPr>
              <a:t>01</a:t>
            </a:r>
            <a:r>
              <a:rPr lang="en-US" altLang="zh-CN" sz="2800">
                <a:solidFill>
                  <a:srgbClr val="FFFFFF"/>
                </a:solidFill>
                <a:latin typeface="Times New Roman" panose="02020603050405020304" pitchFamily="18" charset="0"/>
              </a:rPr>
              <a:t>,e</a:t>
            </a:r>
            <a:r>
              <a:rPr lang="en-US" altLang="zh-CN" sz="2800" baseline="-30000">
                <a:solidFill>
                  <a:srgbClr val="FFFFFF"/>
                </a:solidFill>
                <a:latin typeface="Times New Roman" panose="02020603050405020304" pitchFamily="18" charset="0"/>
              </a:rPr>
              <a:t>12</a:t>
            </a:r>
            <a:r>
              <a:rPr lang="en-US" altLang="zh-CN" sz="2800">
                <a:solidFill>
                  <a:srgbClr val="FFFFFF"/>
                </a:solidFill>
                <a:latin typeface="Times New Roman" panose="02020603050405020304" pitchFamily="18" charset="0"/>
              </a:rPr>
              <a:t>’,e</a:t>
            </a:r>
            <a:r>
              <a:rPr lang="en-US" altLang="zh-CN" sz="2800" baseline="-30000">
                <a:solidFill>
                  <a:srgbClr val="FFFFFF"/>
                </a:solidFill>
                <a:latin typeface="Times New Roman" panose="02020603050405020304" pitchFamily="18" charset="0"/>
              </a:rPr>
              <a:t>22</a:t>
            </a:r>
            <a:r>
              <a:rPr lang="en-US" altLang="zh-CN" sz="2800">
                <a:solidFill>
                  <a:srgbClr val="FFFFFF"/>
                </a:solidFill>
                <a:latin typeface="Times New Roman" panose="02020603050405020304" pitchFamily="18" charset="0"/>
              </a:rPr>
              <a:t>,e</a:t>
            </a:r>
            <a:r>
              <a:rPr lang="en-US" altLang="zh-CN" sz="2800" baseline="-30000">
                <a:solidFill>
                  <a:srgbClr val="FFFFFF"/>
                </a:solidFill>
                <a:latin typeface="Times New Roman" panose="02020603050405020304" pitchFamily="18" charset="0"/>
              </a:rPr>
              <a:t>21</a:t>
            </a:r>
            <a:r>
              <a:rPr lang="en-US" altLang="zh-CN" sz="2800">
                <a:solidFill>
                  <a:srgbClr val="FFFFFF"/>
                </a:solidFill>
                <a:latin typeface="Times New Roman" panose="02020603050405020304" pitchFamily="18" charset="0"/>
              </a:rPr>
              <a:t>)</a:t>
            </a:r>
          </a:p>
          <a:p>
            <a:pPr algn="just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rgbClr val="FFFFFF"/>
                </a:solidFill>
                <a:latin typeface="Times New Roman" panose="02020603050405020304" pitchFamily="18" charset="0"/>
              </a:rPr>
              <a:t>(e</a:t>
            </a:r>
            <a:r>
              <a:rPr lang="en-US" altLang="zh-CN" sz="2800" baseline="-30000">
                <a:solidFill>
                  <a:srgbClr val="FFFFFF"/>
                </a:solidFill>
                <a:latin typeface="Times New Roman" panose="02020603050405020304" pitchFamily="18" charset="0"/>
              </a:rPr>
              <a:t>12</a:t>
            </a:r>
            <a:r>
              <a:rPr lang="en-US" altLang="zh-CN" sz="2800">
                <a:solidFill>
                  <a:srgbClr val="FFFFFF"/>
                </a:solidFill>
                <a:latin typeface="Times New Roman" panose="02020603050405020304" pitchFamily="18" charset="0"/>
              </a:rPr>
              <a:t>,e</a:t>
            </a:r>
            <a:r>
              <a:rPr lang="en-US" altLang="zh-CN" sz="2800" baseline="-30000">
                <a:solidFill>
                  <a:srgbClr val="FFFFFF"/>
                </a:solidFill>
                <a:latin typeface="Times New Roman" panose="02020603050405020304" pitchFamily="18" charset="0"/>
              </a:rPr>
              <a:t>20</a:t>
            </a:r>
            <a:r>
              <a:rPr lang="en-US" altLang="zh-CN" sz="2800">
                <a:solidFill>
                  <a:srgbClr val="FFFFFF"/>
                </a:solidFill>
                <a:latin typeface="Times New Roman" panose="02020603050405020304" pitchFamily="18" charset="0"/>
              </a:rPr>
              <a:t>,e</a:t>
            </a:r>
            <a:r>
              <a:rPr lang="en-US" altLang="zh-CN" sz="2800" baseline="-30000">
                <a:solidFill>
                  <a:srgbClr val="FFFFFF"/>
                </a:solidFill>
                <a:latin typeface="Times New Roman" panose="02020603050405020304" pitchFamily="18" charset="0"/>
              </a:rPr>
              <a:t>01</a:t>
            </a:r>
            <a:r>
              <a:rPr lang="en-US" altLang="zh-CN" sz="2800">
                <a:solidFill>
                  <a:srgbClr val="FFFFFF"/>
                </a:solidFill>
                <a:latin typeface="Times New Roman" panose="02020603050405020304" pitchFamily="18" charset="0"/>
              </a:rPr>
              <a:t>’,e</a:t>
            </a:r>
            <a:r>
              <a:rPr lang="en-US" altLang="zh-CN" sz="2800" baseline="-30000">
                <a:solidFill>
                  <a:srgbClr val="FFFFFF"/>
                </a:solidFill>
                <a:latin typeface="Times New Roman" panose="02020603050405020304" pitchFamily="18" charset="0"/>
              </a:rPr>
              <a:t>12</a:t>
            </a:r>
            <a:r>
              <a:rPr lang="en-US" altLang="zh-CN" sz="2800">
                <a:solidFill>
                  <a:srgbClr val="FFFFFF"/>
                </a:solidFill>
                <a:latin typeface="Times New Roman" panose="02020603050405020304" pitchFamily="18" charset="0"/>
              </a:rPr>
              <a:t>’,e</a:t>
            </a:r>
            <a:r>
              <a:rPr lang="en-US" altLang="zh-CN" sz="2800" baseline="-30000">
                <a:solidFill>
                  <a:srgbClr val="FFFFFF"/>
                </a:solidFill>
                <a:latin typeface="Times New Roman" panose="02020603050405020304" pitchFamily="18" charset="0"/>
              </a:rPr>
              <a:t>22</a:t>
            </a:r>
            <a:r>
              <a:rPr lang="en-US" altLang="zh-CN" sz="2800">
                <a:solidFill>
                  <a:srgbClr val="FFFFFF"/>
                </a:solidFill>
                <a:latin typeface="Times New Roman" panose="02020603050405020304" pitchFamily="18" charset="0"/>
              </a:rPr>
              <a:t>,e</a:t>
            </a:r>
            <a:r>
              <a:rPr lang="en-US" altLang="zh-CN" sz="2800" baseline="-30000">
                <a:solidFill>
                  <a:srgbClr val="FFFFFF"/>
                </a:solidFill>
                <a:latin typeface="Times New Roman" panose="02020603050405020304" pitchFamily="18" charset="0"/>
              </a:rPr>
              <a:t>21</a:t>
            </a:r>
            <a:r>
              <a:rPr lang="en-US" altLang="zh-CN" sz="2800">
                <a:solidFill>
                  <a:srgbClr val="FFFFFF"/>
                </a:solidFill>
                <a:latin typeface="Times New Roman" panose="02020603050405020304" pitchFamily="18" charset="0"/>
              </a:rPr>
              <a:t>,e</a:t>
            </a:r>
            <a:r>
              <a:rPr lang="en-US" altLang="zh-CN" sz="2800" baseline="-30000">
                <a:solidFill>
                  <a:srgbClr val="FFFFFF"/>
                </a:solidFill>
                <a:latin typeface="Times New Roman" panose="02020603050405020304" pitchFamily="18" charset="0"/>
              </a:rPr>
              <a:t>10</a:t>
            </a:r>
            <a:r>
              <a:rPr lang="en-US" altLang="zh-CN" sz="2800">
                <a:solidFill>
                  <a:srgbClr val="FFFFFF"/>
                </a:solidFill>
                <a:latin typeface="Times New Roman" panose="02020603050405020304" pitchFamily="18" charset="0"/>
              </a:rPr>
              <a:t>,e</a:t>
            </a:r>
            <a:r>
              <a:rPr lang="en-US" altLang="zh-CN" sz="2800" baseline="-30000">
                <a:solidFill>
                  <a:srgbClr val="FFFFFF"/>
                </a:solidFill>
                <a:latin typeface="Times New Roman" panose="02020603050405020304" pitchFamily="18" charset="0"/>
              </a:rPr>
              <a:t>00</a:t>
            </a:r>
            <a:r>
              <a:rPr lang="en-US" altLang="zh-CN" sz="2800">
                <a:solidFill>
                  <a:srgbClr val="FFFFFF"/>
                </a:solidFill>
                <a:latin typeface="Times New Roman" panose="02020603050405020304" pitchFamily="18" charset="0"/>
              </a:rPr>
              <a:t>,e</a:t>
            </a:r>
            <a:r>
              <a:rPr lang="en-US" altLang="zh-CN" sz="2800" baseline="-30000">
                <a:solidFill>
                  <a:srgbClr val="FFFFFF"/>
                </a:solidFill>
                <a:latin typeface="Times New Roman" panose="02020603050405020304" pitchFamily="18" charset="0"/>
              </a:rPr>
              <a:t>01</a:t>
            </a:r>
            <a:r>
              <a:rPr lang="en-US" altLang="zh-CN" sz="2800">
                <a:solidFill>
                  <a:srgbClr val="FFFFFF"/>
                </a:solidFill>
                <a:latin typeface="Times New Roman" panose="02020603050405020304" pitchFamily="18" charset="0"/>
              </a:rPr>
              <a:t>)</a:t>
            </a:r>
          </a:p>
          <a:p>
            <a:pPr algn="just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rgbClr val="FFFF00"/>
                </a:solidFill>
                <a:latin typeface="Times New Roman" panose="02020603050405020304" pitchFamily="18" charset="0"/>
              </a:rPr>
              <a:t>(e</a:t>
            </a:r>
            <a:r>
              <a:rPr lang="en-US" altLang="zh-CN" sz="2800" baseline="-30000">
                <a:solidFill>
                  <a:srgbClr val="FFFF00"/>
                </a:solidFill>
                <a:latin typeface="Times New Roman" panose="02020603050405020304" pitchFamily="18" charset="0"/>
              </a:rPr>
              <a:t>12</a:t>
            </a:r>
            <a:r>
              <a:rPr lang="en-US" altLang="zh-CN" sz="2800">
                <a:solidFill>
                  <a:srgbClr val="FFFF00"/>
                </a:solidFill>
                <a:latin typeface="Times New Roman" panose="02020603050405020304" pitchFamily="18" charset="0"/>
              </a:rPr>
              <a:t>,e</a:t>
            </a:r>
            <a:r>
              <a:rPr lang="en-US" altLang="zh-CN" sz="2800" baseline="-30000">
                <a:solidFill>
                  <a:srgbClr val="FFFF00"/>
                </a:solidFill>
                <a:latin typeface="Times New Roman" panose="02020603050405020304" pitchFamily="18" charset="0"/>
              </a:rPr>
              <a:t>22</a:t>
            </a:r>
            <a:r>
              <a:rPr lang="en-US" altLang="zh-CN" sz="2800">
                <a:solidFill>
                  <a:srgbClr val="FFFF00"/>
                </a:solidFill>
                <a:latin typeface="Times New Roman" panose="02020603050405020304" pitchFamily="18" charset="0"/>
              </a:rPr>
              <a:t>,e</a:t>
            </a:r>
            <a:r>
              <a:rPr lang="en-US" altLang="zh-CN" sz="2800" baseline="-30000">
                <a:solidFill>
                  <a:srgbClr val="FFFF00"/>
                </a:solidFill>
                <a:latin typeface="Times New Roman" panose="02020603050405020304" pitchFamily="18" charset="0"/>
              </a:rPr>
              <a:t>20</a:t>
            </a:r>
            <a:r>
              <a:rPr lang="en-US" altLang="zh-CN" sz="2800">
                <a:solidFill>
                  <a:srgbClr val="FFFF00"/>
                </a:solidFill>
                <a:latin typeface="Times New Roman" panose="02020603050405020304" pitchFamily="18" charset="0"/>
              </a:rPr>
              <a:t>,e</a:t>
            </a:r>
            <a:r>
              <a:rPr lang="en-US" altLang="zh-CN" sz="2800" baseline="-30000">
                <a:solidFill>
                  <a:srgbClr val="FFFF00"/>
                </a:solidFill>
                <a:latin typeface="Times New Roman" panose="02020603050405020304" pitchFamily="18" charset="0"/>
              </a:rPr>
              <a:t>00</a:t>
            </a:r>
            <a:r>
              <a:rPr lang="en-US" altLang="zh-CN" sz="2800">
                <a:solidFill>
                  <a:srgbClr val="FFFF00"/>
                </a:solidFill>
                <a:latin typeface="Times New Roman" panose="02020603050405020304" pitchFamily="18" charset="0"/>
              </a:rPr>
              <a:t>,e</a:t>
            </a:r>
            <a:r>
              <a:rPr lang="en-US" altLang="zh-CN" sz="2800" baseline="-30000">
                <a:solidFill>
                  <a:srgbClr val="FFFF00"/>
                </a:solidFill>
                <a:latin typeface="Times New Roman" panose="02020603050405020304" pitchFamily="18" charset="0"/>
              </a:rPr>
              <a:t>01</a:t>
            </a:r>
            <a:r>
              <a:rPr lang="en-US" altLang="zh-CN" sz="2800">
                <a:solidFill>
                  <a:srgbClr val="FFFF00"/>
                </a:solidFill>
                <a:latin typeface="Times New Roman" panose="02020603050405020304" pitchFamily="18" charset="0"/>
              </a:rPr>
              <a:t>’,e</a:t>
            </a:r>
            <a:r>
              <a:rPr lang="en-US" altLang="zh-CN" sz="2800" baseline="-30000">
                <a:solidFill>
                  <a:srgbClr val="FFFF00"/>
                </a:solidFill>
                <a:latin typeface="Times New Roman" panose="02020603050405020304" pitchFamily="18" charset="0"/>
              </a:rPr>
              <a:t>10</a:t>
            </a:r>
            <a:r>
              <a:rPr lang="en-US" altLang="zh-CN" sz="2800">
                <a:solidFill>
                  <a:srgbClr val="FFFF00"/>
                </a:solidFill>
                <a:latin typeface="Times New Roman" panose="02020603050405020304" pitchFamily="18" charset="0"/>
              </a:rPr>
              <a:t>,e</a:t>
            </a:r>
            <a:r>
              <a:rPr lang="en-US" altLang="zh-CN" sz="2800" baseline="-30000">
                <a:solidFill>
                  <a:srgbClr val="FFFF00"/>
                </a:solidFill>
                <a:latin typeface="Times New Roman" panose="02020603050405020304" pitchFamily="18" charset="0"/>
              </a:rPr>
              <a:t>01</a:t>
            </a:r>
            <a:r>
              <a:rPr lang="en-US" altLang="zh-CN" sz="2800">
                <a:solidFill>
                  <a:srgbClr val="FFFF00"/>
                </a:solidFill>
                <a:latin typeface="Times New Roman" panose="02020603050405020304" pitchFamily="18" charset="0"/>
              </a:rPr>
              <a:t>,e</a:t>
            </a:r>
            <a:r>
              <a:rPr lang="en-US" altLang="zh-CN" sz="2800" baseline="-30000">
                <a:solidFill>
                  <a:srgbClr val="FFFF00"/>
                </a:solidFill>
                <a:latin typeface="Times New Roman" panose="02020603050405020304" pitchFamily="18" charset="0"/>
              </a:rPr>
              <a:t>12</a:t>
            </a:r>
            <a:r>
              <a:rPr lang="en-US" altLang="zh-CN" sz="2800">
                <a:solidFill>
                  <a:srgbClr val="FFFF00"/>
                </a:solidFill>
                <a:latin typeface="Times New Roman" panose="02020603050405020304" pitchFamily="18" charset="0"/>
              </a:rPr>
              <a:t>’,e</a:t>
            </a:r>
            <a:r>
              <a:rPr lang="en-US" altLang="zh-CN" sz="2800" baseline="-30000">
                <a:solidFill>
                  <a:srgbClr val="FFFF00"/>
                </a:solidFill>
                <a:latin typeface="Times New Roman" panose="02020603050405020304" pitchFamily="18" charset="0"/>
              </a:rPr>
              <a:t>21</a:t>
            </a:r>
            <a:r>
              <a:rPr lang="en-US" altLang="zh-CN" sz="2800">
                <a:solidFill>
                  <a:srgbClr val="FFFF00"/>
                </a:solidFill>
                <a:latin typeface="Times New Roman" panose="02020603050405020304" pitchFamily="18" charset="0"/>
              </a:rPr>
              <a:t>)</a:t>
            </a:r>
          </a:p>
          <a:p>
            <a:pPr algn="just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rgbClr val="FFFFFF"/>
                </a:solidFill>
                <a:latin typeface="Times New Roman" panose="02020603050405020304" pitchFamily="18" charset="0"/>
              </a:rPr>
              <a:t>(e</a:t>
            </a:r>
            <a:r>
              <a:rPr lang="en-US" altLang="zh-CN" sz="2800" baseline="-30000">
                <a:solidFill>
                  <a:srgbClr val="FFFFFF"/>
                </a:solidFill>
                <a:latin typeface="Times New Roman" panose="02020603050405020304" pitchFamily="18" charset="0"/>
              </a:rPr>
              <a:t>12</a:t>
            </a:r>
            <a:r>
              <a:rPr lang="en-US" altLang="zh-CN" sz="2800">
                <a:solidFill>
                  <a:srgbClr val="FFFFFF"/>
                </a:solidFill>
                <a:latin typeface="Times New Roman" panose="02020603050405020304" pitchFamily="18" charset="0"/>
              </a:rPr>
              <a:t>,e</a:t>
            </a:r>
            <a:r>
              <a:rPr lang="en-US" altLang="zh-CN" sz="2800" baseline="-30000">
                <a:solidFill>
                  <a:srgbClr val="FFFFFF"/>
                </a:solidFill>
                <a:latin typeface="Times New Roman" panose="02020603050405020304" pitchFamily="18" charset="0"/>
              </a:rPr>
              <a:t>22</a:t>
            </a:r>
            <a:r>
              <a:rPr lang="en-US" altLang="zh-CN" sz="2800">
                <a:solidFill>
                  <a:srgbClr val="FFFFFF"/>
                </a:solidFill>
                <a:latin typeface="Times New Roman" panose="02020603050405020304" pitchFamily="18" charset="0"/>
              </a:rPr>
              <a:t>,e</a:t>
            </a:r>
            <a:r>
              <a:rPr lang="en-US" altLang="zh-CN" sz="2800" baseline="-30000">
                <a:solidFill>
                  <a:srgbClr val="FFFFFF"/>
                </a:solidFill>
                <a:latin typeface="Times New Roman" panose="02020603050405020304" pitchFamily="18" charset="0"/>
              </a:rPr>
              <a:t>20</a:t>
            </a:r>
            <a:r>
              <a:rPr lang="en-US" altLang="zh-CN" sz="2800">
                <a:solidFill>
                  <a:srgbClr val="FFFFFF"/>
                </a:solidFill>
                <a:latin typeface="Times New Roman" panose="02020603050405020304" pitchFamily="18" charset="0"/>
              </a:rPr>
              <a:t>,e</a:t>
            </a:r>
            <a:r>
              <a:rPr lang="en-US" altLang="zh-CN" sz="2800" baseline="-30000">
                <a:solidFill>
                  <a:srgbClr val="FFFFFF"/>
                </a:solidFill>
                <a:latin typeface="Times New Roman" panose="02020603050405020304" pitchFamily="18" charset="0"/>
              </a:rPr>
              <a:t>00</a:t>
            </a:r>
            <a:r>
              <a:rPr lang="en-US" altLang="zh-CN" sz="2800">
                <a:solidFill>
                  <a:srgbClr val="FFFFFF"/>
                </a:solidFill>
                <a:latin typeface="Times New Roman" panose="02020603050405020304" pitchFamily="18" charset="0"/>
              </a:rPr>
              <a:t>,e</a:t>
            </a:r>
            <a:r>
              <a:rPr lang="en-US" altLang="zh-CN" sz="2800" baseline="-30000">
                <a:solidFill>
                  <a:srgbClr val="FFFFFF"/>
                </a:solidFill>
                <a:latin typeface="Times New Roman" panose="02020603050405020304" pitchFamily="18" charset="0"/>
              </a:rPr>
              <a:t>01</a:t>
            </a:r>
            <a:r>
              <a:rPr lang="en-US" altLang="zh-CN" sz="2800">
                <a:solidFill>
                  <a:srgbClr val="FFFFFF"/>
                </a:solidFill>
                <a:latin typeface="Times New Roman" panose="02020603050405020304" pitchFamily="18" charset="0"/>
              </a:rPr>
              <a:t>’,e</a:t>
            </a:r>
            <a:r>
              <a:rPr lang="en-US" altLang="zh-CN" sz="2800" baseline="-30000">
                <a:solidFill>
                  <a:srgbClr val="FFFFFF"/>
                </a:solidFill>
                <a:latin typeface="Times New Roman" panose="02020603050405020304" pitchFamily="18" charset="0"/>
              </a:rPr>
              <a:t>12</a:t>
            </a:r>
            <a:r>
              <a:rPr lang="en-US" altLang="zh-CN" sz="2800">
                <a:solidFill>
                  <a:srgbClr val="FFFFFF"/>
                </a:solidFill>
                <a:latin typeface="Times New Roman" panose="02020603050405020304" pitchFamily="18" charset="0"/>
              </a:rPr>
              <a:t>’,e</a:t>
            </a:r>
            <a:r>
              <a:rPr lang="en-US" altLang="zh-CN" sz="2800" baseline="-30000">
                <a:solidFill>
                  <a:srgbClr val="FFFFFF"/>
                </a:solidFill>
                <a:latin typeface="Times New Roman" panose="02020603050405020304" pitchFamily="18" charset="0"/>
              </a:rPr>
              <a:t>21</a:t>
            </a:r>
            <a:r>
              <a:rPr lang="en-US" altLang="zh-CN" sz="2800">
                <a:solidFill>
                  <a:srgbClr val="FFFFFF"/>
                </a:solidFill>
                <a:latin typeface="Times New Roman" panose="02020603050405020304" pitchFamily="18" charset="0"/>
              </a:rPr>
              <a:t>,e</a:t>
            </a:r>
            <a:r>
              <a:rPr lang="en-US" altLang="zh-CN" sz="2800" baseline="-30000">
                <a:solidFill>
                  <a:srgbClr val="FFFFFF"/>
                </a:solidFill>
                <a:latin typeface="Times New Roman" panose="02020603050405020304" pitchFamily="18" charset="0"/>
              </a:rPr>
              <a:t>10</a:t>
            </a:r>
            <a:r>
              <a:rPr lang="en-US" altLang="zh-CN" sz="2800">
                <a:solidFill>
                  <a:srgbClr val="FFFFFF"/>
                </a:solidFill>
                <a:latin typeface="Times New Roman" panose="02020603050405020304" pitchFamily="18" charset="0"/>
              </a:rPr>
              <a:t>,e</a:t>
            </a:r>
            <a:r>
              <a:rPr lang="en-US" altLang="zh-CN" sz="2800" baseline="-30000">
                <a:solidFill>
                  <a:srgbClr val="FFFFFF"/>
                </a:solidFill>
                <a:latin typeface="Times New Roman" panose="02020603050405020304" pitchFamily="18" charset="0"/>
              </a:rPr>
              <a:t>01</a:t>
            </a:r>
            <a:r>
              <a:rPr lang="en-US" altLang="zh-CN" sz="2800">
                <a:solidFill>
                  <a:srgbClr val="FFFFFF"/>
                </a:solidFill>
                <a:latin typeface="Times New Roman" panose="02020603050405020304" pitchFamily="18" charset="0"/>
              </a:rPr>
              <a:t>)</a:t>
            </a:r>
          </a:p>
          <a:p>
            <a:pPr algn="just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rgbClr val="FFFFFF"/>
                </a:solidFill>
                <a:latin typeface="Times New Roman" panose="02020603050405020304" pitchFamily="18" charset="0"/>
              </a:rPr>
              <a:t>(e</a:t>
            </a:r>
            <a:r>
              <a:rPr lang="en-US" altLang="zh-CN" sz="2800" baseline="-30000">
                <a:solidFill>
                  <a:srgbClr val="FFFFFF"/>
                </a:solidFill>
                <a:latin typeface="Times New Roman" panose="02020603050405020304" pitchFamily="18" charset="0"/>
              </a:rPr>
              <a:t>12</a:t>
            </a:r>
            <a:r>
              <a:rPr lang="en-US" altLang="zh-CN" sz="2800">
                <a:solidFill>
                  <a:srgbClr val="FFFFFF"/>
                </a:solidFill>
                <a:latin typeface="Times New Roman" panose="02020603050405020304" pitchFamily="18" charset="0"/>
              </a:rPr>
              <a:t>,e</a:t>
            </a:r>
            <a:r>
              <a:rPr lang="en-US" altLang="zh-CN" sz="2800" baseline="-30000">
                <a:solidFill>
                  <a:srgbClr val="FFFFFF"/>
                </a:solidFill>
                <a:latin typeface="Times New Roman" panose="02020603050405020304" pitchFamily="18" charset="0"/>
              </a:rPr>
              <a:t>22</a:t>
            </a:r>
            <a:r>
              <a:rPr lang="en-US" altLang="zh-CN" sz="2800">
                <a:solidFill>
                  <a:srgbClr val="FFFFFF"/>
                </a:solidFill>
                <a:latin typeface="Times New Roman" panose="02020603050405020304" pitchFamily="18" charset="0"/>
              </a:rPr>
              <a:t>,e</a:t>
            </a:r>
            <a:r>
              <a:rPr lang="en-US" altLang="zh-CN" sz="2800" baseline="-30000">
                <a:solidFill>
                  <a:srgbClr val="FFFFFF"/>
                </a:solidFill>
                <a:latin typeface="Times New Roman" panose="02020603050405020304" pitchFamily="18" charset="0"/>
              </a:rPr>
              <a:t>20</a:t>
            </a:r>
            <a:r>
              <a:rPr lang="en-US" altLang="zh-CN" sz="2800">
                <a:solidFill>
                  <a:srgbClr val="FFFFFF"/>
                </a:solidFill>
                <a:latin typeface="Times New Roman" panose="02020603050405020304" pitchFamily="18" charset="0"/>
              </a:rPr>
              <a:t>,e</a:t>
            </a:r>
            <a:r>
              <a:rPr lang="en-US" altLang="zh-CN" sz="2800" baseline="-30000">
                <a:solidFill>
                  <a:srgbClr val="FFFFFF"/>
                </a:solidFill>
                <a:latin typeface="Times New Roman" panose="02020603050405020304" pitchFamily="18" charset="0"/>
              </a:rPr>
              <a:t>01</a:t>
            </a:r>
            <a:r>
              <a:rPr lang="en-US" altLang="zh-CN" sz="2800">
                <a:solidFill>
                  <a:srgbClr val="FFFFFF"/>
                </a:solidFill>
                <a:latin typeface="Times New Roman" panose="02020603050405020304" pitchFamily="18" charset="0"/>
              </a:rPr>
              <a:t>’,e</a:t>
            </a:r>
            <a:r>
              <a:rPr lang="en-US" altLang="zh-CN" sz="2800" baseline="-30000">
                <a:solidFill>
                  <a:srgbClr val="FFFFFF"/>
                </a:solidFill>
                <a:latin typeface="Times New Roman" panose="02020603050405020304" pitchFamily="18" charset="0"/>
              </a:rPr>
              <a:t>10</a:t>
            </a:r>
            <a:r>
              <a:rPr lang="en-US" altLang="zh-CN" sz="2800">
                <a:solidFill>
                  <a:srgbClr val="FFFFFF"/>
                </a:solidFill>
                <a:latin typeface="Times New Roman" panose="02020603050405020304" pitchFamily="18" charset="0"/>
              </a:rPr>
              <a:t>,e</a:t>
            </a:r>
            <a:r>
              <a:rPr lang="en-US" altLang="zh-CN" sz="2800" baseline="-30000">
                <a:solidFill>
                  <a:srgbClr val="FFFFFF"/>
                </a:solidFill>
                <a:latin typeface="Times New Roman" panose="02020603050405020304" pitchFamily="18" charset="0"/>
              </a:rPr>
              <a:t>00</a:t>
            </a:r>
            <a:r>
              <a:rPr lang="en-US" altLang="zh-CN" sz="2800">
                <a:solidFill>
                  <a:srgbClr val="FFFFFF"/>
                </a:solidFill>
                <a:latin typeface="Times New Roman" panose="02020603050405020304" pitchFamily="18" charset="0"/>
              </a:rPr>
              <a:t>,e</a:t>
            </a:r>
            <a:r>
              <a:rPr lang="en-US" altLang="zh-CN" sz="2800" baseline="-30000">
                <a:solidFill>
                  <a:srgbClr val="FFFFFF"/>
                </a:solidFill>
                <a:latin typeface="Times New Roman" panose="02020603050405020304" pitchFamily="18" charset="0"/>
              </a:rPr>
              <a:t>01</a:t>
            </a:r>
            <a:r>
              <a:rPr lang="en-US" altLang="zh-CN" sz="2800">
                <a:solidFill>
                  <a:srgbClr val="FFFFFF"/>
                </a:solidFill>
                <a:latin typeface="Times New Roman" panose="02020603050405020304" pitchFamily="18" charset="0"/>
              </a:rPr>
              <a:t>,e</a:t>
            </a:r>
            <a:r>
              <a:rPr lang="en-US" altLang="zh-CN" sz="2800" baseline="-30000">
                <a:solidFill>
                  <a:srgbClr val="FFFFFF"/>
                </a:solidFill>
                <a:latin typeface="Times New Roman" panose="02020603050405020304" pitchFamily="18" charset="0"/>
              </a:rPr>
              <a:t>12</a:t>
            </a:r>
            <a:r>
              <a:rPr lang="en-US" altLang="zh-CN" sz="2800">
                <a:solidFill>
                  <a:srgbClr val="FFFFFF"/>
                </a:solidFill>
                <a:latin typeface="Times New Roman" panose="02020603050405020304" pitchFamily="18" charset="0"/>
              </a:rPr>
              <a:t>’,e</a:t>
            </a:r>
            <a:r>
              <a:rPr lang="en-US" altLang="zh-CN" sz="2800" baseline="-30000">
                <a:solidFill>
                  <a:srgbClr val="FFFFFF"/>
                </a:solidFill>
                <a:latin typeface="Times New Roman" panose="02020603050405020304" pitchFamily="18" charset="0"/>
              </a:rPr>
              <a:t>21</a:t>
            </a:r>
            <a:r>
              <a:rPr lang="en-US" altLang="zh-CN" sz="2800">
                <a:solidFill>
                  <a:srgbClr val="FFFFFF"/>
                </a:solidFill>
                <a:latin typeface="Times New Roman" panose="02020603050405020304" pitchFamily="18" charset="0"/>
              </a:rPr>
              <a:t>)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rgbClr val="FFFFFF"/>
                </a:solidFill>
                <a:latin typeface="Times New Roman" panose="02020603050405020304" pitchFamily="18" charset="0"/>
              </a:rPr>
              <a:t>(e</a:t>
            </a:r>
            <a:r>
              <a:rPr lang="en-US" altLang="zh-CN" sz="2800" baseline="-30000">
                <a:solidFill>
                  <a:srgbClr val="FFFFFF"/>
                </a:solidFill>
                <a:latin typeface="Times New Roman" panose="02020603050405020304" pitchFamily="18" charset="0"/>
              </a:rPr>
              <a:t>12</a:t>
            </a:r>
            <a:r>
              <a:rPr lang="en-US" altLang="zh-CN" sz="2800">
                <a:solidFill>
                  <a:srgbClr val="FFFFFF"/>
                </a:solidFill>
                <a:latin typeface="Times New Roman" panose="02020603050405020304" pitchFamily="18" charset="0"/>
              </a:rPr>
              <a:t>,e</a:t>
            </a:r>
            <a:r>
              <a:rPr lang="en-US" altLang="zh-CN" sz="2800" baseline="-30000">
                <a:solidFill>
                  <a:srgbClr val="FFFFFF"/>
                </a:solidFill>
                <a:latin typeface="Times New Roman" panose="02020603050405020304" pitchFamily="18" charset="0"/>
              </a:rPr>
              <a:t>22</a:t>
            </a:r>
            <a:r>
              <a:rPr lang="en-US" altLang="zh-CN" sz="2800">
                <a:solidFill>
                  <a:srgbClr val="FFFFFF"/>
                </a:solidFill>
                <a:latin typeface="Times New Roman" panose="02020603050405020304" pitchFamily="18" charset="0"/>
              </a:rPr>
              <a:t>,e</a:t>
            </a:r>
            <a:r>
              <a:rPr lang="en-US" altLang="zh-CN" sz="2800" baseline="-30000">
                <a:solidFill>
                  <a:srgbClr val="FFFFFF"/>
                </a:solidFill>
                <a:latin typeface="Times New Roman" panose="02020603050405020304" pitchFamily="18" charset="0"/>
              </a:rPr>
              <a:t>20</a:t>
            </a:r>
            <a:r>
              <a:rPr lang="en-US" altLang="zh-CN" sz="2800">
                <a:solidFill>
                  <a:srgbClr val="FFFFFF"/>
                </a:solidFill>
                <a:latin typeface="Times New Roman" panose="02020603050405020304" pitchFamily="18" charset="0"/>
              </a:rPr>
              <a:t>,e</a:t>
            </a:r>
            <a:r>
              <a:rPr lang="en-US" altLang="zh-CN" sz="2800" baseline="-30000">
                <a:solidFill>
                  <a:srgbClr val="FFFFFF"/>
                </a:solidFill>
                <a:latin typeface="Times New Roman" panose="02020603050405020304" pitchFamily="18" charset="0"/>
              </a:rPr>
              <a:t>01</a:t>
            </a:r>
            <a:r>
              <a:rPr lang="en-US" altLang="zh-CN" sz="2800">
                <a:solidFill>
                  <a:srgbClr val="FFFFFF"/>
                </a:solidFill>
                <a:latin typeface="Times New Roman" panose="02020603050405020304" pitchFamily="18" charset="0"/>
              </a:rPr>
              <a:t>’,e</a:t>
            </a:r>
            <a:r>
              <a:rPr lang="en-US" altLang="zh-CN" sz="2800" baseline="-30000">
                <a:solidFill>
                  <a:srgbClr val="FFFFFF"/>
                </a:solidFill>
                <a:latin typeface="Times New Roman" panose="02020603050405020304" pitchFamily="18" charset="0"/>
              </a:rPr>
              <a:t>12</a:t>
            </a:r>
            <a:r>
              <a:rPr lang="en-US" altLang="zh-CN" sz="2800">
                <a:solidFill>
                  <a:srgbClr val="FFFFFF"/>
                </a:solidFill>
                <a:latin typeface="Times New Roman" panose="02020603050405020304" pitchFamily="18" charset="0"/>
              </a:rPr>
              <a:t>’,e</a:t>
            </a:r>
            <a:r>
              <a:rPr lang="en-US" altLang="zh-CN" sz="2800" baseline="-30000">
                <a:solidFill>
                  <a:srgbClr val="FFFFFF"/>
                </a:solidFill>
                <a:latin typeface="Times New Roman" panose="02020603050405020304" pitchFamily="18" charset="0"/>
              </a:rPr>
              <a:t>21</a:t>
            </a:r>
            <a:r>
              <a:rPr lang="en-US" altLang="zh-CN" sz="2800">
                <a:solidFill>
                  <a:srgbClr val="FFFFFF"/>
                </a:solidFill>
                <a:latin typeface="Times New Roman" panose="02020603050405020304" pitchFamily="18" charset="0"/>
              </a:rPr>
              <a:t>,e</a:t>
            </a:r>
            <a:r>
              <a:rPr lang="en-US" altLang="zh-CN" sz="2800" baseline="-30000">
                <a:solidFill>
                  <a:srgbClr val="FFFFFF"/>
                </a:solidFill>
                <a:latin typeface="Times New Roman" panose="02020603050405020304" pitchFamily="18" charset="0"/>
              </a:rPr>
              <a:t>10</a:t>
            </a:r>
            <a:r>
              <a:rPr lang="en-US" altLang="zh-CN" sz="2800">
                <a:solidFill>
                  <a:srgbClr val="FFFFFF"/>
                </a:solidFill>
                <a:latin typeface="Times New Roman" panose="02020603050405020304" pitchFamily="18" charset="0"/>
              </a:rPr>
              <a:t>,e</a:t>
            </a:r>
            <a:r>
              <a:rPr lang="en-US" altLang="zh-CN" sz="2800" baseline="-30000">
                <a:solidFill>
                  <a:srgbClr val="FFFFFF"/>
                </a:solidFill>
                <a:latin typeface="Times New Roman" panose="02020603050405020304" pitchFamily="18" charset="0"/>
              </a:rPr>
              <a:t>00</a:t>
            </a:r>
            <a:r>
              <a:rPr lang="en-US" altLang="zh-CN" sz="2800">
                <a:solidFill>
                  <a:srgbClr val="FFFFFF"/>
                </a:solidFill>
                <a:latin typeface="Times New Roman" panose="02020603050405020304" pitchFamily="18" charset="0"/>
              </a:rPr>
              <a:t>,e</a:t>
            </a:r>
            <a:r>
              <a:rPr lang="en-US" altLang="zh-CN" sz="2800" baseline="-30000">
                <a:solidFill>
                  <a:srgbClr val="FFFFFF"/>
                </a:solidFill>
                <a:latin typeface="Times New Roman" panose="02020603050405020304" pitchFamily="18" charset="0"/>
              </a:rPr>
              <a:t>01</a:t>
            </a:r>
            <a:r>
              <a:rPr lang="en-US" altLang="zh-CN" sz="2800">
                <a:solidFill>
                  <a:srgbClr val="FFFFFF"/>
                </a:solidFill>
                <a:latin typeface="Times New Roman" panose="02020603050405020304" pitchFamily="18" charset="0"/>
              </a:rPr>
              <a:t>)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zh-CN" altLang="en-US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4178" name="Rectangle 34"/>
          <p:cNvSpPr>
            <a:spLocks noChangeArrowheads="1"/>
          </p:cNvSpPr>
          <p:nvPr/>
        </p:nvSpPr>
        <p:spPr bwMode="auto">
          <a:xfrm>
            <a:off x="685800" y="1295400"/>
            <a:ext cx="3886200" cy="265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0000"/>
              </a:spcBef>
              <a:buClrTx/>
              <a:buFontTx/>
              <a:buNone/>
            </a:pPr>
            <a:r>
              <a:rPr lang="zh-CN" altLang="en-US" sz="2800">
                <a:solidFill>
                  <a:srgbClr val="FFFFFF"/>
                </a:solidFill>
                <a:latin typeface="Times New Roman" panose="02020603050405020304" pitchFamily="18" charset="0"/>
              </a:rPr>
              <a:t>有向图</a:t>
            </a:r>
            <a:r>
              <a:rPr lang="en-US" altLang="zh-CN" sz="2800">
                <a:solidFill>
                  <a:srgbClr val="FFFFFF"/>
                </a:solidFill>
                <a:latin typeface="Times New Roman" panose="02020603050405020304" pitchFamily="18" charset="0"/>
              </a:rPr>
              <a:t>G，</a:t>
            </a:r>
            <a:r>
              <a:rPr lang="zh-CN" altLang="en-US" sz="2800">
                <a:solidFill>
                  <a:srgbClr val="FFFFFF"/>
                </a:solidFill>
                <a:latin typeface="Times New Roman" panose="02020603050405020304" pitchFamily="18" charset="0"/>
              </a:rPr>
              <a:t>命</a:t>
            </a:r>
            <a:r>
              <a:rPr lang="en-US" altLang="zh-CN" sz="2800">
                <a:solidFill>
                  <a:srgbClr val="FFFFFF"/>
                </a:solidFill>
                <a:latin typeface="Times New Roman" panose="02020603050405020304" pitchFamily="18" charset="0"/>
              </a:rPr>
              <a:t>G’</a:t>
            </a:r>
            <a:r>
              <a:rPr lang="zh-CN" altLang="en-US" sz="2800">
                <a:solidFill>
                  <a:srgbClr val="FFFFFF"/>
                </a:solidFill>
                <a:latin typeface="Times New Roman" panose="02020603050405020304" pitchFamily="18" charset="0"/>
              </a:rPr>
              <a:t>是</a:t>
            </a:r>
            <a:r>
              <a:rPr lang="en-US" altLang="zh-CN" sz="2800">
                <a:solidFill>
                  <a:srgbClr val="FFFFFF"/>
                </a:solidFill>
                <a:latin typeface="Times New Roman" panose="02020603050405020304" pitchFamily="18" charset="0"/>
              </a:rPr>
              <a:t>G</a:t>
            </a:r>
            <a:r>
              <a:rPr lang="zh-CN" altLang="en-US" sz="2800">
                <a:solidFill>
                  <a:srgbClr val="FFFFFF"/>
                </a:solidFill>
                <a:latin typeface="Times New Roman" panose="02020603050405020304" pitchFamily="18" charset="0"/>
              </a:rPr>
              <a:t>中由顶点</a:t>
            </a:r>
            <a:r>
              <a:rPr lang="en-US" altLang="zh-CN" sz="2800">
                <a:solidFill>
                  <a:srgbClr val="FFFFFF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800" baseline="-30000">
                <a:solidFill>
                  <a:srgbClr val="FFFFFF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 sz="2800">
                <a:solidFill>
                  <a:srgbClr val="FFFFFF"/>
                </a:solidFill>
                <a:latin typeface="Times New Roman" panose="02020603050405020304" pitchFamily="18" charset="0"/>
              </a:rPr>
              <a:t>,v</a:t>
            </a:r>
            <a:r>
              <a:rPr lang="en-US" altLang="zh-CN" sz="2800" baseline="-30000">
                <a:solidFill>
                  <a:srgbClr val="FFFFFF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>
                <a:solidFill>
                  <a:srgbClr val="FFFFFF"/>
                </a:solidFill>
                <a:latin typeface="Times New Roman" panose="02020603050405020304" pitchFamily="18" charset="0"/>
              </a:rPr>
              <a:t>,v</a:t>
            </a:r>
            <a:r>
              <a:rPr lang="en-US" altLang="zh-CN" sz="2800" baseline="-30000">
                <a:solidFill>
                  <a:srgbClr val="FFFFFF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800">
                <a:solidFill>
                  <a:srgbClr val="FFFFFF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sz="2800">
                <a:solidFill>
                  <a:srgbClr val="FFFFFF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800" baseline="-30000">
                <a:solidFill>
                  <a:srgbClr val="FFFFFF"/>
                </a:solidFill>
                <a:latin typeface="Times New Roman" panose="02020603050405020304" pitchFamily="18" charset="0"/>
              </a:rPr>
              <a:t>01</a:t>
            </a:r>
            <a:r>
              <a:rPr lang="en-US" altLang="zh-CN" sz="2800">
                <a:solidFill>
                  <a:srgbClr val="FFFFFF"/>
                </a:solidFill>
                <a:latin typeface="Times New Roman" panose="02020603050405020304" pitchFamily="18" charset="0"/>
              </a:rPr>
              <a:t>,e</a:t>
            </a:r>
            <a:r>
              <a:rPr lang="en-US" altLang="zh-CN" sz="2800" baseline="-30000">
                <a:solidFill>
                  <a:srgbClr val="FFFFFF"/>
                </a:solidFill>
                <a:latin typeface="Times New Roman" panose="02020603050405020304" pitchFamily="18" charset="0"/>
              </a:rPr>
              <a:t>21</a:t>
            </a:r>
            <a:r>
              <a:rPr lang="zh-CN" altLang="en-US" sz="2800">
                <a:solidFill>
                  <a:srgbClr val="FFFFFF"/>
                </a:solidFill>
                <a:latin typeface="Times New Roman" panose="02020603050405020304" pitchFamily="18" charset="0"/>
              </a:rPr>
              <a:t>组成的有向支撑树(</a:t>
            </a:r>
            <a:r>
              <a:rPr lang="en-US" altLang="zh-CN" sz="2800">
                <a:solidFill>
                  <a:srgbClr val="FFFFFF"/>
                </a:solidFill>
                <a:latin typeface="Times New Roman" panose="02020603050405020304" pitchFamily="18" charset="0"/>
              </a:rPr>
              <a:t>r=v</a:t>
            </a:r>
            <a:r>
              <a:rPr lang="en-US" altLang="zh-CN" sz="2800" baseline="-30000">
                <a:solidFill>
                  <a:srgbClr val="FFFFFF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>
                <a:solidFill>
                  <a:srgbClr val="FFFFFF"/>
                </a:solidFill>
                <a:latin typeface="Times New Roman" panose="02020603050405020304" pitchFamily="18" charset="0"/>
              </a:rPr>
              <a:t>)。</a:t>
            </a:r>
            <a:r>
              <a:rPr lang="zh-CN" altLang="en-US" sz="2800">
                <a:solidFill>
                  <a:srgbClr val="FFFFFF"/>
                </a:solidFill>
                <a:latin typeface="Times New Roman" panose="02020603050405020304" pitchFamily="18" charset="0"/>
              </a:rPr>
              <a:t>从弧</a:t>
            </a:r>
            <a:r>
              <a:rPr lang="en-US" altLang="zh-CN" sz="2800">
                <a:solidFill>
                  <a:srgbClr val="FFFFFF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800" baseline="-30000">
                <a:solidFill>
                  <a:srgbClr val="FFFFFF"/>
                </a:solidFill>
                <a:latin typeface="Times New Roman" panose="02020603050405020304" pitchFamily="18" charset="0"/>
              </a:rPr>
              <a:t>12</a:t>
            </a:r>
            <a:r>
              <a:rPr lang="zh-CN" altLang="en-US" sz="2800">
                <a:solidFill>
                  <a:srgbClr val="FFFFFF"/>
                </a:solidFill>
                <a:latin typeface="Times New Roman" panose="02020603050405020304" pitchFamily="18" charset="0"/>
              </a:rPr>
              <a:t>出发，可按定理4.3.4的形成规则得出</a:t>
            </a:r>
            <a:r>
              <a:rPr lang="en-US" altLang="zh-CN" sz="2800">
                <a:solidFill>
                  <a:srgbClr val="FFFFFF"/>
                </a:solidFill>
                <a:latin typeface="Times New Roman" panose="02020603050405020304" pitchFamily="18" charset="0"/>
              </a:rPr>
              <a:t>Euler</a:t>
            </a:r>
            <a:r>
              <a:rPr lang="zh-CN" altLang="en-US" sz="2800">
                <a:solidFill>
                  <a:srgbClr val="FFFFFF"/>
                </a:solidFill>
                <a:latin typeface="Times New Roman" panose="02020603050405020304" pitchFamily="18" charset="0"/>
              </a:rPr>
              <a:t>路。</a:t>
            </a:r>
          </a:p>
        </p:txBody>
      </p:sp>
      <p:sp>
        <p:nvSpPr>
          <p:cNvPr id="152583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88F9721-C8DE-48D2-B9A2-2CC3DA5C807C}" type="slidenum">
              <a:rPr kumimoji="0" lang="zh-CN" altLang="en-US" sz="1400" b="0" smtClean="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kumimoji="0" lang="en-US" altLang="zh-CN" sz="1400" b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252743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41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4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4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41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41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41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41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41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41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41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75" grpId="0" build="p" autoUpdateAnimBg="0"/>
      <p:bldP spid="134178" grpId="0" autoUpdateAnimBg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内容占位符 2"/>
          <p:cNvSpPr>
            <a:spLocks noGrp="1"/>
          </p:cNvSpPr>
          <p:nvPr>
            <p:ph idx="1"/>
          </p:nvPr>
        </p:nvSpPr>
        <p:spPr>
          <a:xfrm>
            <a:off x="179388" y="598488"/>
            <a:ext cx="8305800" cy="5715000"/>
          </a:xfrm>
        </p:spPr>
        <p:txBody>
          <a:bodyPr/>
          <a:lstStyle/>
          <a:p>
            <a:pPr>
              <a:defRPr/>
            </a:pPr>
            <a:r>
              <a:rPr lang="zh-CN" altLang="zh-CN" sz="3200" dirty="0" smtClean="0"/>
              <a:t>试证：当</a:t>
            </a:r>
            <a:r>
              <a:rPr lang="en-US" altLang="zh-CN" sz="3200" dirty="0" err="1" smtClean="0"/>
              <a:t>m</a:t>
            </a:r>
            <a:r>
              <a:rPr lang="en-US" altLang="zh-CN" sz="3200" dirty="0" err="1" smtClean="0">
                <a:sym typeface="Symbol" panose="05050102010706020507" pitchFamily="18" charset="2"/>
              </a:rPr>
              <a:t></a:t>
            </a:r>
            <a:r>
              <a:rPr lang="en-US" altLang="zh-CN" sz="3200" dirty="0" err="1" smtClean="0"/>
              <a:t>n</a:t>
            </a:r>
            <a:r>
              <a:rPr lang="zh-CN" altLang="zh-CN" sz="3200" dirty="0" smtClean="0"/>
              <a:t>时，</a:t>
            </a:r>
            <a:endParaRPr lang="en-US" altLang="zh-CN" sz="3200" dirty="0" smtClean="0"/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zh-CN" sz="3200" dirty="0" smtClean="0"/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3200" dirty="0" smtClean="0"/>
              <a:t>G=                                       </a:t>
            </a:r>
            <a:r>
              <a:rPr lang="zh-CN" altLang="zh-CN" sz="3200" dirty="0" smtClean="0"/>
              <a:t>是非</a:t>
            </a:r>
            <a:r>
              <a:rPr lang="en-US" altLang="zh-CN" sz="3200" dirty="0" smtClean="0"/>
              <a:t>Hamilton</a:t>
            </a:r>
            <a:r>
              <a:rPr lang="zh-CN" altLang="zh-CN" sz="3200" dirty="0" smtClean="0"/>
              <a:t>图。</a:t>
            </a:r>
            <a:endParaRPr lang="en-US" altLang="zh-CN" sz="3200" dirty="0" smtClean="0"/>
          </a:p>
          <a:p>
            <a:pPr>
              <a:lnSpc>
                <a:spcPct val="114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3200" dirty="0" smtClean="0">
                <a:solidFill>
                  <a:schemeClr val="tx2"/>
                </a:solidFill>
              </a:rPr>
              <a:t>&lt;</a:t>
            </a:r>
            <a:r>
              <a:rPr lang="zh-CN" altLang="en-US" sz="3200" dirty="0" smtClean="0">
                <a:solidFill>
                  <a:schemeClr val="tx2"/>
                </a:solidFill>
              </a:rPr>
              <a:t>方法一</a:t>
            </a:r>
            <a:r>
              <a:rPr lang="en-US" altLang="zh-CN" sz="3200" dirty="0">
                <a:solidFill>
                  <a:schemeClr val="tx2"/>
                </a:solidFill>
              </a:rPr>
              <a:t>&gt;</a:t>
            </a:r>
            <a:r>
              <a:rPr lang="zh-CN" altLang="en-US" sz="3200" dirty="0" smtClean="0"/>
              <a:t>证明：</a:t>
            </a:r>
            <a:endParaRPr lang="en-US" altLang="zh-CN" sz="3200" dirty="0" smtClean="0"/>
          </a:p>
          <a:p>
            <a:pPr marL="0">
              <a:lnSpc>
                <a:spcPct val="114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3000" dirty="0" smtClean="0"/>
              <a:t>①</a:t>
            </a:r>
            <a:r>
              <a:rPr lang="zh-CN" altLang="zh-CN" sz="3000" dirty="0" smtClean="0"/>
              <a:t>若</a:t>
            </a:r>
            <a:r>
              <a:rPr lang="en-US" altLang="zh-CN" sz="3000" dirty="0" smtClean="0"/>
              <a:t>m&lt;n</a:t>
            </a:r>
            <a:r>
              <a:rPr lang="zh-CN" altLang="zh-CN" sz="3000" dirty="0" smtClean="0"/>
              <a:t>，</a:t>
            </a:r>
            <a:r>
              <a:rPr lang="zh-CN" altLang="en-US" sz="3000" dirty="0" smtClean="0"/>
              <a:t>取</a:t>
            </a:r>
            <a:r>
              <a:rPr lang="en-US" altLang="zh-CN" sz="3000" dirty="0" smtClean="0"/>
              <a:t>K</a:t>
            </a:r>
            <a:r>
              <a:rPr lang="en-US" altLang="zh-CN" sz="3000" baseline="-25000" dirty="0" smtClean="0"/>
              <a:t>m</a:t>
            </a:r>
            <a:r>
              <a:rPr lang="en-US" altLang="zh-CN" sz="3000" baseline="30000" dirty="0" smtClean="0"/>
              <a:t>c</a:t>
            </a:r>
            <a:r>
              <a:rPr lang="zh-CN" altLang="en-US" sz="3000" dirty="0" smtClean="0"/>
              <a:t>中点作为</a:t>
            </a:r>
            <a:r>
              <a:rPr lang="en-US" altLang="zh-CN" sz="3000" dirty="0" smtClean="0"/>
              <a:t>S</a:t>
            </a:r>
            <a:r>
              <a:rPr lang="zh-CN" altLang="en-US" sz="3000" dirty="0" smtClean="0"/>
              <a:t>，</a:t>
            </a:r>
            <a:endParaRPr lang="en-US" altLang="zh-CN" sz="3000" dirty="0" smtClean="0"/>
          </a:p>
          <a:p>
            <a:pPr marL="0">
              <a:lnSpc>
                <a:spcPct val="114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zh-CN" altLang="zh-CN" sz="3000" dirty="0" smtClean="0"/>
              <a:t>则</a:t>
            </a:r>
            <a:r>
              <a:rPr lang="en-US" altLang="zh-CN" sz="3000" dirty="0" smtClean="0"/>
              <a:t>W(G-</a:t>
            </a:r>
            <a:r>
              <a:rPr lang="en-US" altLang="zh-CN" sz="3000" dirty="0"/>
              <a:t> </a:t>
            </a:r>
            <a:r>
              <a:rPr lang="en-US" altLang="zh-CN" sz="3000" dirty="0" err="1"/>
              <a:t>K</a:t>
            </a:r>
            <a:r>
              <a:rPr lang="en-US" altLang="zh-CN" sz="3000" baseline="-25000" dirty="0" err="1"/>
              <a:t>m</a:t>
            </a:r>
            <a:r>
              <a:rPr lang="en-US" altLang="zh-CN" sz="3000" baseline="30000" dirty="0" err="1"/>
              <a:t>c</a:t>
            </a:r>
            <a:r>
              <a:rPr lang="en-US" altLang="zh-CN" sz="3000" dirty="0" smtClean="0"/>
              <a:t>)= n&gt; m=</a:t>
            </a:r>
            <a:r>
              <a:rPr lang="en-US" altLang="zh-CN" sz="3000" dirty="0" smtClean="0">
                <a:sym typeface="Symbol" panose="05050102010706020507" pitchFamily="18" charset="2"/>
              </a:rPr>
              <a:t></a:t>
            </a:r>
            <a:r>
              <a:rPr lang="en-US" altLang="zh-CN" sz="3000" dirty="0" smtClean="0"/>
              <a:t>S</a:t>
            </a:r>
            <a:r>
              <a:rPr lang="en-US" altLang="zh-CN" sz="3000" dirty="0" smtClean="0">
                <a:sym typeface="Symbol" panose="05050102010706020507" pitchFamily="18" charset="2"/>
              </a:rPr>
              <a:t></a:t>
            </a:r>
            <a:r>
              <a:rPr lang="zh-CN" altLang="zh-CN" sz="3000" dirty="0" smtClean="0"/>
              <a:t>，由本节定理</a:t>
            </a:r>
            <a:r>
              <a:rPr lang="en-US" altLang="zh-CN" sz="3000" dirty="0" smtClean="0"/>
              <a:t>4.4.1</a:t>
            </a:r>
            <a:r>
              <a:rPr lang="zh-CN" altLang="en-US" sz="3000" dirty="0" smtClean="0"/>
              <a:t>的逆否命题</a:t>
            </a:r>
            <a:r>
              <a:rPr lang="zh-CN" altLang="zh-CN" sz="3000" dirty="0" smtClean="0"/>
              <a:t>知</a:t>
            </a:r>
            <a:r>
              <a:rPr lang="en-US" altLang="zh-CN" sz="3000" dirty="0" smtClean="0"/>
              <a:t>G</a:t>
            </a:r>
            <a:r>
              <a:rPr lang="zh-CN" altLang="zh-CN" sz="3000" dirty="0" smtClean="0"/>
              <a:t>不可能是</a:t>
            </a:r>
            <a:r>
              <a:rPr lang="en-US" altLang="zh-CN" sz="3000" dirty="0" smtClean="0"/>
              <a:t>Hamilton</a:t>
            </a:r>
            <a:r>
              <a:rPr lang="zh-CN" altLang="zh-CN" sz="3000" dirty="0" smtClean="0"/>
              <a:t>图。</a:t>
            </a:r>
          </a:p>
          <a:p>
            <a:pPr marL="0">
              <a:lnSpc>
                <a:spcPct val="114000"/>
              </a:lnSpc>
              <a:spcBef>
                <a:spcPts val="0"/>
              </a:spcBef>
              <a:buClr>
                <a:srgbClr val="FFCC00"/>
              </a:buClr>
              <a:buFont typeface="Wingdings" panose="05000000000000000000" pitchFamily="2" charset="2"/>
              <a:buNone/>
              <a:defRPr/>
            </a:pPr>
            <a:r>
              <a:rPr lang="en-US" altLang="zh-CN" sz="3000" dirty="0" smtClean="0"/>
              <a:t> ②</a:t>
            </a:r>
            <a:r>
              <a:rPr lang="zh-CN" altLang="zh-CN" sz="3000" dirty="0" smtClean="0"/>
              <a:t>若</a:t>
            </a:r>
            <a:r>
              <a:rPr lang="en-US" altLang="zh-CN" sz="3000" dirty="0" smtClean="0"/>
              <a:t>m&gt;n</a:t>
            </a:r>
            <a:r>
              <a:rPr lang="zh-CN" altLang="zh-CN" sz="3000" dirty="0" smtClean="0"/>
              <a:t>，</a:t>
            </a:r>
            <a:r>
              <a:rPr lang="zh-CN" altLang="en-US" sz="3000" dirty="0">
                <a:solidFill>
                  <a:srgbClr val="FFFFFF"/>
                </a:solidFill>
              </a:rPr>
              <a:t>取</a:t>
            </a:r>
            <a:r>
              <a:rPr lang="en-US" altLang="zh-CN" sz="3000" dirty="0" smtClean="0">
                <a:solidFill>
                  <a:srgbClr val="FFFFFF"/>
                </a:solidFill>
              </a:rPr>
              <a:t>K</a:t>
            </a:r>
            <a:r>
              <a:rPr lang="en-US" altLang="zh-CN" sz="3000" baseline="-25000" dirty="0" smtClean="0">
                <a:solidFill>
                  <a:srgbClr val="FFFFFF"/>
                </a:solidFill>
              </a:rPr>
              <a:t>n</a:t>
            </a:r>
            <a:r>
              <a:rPr lang="en-US" altLang="zh-CN" sz="3000" baseline="30000" dirty="0" smtClean="0">
                <a:solidFill>
                  <a:srgbClr val="FFFFFF"/>
                </a:solidFill>
              </a:rPr>
              <a:t>c</a:t>
            </a:r>
            <a:r>
              <a:rPr lang="zh-CN" altLang="en-US" sz="3000" dirty="0">
                <a:solidFill>
                  <a:srgbClr val="FFFFFF"/>
                </a:solidFill>
              </a:rPr>
              <a:t>中点作为</a:t>
            </a:r>
            <a:r>
              <a:rPr lang="en-US" altLang="zh-CN" sz="3000" dirty="0">
                <a:solidFill>
                  <a:srgbClr val="FFFFFF"/>
                </a:solidFill>
              </a:rPr>
              <a:t>S</a:t>
            </a:r>
            <a:r>
              <a:rPr lang="zh-CN" altLang="en-US" sz="3000" dirty="0">
                <a:solidFill>
                  <a:srgbClr val="FFFFFF"/>
                </a:solidFill>
              </a:rPr>
              <a:t>，</a:t>
            </a:r>
            <a:endParaRPr lang="en-US" altLang="zh-CN" sz="3000" dirty="0">
              <a:solidFill>
                <a:srgbClr val="FFFFFF"/>
              </a:solidFill>
            </a:endParaRPr>
          </a:p>
          <a:p>
            <a:pPr>
              <a:lnSpc>
                <a:spcPct val="114000"/>
              </a:lnSpc>
              <a:buFont typeface="Wingdings" panose="05000000000000000000" pitchFamily="2" charset="2"/>
              <a:buNone/>
              <a:defRPr/>
            </a:pPr>
            <a:r>
              <a:rPr lang="zh-CN" altLang="zh-CN" sz="3000" dirty="0" smtClean="0"/>
              <a:t>则</a:t>
            </a:r>
            <a:r>
              <a:rPr lang="en-US" altLang="zh-CN" sz="3000" dirty="0" smtClean="0"/>
              <a:t>W(G-</a:t>
            </a:r>
            <a:r>
              <a:rPr lang="en-US" altLang="zh-CN" sz="3000" dirty="0">
                <a:solidFill>
                  <a:srgbClr val="FFFFFF"/>
                </a:solidFill>
              </a:rPr>
              <a:t> K</a:t>
            </a:r>
            <a:r>
              <a:rPr lang="en-US" altLang="zh-CN" sz="3000" baseline="-25000" dirty="0">
                <a:solidFill>
                  <a:srgbClr val="FFFFFF"/>
                </a:solidFill>
              </a:rPr>
              <a:t>n</a:t>
            </a:r>
            <a:r>
              <a:rPr lang="en-US" altLang="zh-CN" sz="3000" baseline="30000" dirty="0">
                <a:solidFill>
                  <a:srgbClr val="FFFFFF"/>
                </a:solidFill>
              </a:rPr>
              <a:t>c</a:t>
            </a:r>
            <a:r>
              <a:rPr lang="en-US" altLang="zh-CN" sz="3000" dirty="0" smtClean="0"/>
              <a:t>)=m&gt;n=</a:t>
            </a:r>
            <a:r>
              <a:rPr lang="en-US" altLang="zh-CN" sz="3000" dirty="0" smtClean="0">
                <a:sym typeface="Symbol" panose="05050102010706020507" pitchFamily="18" charset="2"/>
              </a:rPr>
              <a:t></a:t>
            </a:r>
            <a:r>
              <a:rPr lang="en-US" altLang="zh-CN" sz="3000" dirty="0" smtClean="0"/>
              <a:t>S</a:t>
            </a:r>
            <a:r>
              <a:rPr lang="en-US" altLang="zh-CN" sz="3000" dirty="0" smtClean="0">
                <a:sym typeface="Symbol" panose="05050102010706020507" pitchFamily="18" charset="2"/>
              </a:rPr>
              <a:t></a:t>
            </a:r>
            <a:r>
              <a:rPr lang="zh-CN" altLang="zh-CN" sz="3000" dirty="0" smtClean="0"/>
              <a:t>，由本节定理</a:t>
            </a:r>
            <a:r>
              <a:rPr lang="en-US" altLang="zh-CN" sz="3000" dirty="0" smtClean="0"/>
              <a:t>4.4.1</a:t>
            </a:r>
            <a:r>
              <a:rPr lang="zh-CN" altLang="en-US" sz="3000" dirty="0" smtClean="0"/>
              <a:t>的逆否命题</a:t>
            </a:r>
            <a:r>
              <a:rPr lang="zh-CN" altLang="zh-CN" sz="3000" dirty="0" smtClean="0"/>
              <a:t>知</a:t>
            </a:r>
            <a:r>
              <a:rPr lang="en-US" altLang="zh-CN" sz="3000" dirty="0" smtClean="0"/>
              <a:t>G</a:t>
            </a:r>
            <a:r>
              <a:rPr lang="zh-CN" altLang="zh-CN" sz="3000" dirty="0" smtClean="0"/>
              <a:t>不可能是</a:t>
            </a:r>
            <a:r>
              <a:rPr lang="en-US" altLang="zh-CN" sz="3000" dirty="0" smtClean="0"/>
              <a:t>Hamilton</a:t>
            </a:r>
            <a:r>
              <a:rPr lang="zh-CN" altLang="zh-CN" sz="3000" dirty="0" smtClean="0"/>
              <a:t>图。</a:t>
            </a:r>
          </a:p>
          <a:p>
            <a:pPr>
              <a:lnSpc>
                <a:spcPct val="114000"/>
              </a:lnSpc>
              <a:buFont typeface="Wingdings" panose="05000000000000000000" pitchFamily="2" charset="2"/>
              <a:buNone/>
              <a:defRPr/>
            </a:pPr>
            <a:endParaRPr lang="zh-CN" altLang="en-US" dirty="0" smtClean="0"/>
          </a:p>
        </p:txBody>
      </p:sp>
      <p:grpSp>
        <p:nvGrpSpPr>
          <p:cNvPr id="167939" name="Group 10"/>
          <p:cNvGrpSpPr>
            <a:grpSpLocks/>
          </p:cNvGrpSpPr>
          <p:nvPr/>
        </p:nvGrpSpPr>
        <p:grpSpPr bwMode="auto">
          <a:xfrm>
            <a:off x="1219288" y="1524050"/>
            <a:ext cx="2319338" cy="838200"/>
            <a:chOff x="1467" y="2602"/>
            <a:chExt cx="1461" cy="756"/>
          </a:xfrm>
        </p:grpSpPr>
        <p:sp>
          <p:nvSpPr>
            <p:cNvPr id="167943" name="Text Box 7"/>
            <p:cNvSpPr txBox="1">
              <a:spLocks noChangeArrowheads="1"/>
            </p:cNvSpPr>
            <p:nvPr/>
          </p:nvSpPr>
          <p:spPr bwMode="auto">
            <a:xfrm>
              <a:off x="1467" y="2602"/>
              <a:ext cx="624" cy="756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v"/>
                <a:defRPr kumimoji="1"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3200" b="0" dirty="0" err="1">
                  <a:solidFill>
                    <a:srgbClr val="FFFFFF"/>
                  </a:solidFill>
                </a:rPr>
                <a:t>K</a:t>
              </a:r>
              <a:r>
                <a:rPr lang="en-US" altLang="zh-CN" sz="3200" b="0" baseline="-25000" dirty="0" err="1">
                  <a:solidFill>
                    <a:srgbClr val="FFFFFF"/>
                  </a:solidFill>
                </a:rPr>
                <a:t>m</a:t>
              </a:r>
              <a:r>
                <a:rPr lang="en-US" altLang="zh-CN" sz="3200" b="0" baseline="30000" dirty="0" err="1">
                  <a:solidFill>
                    <a:srgbClr val="FFFFFF"/>
                  </a:solidFill>
                </a:rPr>
                <a:t>c</a:t>
              </a:r>
              <a:endParaRPr lang="en-US" altLang="zh-CN" sz="3200" b="0" baseline="30000" dirty="0">
                <a:solidFill>
                  <a:srgbClr val="FFFFFF"/>
                </a:solidFill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4000" b="0" dirty="0">
                <a:solidFill>
                  <a:srgbClr val="FFFFFF"/>
                </a:solidFill>
              </a:endParaRPr>
            </a:p>
          </p:txBody>
        </p:sp>
        <p:sp>
          <p:nvSpPr>
            <p:cNvPr id="167944" name="Line 9"/>
            <p:cNvSpPr>
              <a:spLocks noChangeShapeType="1"/>
            </p:cNvSpPr>
            <p:nvPr/>
          </p:nvSpPr>
          <p:spPr bwMode="auto">
            <a:xfrm>
              <a:off x="2112" y="2832"/>
              <a:ext cx="816" cy="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67940" name="Text Box 7"/>
          <p:cNvSpPr txBox="1">
            <a:spLocks noChangeArrowheads="1"/>
          </p:cNvSpPr>
          <p:nvPr/>
        </p:nvSpPr>
        <p:spPr bwMode="auto">
          <a:xfrm>
            <a:off x="3608388" y="1471835"/>
            <a:ext cx="990600" cy="838200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 b="0">
                <a:solidFill>
                  <a:srgbClr val="FFFFFF"/>
                </a:solidFill>
              </a:rPr>
              <a:t>K</a:t>
            </a:r>
            <a:r>
              <a:rPr lang="en-US" altLang="zh-CN" sz="3200" b="0" baseline="-25000">
                <a:solidFill>
                  <a:srgbClr val="FFFFFF"/>
                </a:solidFill>
              </a:rPr>
              <a:t>n</a:t>
            </a:r>
            <a:r>
              <a:rPr lang="en-US" altLang="zh-CN" sz="3200" b="0" baseline="30000">
                <a:solidFill>
                  <a:srgbClr val="FFFFFF"/>
                </a:solidFill>
              </a:rPr>
              <a:t>c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4000" b="0">
              <a:solidFill>
                <a:srgbClr val="FFFFFF"/>
              </a:solidFill>
            </a:endParaRPr>
          </a:p>
        </p:txBody>
      </p:sp>
      <p:sp>
        <p:nvSpPr>
          <p:cNvPr id="167941" name="页脚占位符 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1400" b="0" smtClean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67942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93364D8-E85F-43F6-80F8-626501CBF339}" type="slidenum">
              <a:rPr kumimoji="0" lang="zh-CN" altLang="en-US" sz="1400" b="0" smtClean="0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70</a:t>
            </a:fld>
            <a:endParaRPr kumimoji="0" lang="en-US" altLang="zh-CN" sz="1400" b="0" smtClean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20" y="90"/>
            <a:ext cx="7772400" cy="646113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习题</a:t>
            </a:r>
            <a:r>
              <a:rPr lang="en-US" altLang="zh-CN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4.4-1</a:t>
            </a:r>
            <a:endParaRPr lang="zh-CN" altLang="en-US" sz="36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内容占位符 2"/>
          <p:cNvSpPr>
            <a:spLocks noGrp="1"/>
          </p:cNvSpPr>
          <p:nvPr>
            <p:ph idx="1"/>
          </p:nvPr>
        </p:nvSpPr>
        <p:spPr>
          <a:xfrm>
            <a:off x="179388" y="598488"/>
            <a:ext cx="8305800" cy="5715000"/>
          </a:xfrm>
        </p:spPr>
        <p:txBody>
          <a:bodyPr/>
          <a:lstStyle/>
          <a:p>
            <a:pPr>
              <a:defRPr/>
            </a:pPr>
            <a:r>
              <a:rPr lang="zh-CN" altLang="zh-CN" sz="3200" dirty="0" smtClean="0"/>
              <a:t>试证：当</a:t>
            </a:r>
            <a:r>
              <a:rPr lang="en-US" altLang="zh-CN" sz="3200" dirty="0" err="1" smtClean="0"/>
              <a:t>m</a:t>
            </a:r>
            <a:r>
              <a:rPr lang="en-US" altLang="zh-CN" sz="3200" dirty="0" err="1" smtClean="0">
                <a:sym typeface="Symbol" panose="05050102010706020507" pitchFamily="18" charset="2"/>
              </a:rPr>
              <a:t></a:t>
            </a:r>
            <a:r>
              <a:rPr lang="en-US" altLang="zh-CN" sz="3200" dirty="0" err="1" smtClean="0"/>
              <a:t>n</a:t>
            </a:r>
            <a:r>
              <a:rPr lang="zh-CN" altLang="zh-CN" sz="3200" dirty="0" smtClean="0"/>
              <a:t>时，</a:t>
            </a:r>
            <a:endParaRPr lang="en-US" altLang="zh-CN" sz="3200" dirty="0" smtClean="0"/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zh-CN" sz="3200" dirty="0" smtClean="0"/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3200" dirty="0" smtClean="0"/>
              <a:t>G=                                       </a:t>
            </a:r>
            <a:r>
              <a:rPr lang="zh-CN" altLang="zh-CN" sz="3200" dirty="0" smtClean="0"/>
              <a:t>是非</a:t>
            </a:r>
            <a:r>
              <a:rPr lang="en-US" altLang="zh-CN" sz="3200" dirty="0" smtClean="0"/>
              <a:t>Hamilton</a:t>
            </a:r>
            <a:r>
              <a:rPr lang="zh-CN" altLang="zh-CN" sz="3200" dirty="0" smtClean="0"/>
              <a:t>图。</a:t>
            </a:r>
            <a:endParaRPr lang="en-US" altLang="zh-CN" sz="3200" dirty="0" smtClean="0"/>
          </a:p>
          <a:p>
            <a:pPr>
              <a:lnSpc>
                <a:spcPct val="114000"/>
              </a:lnSpc>
              <a:buNone/>
            </a:pPr>
            <a:r>
              <a:rPr lang="en-US" altLang="zh-CN" sz="3200" dirty="0">
                <a:solidFill>
                  <a:schemeClr val="tx2"/>
                </a:solidFill>
              </a:rPr>
              <a:t>&lt;</a:t>
            </a:r>
            <a:r>
              <a:rPr lang="zh-CN" altLang="en-US" sz="3200" dirty="0">
                <a:solidFill>
                  <a:schemeClr val="tx2"/>
                </a:solidFill>
              </a:rPr>
              <a:t>方法二</a:t>
            </a:r>
            <a:r>
              <a:rPr lang="en-US" altLang="zh-CN" sz="3200" dirty="0">
                <a:solidFill>
                  <a:schemeClr val="tx2"/>
                </a:solidFill>
              </a:rPr>
              <a:t>&gt;</a:t>
            </a:r>
            <a:r>
              <a:rPr lang="zh-CN" altLang="en-US" sz="3200" dirty="0"/>
              <a:t>证明：反证法，假设</a:t>
            </a:r>
            <a:r>
              <a:rPr lang="en-US" altLang="zh-CN" sz="3200" dirty="0"/>
              <a:t>G</a:t>
            </a:r>
            <a:r>
              <a:rPr lang="zh-CN" altLang="en-US" sz="3200" dirty="0"/>
              <a:t>是</a:t>
            </a:r>
            <a:r>
              <a:rPr lang="en-US" altLang="zh-CN" sz="3200" dirty="0"/>
              <a:t>H</a:t>
            </a:r>
            <a:r>
              <a:rPr lang="zh-CN" altLang="en-US" sz="3200" dirty="0"/>
              <a:t>图，则</a:t>
            </a:r>
            <a:endParaRPr lang="en-US" altLang="zh-CN" sz="3200" dirty="0"/>
          </a:p>
          <a:p>
            <a:pPr>
              <a:lnSpc>
                <a:spcPct val="114000"/>
              </a:lnSpc>
              <a:buNone/>
            </a:pPr>
            <a:r>
              <a:rPr lang="zh-CN" altLang="en-US" sz="3200" dirty="0"/>
              <a:t>①取</a:t>
            </a:r>
            <a:r>
              <a:rPr lang="en-US" altLang="zh-CN" sz="3200" dirty="0" err="1"/>
              <a:t>K</a:t>
            </a:r>
            <a:r>
              <a:rPr lang="en-US" altLang="zh-CN" sz="3200" baseline="-25000" dirty="0" err="1"/>
              <a:t>m</a:t>
            </a:r>
            <a:r>
              <a:rPr lang="en-US" altLang="zh-CN" sz="3200" baseline="30000" dirty="0" err="1"/>
              <a:t>c</a:t>
            </a:r>
            <a:r>
              <a:rPr lang="zh-CN" altLang="en-US" sz="3200" dirty="0"/>
              <a:t>中的全部点作为</a:t>
            </a:r>
            <a:r>
              <a:rPr lang="en-US" altLang="zh-CN" sz="3200" dirty="0"/>
              <a:t>S</a:t>
            </a:r>
            <a:r>
              <a:rPr lang="zh-CN" altLang="en-US" sz="3200" dirty="0"/>
              <a:t>，据</a:t>
            </a:r>
            <a:r>
              <a:rPr lang="zh-CN" altLang="zh-CN" sz="3200" dirty="0"/>
              <a:t>定理</a:t>
            </a:r>
            <a:r>
              <a:rPr lang="en-US" altLang="zh-CN" sz="3200" dirty="0"/>
              <a:t>4.4.1</a:t>
            </a:r>
            <a:r>
              <a:rPr lang="zh-CN" altLang="en-US" sz="3200" dirty="0"/>
              <a:t>知，</a:t>
            </a:r>
            <a:r>
              <a:rPr lang="en-US" altLang="zh-CN" sz="3200" dirty="0"/>
              <a:t>W(G-</a:t>
            </a:r>
            <a:r>
              <a:rPr lang="en-US" altLang="zh-CN" sz="3200" dirty="0" err="1"/>
              <a:t>K</a:t>
            </a:r>
            <a:r>
              <a:rPr lang="en-US" altLang="zh-CN" sz="3200" baseline="-25000" dirty="0" err="1"/>
              <a:t>m</a:t>
            </a:r>
            <a:r>
              <a:rPr lang="en-US" altLang="zh-CN" sz="3200" baseline="30000" dirty="0" err="1"/>
              <a:t>c</a:t>
            </a:r>
            <a:r>
              <a:rPr lang="en-US" altLang="zh-CN" sz="3200" dirty="0"/>
              <a:t>)=n</a:t>
            </a:r>
            <a:r>
              <a:rPr lang="en-US" altLang="zh-CN" sz="3200" dirty="0">
                <a:sym typeface="Symbol" panose="05050102010706020507" pitchFamily="18" charset="2"/>
              </a:rPr>
              <a:t> </a:t>
            </a:r>
            <a:r>
              <a:rPr lang="en-US" altLang="zh-CN" sz="3200" dirty="0"/>
              <a:t>S</a:t>
            </a:r>
            <a:r>
              <a:rPr lang="en-US" altLang="zh-CN" sz="3200" dirty="0">
                <a:sym typeface="Symbol" panose="05050102010706020507" pitchFamily="18" charset="2"/>
              </a:rPr>
              <a:t></a:t>
            </a:r>
            <a:r>
              <a:rPr lang="zh-CN" altLang="zh-CN" sz="3200" dirty="0"/>
              <a:t>，</a:t>
            </a:r>
            <a:r>
              <a:rPr lang="zh-CN" altLang="en-US" sz="3200" dirty="0"/>
              <a:t>即</a:t>
            </a:r>
            <a:r>
              <a:rPr lang="en-US" altLang="zh-CN" sz="3200" dirty="0" err="1"/>
              <a:t>n</a:t>
            </a:r>
            <a:r>
              <a:rPr lang="en-US" altLang="zh-CN" sz="3200" dirty="0" err="1">
                <a:sym typeface="Symbol" panose="05050102010706020507" pitchFamily="18" charset="2"/>
              </a:rPr>
              <a:t>m</a:t>
            </a:r>
            <a:r>
              <a:rPr lang="zh-CN" altLang="en-US" sz="3200" dirty="0">
                <a:sym typeface="Symbol" panose="05050102010706020507" pitchFamily="18" charset="2"/>
              </a:rPr>
              <a:t>。</a:t>
            </a:r>
            <a:endParaRPr lang="zh-CN" altLang="zh-CN" sz="3200" dirty="0"/>
          </a:p>
          <a:p>
            <a:pPr>
              <a:lnSpc>
                <a:spcPct val="114000"/>
              </a:lnSpc>
              <a:buNone/>
            </a:pPr>
            <a:r>
              <a:rPr lang="en-US" altLang="zh-CN" sz="3200" dirty="0"/>
              <a:t>②</a:t>
            </a:r>
            <a:r>
              <a:rPr lang="zh-CN" altLang="en-US" sz="3200" dirty="0"/>
              <a:t>取</a:t>
            </a:r>
            <a:r>
              <a:rPr lang="en-US" altLang="zh-CN" sz="3200" dirty="0" err="1"/>
              <a:t>K</a:t>
            </a:r>
            <a:r>
              <a:rPr lang="en-US" altLang="zh-CN" sz="3200" baseline="-25000" dirty="0" err="1"/>
              <a:t>n</a:t>
            </a:r>
            <a:r>
              <a:rPr lang="en-US" altLang="zh-CN" sz="3200" baseline="30000" dirty="0" err="1"/>
              <a:t>c</a:t>
            </a:r>
            <a:r>
              <a:rPr lang="zh-CN" altLang="en-US" sz="3200" dirty="0"/>
              <a:t>中全部点作为</a:t>
            </a:r>
            <a:r>
              <a:rPr lang="en-US" altLang="zh-CN" sz="3200" dirty="0"/>
              <a:t>S</a:t>
            </a:r>
            <a:r>
              <a:rPr lang="zh-CN" altLang="en-US" sz="3200" dirty="0"/>
              <a:t>，据</a:t>
            </a:r>
            <a:r>
              <a:rPr lang="zh-CN" altLang="zh-CN" sz="3200" dirty="0"/>
              <a:t>定理</a:t>
            </a:r>
            <a:r>
              <a:rPr lang="en-US" altLang="zh-CN" sz="3200" dirty="0"/>
              <a:t>4.4.1</a:t>
            </a:r>
            <a:r>
              <a:rPr lang="zh-CN" altLang="en-US" sz="3200" dirty="0"/>
              <a:t>知</a:t>
            </a:r>
            <a:endParaRPr lang="en-US" altLang="zh-CN" sz="3200" dirty="0"/>
          </a:p>
          <a:p>
            <a:pPr>
              <a:lnSpc>
                <a:spcPct val="114000"/>
              </a:lnSpc>
              <a:buNone/>
            </a:pPr>
            <a:r>
              <a:rPr lang="en-US" altLang="zh-CN" sz="3200" dirty="0"/>
              <a:t>W(G-</a:t>
            </a:r>
            <a:r>
              <a:rPr lang="en-US" altLang="zh-CN" sz="3200" dirty="0" err="1"/>
              <a:t>K</a:t>
            </a:r>
            <a:r>
              <a:rPr lang="en-US" altLang="zh-CN" sz="3200" baseline="-25000" dirty="0" err="1"/>
              <a:t>n</a:t>
            </a:r>
            <a:r>
              <a:rPr lang="en-US" altLang="zh-CN" sz="3200" baseline="30000" dirty="0" err="1"/>
              <a:t>c</a:t>
            </a:r>
            <a:r>
              <a:rPr lang="en-US" altLang="zh-CN" sz="3200" dirty="0"/>
              <a:t>)=m</a:t>
            </a:r>
            <a:r>
              <a:rPr lang="en-US" altLang="zh-CN" sz="3200" dirty="0">
                <a:sym typeface="Symbol" panose="05050102010706020507" pitchFamily="18" charset="2"/>
              </a:rPr>
              <a:t>  </a:t>
            </a:r>
            <a:r>
              <a:rPr lang="en-US" altLang="zh-CN" sz="3200" dirty="0"/>
              <a:t>n=</a:t>
            </a:r>
            <a:r>
              <a:rPr lang="en-US" altLang="zh-CN" sz="3200" dirty="0">
                <a:sym typeface="Symbol" panose="05050102010706020507" pitchFamily="18" charset="2"/>
              </a:rPr>
              <a:t></a:t>
            </a:r>
            <a:r>
              <a:rPr lang="en-US" altLang="zh-CN" sz="3200" dirty="0"/>
              <a:t>S</a:t>
            </a:r>
            <a:r>
              <a:rPr lang="en-US" altLang="zh-CN" sz="3200" dirty="0">
                <a:sym typeface="Symbol" panose="05050102010706020507" pitchFamily="18" charset="2"/>
              </a:rPr>
              <a:t></a:t>
            </a:r>
            <a:r>
              <a:rPr lang="zh-CN" altLang="en-US" sz="3200" dirty="0"/>
              <a:t>，即</a:t>
            </a:r>
            <a:r>
              <a:rPr lang="en-US" altLang="zh-CN" sz="3200" dirty="0"/>
              <a:t>m</a:t>
            </a:r>
            <a:r>
              <a:rPr lang="en-US" altLang="zh-CN" sz="3200" dirty="0">
                <a:sym typeface="Symbol" panose="05050102010706020507" pitchFamily="18" charset="2"/>
              </a:rPr>
              <a:t>  n</a:t>
            </a:r>
            <a:r>
              <a:rPr lang="zh-CN" altLang="zh-CN" sz="3200" dirty="0"/>
              <a:t>。</a:t>
            </a:r>
            <a:endParaRPr lang="en-US" altLang="zh-CN" sz="3200" dirty="0"/>
          </a:p>
          <a:p>
            <a:pPr>
              <a:lnSpc>
                <a:spcPct val="114000"/>
              </a:lnSpc>
              <a:buNone/>
            </a:pPr>
            <a:r>
              <a:rPr lang="zh-CN" altLang="en-US" sz="3200" dirty="0"/>
              <a:t>得到</a:t>
            </a:r>
            <a:r>
              <a:rPr lang="en-US" altLang="zh-CN" sz="3200" dirty="0"/>
              <a:t>m=n</a:t>
            </a:r>
            <a:r>
              <a:rPr lang="zh-CN" altLang="en-US" sz="3200" dirty="0"/>
              <a:t>，与已知</a:t>
            </a:r>
            <a:r>
              <a:rPr lang="en-US" altLang="zh-CN" sz="3200" dirty="0" err="1"/>
              <a:t>m</a:t>
            </a:r>
            <a:r>
              <a:rPr lang="en-US" altLang="zh-CN" sz="3200" dirty="0" err="1">
                <a:sym typeface="Symbol" panose="05050102010706020507" pitchFamily="18" charset="2"/>
              </a:rPr>
              <a:t></a:t>
            </a:r>
            <a:r>
              <a:rPr lang="en-US" altLang="zh-CN" sz="3200" dirty="0" err="1"/>
              <a:t>n</a:t>
            </a:r>
            <a:r>
              <a:rPr lang="zh-CN" altLang="en-US" sz="3200" dirty="0"/>
              <a:t>矛盾。</a:t>
            </a:r>
            <a:endParaRPr lang="zh-CN" altLang="zh-CN" sz="3200" dirty="0"/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zh-CN" sz="3200" dirty="0" smtClean="0"/>
          </a:p>
          <a:p>
            <a:pPr>
              <a:lnSpc>
                <a:spcPct val="114000"/>
              </a:lnSpc>
              <a:buFont typeface="Wingdings" panose="05000000000000000000" pitchFamily="2" charset="2"/>
              <a:buNone/>
              <a:defRPr/>
            </a:pPr>
            <a:endParaRPr lang="zh-CN" altLang="en-US" dirty="0" smtClean="0"/>
          </a:p>
        </p:txBody>
      </p:sp>
      <p:grpSp>
        <p:nvGrpSpPr>
          <p:cNvPr id="167939" name="Group 10"/>
          <p:cNvGrpSpPr>
            <a:grpSpLocks/>
          </p:cNvGrpSpPr>
          <p:nvPr/>
        </p:nvGrpSpPr>
        <p:grpSpPr bwMode="auto">
          <a:xfrm>
            <a:off x="1219288" y="1524050"/>
            <a:ext cx="2319338" cy="838200"/>
            <a:chOff x="1467" y="2602"/>
            <a:chExt cx="1461" cy="756"/>
          </a:xfrm>
        </p:grpSpPr>
        <p:sp>
          <p:nvSpPr>
            <p:cNvPr id="167943" name="Text Box 7"/>
            <p:cNvSpPr txBox="1">
              <a:spLocks noChangeArrowheads="1"/>
            </p:cNvSpPr>
            <p:nvPr/>
          </p:nvSpPr>
          <p:spPr bwMode="auto">
            <a:xfrm>
              <a:off x="1467" y="2602"/>
              <a:ext cx="624" cy="756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" panose="05000000000000000000" pitchFamily="2" charset="2"/>
                <a:buChar char="v"/>
                <a:defRPr kumimoji="1" sz="3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3200" b="0" dirty="0" err="1">
                  <a:solidFill>
                    <a:srgbClr val="FFFFFF"/>
                  </a:solidFill>
                </a:rPr>
                <a:t>K</a:t>
              </a:r>
              <a:r>
                <a:rPr lang="en-US" altLang="zh-CN" sz="3200" b="0" baseline="-25000" dirty="0" err="1">
                  <a:solidFill>
                    <a:srgbClr val="FFFFFF"/>
                  </a:solidFill>
                </a:rPr>
                <a:t>m</a:t>
              </a:r>
              <a:r>
                <a:rPr lang="en-US" altLang="zh-CN" sz="3200" b="0" baseline="30000" dirty="0" err="1">
                  <a:solidFill>
                    <a:srgbClr val="FFFFFF"/>
                  </a:solidFill>
                </a:rPr>
                <a:t>c</a:t>
              </a:r>
              <a:endParaRPr lang="en-US" altLang="zh-CN" sz="3200" b="0" baseline="30000" dirty="0">
                <a:solidFill>
                  <a:srgbClr val="FFFFFF"/>
                </a:solidFill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4000" b="0" dirty="0">
                <a:solidFill>
                  <a:srgbClr val="FFFFFF"/>
                </a:solidFill>
              </a:endParaRPr>
            </a:p>
          </p:txBody>
        </p:sp>
        <p:sp>
          <p:nvSpPr>
            <p:cNvPr id="167944" name="Line 9"/>
            <p:cNvSpPr>
              <a:spLocks noChangeShapeType="1"/>
            </p:cNvSpPr>
            <p:nvPr/>
          </p:nvSpPr>
          <p:spPr bwMode="auto">
            <a:xfrm>
              <a:off x="2112" y="2832"/>
              <a:ext cx="816" cy="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67940" name="Text Box 7"/>
          <p:cNvSpPr txBox="1">
            <a:spLocks noChangeArrowheads="1"/>
          </p:cNvSpPr>
          <p:nvPr/>
        </p:nvSpPr>
        <p:spPr bwMode="auto">
          <a:xfrm>
            <a:off x="3608388" y="1471835"/>
            <a:ext cx="990600" cy="838200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 b="0">
                <a:solidFill>
                  <a:srgbClr val="FFFFFF"/>
                </a:solidFill>
              </a:rPr>
              <a:t>K</a:t>
            </a:r>
            <a:r>
              <a:rPr lang="en-US" altLang="zh-CN" sz="3200" b="0" baseline="-25000">
                <a:solidFill>
                  <a:srgbClr val="FFFFFF"/>
                </a:solidFill>
              </a:rPr>
              <a:t>n</a:t>
            </a:r>
            <a:r>
              <a:rPr lang="en-US" altLang="zh-CN" sz="3200" b="0" baseline="30000">
                <a:solidFill>
                  <a:srgbClr val="FFFFFF"/>
                </a:solidFill>
              </a:rPr>
              <a:t>c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4000" b="0">
              <a:solidFill>
                <a:srgbClr val="FFFFFF"/>
              </a:solidFill>
            </a:endParaRPr>
          </a:p>
        </p:txBody>
      </p:sp>
      <p:sp>
        <p:nvSpPr>
          <p:cNvPr id="167941" name="页脚占位符 1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1400" b="0" smtClean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67942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85000"/>
              <a:buFont typeface="Wingdings" panose="05000000000000000000" pitchFamily="2" charset="2"/>
              <a:buChar char="v"/>
              <a:defRPr kumimoji="1" sz="3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93364D8-E85F-43F6-80F8-626501CBF339}" type="slidenum">
              <a:rPr kumimoji="0" lang="zh-CN" altLang="en-US" sz="1400" b="0" smtClean="0">
                <a:solidFill>
                  <a:srgbClr val="FFFFFF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71</a:t>
            </a:fld>
            <a:endParaRPr kumimoji="0" lang="en-US" altLang="zh-CN" sz="1400" b="0" smtClean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120" y="90"/>
            <a:ext cx="7772400" cy="646113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习题</a:t>
            </a:r>
            <a:r>
              <a:rPr lang="en-US" altLang="zh-CN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4.4-1</a:t>
            </a:r>
            <a:endParaRPr lang="zh-CN" altLang="en-US" sz="36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61100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120" y="71507"/>
            <a:ext cx="7772400" cy="707886"/>
          </a:xfrm>
        </p:spPr>
        <p:txBody>
          <a:bodyPr/>
          <a:lstStyle/>
          <a:p>
            <a:pPr algn="l"/>
            <a:r>
              <a:rPr lang="zh-CN" altLang="en-US" sz="4000" dirty="0">
                <a:latin typeface="黑体" panose="02010609060101010101" pitchFamily="49" charset="-122"/>
                <a:ea typeface="黑体" panose="02010609060101010101" pitchFamily="49" charset="-122"/>
              </a:rPr>
              <a:t>第四章基本要求 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714" y="990664"/>
            <a:ext cx="8534400" cy="5257662"/>
          </a:xfrm>
        </p:spPr>
        <p:txBody>
          <a:bodyPr/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1436688" algn="l"/>
              </a:tabLst>
            </a:pPr>
            <a:r>
              <a:rPr lang="en-US" altLang="zh-CN" sz="3000" b="1" dirty="0">
                <a:latin typeface="Times New Roman" panose="02020603050405020304" pitchFamily="18" charset="0"/>
              </a:rPr>
              <a:t>1.  </a:t>
            </a:r>
            <a:r>
              <a:rPr lang="zh-CN" altLang="en-US" sz="3000" b="1" dirty="0">
                <a:latin typeface="Times New Roman" panose="02020603050405020304" pitchFamily="18" charset="0"/>
              </a:rPr>
              <a:t>掌握图、有限图、母图、子图、支撑子图、</a:t>
            </a:r>
            <a:r>
              <a:rPr lang="zh-CN" altLang="en-US" sz="3000" b="1" dirty="0" smtClean="0">
                <a:latin typeface="Times New Roman" panose="02020603050405020304" pitchFamily="18" charset="0"/>
              </a:rPr>
              <a:t>完全图</a:t>
            </a:r>
            <a:r>
              <a:rPr lang="zh-CN" altLang="en-US" sz="3000" b="1" dirty="0">
                <a:latin typeface="Times New Roman" panose="02020603050405020304" pitchFamily="18" charset="0"/>
              </a:rPr>
              <a:t>、补图等概念，了解有限图中点的度的性质，</a:t>
            </a:r>
          </a:p>
          <a:p>
            <a:pPr marL="377825" indent="-377825">
              <a:lnSpc>
                <a:spcPct val="120000"/>
              </a:lnSpc>
              <a:spcBef>
                <a:spcPts val="0"/>
              </a:spcBef>
              <a:buFontTx/>
              <a:buNone/>
              <a:tabLst>
                <a:tab pos="1436688" algn="l"/>
              </a:tabLst>
            </a:pPr>
            <a:r>
              <a:rPr lang="zh-CN" altLang="en-US" sz="3000" b="1" dirty="0" smtClean="0">
                <a:latin typeface="Times New Roman" panose="02020603050405020304" pitchFamily="18" charset="0"/>
              </a:rPr>
              <a:t>掌握</a:t>
            </a:r>
            <a:r>
              <a:rPr lang="zh-CN" altLang="en-US" sz="3000" b="1" dirty="0">
                <a:latin typeface="Times New Roman" panose="02020603050405020304" pitchFamily="18" charset="0"/>
              </a:rPr>
              <a:t>图的矩阵表示：关联矩阵、邻接矩阵。</a:t>
            </a:r>
            <a:r>
              <a:rPr lang="zh-CN" altLang="en-US" sz="3000" dirty="0">
                <a:latin typeface="Times New Roman" panose="02020603050405020304" pitchFamily="18" charset="0"/>
              </a:rPr>
              <a:t> </a:t>
            </a:r>
            <a:endParaRPr lang="zh-CN" altLang="en-US" sz="3000" b="1" dirty="0">
              <a:latin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1436688" algn="l"/>
              </a:tabLst>
            </a:pPr>
            <a:r>
              <a:rPr lang="en-US" altLang="zh-CN" sz="3000" b="1" dirty="0">
                <a:latin typeface="Times New Roman" panose="02020603050405020304" pitchFamily="18" charset="0"/>
              </a:rPr>
              <a:t>2.  </a:t>
            </a:r>
            <a:r>
              <a:rPr lang="zh-CN" altLang="en-US" sz="3000" b="1" dirty="0">
                <a:latin typeface="Times New Roman" panose="02020603050405020304" pitchFamily="18" charset="0"/>
              </a:rPr>
              <a:t>掌握路、简单路、回路、连通图等概念。</a:t>
            </a:r>
            <a:r>
              <a:rPr lang="zh-CN" altLang="en-US" sz="3000" dirty="0">
                <a:latin typeface="Times New Roman" panose="02020603050405020304" pitchFamily="18" charset="0"/>
              </a:rPr>
              <a:t> </a:t>
            </a:r>
            <a:endParaRPr lang="zh-CN" altLang="en-US" sz="3000" b="1" dirty="0">
              <a:latin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1436688" algn="l"/>
              </a:tabLst>
            </a:pPr>
            <a:r>
              <a:rPr lang="en-US" altLang="zh-CN" sz="3000" b="1" dirty="0">
                <a:latin typeface="Times New Roman" panose="02020603050405020304" pitchFamily="18" charset="0"/>
              </a:rPr>
              <a:t>3.  </a:t>
            </a:r>
            <a:r>
              <a:rPr lang="zh-CN" altLang="en-US" sz="3000" b="1" dirty="0">
                <a:latin typeface="Times New Roman" panose="02020603050405020304" pitchFamily="18" charset="0"/>
              </a:rPr>
              <a:t>理解</a:t>
            </a:r>
            <a:r>
              <a:rPr lang="en-US" altLang="zh-CN" sz="3000" b="1" dirty="0">
                <a:latin typeface="Times New Roman" panose="02020603050405020304" pitchFamily="18" charset="0"/>
              </a:rPr>
              <a:t>Dijkstra</a:t>
            </a:r>
            <a:r>
              <a:rPr lang="zh-CN" altLang="en-US" sz="3000" b="1" dirty="0">
                <a:latin typeface="Times New Roman" panose="02020603050405020304" pitchFamily="18" charset="0"/>
              </a:rPr>
              <a:t>算法，并能够在已知权图中使用该</a:t>
            </a:r>
          </a:p>
          <a:p>
            <a:pPr marL="377825" indent="-377825">
              <a:lnSpc>
                <a:spcPct val="120000"/>
              </a:lnSpc>
              <a:spcBef>
                <a:spcPts val="0"/>
              </a:spcBef>
              <a:buFontTx/>
              <a:buNone/>
              <a:tabLst>
                <a:tab pos="1436688" algn="l"/>
              </a:tabLst>
            </a:pPr>
            <a:r>
              <a:rPr lang="zh-CN" altLang="en-US" sz="3000" b="1" dirty="0" smtClean="0">
                <a:latin typeface="Times New Roman" panose="02020603050405020304" pitchFamily="18" charset="0"/>
              </a:rPr>
              <a:t>算法</a:t>
            </a:r>
            <a:r>
              <a:rPr lang="zh-CN" altLang="en-US" sz="3000" b="1" dirty="0">
                <a:latin typeface="Times New Roman" panose="02020603050405020304" pitchFamily="18" charset="0"/>
              </a:rPr>
              <a:t>求出任意两点间的最短路。</a:t>
            </a:r>
            <a:r>
              <a:rPr lang="zh-CN" altLang="en-US" sz="3000" dirty="0">
                <a:latin typeface="Times New Roman" panose="02020603050405020304" pitchFamily="18" charset="0"/>
              </a:rPr>
              <a:t>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1436688" algn="l"/>
              </a:tabLst>
            </a:pPr>
            <a:r>
              <a:rPr lang="en-US" altLang="zh-CN" sz="3000" b="1" dirty="0">
                <a:latin typeface="Times New Roman" panose="02020603050405020304" pitchFamily="18" charset="0"/>
              </a:rPr>
              <a:t>4.  </a:t>
            </a:r>
            <a:r>
              <a:rPr lang="zh-CN" altLang="en-US" sz="3000" b="1" dirty="0">
                <a:latin typeface="Times New Roman" panose="02020603050405020304" pitchFamily="18" charset="0"/>
              </a:rPr>
              <a:t>掌握树、支撑树的概念以及图是树的几个等价</a:t>
            </a:r>
            <a:r>
              <a:rPr lang="zh-CN" altLang="en-US" sz="3000" b="1" dirty="0" smtClean="0">
                <a:latin typeface="Times New Roman" panose="02020603050405020304" pitchFamily="18" charset="0"/>
              </a:rPr>
              <a:t>命题</a:t>
            </a:r>
            <a:r>
              <a:rPr lang="zh-CN" altLang="en-US" sz="3000" b="1" dirty="0">
                <a:latin typeface="Times New Roman" panose="02020603050405020304" pitchFamily="18" charset="0"/>
              </a:rPr>
              <a:t>。</a:t>
            </a:r>
            <a:r>
              <a:rPr lang="zh-CN" altLang="en-US" sz="3000" dirty="0">
                <a:latin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83085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120" y="71507"/>
            <a:ext cx="7772400" cy="707886"/>
          </a:xfrm>
        </p:spPr>
        <p:txBody>
          <a:bodyPr/>
          <a:lstStyle/>
          <a:p>
            <a:pPr algn="l"/>
            <a:r>
              <a:rPr lang="zh-CN" altLang="en-US" sz="4000" dirty="0">
                <a:latin typeface="黑体" panose="02010609060101010101" pitchFamily="49" charset="-122"/>
                <a:ea typeface="黑体" panose="02010609060101010101" pitchFamily="49" charset="-122"/>
              </a:rPr>
              <a:t>第四章基本要求 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714" y="914467"/>
            <a:ext cx="8534400" cy="5333860"/>
          </a:xfrm>
        </p:spPr>
        <p:txBody>
          <a:bodyPr/>
          <a:lstStyle/>
          <a:p>
            <a:pPr marL="0" indent="0">
              <a:lnSpc>
                <a:spcPct val="120000"/>
              </a:lnSpc>
              <a:buNone/>
              <a:tabLst>
                <a:tab pos="1436688" algn="l"/>
              </a:tabLst>
            </a:pPr>
            <a:r>
              <a:rPr lang="en-US" altLang="zh-CN" sz="3000" b="1" dirty="0" smtClean="0">
                <a:latin typeface="Times New Roman" panose="02020603050405020304" pitchFamily="18" charset="0"/>
              </a:rPr>
              <a:t>5</a:t>
            </a:r>
            <a:r>
              <a:rPr lang="en-US" altLang="zh-CN" sz="3000" b="1" dirty="0">
                <a:latin typeface="Times New Roman" panose="02020603050405020304" pitchFamily="18" charset="0"/>
              </a:rPr>
              <a:t>.  </a:t>
            </a:r>
            <a:r>
              <a:rPr lang="zh-CN" altLang="en-US" sz="3000" b="1" dirty="0">
                <a:latin typeface="Times New Roman" panose="02020603050405020304" pitchFamily="18" charset="0"/>
              </a:rPr>
              <a:t>理解</a:t>
            </a:r>
            <a:r>
              <a:rPr lang="en-US" altLang="zh-CN" sz="3000" b="1" dirty="0" err="1">
                <a:latin typeface="Times New Roman" panose="02020603050405020304" pitchFamily="18" charset="0"/>
              </a:rPr>
              <a:t>Kruskal</a:t>
            </a:r>
            <a:r>
              <a:rPr lang="zh-CN" altLang="en-US" sz="3000" b="1" dirty="0">
                <a:latin typeface="Times New Roman" panose="02020603050405020304" pitchFamily="18" charset="0"/>
              </a:rPr>
              <a:t>算法，并能够应用它求已知加权连</a:t>
            </a:r>
          </a:p>
          <a:p>
            <a:pPr marL="377825" indent="-377825">
              <a:lnSpc>
                <a:spcPct val="120000"/>
              </a:lnSpc>
              <a:buFontTx/>
              <a:buNone/>
              <a:tabLst>
                <a:tab pos="1436688" algn="l"/>
              </a:tabLst>
            </a:pPr>
            <a:r>
              <a:rPr lang="zh-CN" altLang="en-US" sz="3000" b="1" dirty="0" smtClean="0">
                <a:latin typeface="Times New Roman" panose="02020603050405020304" pitchFamily="18" charset="0"/>
              </a:rPr>
              <a:t>通</a:t>
            </a:r>
            <a:r>
              <a:rPr lang="zh-CN" altLang="en-US" sz="3000" b="1" dirty="0">
                <a:latin typeface="Times New Roman" panose="02020603050405020304" pitchFamily="18" charset="0"/>
              </a:rPr>
              <a:t>图的最优树。</a:t>
            </a:r>
            <a:r>
              <a:rPr lang="zh-CN" altLang="en-US" sz="3000" dirty="0">
                <a:latin typeface="Times New Roman" panose="02020603050405020304" pitchFamily="18" charset="0"/>
              </a:rPr>
              <a:t> </a:t>
            </a:r>
            <a:endParaRPr lang="zh-CN" altLang="en-US" sz="3000" b="1" dirty="0">
              <a:latin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  <a:tabLst>
                <a:tab pos="1436688" algn="l"/>
              </a:tabLst>
            </a:pPr>
            <a:r>
              <a:rPr lang="en-US" altLang="zh-CN" sz="3000" b="1" dirty="0">
                <a:latin typeface="Times New Roman" panose="02020603050405020304" pitchFamily="18" charset="0"/>
              </a:rPr>
              <a:t>6.  </a:t>
            </a:r>
            <a:r>
              <a:rPr lang="zh-CN" altLang="en-US" sz="3000" b="1" dirty="0">
                <a:latin typeface="Times New Roman" panose="02020603050405020304" pitchFamily="18" charset="0"/>
              </a:rPr>
              <a:t>掌握有向图、有向子图、有向路、简单有向路、</a:t>
            </a:r>
          </a:p>
          <a:p>
            <a:pPr marL="377825" indent="-377825">
              <a:lnSpc>
                <a:spcPct val="120000"/>
              </a:lnSpc>
              <a:buFontTx/>
              <a:buNone/>
              <a:tabLst>
                <a:tab pos="1436688" algn="l"/>
              </a:tabLst>
            </a:pPr>
            <a:r>
              <a:rPr lang="zh-CN" altLang="en-US" sz="3000" b="1" dirty="0" smtClean="0">
                <a:latin typeface="Times New Roman" panose="02020603050405020304" pitchFamily="18" charset="0"/>
              </a:rPr>
              <a:t>有</a:t>
            </a:r>
            <a:r>
              <a:rPr lang="zh-CN" altLang="en-US" sz="3000" b="1" dirty="0">
                <a:latin typeface="Times New Roman" panose="02020603050405020304" pitchFamily="18" charset="0"/>
              </a:rPr>
              <a:t>向回路等概念</a:t>
            </a:r>
            <a:r>
              <a:rPr lang="zh-CN" altLang="en-US" sz="3000" b="1" dirty="0" smtClean="0">
                <a:latin typeface="Times New Roman" panose="02020603050405020304" pitchFamily="18" charset="0"/>
              </a:rPr>
              <a:t>。</a:t>
            </a:r>
            <a:endParaRPr lang="en-US" altLang="zh-CN" sz="3000" b="1" dirty="0" smtClean="0">
              <a:latin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  <a:tabLst>
                <a:tab pos="1436688" algn="l"/>
              </a:tabLst>
            </a:pPr>
            <a:r>
              <a:rPr lang="en-US" altLang="zh-CN" sz="3000" b="1" dirty="0" smtClean="0">
                <a:latin typeface="Times New Roman" panose="02020603050405020304" pitchFamily="18" charset="0"/>
              </a:rPr>
              <a:t>7.   </a:t>
            </a:r>
            <a:r>
              <a:rPr lang="zh-CN" altLang="en-US" sz="3000" b="1" dirty="0" smtClean="0">
                <a:latin typeface="Times New Roman" panose="02020603050405020304" pitchFamily="18" charset="0"/>
              </a:rPr>
              <a:t>掌握有向图的强连通性和有向图的根的概念，</a:t>
            </a:r>
          </a:p>
          <a:p>
            <a:pPr marL="377825" indent="-377825">
              <a:lnSpc>
                <a:spcPct val="120000"/>
              </a:lnSpc>
              <a:buFontTx/>
              <a:buNone/>
              <a:tabLst>
                <a:tab pos="1436688" algn="l"/>
              </a:tabLst>
            </a:pPr>
            <a:r>
              <a:rPr lang="zh-CN" altLang="en-US" sz="3000" b="1" dirty="0" smtClean="0">
                <a:latin typeface="Times New Roman" panose="02020603050405020304" pitchFamily="18" charset="0"/>
              </a:rPr>
              <a:t>了解二者的关系。</a:t>
            </a:r>
          </a:p>
          <a:p>
            <a:pPr marL="0" indent="0">
              <a:lnSpc>
                <a:spcPct val="120000"/>
              </a:lnSpc>
              <a:buNone/>
              <a:tabLst>
                <a:tab pos="1436688" algn="l"/>
              </a:tabLst>
            </a:pPr>
            <a:r>
              <a:rPr lang="en-US" altLang="zh-CN" sz="3000" b="1" dirty="0" smtClean="0">
                <a:latin typeface="Times New Roman" panose="02020603050405020304" pitchFamily="18" charset="0"/>
              </a:rPr>
              <a:t>8.   </a:t>
            </a:r>
            <a:r>
              <a:rPr lang="zh-CN" altLang="en-US" sz="3000" b="1" dirty="0" smtClean="0">
                <a:latin typeface="Times New Roman" panose="02020603050405020304" pitchFamily="18" charset="0"/>
              </a:rPr>
              <a:t>掌握有向树的概念</a:t>
            </a:r>
            <a:r>
              <a:rPr lang="en-US" altLang="zh-CN" sz="3000" b="1" dirty="0" smtClean="0">
                <a:latin typeface="Times New Roman" panose="02020603050405020304" pitchFamily="18" charset="0"/>
              </a:rPr>
              <a:t>,</a:t>
            </a:r>
            <a:r>
              <a:rPr lang="zh-CN" altLang="en-US" sz="3000" b="1" dirty="0" smtClean="0">
                <a:latin typeface="Times New Roman" panose="02020603050405020304" pitchFamily="18" charset="0"/>
              </a:rPr>
              <a:t>了解有向树与树的转化定理。</a:t>
            </a:r>
            <a:endParaRPr lang="zh-CN" altLang="en-US" sz="3000" b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2736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5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5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912" y="1143060"/>
            <a:ext cx="8610486" cy="4817996"/>
          </a:xfrm>
        </p:spPr>
        <p:txBody>
          <a:bodyPr/>
          <a:lstStyle/>
          <a:p>
            <a:pPr marL="0" indent="0">
              <a:lnSpc>
                <a:spcPct val="120000"/>
              </a:lnSpc>
              <a:buNone/>
              <a:tabLst>
                <a:tab pos="1436688" algn="l"/>
              </a:tabLst>
            </a:pPr>
            <a:r>
              <a:rPr lang="en-US" altLang="zh-CN" sz="3000" b="1" dirty="0" smtClean="0">
                <a:latin typeface="Times New Roman" panose="02020603050405020304" pitchFamily="18" charset="0"/>
              </a:rPr>
              <a:t>9</a:t>
            </a:r>
            <a:r>
              <a:rPr lang="en-US" altLang="zh-CN" sz="3000" b="1" dirty="0">
                <a:latin typeface="Times New Roman" panose="02020603050405020304" pitchFamily="18" charset="0"/>
              </a:rPr>
              <a:t>.   </a:t>
            </a:r>
            <a:r>
              <a:rPr lang="zh-CN" altLang="en-US" sz="3000" b="1" dirty="0">
                <a:latin typeface="Times New Roman" panose="02020603050405020304" pitchFamily="18" charset="0"/>
              </a:rPr>
              <a:t>掌握</a:t>
            </a:r>
            <a:r>
              <a:rPr lang="en-US" altLang="zh-CN" sz="3000" b="1" dirty="0">
                <a:latin typeface="Times New Roman" panose="02020603050405020304" pitchFamily="18" charset="0"/>
              </a:rPr>
              <a:t>Euler</a:t>
            </a:r>
            <a:r>
              <a:rPr lang="zh-CN" altLang="en-US" sz="3000" b="1" dirty="0">
                <a:latin typeface="Times New Roman" panose="02020603050405020304" pitchFamily="18" charset="0"/>
              </a:rPr>
              <a:t>路、</a:t>
            </a:r>
            <a:r>
              <a:rPr lang="en-US" altLang="zh-CN" sz="3000" b="1" dirty="0">
                <a:latin typeface="Times New Roman" panose="02020603050405020304" pitchFamily="18" charset="0"/>
              </a:rPr>
              <a:t>Euler</a:t>
            </a:r>
            <a:r>
              <a:rPr lang="zh-CN" altLang="en-US" sz="3000" b="1" dirty="0">
                <a:latin typeface="Times New Roman" panose="02020603050405020304" pitchFamily="18" charset="0"/>
              </a:rPr>
              <a:t>图的概念，掌握</a:t>
            </a:r>
            <a:r>
              <a:rPr lang="en-US" altLang="zh-CN" sz="3000" b="1" dirty="0">
                <a:latin typeface="Times New Roman" panose="02020603050405020304" pitchFamily="18" charset="0"/>
              </a:rPr>
              <a:t>Euler</a:t>
            </a:r>
          </a:p>
          <a:p>
            <a:pPr marL="0" indent="-377825">
              <a:lnSpc>
                <a:spcPct val="120000"/>
              </a:lnSpc>
              <a:spcBef>
                <a:spcPts val="0"/>
              </a:spcBef>
              <a:buFontTx/>
              <a:buNone/>
              <a:tabLst>
                <a:tab pos="1436688" algn="l"/>
              </a:tabLst>
            </a:pPr>
            <a:r>
              <a:rPr lang="zh-CN" altLang="en-US" sz="3000" b="1" dirty="0" smtClean="0">
                <a:latin typeface="Times New Roman" panose="02020603050405020304" pitchFamily="18" charset="0"/>
              </a:rPr>
              <a:t>图</a:t>
            </a:r>
            <a:r>
              <a:rPr lang="zh-CN" altLang="en-US" sz="3000" b="1" dirty="0">
                <a:latin typeface="Times New Roman" panose="02020603050405020304" pitchFamily="18" charset="0"/>
              </a:rPr>
              <a:t>的充要条件，并能判断某图是否为</a:t>
            </a:r>
            <a:r>
              <a:rPr lang="en-US" altLang="zh-CN" sz="3000" b="1" dirty="0">
                <a:latin typeface="Times New Roman" panose="02020603050405020304" pitchFamily="18" charset="0"/>
              </a:rPr>
              <a:t>Euler</a:t>
            </a:r>
            <a:r>
              <a:rPr lang="zh-CN" altLang="en-US" sz="3000" b="1" dirty="0">
                <a:latin typeface="Times New Roman" panose="02020603050405020304" pitchFamily="18" charset="0"/>
              </a:rPr>
              <a:t>图。</a:t>
            </a:r>
          </a:p>
          <a:p>
            <a:pPr marL="0" indent="-377825">
              <a:lnSpc>
                <a:spcPct val="120000"/>
              </a:lnSpc>
              <a:spcBef>
                <a:spcPts val="0"/>
              </a:spcBef>
              <a:buFontTx/>
              <a:buNone/>
              <a:tabLst>
                <a:tab pos="1436688" algn="l"/>
              </a:tabLst>
            </a:pPr>
            <a:r>
              <a:rPr lang="zh-CN" altLang="en-US" sz="3000" b="1" dirty="0" smtClean="0">
                <a:latin typeface="Times New Roman" panose="02020603050405020304" pitchFamily="18" charset="0"/>
              </a:rPr>
              <a:t>了解</a:t>
            </a:r>
            <a:r>
              <a:rPr lang="zh-CN" altLang="en-US" sz="3000" b="1" dirty="0">
                <a:latin typeface="Times New Roman" panose="02020603050405020304" pitchFamily="18" charset="0"/>
              </a:rPr>
              <a:t>从</a:t>
            </a:r>
            <a:r>
              <a:rPr lang="en-US" altLang="zh-CN" sz="3000" b="1" dirty="0">
                <a:latin typeface="Times New Roman" panose="02020603050405020304" pitchFamily="18" charset="0"/>
              </a:rPr>
              <a:t>Euler</a:t>
            </a:r>
            <a:r>
              <a:rPr lang="zh-CN" altLang="en-US" sz="3000" b="1" dirty="0">
                <a:latin typeface="Times New Roman" panose="02020603050405020304" pitchFamily="18" charset="0"/>
              </a:rPr>
              <a:t>路得出有向支撑树以及从有向支撑</a:t>
            </a:r>
          </a:p>
          <a:p>
            <a:pPr marL="0" indent="-377825">
              <a:lnSpc>
                <a:spcPct val="120000"/>
              </a:lnSpc>
              <a:spcBef>
                <a:spcPts val="0"/>
              </a:spcBef>
              <a:buFontTx/>
              <a:buNone/>
              <a:tabLst>
                <a:tab pos="1436688" algn="l"/>
              </a:tabLst>
            </a:pPr>
            <a:r>
              <a:rPr lang="zh-CN" altLang="en-US" sz="3000" b="1" dirty="0" smtClean="0">
                <a:latin typeface="Times New Roman" panose="02020603050405020304" pitchFamily="18" charset="0"/>
              </a:rPr>
              <a:t>树</a:t>
            </a:r>
            <a:r>
              <a:rPr lang="zh-CN" altLang="en-US" sz="3000" b="1" dirty="0">
                <a:latin typeface="Times New Roman" panose="02020603050405020304" pitchFamily="18" charset="0"/>
              </a:rPr>
              <a:t>得出</a:t>
            </a:r>
            <a:r>
              <a:rPr lang="en-US" altLang="zh-CN" sz="3000" b="1" dirty="0">
                <a:latin typeface="Times New Roman" panose="02020603050405020304" pitchFamily="18" charset="0"/>
              </a:rPr>
              <a:t>Euler</a:t>
            </a:r>
            <a:r>
              <a:rPr lang="zh-CN" altLang="en-US" sz="3000" b="1" dirty="0">
                <a:latin typeface="Times New Roman" panose="02020603050405020304" pitchFamily="18" charset="0"/>
              </a:rPr>
              <a:t>路的方法。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  <a:tabLst>
                <a:tab pos="1436688" algn="l"/>
              </a:tabLst>
            </a:pPr>
            <a:r>
              <a:rPr lang="en-US" altLang="zh-CN" sz="3000" b="1" dirty="0">
                <a:latin typeface="Times New Roman" panose="02020603050405020304" pitchFamily="18" charset="0"/>
              </a:rPr>
              <a:t>10. </a:t>
            </a:r>
            <a:r>
              <a:rPr lang="zh-CN" altLang="en-US" sz="3000" b="1" dirty="0">
                <a:latin typeface="Times New Roman" panose="02020603050405020304" pitchFamily="18" charset="0"/>
              </a:rPr>
              <a:t>掌握</a:t>
            </a:r>
            <a:r>
              <a:rPr lang="en-US" altLang="zh-CN" sz="3000" b="1" dirty="0">
                <a:latin typeface="Times New Roman" panose="02020603050405020304" pitchFamily="18" charset="0"/>
              </a:rPr>
              <a:t>Hamilton</a:t>
            </a:r>
            <a:r>
              <a:rPr lang="zh-CN" altLang="en-US" sz="3000" b="1" dirty="0">
                <a:latin typeface="Times New Roman" panose="02020603050405020304" pitchFamily="18" charset="0"/>
              </a:rPr>
              <a:t>路、</a:t>
            </a:r>
            <a:r>
              <a:rPr lang="en-US" altLang="zh-CN" sz="3000" b="1" dirty="0">
                <a:latin typeface="Times New Roman" panose="02020603050405020304" pitchFamily="18" charset="0"/>
              </a:rPr>
              <a:t>Hamilton</a:t>
            </a:r>
            <a:r>
              <a:rPr lang="zh-CN" altLang="en-US" sz="3000" b="1" dirty="0">
                <a:latin typeface="Times New Roman" panose="02020603050405020304" pitchFamily="18" charset="0"/>
              </a:rPr>
              <a:t>回路、</a:t>
            </a:r>
            <a:r>
              <a:rPr lang="en-US" altLang="zh-CN" sz="3000" b="1" dirty="0">
                <a:latin typeface="Times New Roman" panose="02020603050405020304" pitchFamily="18" charset="0"/>
              </a:rPr>
              <a:t>Hamilton</a:t>
            </a:r>
            <a:r>
              <a:rPr lang="zh-CN" altLang="en-US" sz="3000" b="1" dirty="0" smtClean="0">
                <a:latin typeface="Times New Roman" panose="02020603050405020304" pitchFamily="18" charset="0"/>
              </a:rPr>
              <a:t>图的</a:t>
            </a:r>
            <a:r>
              <a:rPr lang="zh-CN" altLang="en-US" sz="3000" b="1" dirty="0">
                <a:latin typeface="Times New Roman" panose="02020603050405020304" pitchFamily="18" charset="0"/>
              </a:rPr>
              <a:t>概念，了解</a:t>
            </a:r>
            <a:r>
              <a:rPr lang="en-US" altLang="zh-CN" sz="3000" b="1" dirty="0">
                <a:latin typeface="Times New Roman" panose="02020603050405020304" pitchFamily="18" charset="0"/>
              </a:rPr>
              <a:t>Hamilton</a:t>
            </a:r>
            <a:r>
              <a:rPr lang="zh-CN" altLang="en-US" sz="3000" b="1" dirty="0">
                <a:latin typeface="Times New Roman" panose="02020603050405020304" pitchFamily="18" charset="0"/>
              </a:rPr>
              <a:t>图的必要条件和若干充</a:t>
            </a:r>
          </a:p>
          <a:p>
            <a:pPr marL="0" indent="-377825">
              <a:lnSpc>
                <a:spcPct val="120000"/>
              </a:lnSpc>
              <a:spcBef>
                <a:spcPts val="0"/>
              </a:spcBef>
              <a:buFontTx/>
              <a:buNone/>
              <a:tabLst>
                <a:tab pos="1436688" algn="l"/>
              </a:tabLst>
            </a:pPr>
            <a:r>
              <a:rPr lang="zh-CN" altLang="en-US" sz="3000" b="1" dirty="0" smtClean="0">
                <a:latin typeface="Times New Roman" panose="02020603050405020304" pitchFamily="18" charset="0"/>
              </a:rPr>
              <a:t>分</a:t>
            </a:r>
            <a:r>
              <a:rPr lang="zh-CN" altLang="en-US" sz="3000" b="1" dirty="0">
                <a:latin typeface="Times New Roman" panose="02020603050405020304" pitchFamily="18" charset="0"/>
              </a:rPr>
              <a:t>条件。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20" y="71507"/>
            <a:ext cx="7772400" cy="707886"/>
          </a:xfrm>
        </p:spPr>
        <p:txBody>
          <a:bodyPr/>
          <a:lstStyle/>
          <a:p>
            <a:pPr algn="l"/>
            <a:r>
              <a:rPr lang="zh-CN" altLang="en-US" sz="4000" dirty="0">
                <a:latin typeface="黑体" panose="02010609060101010101" pitchFamily="49" charset="-122"/>
                <a:ea typeface="黑体" panose="02010609060101010101" pitchFamily="49" charset="-122"/>
              </a:rPr>
              <a:t>第四章基本要求 </a:t>
            </a:r>
          </a:p>
        </p:txBody>
      </p:sp>
    </p:spTree>
    <p:extLst>
      <p:ext uri="{BB962C8B-B14F-4D97-AF65-F5344CB8AC3E}">
        <p14:creationId xmlns:p14="http://schemas.microsoft.com/office/powerpoint/2010/main" val="1780972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912" y="602998"/>
            <a:ext cx="8561164" cy="5943530"/>
          </a:xfrm>
        </p:spPr>
        <p:txBody>
          <a:bodyPr/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Font typeface="Wingdings" panose="05000000000000000000" pitchFamily="2" charset="2"/>
              <a:buNone/>
              <a:defRPr/>
            </a:pPr>
            <a:r>
              <a:rPr lang="zh-CN" altLang="zh-CN" kern="100" dirty="0" smtClean="0">
                <a:latin typeface="Times New Roman" panose="02020603050405020304" pitchFamily="18" charset="0"/>
              </a:rPr>
              <a:t>设</a:t>
            </a:r>
            <a:r>
              <a:rPr lang="en-US" altLang="zh-CN" kern="100" dirty="0" smtClean="0">
                <a:latin typeface="Times New Roman" panose="02020603050405020304" pitchFamily="18" charset="0"/>
              </a:rPr>
              <a:t>G</a:t>
            </a:r>
            <a:r>
              <a:rPr lang="zh-CN" altLang="zh-CN" kern="100" dirty="0" smtClean="0">
                <a:latin typeface="Times New Roman" panose="02020603050405020304" pitchFamily="18" charset="0"/>
              </a:rPr>
              <a:t>为有向图</a:t>
            </a:r>
            <a:r>
              <a:rPr lang="en-US" altLang="zh-CN" kern="100" dirty="0" smtClean="0">
                <a:latin typeface="Times New Roman" panose="02020603050405020304" pitchFamily="18" charset="0"/>
              </a:rPr>
              <a:t>, </a:t>
            </a:r>
            <a:r>
              <a:rPr lang="zh-CN" altLang="zh-CN" kern="100" dirty="0" smtClean="0">
                <a:latin typeface="Times New Roman" panose="02020603050405020304" pitchFamily="18" charset="0"/>
              </a:rPr>
              <a:t>若</a:t>
            </a:r>
            <a:r>
              <a:rPr lang="en-US" altLang="zh-CN" kern="100" dirty="0" smtClean="0">
                <a:latin typeface="Times New Roman" panose="02020603050405020304" pitchFamily="18" charset="0"/>
              </a:rPr>
              <a:t>G</a:t>
            </a:r>
            <a:r>
              <a:rPr lang="zh-CN" altLang="zh-CN" kern="100" dirty="0" smtClean="0">
                <a:latin typeface="Times New Roman" panose="02020603050405020304" pitchFamily="18" charset="0"/>
              </a:rPr>
              <a:t>具有有向树定义中的</a:t>
            </a:r>
            <a:r>
              <a:rPr lang="en-US" altLang="zh-CN" kern="100" dirty="0" smtClean="0">
                <a:latin typeface="Times New Roman" panose="02020603050405020304" pitchFamily="18" charset="0"/>
              </a:rPr>
              <a:t>1)</a:t>
            </a:r>
            <a:r>
              <a:rPr lang="zh-CN" altLang="zh-CN" kern="100" dirty="0" smtClean="0">
                <a:latin typeface="Times New Roman" panose="02020603050405020304" pitchFamily="18" charset="0"/>
              </a:rPr>
              <a:t>和</a:t>
            </a:r>
            <a:r>
              <a:rPr lang="en-US" altLang="zh-CN" kern="100" dirty="0" smtClean="0">
                <a:latin typeface="Times New Roman" panose="02020603050405020304" pitchFamily="18" charset="0"/>
              </a:rPr>
              <a:t>2),</a:t>
            </a:r>
            <a:r>
              <a:rPr lang="zh-CN" altLang="zh-CN" kern="100" dirty="0" smtClean="0">
                <a:latin typeface="Times New Roman" panose="02020603050405020304" pitchFamily="18" charset="0"/>
              </a:rPr>
              <a:t>并且没有有向回路。问：若</a:t>
            </a:r>
            <a:r>
              <a:rPr lang="en-US" altLang="zh-CN" kern="100" dirty="0" smtClean="0">
                <a:latin typeface="Times New Roman" panose="02020603050405020304" pitchFamily="18" charset="0"/>
              </a:rPr>
              <a:t>G</a:t>
            </a:r>
            <a:r>
              <a:rPr lang="zh-CN" altLang="zh-CN" kern="100" dirty="0" smtClean="0">
                <a:latin typeface="Times New Roman" panose="02020603050405020304" pitchFamily="18" charset="0"/>
              </a:rPr>
              <a:t>有限，</a:t>
            </a:r>
            <a:r>
              <a:rPr lang="en-US" altLang="zh-CN" kern="100" dirty="0" smtClean="0">
                <a:latin typeface="Times New Roman" panose="02020603050405020304" pitchFamily="18" charset="0"/>
              </a:rPr>
              <a:t>G</a:t>
            </a:r>
            <a:r>
              <a:rPr lang="zh-CN" altLang="zh-CN" kern="100" dirty="0" smtClean="0">
                <a:latin typeface="Times New Roman" panose="02020603050405020304" pitchFamily="18" charset="0"/>
              </a:rPr>
              <a:t>是否是有向树？若</a:t>
            </a:r>
            <a:r>
              <a:rPr lang="en-US" altLang="zh-CN" kern="100" dirty="0" smtClean="0">
                <a:latin typeface="Times New Roman" panose="02020603050405020304" pitchFamily="18" charset="0"/>
              </a:rPr>
              <a:t>G</a:t>
            </a:r>
            <a:r>
              <a:rPr lang="zh-CN" altLang="zh-CN" kern="100" dirty="0" smtClean="0">
                <a:latin typeface="Times New Roman" panose="02020603050405020304" pitchFamily="18" charset="0"/>
              </a:rPr>
              <a:t>不是有限的</a:t>
            </a:r>
            <a:r>
              <a:rPr lang="en-US" altLang="zh-CN" kern="100" dirty="0" smtClean="0">
                <a:latin typeface="Times New Roman" panose="02020603050405020304" pitchFamily="18" charset="0"/>
              </a:rPr>
              <a:t>, </a:t>
            </a:r>
            <a:r>
              <a:rPr lang="zh-CN" altLang="zh-CN" kern="100" dirty="0" smtClean="0">
                <a:latin typeface="Times New Roman" panose="02020603050405020304" pitchFamily="18" charset="0"/>
              </a:rPr>
              <a:t>如何？</a:t>
            </a:r>
            <a:endParaRPr lang="en-US" altLang="zh-CN" kern="100" dirty="0" smtClean="0">
              <a:latin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Font typeface="Wingdings" panose="05000000000000000000" pitchFamily="2" charset="2"/>
              <a:buNone/>
              <a:defRPr/>
            </a:pPr>
            <a:r>
              <a:rPr lang="zh-CN" altLang="en-US" kern="100" dirty="0" smtClean="0">
                <a:latin typeface="Times New Roman" panose="02020603050405020304" pitchFamily="18" charset="0"/>
              </a:rPr>
              <a:t>解</a:t>
            </a:r>
            <a:r>
              <a:rPr lang="en-US" altLang="zh-CN" kern="100" dirty="0" smtClean="0">
                <a:latin typeface="Times New Roman" panose="02020603050405020304" pitchFamily="18" charset="0"/>
              </a:rPr>
              <a:t>:1)G</a:t>
            </a:r>
            <a:r>
              <a:rPr lang="zh-CN" altLang="zh-CN" kern="100" dirty="0" smtClean="0">
                <a:latin typeface="Times New Roman" panose="02020603050405020304" pitchFamily="18" charset="0"/>
              </a:rPr>
              <a:t>有限，</a:t>
            </a:r>
            <a:r>
              <a:rPr lang="en-US" altLang="zh-CN" kern="100" dirty="0" smtClean="0">
                <a:latin typeface="Times New Roman" panose="02020603050405020304" pitchFamily="18" charset="0"/>
              </a:rPr>
              <a:t>G</a:t>
            </a:r>
            <a:r>
              <a:rPr lang="zh-CN" altLang="en-US" kern="100" dirty="0" smtClean="0">
                <a:latin typeface="Times New Roman" panose="02020603050405020304" pitchFamily="18" charset="0"/>
              </a:rPr>
              <a:t>是有向树。</a:t>
            </a:r>
            <a:endParaRPr lang="en-US" altLang="zh-CN" kern="100" dirty="0" smtClean="0">
              <a:latin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Font typeface="Wingdings" panose="05000000000000000000" pitchFamily="2" charset="2"/>
              <a:buNone/>
              <a:defRPr/>
            </a:pPr>
            <a:r>
              <a:rPr lang="zh-CN" altLang="en-US" kern="100" dirty="0" smtClean="0">
                <a:latin typeface="Times New Roman" panose="02020603050405020304" pitchFamily="18" charset="0"/>
              </a:rPr>
              <a:t>证明：</a:t>
            </a:r>
            <a:r>
              <a:rPr lang="zh-CN" altLang="zh-CN" kern="100" dirty="0" smtClean="0">
                <a:latin typeface="Times New Roman" panose="02020603050405020304" pitchFamily="18" charset="0"/>
              </a:rPr>
              <a:t>由已知：①</a:t>
            </a:r>
            <a:r>
              <a:rPr lang="en-US" altLang="zh-CN" kern="100" dirty="0" smtClean="0">
                <a:latin typeface="Times New Roman" panose="02020603050405020304" pitchFamily="18" charset="0"/>
              </a:rPr>
              <a:t>G</a:t>
            </a:r>
            <a:r>
              <a:rPr lang="zh-CN" altLang="zh-CN" kern="100" dirty="0" smtClean="0">
                <a:latin typeface="Times New Roman" panose="02020603050405020304" pitchFamily="18" charset="0"/>
              </a:rPr>
              <a:t>中每一点</a:t>
            </a:r>
            <a:r>
              <a:rPr lang="en-US" altLang="zh-CN" kern="100" dirty="0" smtClean="0">
                <a:latin typeface="Times New Roman" panose="02020603050405020304" pitchFamily="18" charset="0"/>
              </a:rPr>
              <a:t>(</a:t>
            </a:r>
            <a:r>
              <a:rPr lang="en-US" altLang="zh-CN" kern="100" dirty="0" err="1" smtClean="0">
                <a:latin typeface="Times New Roman" panose="02020603050405020304" pitchFamily="18" charset="0"/>
              </a:rPr>
              <a:t>v</a:t>
            </a:r>
            <a:r>
              <a:rPr lang="en-US" altLang="zh-CN" kern="100" dirty="0" err="1" smtClean="0">
                <a:latin typeface="Times New Roman" panose="02020603050405020304" pitchFamily="18" charset="0"/>
                <a:sym typeface="Symbol" panose="05050102010706020507" pitchFamily="18" charset="2"/>
              </a:rPr>
              <a:t>r</a:t>
            </a:r>
            <a:r>
              <a:rPr lang="en-US" altLang="zh-CN" kern="1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zh-CN" kern="100" dirty="0" smtClean="0">
                <a:latin typeface="Times New Roman" panose="02020603050405020304" pitchFamily="18" charset="0"/>
              </a:rPr>
              <a:t>恰是一条弧</a:t>
            </a:r>
            <a:r>
              <a:rPr lang="en-US" altLang="zh-CN" kern="100" dirty="0" smtClean="0">
                <a:latin typeface="Times New Roman" panose="02020603050405020304" pitchFamily="18" charset="0"/>
              </a:rPr>
              <a:t>e </a:t>
            </a:r>
            <a:r>
              <a:rPr lang="zh-CN" altLang="zh-CN" kern="100" dirty="0" smtClean="0">
                <a:latin typeface="Times New Roman" panose="02020603050405020304" pitchFamily="18" charset="0"/>
              </a:rPr>
              <a:t>的起点。②</a:t>
            </a:r>
            <a:r>
              <a:rPr lang="en-US" altLang="zh-CN" kern="100" dirty="0" smtClean="0">
                <a:latin typeface="Times New Roman" panose="02020603050405020304" pitchFamily="18" charset="0"/>
              </a:rPr>
              <a:t>r</a:t>
            </a:r>
            <a:r>
              <a:rPr lang="zh-CN" altLang="zh-CN" kern="100" dirty="0" smtClean="0">
                <a:latin typeface="Times New Roman" panose="02020603050405020304" pitchFamily="18" charset="0"/>
              </a:rPr>
              <a:t>不是任一条弧的起点</a:t>
            </a:r>
            <a:r>
              <a:rPr lang="zh-CN" altLang="en-US" kern="100" dirty="0">
                <a:latin typeface="Times New Roman" panose="02020603050405020304" pitchFamily="18" charset="0"/>
              </a:rPr>
              <a:t>。</a:t>
            </a:r>
            <a:endParaRPr lang="en-US" altLang="zh-CN" kern="100" dirty="0" smtClean="0">
              <a:latin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00"/>
              <a:buFont typeface="Wingdings" panose="05000000000000000000" pitchFamily="2" charset="2"/>
              <a:buNone/>
              <a:defRPr/>
            </a:pPr>
            <a:r>
              <a:rPr lang="zh-CN" altLang="zh-CN" kern="100" dirty="0" smtClean="0">
                <a:cs typeface="Times New Roman" panose="02020603050405020304" pitchFamily="18" charset="0"/>
              </a:rPr>
              <a:t>现只需证</a:t>
            </a:r>
            <a:r>
              <a:rPr lang="en-US" altLang="zh-CN" kern="100" dirty="0" smtClean="0">
                <a:cs typeface="Times New Roman" panose="02020603050405020304" pitchFamily="18" charset="0"/>
              </a:rPr>
              <a:t>r</a:t>
            </a:r>
            <a:r>
              <a:rPr lang="zh-CN" altLang="zh-CN" kern="100" dirty="0" smtClean="0">
                <a:cs typeface="Times New Roman" panose="02020603050405020304" pitchFamily="18" charset="0"/>
              </a:rPr>
              <a:t>是根，即对于任意一点</a:t>
            </a:r>
            <a:r>
              <a:rPr lang="en-US" altLang="zh-CN" kern="100" dirty="0" smtClean="0">
                <a:cs typeface="Times New Roman" panose="02020603050405020304" pitchFamily="18" charset="0"/>
              </a:rPr>
              <a:t>v</a:t>
            </a:r>
            <a:r>
              <a:rPr lang="zh-CN" altLang="zh-CN" kern="100" dirty="0" smtClean="0">
                <a:cs typeface="Times New Roman" panose="02020603050405020304" pitchFamily="18" charset="0"/>
              </a:rPr>
              <a:t>必有一条到</a:t>
            </a:r>
            <a:r>
              <a:rPr lang="en-US" altLang="zh-CN" kern="100" dirty="0" smtClean="0">
                <a:cs typeface="Times New Roman" panose="02020603050405020304" pitchFamily="18" charset="0"/>
              </a:rPr>
              <a:t>r</a:t>
            </a:r>
            <a:r>
              <a:rPr lang="zh-CN" altLang="zh-CN" kern="100" dirty="0" smtClean="0">
                <a:cs typeface="Times New Roman" panose="02020603050405020304" pitchFamily="18" charset="0"/>
              </a:rPr>
              <a:t>的有向路。由于每一个点只发出一条弧，设</a:t>
            </a:r>
            <a:r>
              <a:rPr lang="en-US" altLang="zh-CN" kern="100" dirty="0" smtClean="0">
                <a:cs typeface="Times New Roman" panose="02020603050405020304" pitchFamily="18" charset="0"/>
              </a:rPr>
              <a:t>v</a:t>
            </a:r>
            <a:r>
              <a:rPr lang="zh-CN" altLang="zh-CN" kern="100" dirty="0" smtClean="0">
                <a:cs typeface="Times New Roman" panose="02020603050405020304" pitchFamily="18" charset="0"/>
              </a:rPr>
              <a:t>发出弧</a:t>
            </a:r>
            <a:r>
              <a:rPr lang="en-US" altLang="zh-CN" kern="100" dirty="0" smtClean="0">
                <a:cs typeface="Times New Roman" panose="02020603050405020304" pitchFamily="18" charset="0"/>
              </a:rPr>
              <a:t>e</a:t>
            </a:r>
            <a:r>
              <a:rPr lang="en-US" altLang="zh-CN" kern="100" baseline="-25000" dirty="0" smtClean="0">
                <a:cs typeface="Times New Roman" panose="02020603050405020304" pitchFamily="18" charset="0"/>
              </a:rPr>
              <a:t>1</a:t>
            </a:r>
            <a:r>
              <a:rPr lang="zh-CN" altLang="zh-CN" kern="100" dirty="0" smtClean="0">
                <a:cs typeface="Times New Roman" panose="02020603050405020304" pitchFamily="18" charset="0"/>
              </a:rPr>
              <a:t>到</a:t>
            </a:r>
            <a:r>
              <a:rPr lang="en-US" altLang="zh-CN" kern="100" dirty="0" smtClean="0">
                <a:cs typeface="Times New Roman" panose="02020603050405020304" pitchFamily="18" charset="0"/>
              </a:rPr>
              <a:t>v’</a:t>
            </a:r>
            <a:r>
              <a:rPr lang="zh-CN" altLang="zh-CN" kern="100" dirty="0" smtClean="0">
                <a:cs typeface="Times New Roman" panose="02020603050405020304" pitchFamily="18" charset="0"/>
              </a:rPr>
              <a:t>，若</a:t>
            </a:r>
            <a:r>
              <a:rPr lang="en-US" altLang="zh-CN" kern="100" dirty="0" smtClean="0">
                <a:cs typeface="Times New Roman" panose="02020603050405020304" pitchFamily="18" charset="0"/>
              </a:rPr>
              <a:t>v’</a:t>
            </a:r>
            <a:r>
              <a:rPr lang="zh-CN" altLang="zh-CN" kern="100" dirty="0" smtClean="0">
                <a:cs typeface="Times New Roman" panose="02020603050405020304" pitchFamily="18" charset="0"/>
              </a:rPr>
              <a:t>不为</a:t>
            </a:r>
            <a:r>
              <a:rPr lang="en-US" altLang="zh-CN" kern="100" dirty="0" smtClean="0">
                <a:cs typeface="Times New Roman" panose="02020603050405020304" pitchFamily="18" charset="0"/>
              </a:rPr>
              <a:t>r</a:t>
            </a:r>
            <a:r>
              <a:rPr lang="zh-CN" altLang="zh-CN" kern="100" dirty="0" smtClean="0">
                <a:cs typeface="Times New Roman" panose="02020603050405020304" pitchFamily="18" charset="0"/>
              </a:rPr>
              <a:t>，则</a:t>
            </a:r>
            <a:r>
              <a:rPr lang="en-US" altLang="zh-CN" kern="100" dirty="0" smtClean="0">
                <a:cs typeface="Times New Roman" panose="02020603050405020304" pitchFamily="18" charset="0"/>
              </a:rPr>
              <a:t>v’</a:t>
            </a:r>
            <a:r>
              <a:rPr lang="zh-CN" altLang="zh-CN" kern="100" dirty="0" smtClean="0">
                <a:cs typeface="Times New Roman" panose="02020603050405020304" pitchFamily="18" charset="0"/>
              </a:rPr>
              <a:t>必发出一条弧到达</a:t>
            </a:r>
            <a:r>
              <a:rPr lang="en-US" altLang="zh-CN" kern="100" dirty="0" smtClean="0">
                <a:cs typeface="Times New Roman" panose="02020603050405020304" pitchFamily="18" charset="0"/>
              </a:rPr>
              <a:t>v”(</a:t>
            </a:r>
            <a:r>
              <a:rPr lang="zh-CN" altLang="zh-CN" kern="100" dirty="0" smtClean="0">
                <a:cs typeface="Times New Roman" panose="02020603050405020304" pitchFamily="18" charset="0"/>
              </a:rPr>
              <a:t>因为无回路，</a:t>
            </a:r>
            <a:r>
              <a:rPr lang="en-US" altLang="zh-CN" kern="100" dirty="0" smtClean="0">
                <a:cs typeface="Times New Roman" panose="02020603050405020304" pitchFamily="18" charset="0"/>
              </a:rPr>
              <a:t>v”</a:t>
            </a:r>
            <a:r>
              <a:rPr lang="zh-CN" altLang="zh-CN" kern="100" dirty="0" smtClean="0">
                <a:cs typeface="Times New Roman" panose="02020603050405020304" pitchFamily="18" charset="0"/>
              </a:rPr>
              <a:t>，</a:t>
            </a:r>
            <a:r>
              <a:rPr lang="en-US" altLang="zh-CN" kern="100" dirty="0" smtClean="0">
                <a:cs typeface="Times New Roman" panose="02020603050405020304" pitchFamily="18" charset="0"/>
              </a:rPr>
              <a:t>v’</a:t>
            </a:r>
            <a:r>
              <a:rPr lang="zh-CN" altLang="zh-CN" kern="100" dirty="0" smtClean="0">
                <a:cs typeface="Times New Roman" panose="02020603050405020304" pitchFamily="18" charset="0"/>
              </a:rPr>
              <a:t>，</a:t>
            </a:r>
            <a:r>
              <a:rPr lang="en-US" altLang="zh-CN" kern="100" dirty="0" smtClean="0">
                <a:cs typeface="Times New Roman" panose="02020603050405020304" pitchFamily="18" charset="0"/>
              </a:rPr>
              <a:t>v</a:t>
            </a:r>
            <a:r>
              <a:rPr lang="zh-CN" altLang="zh-CN" kern="100" dirty="0" smtClean="0">
                <a:cs typeface="Times New Roman" panose="02020603050405020304" pitchFamily="18" charset="0"/>
              </a:rPr>
              <a:t>互不相同</a:t>
            </a:r>
            <a:r>
              <a:rPr lang="en-US" altLang="zh-CN" kern="100" dirty="0" smtClean="0">
                <a:cs typeface="Times New Roman" panose="02020603050405020304" pitchFamily="18" charset="0"/>
              </a:rPr>
              <a:t>)</a:t>
            </a:r>
            <a:r>
              <a:rPr lang="zh-CN" altLang="zh-CN" kern="100" dirty="0" smtClean="0">
                <a:cs typeface="Times New Roman" panose="02020603050405020304" pitchFamily="18" charset="0"/>
              </a:rPr>
              <a:t>。</a:t>
            </a:r>
            <a:endParaRPr lang="zh-CN" altLang="zh-CN" kern="100" dirty="0" smtClean="0">
              <a:latin typeface="Times New Roman" panose="02020603050405020304" pitchFamily="18" charset="0"/>
            </a:endParaRPr>
          </a:p>
          <a:p>
            <a:pPr>
              <a:defRPr/>
            </a:pPr>
            <a:endParaRPr lang="zh-CN" altLang="en-US" dirty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16998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AE37DA7-092A-47D5-9DEA-68173B177193}" type="slidenum">
              <a:rPr kumimoji="0" lang="zh-CN" altLang="en-US" sz="1400" b="0" smtClean="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75</a:t>
            </a:fld>
            <a:endParaRPr kumimoji="0" lang="en-US" altLang="zh-CN" sz="1400" b="0" smtClean="0">
              <a:solidFill>
                <a:srgbClr val="FFFFFF"/>
              </a:solidFill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20" y="90"/>
            <a:ext cx="7772400" cy="646113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习题</a:t>
            </a:r>
            <a:r>
              <a:rPr lang="en-US" altLang="zh-CN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4.3-3</a:t>
            </a:r>
            <a:endParaRPr lang="zh-CN" altLang="en-US" sz="36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609674"/>
            <a:ext cx="8458200" cy="5791126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zh-CN" altLang="en-US" dirty="0" smtClean="0"/>
              <a:t>解：</a:t>
            </a:r>
            <a:r>
              <a:rPr lang="zh-CN" altLang="zh-CN" kern="100" dirty="0" smtClean="0">
                <a:cs typeface="Times New Roman" panose="02020603050405020304" pitchFamily="18" charset="0"/>
              </a:rPr>
              <a:t>假设已经找到点</a:t>
            </a:r>
            <a:r>
              <a:rPr lang="en-US" altLang="zh-CN" kern="100" dirty="0" smtClean="0">
                <a:cs typeface="Times New Roman" panose="02020603050405020304" pitchFamily="18" charset="0"/>
              </a:rPr>
              <a:t>v</a:t>
            </a:r>
            <a:r>
              <a:rPr lang="en-US" altLang="zh-CN" kern="100" baseline="30000" dirty="0" smtClean="0">
                <a:cs typeface="Times New Roman" panose="02020603050405020304" pitchFamily="18" charset="0"/>
              </a:rPr>
              <a:t>(k)</a:t>
            </a:r>
            <a:r>
              <a:rPr lang="en-US" altLang="zh-CN" kern="100" dirty="0" smtClean="0">
                <a:cs typeface="Times New Roman" panose="02020603050405020304" pitchFamily="18" charset="0"/>
              </a:rPr>
              <a:t> </a:t>
            </a:r>
            <a:r>
              <a:rPr lang="zh-CN" altLang="zh-CN" kern="100" dirty="0" smtClean="0">
                <a:cs typeface="Times New Roman" panose="02020603050405020304" pitchFamily="18" charset="0"/>
              </a:rPr>
              <a:t>，若</a:t>
            </a:r>
            <a:r>
              <a:rPr lang="en-US" altLang="zh-CN" kern="100" dirty="0" smtClean="0">
                <a:cs typeface="Times New Roman" panose="02020603050405020304" pitchFamily="18" charset="0"/>
              </a:rPr>
              <a:t>v</a:t>
            </a:r>
            <a:r>
              <a:rPr lang="en-US" altLang="zh-CN" kern="100" baseline="30000" dirty="0" smtClean="0">
                <a:cs typeface="Times New Roman" panose="02020603050405020304" pitchFamily="18" charset="0"/>
              </a:rPr>
              <a:t>(k)</a:t>
            </a:r>
            <a:r>
              <a:rPr lang="en-US" altLang="zh-CN" kern="100" dirty="0" smtClean="0">
                <a:cs typeface="Times New Roman" panose="02020603050405020304" pitchFamily="18" charset="0"/>
              </a:rPr>
              <a:t> =r</a:t>
            </a:r>
            <a:r>
              <a:rPr lang="zh-CN" altLang="zh-CN" kern="100" dirty="0" smtClean="0">
                <a:cs typeface="Times New Roman" panose="02020603050405020304" pitchFamily="18" charset="0"/>
              </a:rPr>
              <a:t>则得到</a:t>
            </a:r>
            <a:r>
              <a:rPr lang="en-US" altLang="zh-CN" kern="100" dirty="0" smtClean="0">
                <a:cs typeface="Times New Roman" panose="02020603050405020304" pitchFamily="18" charset="0"/>
              </a:rPr>
              <a:t>v</a:t>
            </a:r>
            <a:r>
              <a:rPr lang="zh-CN" altLang="zh-CN" kern="100" dirty="0" smtClean="0">
                <a:cs typeface="Times New Roman" panose="02020603050405020304" pitchFamily="18" charset="0"/>
              </a:rPr>
              <a:t>到</a:t>
            </a:r>
            <a:r>
              <a:rPr lang="en-US" altLang="zh-CN" kern="100" dirty="0" smtClean="0">
                <a:cs typeface="Times New Roman" panose="02020603050405020304" pitchFamily="18" charset="0"/>
              </a:rPr>
              <a:t>r</a:t>
            </a:r>
            <a:r>
              <a:rPr lang="zh-CN" altLang="zh-CN" kern="100" dirty="0" smtClean="0">
                <a:cs typeface="Times New Roman" panose="02020603050405020304" pitchFamily="18" charset="0"/>
              </a:rPr>
              <a:t>的有向路，否则可以继续向前找，但因为</a:t>
            </a:r>
            <a:r>
              <a:rPr lang="en-US" altLang="zh-CN" kern="100" dirty="0" smtClean="0">
                <a:cs typeface="Times New Roman" panose="02020603050405020304" pitchFamily="18" charset="0"/>
              </a:rPr>
              <a:t>G</a:t>
            </a:r>
            <a:r>
              <a:rPr lang="zh-CN" altLang="zh-CN" kern="100" dirty="0" smtClean="0">
                <a:cs typeface="Times New Roman" panose="02020603050405020304" pitchFamily="18" charset="0"/>
              </a:rPr>
              <a:t>有限，有向路必然终止在某一点设为</a:t>
            </a:r>
            <a:r>
              <a:rPr lang="en-US" altLang="zh-CN" kern="100" dirty="0" smtClean="0">
                <a:cs typeface="Times New Roman" panose="02020603050405020304" pitchFamily="18" charset="0"/>
              </a:rPr>
              <a:t>u</a:t>
            </a:r>
            <a:r>
              <a:rPr lang="zh-CN" altLang="zh-CN" kern="100" dirty="0" smtClean="0">
                <a:cs typeface="Times New Roman" panose="02020603050405020304" pitchFamily="18" charset="0"/>
              </a:rPr>
              <a:t>，若</a:t>
            </a:r>
            <a:r>
              <a:rPr lang="en-US" altLang="zh-CN" kern="100" dirty="0" smtClean="0">
                <a:cs typeface="Times New Roman" panose="02020603050405020304" pitchFamily="18" charset="0"/>
              </a:rPr>
              <a:t>u</a:t>
            </a:r>
            <a:r>
              <a:rPr lang="zh-CN" altLang="zh-CN" kern="100" dirty="0" smtClean="0">
                <a:cs typeface="Times New Roman" panose="02020603050405020304" pitchFamily="18" charset="0"/>
              </a:rPr>
              <a:t>≠</a:t>
            </a:r>
            <a:r>
              <a:rPr lang="en-US" altLang="zh-CN" kern="100" dirty="0" smtClean="0">
                <a:cs typeface="Times New Roman" panose="02020603050405020304" pitchFamily="18" charset="0"/>
              </a:rPr>
              <a:t>r</a:t>
            </a:r>
            <a:r>
              <a:rPr lang="zh-CN" altLang="zh-CN" kern="100" dirty="0" smtClean="0">
                <a:cs typeface="Times New Roman" panose="02020603050405020304" pitchFamily="18" charset="0"/>
              </a:rPr>
              <a:t>，则</a:t>
            </a:r>
            <a:r>
              <a:rPr lang="en-US" altLang="zh-CN" kern="100" dirty="0" smtClean="0">
                <a:cs typeface="Times New Roman" panose="02020603050405020304" pitchFamily="18" charset="0"/>
              </a:rPr>
              <a:t>u</a:t>
            </a:r>
            <a:r>
              <a:rPr lang="zh-CN" altLang="zh-CN" kern="100" dirty="0" smtClean="0">
                <a:cs typeface="Times New Roman" panose="02020603050405020304" pitchFamily="18" charset="0"/>
              </a:rPr>
              <a:t>必为已经找到的一点</a:t>
            </a:r>
            <a:r>
              <a:rPr lang="en-US" altLang="zh-CN" kern="100" dirty="0" smtClean="0">
                <a:cs typeface="Times New Roman" panose="02020603050405020304" pitchFamily="18" charset="0"/>
              </a:rPr>
              <a:t>v</a:t>
            </a:r>
            <a:r>
              <a:rPr lang="en-US" altLang="zh-CN" kern="100" baseline="30000" dirty="0" smtClean="0">
                <a:cs typeface="Times New Roman" panose="02020603050405020304" pitchFamily="18" charset="0"/>
              </a:rPr>
              <a:t>(</a:t>
            </a:r>
            <a:r>
              <a:rPr lang="en-US" altLang="zh-CN" kern="100" baseline="30000" dirty="0" err="1" smtClean="0">
                <a:cs typeface="Times New Roman" panose="02020603050405020304" pitchFamily="18" charset="0"/>
              </a:rPr>
              <a:t>i</a:t>
            </a:r>
            <a:r>
              <a:rPr lang="en-US" altLang="zh-CN" kern="100" baseline="30000" dirty="0" smtClean="0">
                <a:cs typeface="Times New Roman" panose="02020603050405020304" pitchFamily="18" charset="0"/>
              </a:rPr>
              <a:t>)</a:t>
            </a:r>
            <a:r>
              <a:rPr lang="en-US" altLang="zh-CN" kern="100" dirty="0" smtClean="0">
                <a:cs typeface="Times New Roman" panose="02020603050405020304" pitchFamily="18" charset="0"/>
              </a:rPr>
              <a:t> </a:t>
            </a:r>
            <a:r>
              <a:rPr lang="zh-CN" altLang="zh-CN" kern="100" dirty="0" smtClean="0">
                <a:cs typeface="Times New Roman" panose="02020603050405020304" pitchFamily="18" charset="0"/>
              </a:rPr>
              <a:t>，因而形成回路，产生矛盾，则可知</a:t>
            </a:r>
            <a:r>
              <a:rPr lang="en-US" altLang="zh-CN" kern="100" dirty="0" smtClean="0">
                <a:cs typeface="Times New Roman" panose="02020603050405020304" pitchFamily="18" charset="0"/>
              </a:rPr>
              <a:t>u=r</a:t>
            </a:r>
            <a:r>
              <a:rPr lang="zh-CN" altLang="zh-CN" kern="100" dirty="0" smtClean="0">
                <a:cs typeface="Times New Roman" panose="02020603050405020304" pitchFamily="18" charset="0"/>
              </a:rPr>
              <a:t>，故有从</a:t>
            </a:r>
            <a:r>
              <a:rPr lang="en-US" altLang="zh-CN" kern="100" dirty="0" smtClean="0">
                <a:cs typeface="Times New Roman" panose="02020603050405020304" pitchFamily="18" charset="0"/>
              </a:rPr>
              <a:t>v</a:t>
            </a:r>
            <a:r>
              <a:rPr lang="zh-CN" altLang="zh-CN" kern="100" dirty="0" smtClean="0">
                <a:cs typeface="Times New Roman" panose="02020603050405020304" pitchFamily="18" charset="0"/>
              </a:rPr>
              <a:t>到</a:t>
            </a:r>
            <a:r>
              <a:rPr lang="en-US" altLang="zh-CN" kern="100" dirty="0" smtClean="0">
                <a:cs typeface="Times New Roman" panose="02020603050405020304" pitchFamily="18" charset="0"/>
              </a:rPr>
              <a:t>r</a:t>
            </a:r>
            <a:r>
              <a:rPr lang="zh-CN" altLang="zh-CN" kern="100" dirty="0" smtClean="0">
                <a:cs typeface="Times New Roman" panose="02020603050405020304" pitchFamily="18" charset="0"/>
              </a:rPr>
              <a:t>的有向路，因</a:t>
            </a:r>
            <a:r>
              <a:rPr lang="en-US" altLang="zh-CN" kern="100" dirty="0" smtClean="0">
                <a:cs typeface="Times New Roman" panose="02020603050405020304" pitchFamily="18" charset="0"/>
              </a:rPr>
              <a:t>v</a:t>
            </a:r>
            <a:r>
              <a:rPr lang="zh-CN" altLang="zh-CN" kern="100" dirty="0" smtClean="0">
                <a:cs typeface="Times New Roman" panose="02020603050405020304" pitchFamily="18" charset="0"/>
              </a:rPr>
              <a:t>任意，则</a:t>
            </a:r>
            <a:r>
              <a:rPr lang="en-US" altLang="zh-CN" kern="100" dirty="0" smtClean="0">
                <a:cs typeface="Times New Roman" panose="02020603050405020304" pitchFamily="18" charset="0"/>
              </a:rPr>
              <a:t>r</a:t>
            </a:r>
            <a:r>
              <a:rPr lang="zh-CN" altLang="zh-CN" kern="100" dirty="0" smtClean="0">
                <a:cs typeface="Times New Roman" panose="02020603050405020304" pitchFamily="18" charset="0"/>
              </a:rPr>
              <a:t>为根，所以</a:t>
            </a:r>
            <a:r>
              <a:rPr lang="en-US" altLang="zh-CN" kern="100" dirty="0" smtClean="0">
                <a:cs typeface="Times New Roman" panose="02020603050405020304" pitchFamily="18" charset="0"/>
              </a:rPr>
              <a:t>G</a:t>
            </a:r>
            <a:r>
              <a:rPr lang="zh-CN" altLang="zh-CN" kern="100" dirty="0" smtClean="0">
                <a:cs typeface="Times New Roman" panose="02020603050405020304" pitchFamily="18" charset="0"/>
              </a:rPr>
              <a:t>是有向路</a:t>
            </a:r>
            <a:r>
              <a:rPr lang="zh-CN" altLang="en-US" kern="100" dirty="0">
                <a:cs typeface="Times New Roman" panose="02020603050405020304" pitchFamily="18" charset="0"/>
              </a:rPr>
              <a:t>。</a:t>
            </a:r>
            <a:endParaRPr lang="en-US" altLang="zh-CN" kern="100" dirty="0"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2</a:t>
            </a:r>
            <a:r>
              <a:rPr lang="zh-CN" altLang="zh-CN" dirty="0"/>
              <a:t>）若</a:t>
            </a:r>
            <a:r>
              <a:rPr lang="en-US" altLang="zh-CN" dirty="0"/>
              <a:t>G</a:t>
            </a:r>
            <a:r>
              <a:rPr lang="zh-CN" altLang="zh-CN" dirty="0"/>
              <a:t>无限，则</a:t>
            </a:r>
            <a:r>
              <a:rPr lang="en-US" altLang="zh-CN" dirty="0"/>
              <a:t>G</a:t>
            </a:r>
            <a:r>
              <a:rPr lang="zh-CN" altLang="zh-CN" dirty="0"/>
              <a:t>不一定是有向树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dirty="0" smtClean="0"/>
              <a:t>                              r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 </a:t>
            </a:r>
            <a:r>
              <a:rPr lang="en-US" altLang="zh-CN" dirty="0" smtClean="0"/>
              <a:t>                                                   </a:t>
            </a:r>
            <a:endParaRPr lang="zh-CN" altLang="zh-CN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dirty="0" smtClean="0"/>
              <a:t>        r </a:t>
            </a:r>
            <a:endParaRPr lang="zh-CN" altLang="en-US" dirty="0"/>
          </a:p>
        </p:txBody>
      </p:sp>
      <p:sp>
        <p:nvSpPr>
          <p:cNvPr id="171011" name="椭圆 6"/>
          <p:cNvSpPr>
            <a:spLocks noChangeArrowheads="1"/>
          </p:cNvSpPr>
          <p:nvPr/>
        </p:nvSpPr>
        <p:spPr bwMode="auto">
          <a:xfrm>
            <a:off x="3581400" y="4549775"/>
            <a:ext cx="46038" cy="44450"/>
          </a:xfrm>
          <a:prstGeom prst="ellipse">
            <a:avLst/>
          </a:prstGeom>
          <a:solidFill>
            <a:schemeClr val="tx1"/>
          </a:solidFill>
          <a:ln w="101600" algn="ctr">
            <a:solidFill>
              <a:schemeClr val="tx2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171012" name="直接箭头连接符 8"/>
          <p:cNvCxnSpPr>
            <a:cxnSpLocks noChangeShapeType="1"/>
          </p:cNvCxnSpPr>
          <p:nvPr/>
        </p:nvCxnSpPr>
        <p:spPr bwMode="auto">
          <a:xfrm>
            <a:off x="1600200" y="4876800"/>
            <a:ext cx="1219200" cy="0"/>
          </a:xfrm>
          <a:prstGeom prst="straightConnector1">
            <a:avLst/>
          </a:prstGeom>
          <a:noFill/>
          <a:ln w="53975" algn="ctr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1013" name="直接箭头连接符 10"/>
          <p:cNvCxnSpPr>
            <a:cxnSpLocks noChangeShapeType="1"/>
          </p:cNvCxnSpPr>
          <p:nvPr/>
        </p:nvCxnSpPr>
        <p:spPr bwMode="auto">
          <a:xfrm>
            <a:off x="2819400" y="4876800"/>
            <a:ext cx="1123950" cy="0"/>
          </a:xfrm>
          <a:prstGeom prst="straightConnector1">
            <a:avLst/>
          </a:prstGeom>
          <a:noFill/>
          <a:ln w="53975" algn="ctr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1014" name="直接箭头连接符 11"/>
          <p:cNvCxnSpPr>
            <a:cxnSpLocks noChangeShapeType="1"/>
          </p:cNvCxnSpPr>
          <p:nvPr/>
        </p:nvCxnSpPr>
        <p:spPr bwMode="auto">
          <a:xfrm>
            <a:off x="3943350" y="4876800"/>
            <a:ext cx="1123950" cy="0"/>
          </a:xfrm>
          <a:prstGeom prst="straightConnector1">
            <a:avLst/>
          </a:prstGeom>
          <a:noFill/>
          <a:ln w="53975" algn="ctr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1015" name="直接箭头连接符 12"/>
          <p:cNvCxnSpPr>
            <a:cxnSpLocks noChangeShapeType="1"/>
          </p:cNvCxnSpPr>
          <p:nvPr/>
        </p:nvCxnSpPr>
        <p:spPr bwMode="auto">
          <a:xfrm>
            <a:off x="5067300" y="4876800"/>
            <a:ext cx="1123950" cy="0"/>
          </a:xfrm>
          <a:prstGeom prst="straightConnector1">
            <a:avLst/>
          </a:prstGeom>
          <a:noFill/>
          <a:ln w="53975" algn="ctr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1016" name="椭圆 13"/>
          <p:cNvSpPr>
            <a:spLocks noChangeArrowheads="1"/>
          </p:cNvSpPr>
          <p:nvPr/>
        </p:nvSpPr>
        <p:spPr bwMode="auto">
          <a:xfrm>
            <a:off x="6400800" y="4876800"/>
            <a:ext cx="46038" cy="76200"/>
          </a:xfrm>
          <a:prstGeom prst="ellipse">
            <a:avLst/>
          </a:prstGeom>
          <a:solidFill>
            <a:schemeClr val="tx1"/>
          </a:solidFill>
          <a:ln w="28575" algn="ctr">
            <a:solidFill>
              <a:schemeClr val="tx2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1017" name="椭圆 14"/>
          <p:cNvSpPr>
            <a:spLocks noChangeArrowheads="1"/>
          </p:cNvSpPr>
          <p:nvPr/>
        </p:nvSpPr>
        <p:spPr bwMode="auto">
          <a:xfrm>
            <a:off x="6553200" y="4876800"/>
            <a:ext cx="46038" cy="76200"/>
          </a:xfrm>
          <a:prstGeom prst="ellipse">
            <a:avLst/>
          </a:prstGeom>
          <a:solidFill>
            <a:schemeClr val="tx1"/>
          </a:solidFill>
          <a:ln w="28575" algn="ctr">
            <a:solidFill>
              <a:schemeClr val="tx2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1018" name="椭圆 15"/>
          <p:cNvSpPr>
            <a:spLocks noChangeArrowheads="1"/>
          </p:cNvSpPr>
          <p:nvPr/>
        </p:nvSpPr>
        <p:spPr bwMode="auto">
          <a:xfrm>
            <a:off x="6705600" y="4876800"/>
            <a:ext cx="46038" cy="76200"/>
          </a:xfrm>
          <a:prstGeom prst="ellipse">
            <a:avLst/>
          </a:prstGeom>
          <a:solidFill>
            <a:schemeClr val="tx1"/>
          </a:solidFill>
          <a:ln w="28575" algn="ctr">
            <a:solidFill>
              <a:schemeClr val="tx2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1019" name="椭圆 16"/>
          <p:cNvSpPr>
            <a:spLocks noChangeArrowheads="1"/>
          </p:cNvSpPr>
          <p:nvPr/>
        </p:nvSpPr>
        <p:spPr bwMode="auto">
          <a:xfrm>
            <a:off x="6858000" y="4876800"/>
            <a:ext cx="46038" cy="76200"/>
          </a:xfrm>
          <a:prstGeom prst="ellipse">
            <a:avLst/>
          </a:prstGeom>
          <a:solidFill>
            <a:schemeClr val="tx1"/>
          </a:solidFill>
          <a:ln w="28575" algn="ctr">
            <a:solidFill>
              <a:schemeClr val="tx2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1020" name="椭圆 17"/>
          <p:cNvSpPr>
            <a:spLocks noChangeArrowheads="1"/>
          </p:cNvSpPr>
          <p:nvPr/>
        </p:nvSpPr>
        <p:spPr bwMode="auto">
          <a:xfrm>
            <a:off x="7040563" y="4876800"/>
            <a:ext cx="46037" cy="76200"/>
          </a:xfrm>
          <a:prstGeom prst="ellipse">
            <a:avLst/>
          </a:prstGeom>
          <a:solidFill>
            <a:schemeClr val="tx1"/>
          </a:solidFill>
          <a:ln w="28575" algn="ctr">
            <a:solidFill>
              <a:schemeClr val="tx2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1021" name="椭圆 18"/>
          <p:cNvSpPr>
            <a:spLocks noChangeArrowheads="1"/>
          </p:cNvSpPr>
          <p:nvPr/>
        </p:nvSpPr>
        <p:spPr bwMode="auto">
          <a:xfrm>
            <a:off x="7192963" y="4876800"/>
            <a:ext cx="46037" cy="76200"/>
          </a:xfrm>
          <a:prstGeom prst="ellipse">
            <a:avLst/>
          </a:prstGeom>
          <a:solidFill>
            <a:schemeClr val="tx1"/>
          </a:solidFill>
          <a:ln w="28575" algn="ctr">
            <a:solidFill>
              <a:schemeClr val="tx2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171022" name="直接箭头连接符 20"/>
          <p:cNvCxnSpPr>
            <a:cxnSpLocks noChangeShapeType="1"/>
          </p:cNvCxnSpPr>
          <p:nvPr/>
        </p:nvCxnSpPr>
        <p:spPr bwMode="auto">
          <a:xfrm>
            <a:off x="1600200" y="5791200"/>
            <a:ext cx="1219200" cy="0"/>
          </a:xfrm>
          <a:prstGeom prst="straightConnector1">
            <a:avLst/>
          </a:prstGeom>
          <a:noFill/>
          <a:ln w="53975" algn="ctr">
            <a:solidFill>
              <a:schemeClr val="tx2"/>
            </a:solidFill>
            <a:round/>
            <a:headEnd type="triangle" w="sm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1023" name="直接箭头连接符 21"/>
          <p:cNvCxnSpPr>
            <a:cxnSpLocks noChangeShapeType="1"/>
          </p:cNvCxnSpPr>
          <p:nvPr/>
        </p:nvCxnSpPr>
        <p:spPr bwMode="auto">
          <a:xfrm>
            <a:off x="2822575" y="5791200"/>
            <a:ext cx="1219200" cy="0"/>
          </a:xfrm>
          <a:prstGeom prst="straightConnector1">
            <a:avLst/>
          </a:prstGeom>
          <a:noFill/>
          <a:ln w="53975" algn="ctr">
            <a:solidFill>
              <a:schemeClr val="tx2"/>
            </a:solidFill>
            <a:round/>
            <a:headEnd type="triangle" w="sm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1024" name="直接箭头连接符 22"/>
          <p:cNvCxnSpPr>
            <a:cxnSpLocks noChangeShapeType="1"/>
          </p:cNvCxnSpPr>
          <p:nvPr/>
        </p:nvCxnSpPr>
        <p:spPr bwMode="auto">
          <a:xfrm>
            <a:off x="4041775" y="5791200"/>
            <a:ext cx="1219200" cy="0"/>
          </a:xfrm>
          <a:prstGeom prst="straightConnector1">
            <a:avLst/>
          </a:prstGeom>
          <a:noFill/>
          <a:ln w="53975" algn="ctr">
            <a:solidFill>
              <a:schemeClr val="tx2"/>
            </a:solidFill>
            <a:round/>
            <a:headEnd type="triangle" w="sm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1025" name="直接箭头连接符 23"/>
          <p:cNvCxnSpPr>
            <a:cxnSpLocks noChangeShapeType="1"/>
          </p:cNvCxnSpPr>
          <p:nvPr/>
        </p:nvCxnSpPr>
        <p:spPr bwMode="auto">
          <a:xfrm>
            <a:off x="5260975" y="5791200"/>
            <a:ext cx="1219200" cy="0"/>
          </a:xfrm>
          <a:prstGeom prst="straightConnector1">
            <a:avLst/>
          </a:prstGeom>
          <a:noFill/>
          <a:ln w="53975" algn="ctr">
            <a:solidFill>
              <a:schemeClr val="tx2"/>
            </a:solidFill>
            <a:round/>
            <a:headEnd type="triangle" w="sm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1026" name="椭圆 25"/>
          <p:cNvSpPr>
            <a:spLocks noChangeArrowheads="1"/>
          </p:cNvSpPr>
          <p:nvPr/>
        </p:nvSpPr>
        <p:spPr bwMode="auto">
          <a:xfrm>
            <a:off x="6781800" y="5791200"/>
            <a:ext cx="46038" cy="76200"/>
          </a:xfrm>
          <a:prstGeom prst="ellipse">
            <a:avLst/>
          </a:prstGeom>
          <a:solidFill>
            <a:schemeClr val="tx1"/>
          </a:solidFill>
          <a:ln w="28575" algn="ctr">
            <a:solidFill>
              <a:schemeClr val="tx2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1027" name="椭圆 26"/>
          <p:cNvSpPr>
            <a:spLocks noChangeArrowheads="1"/>
          </p:cNvSpPr>
          <p:nvPr/>
        </p:nvSpPr>
        <p:spPr bwMode="auto">
          <a:xfrm>
            <a:off x="6934200" y="5791200"/>
            <a:ext cx="46038" cy="76200"/>
          </a:xfrm>
          <a:prstGeom prst="ellipse">
            <a:avLst/>
          </a:prstGeom>
          <a:solidFill>
            <a:schemeClr val="tx1"/>
          </a:solidFill>
          <a:ln w="28575" algn="ctr">
            <a:solidFill>
              <a:schemeClr val="tx2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1028" name="椭圆 27"/>
          <p:cNvSpPr>
            <a:spLocks noChangeArrowheads="1"/>
          </p:cNvSpPr>
          <p:nvPr/>
        </p:nvSpPr>
        <p:spPr bwMode="auto">
          <a:xfrm>
            <a:off x="7086600" y="5791200"/>
            <a:ext cx="46038" cy="76200"/>
          </a:xfrm>
          <a:prstGeom prst="ellipse">
            <a:avLst/>
          </a:prstGeom>
          <a:solidFill>
            <a:schemeClr val="tx1"/>
          </a:solidFill>
          <a:ln w="28575" algn="ctr">
            <a:solidFill>
              <a:schemeClr val="tx2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1029" name="椭圆 28"/>
          <p:cNvSpPr>
            <a:spLocks noChangeArrowheads="1"/>
          </p:cNvSpPr>
          <p:nvPr/>
        </p:nvSpPr>
        <p:spPr bwMode="auto">
          <a:xfrm>
            <a:off x="7239000" y="5791200"/>
            <a:ext cx="46038" cy="76200"/>
          </a:xfrm>
          <a:prstGeom prst="ellipse">
            <a:avLst/>
          </a:prstGeom>
          <a:solidFill>
            <a:schemeClr val="tx1"/>
          </a:solidFill>
          <a:ln w="28575" algn="ctr">
            <a:solidFill>
              <a:schemeClr val="tx2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1030" name="椭圆 29"/>
          <p:cNvSpPr>
            <a:spLocks noChangeArrowheads="1"/>
          </p:cNvSpPr>
          <p:nvPr/>
        </p:nvSpPr>
        <p:spPr bwMode="auto">
          <a:xfrm>
            <a:off x="7421563" y="5791200"/>
            <a:ext cx="46037" cy="76200"/>
          </a:xfrm>
          <a:prstGeom prst="ellipse">
            <a:avLst/>
          </a:prstGeom>
          <a:solidFill>
            <a:schemeClr val="tx1"/>
          </a:solidFill>
          <a:ln w="28575" algn="ctr">
            <a:solidFill>
              <a:schemeClr val="tx2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1031" name="椭圆 30"/>
          <p:cNvSpPr>
            <a:spLocks noChangeArrowheads="1"/>
          </p:cNvSpPr>
          <p:nvPr/>
        </p:nvSpPr>
        <p:spPr bwMode="auto">
          <a:xfrm>
            <a:off x="7573963" y="5791200"/>
            <a:ext cx="46037" cy="76200"/>
          </a:xfrm>
          <a:prstGeom prst="ellipse">
            <a:avLst/>
          </a:prstGeom>
          <a:solidFill>
            <a:schemeClr val="tx1"/>
          </a:solidFill>
          <a:ln w="28575" algn="ctr">
            <a:solidFill>
              <a:schemeClr val="tx2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171033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55E26B6-5B6C-4A45-9E04-E0CD06FE325A}" type="slidenum">
              <a:rPr kumimoji="0" lang="zh-CN" altLang="en-US" sz="1400" b="0" smtClean="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76</a:t>
            </a:fld>
            <a:endParaRPr kumimoji="0" lang="en-US" altLang="zh-CN" sz="1400" b="0" smtClean="0">
              <a:solidFill>
                <a:srgbClr val="FFFFFF"/>
              </a:solidFill>
            </a:endParaRPr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>
          <a:xfrm>
            <a:off x="120" y="90"/>
            <a:ext cx="7772400" cy="646113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习题</a:t>
            </a:r>
            <a:r>
              <a:rPr lang="en-US" altLang="zh-CN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4.3-3</a:t>
            </a:r>
            <a:endParaRPr lang="zh-CN" altLang="en-US" sz="36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3188" y="820633"/>
            <a:ext cx="8991600" cy="5715000"/>
          </a:xfrm>
        </p:spPr>
        <p:txBody>
          <a:bodyPr/>
          <a:lstStyle/>
          <a:p>
            <a:pPr>
              <a:defRPr/>
            </a:pPr>
            <a:r>
              <a:rPr lang="zh-CN" altLang="zh-CN" dirty="0" smtClean="0"/>
              <a:t>设</a:t>
            </a:r>
            <a:r>
              <a:rPr lang="en-US" altLang="zh-CN" dirty="0" smtClean="0"/>
              <a:t>G</a:t>
            </a:r>
            <a:r>
              <a:rPr lang="zh-CN" altLang="zh-CN" dirty="0" smtClean="0"/>
              <a:t>为图（可能无限），无回路，但若任意外加一边于</a:t>
            </a:r>
            <a:r>
              <a:rPr lang="en-US" altLang="zh-CN" dirty="0" smtClean="0"/>
              <a:t>G</a:t>
            </a:r>
            <a:r>
              <a:rPr lang="zh-CN" altLang="zh-CN" dirty="0" smtClean="0"/>
              <a:t>后就形成一回路，试证</a:t>
            </a:r>
            <a:r>
              <a:rPr lang="en-US" altLang="zh-CN" dirty="0" smtClean="0"/>
              <a:t>G</a:t>
            </a:r>
            <a:r>
              <a:rPr lang="zh-CN" altLang="zh-CN" dirty="0" smtClean="0"/>
              <a:t>必为树。</a:t>
            </a:r>
          </a:p>
          <a:p>
            <a:pPr>
              <a:defRPr/>
            </a:pPr>
            <a:r>
              <a:rPr lang="en-US" altLang="zh-CN" dirty="0" smtClean="0">
                <a:solidFill>
                  <a:schemeClr val="tx2"/>
                </a:solidFill>
              </a:rPr>
              <a:t>&lt;</a:t>
            </a:r>
            <a:r>
              <a:rPr lang="zh-CN" altLang="en-US" dirty="0" smtClean="0">
                <a:solidFill>
                  <a:schemeClr val="tx2"/>
                </a:solidFill>
              </a:rPr>
              <a:t>方法一</a:t>
            </a:r>
            <a:r>
              <a:rPr lang="en-US" altLang="zh-CN" dirty="0" smtClean="0">
                <a:solidFill>
                  <a:schemeClr val="tx2"/>
                </a:solidFill>
              </a:rPr>
              <a:t>&gt;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zh-CN" altLang="zh-CN" dirty="0" smtClean="0"/>
              <a:t>证明：从树的定义出发，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dirty="0" smtClean="0"/>
              <a:t>1</a:t>
            </a:r>
            <a:r>
              <a:rPr lang="zh-CN" altLang="zh-CN" dirty="0" smtClean="0"/>
              <a:t>）由已知有</a:t>
            </a:r>
            <a:r>
              <a:rPr lang="en-US" altLang="zh-CN" dirty="0" smtClean="0"/>
              <a:t>G</a:t>
            </a:r>
            <a:r>
              <a:rPr lang="zh-CN" altLang="zh-CN" dirty="0" smtClean="0"/>
              <a:t>中无回路。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dirty="0" smtClean="0"/>
              <a:t>2</a:t>
            </a:r>
            <a:r>
              <a:rPr lang="zh-CN" altLang="zh-CN" dirty="0" smtClean="0"/>
              <a:t>）要证</a:t>
            </a:r>
            <a:r>
              <a:rPr lang="en-US" altLang="zh-CN" dirty="0" smtClean="0"/>
              <a:t>G</a:t>
            </a:r>
            <a:r>
              <a:rPr lang="zh-CN" altLang="zh-CN" dirty="0" smtClean="0"/>
              <a:t>连通，</a:t>
            </a:r>
            <a:r>
              <a:rPr lang="zh-CN" altLang="zh-CN" dirty="0" smtClean="0">
                <a:solidFill>
                  <a:schemeClr val="tx2"/>
                </a:solidFill>
              </a:rPr>
              <a:t>反证法</a:t>
            </a:r>
            <a:r>
              <a:rPr lang="zh-CN" altLang="zh-CN" dirty="0" smtClean="0"/>
              <a:t>，假设</a:t>
            </a:r>
            <a:r>
              <a:rPr lang="en-US" altLang="zh-CN" dirty="0" smtClean="0"/>
              <a:t>G</a:t>
            </a:r>
            <a:r>
              <a:rPr lang="zh-CN" altLang="zh-CN" dirty="0" smtClean="0"/>
              <a:t>不连通</a:t>
            </a:r>
            <a:r>
              <a:rPr lang="zh-CN" altLang="en-US" dirty="0" smtClean="0"/>
              <a:t>，一定存在两点</a:t>
            </a:r>
            <a:r>
              <a:rPr lang="en-US" altLang="zh-CN" dirty="0" err="1" smtClean="0"/>
              <a:t>u,v</a:t>
            </a:r>
            <a:r>
              <a:rPr lang="en-US" altLang="zh-CN" dirty="0" smtClean="0"/>
              <a:t> , </a:t>
            </a:r>
            <a:r>
              <a:rPr lang="zh-CN" altLang="en-US" dirty="0" smtClean="0"/>
              <a:t>并且</a:t>
            </a:r>
            <a:r>
              <a:rPr lang="en-US" altLang="zh-CN" dirty="0" err="1" smtClean="0"/>
              <a:t>u,v</a:t>
            </a:r>
            <a:r>
              <a:rPr lang="zh-CN" altLang="en-US" dirty="0" smtClean="0"/>
              <a:t>之间没有路，那么连接</a:t>
            </a:r>
            <a:r>
              <a:rPr lang="en-US" altLang="zh-CN" dirty="0" err="1" smtClean="0"/>
              <a:t>uv</a:t>
            </a:r>
            <a:r>
              <a:rPr lang="zh-CN" altLang="en-US" dirty="0" smtClean="0"/>
              <a:t>两点，即在</a:t>
            </a:r>
            <a:r>
              <a:rPr lang="en-US" altLang="zh-CN" dirty="0" smtClean="0"/>
              <a:t>G</a:t>
            </a:r>
            <a:r>
              <a:rPr lang="zh-CN" altLang="en-US" dirty="0" smtClean="0"/>
              <a:t>中加入一边</a:t>
            </a:r>
            <a:r>
              <a:rPr lang="en-US" altLang="zh-CN" dirty="0" err="1" smtClean="0"/>
              <a:t>uv</a:t>
            </a:r>
            <a:r>
              <a:rPr lang="zh-CN" altLang="en-US" dirty="0" smtClean="0"/>
              <a:t>，不会产生回路，与已知</a:t>
            </a:r>
            <a:r>
              <a:rPr lang="zh-CN" altLang="zh-CN" dirty="0" smtClean="0"/>
              <a:t>任意外加一边于</a:t>
            </a:r>
            <a:r>
              <a:rPr lang="en-US" altLang="zh-CN" dirty="0" smtClean="0"/>
              <a:t>G</a:t>
            </a:r>
            <a:r>
              <a:rPr lang="zh-CN" altLang="zh-CN" dirty="0" smtClean="0"/>
              <a:t>后就形成一回路</a:t>
            </a:r>
            <a:r>
              <a:rPr lang="en-US" altLang="zh-CN" dirty="0" smtClean="0"/>
              <a:t>,</a:t>
            </a:r>
            <a:r>
              <a:rPr lang="zh-CN" altLang="en-US" dirty="0" smtClean="0">
                <a:solidFill>
                  <a:schemeClr val="tx2"/>
                </a:solidFill>
              </a:rPr>
              <a:t>矛盾</a:t>
            </a:r>
            <a:r>
              <a:rPr lang="zh-CN" altLang="en-US" dirty="0" smtClean="0"/>
              <a:t>。所以</a:t>
            </a:r>
            <a:r>
              <a:rPr lang="en-US" altLang="zh-CN" dirty="0" smtClean="0"/>
              <a:t>G</a:t>
            </a:r>
            <a:r>
              <a:rPr lang="zh-CN" altLang="en-US" dirty="0" smtClean="0"/>
              <a:t>连通。则</a:t>
            </a:r>
            <a:r>
              <a:rPr lang="en-US" altLang="zh-CN" dirty="0" smtClean="0"/>
              <a:t>G</a:t>
            </a:r>
            <a:r>
              <a:rPr lang="zh-CN" altLang="en-US" dirty="0" smtClean="0"/>
              <a:t>是树。</a:t>
            </a:r>
            <a:endParaRPr lang="zh-CN" altLang="en-US" dirty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17203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794444D-010C-44E3-9EE8-8266FE6F9B1E}" type="slidenum">
              <a:rPr kumimoji="0" lang="zh-CN" altLang="en-US" sz="1400" b="0" smtClean="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77</a:t>
            </a:fld>
            <a:endParaRPr kumimoji="0" lang="en-US" altLang="zh-CN" sz="1400" b="0" smtClean="0">
              <a:solidFill>
                <a:srgbClr val="FFFFFF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20" y="90"/>
            <a:ext cx="7772400" cy="646113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习题</a:t>
            </a:r>
            <a:r>
              <a:rPr lang="en-US" altLang="zh-CN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4.2-1</a:t>
            </a:r>
            <a:endParaRPr lang="zh-CN" altLang="en-US" sz="36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内容占位符 2"/>
          <p:cNvSpPr>
            <a:spLocks noGrp="1"/>
          </p:cNvSpPr>
          <p:nvPr>
            <p:ph idx="1"/>
          </p:nvPr>
        </p:nvSpPr>
        <p:spPr>
          <a:xfrm>
            <a:off x="381110" y="685872"/>
            <a:ext cx="8382000" cy="5482122"/>
          </a:xfrm>
        </p:spPr>
        <p:txBody>
          <a:bodyPr/>
          <a:lstStyle/>
          <a:p>
            <a:r>
              <a:rPr lang="en-US" altLang="zh-CN" smtClean="0"/>
              <a:t>1</a:t>
            </a:r>
            <a:r>
              <a:rPr lang="zh-CN" altLang="zh-CN" dirty="0" smtClean="0"/>
              <a:t>设</a:t>
            </a:r>
            <a:r>
              <a:rPr lang="en-US" altLang="zh-CN" dirty="0" smtClean="0"/>
              <a:t>G</a:t>
            </a:r>
            <a:r>
              <a:rPr lang="zh-CN" altLang="zh-CN" dirty="0" smtClean="0"/>
              <a:t>为图（可能无限），无回路，但若任意外加一边于</a:t>
            </a:r>
            <a:r>
              <a:rPr lang="en-US" altLang="zh-CN" dirty="0" smtClean="0"/>
              <a:t>G</a:t>
            </a:r>
            <a:r>
              <a:rPr lang="zh-CN" altLang="zh-CN" dirty="0" smtClean="0"/>
              <a:t>后就形成一回路，试证</a:t>
            </a:r>
            <a:r>
              <a:rPr lang="en-US" altLang="zh-CN" dirty="0" smtClean="0"/>
              <a:t>G</a:t>
            </a:r>
            <a:r>
              <a:rPr lang="zh-CN" altLang="zh-CN" dirty="0" smtClean="0"/>
              <a:t>必为树。</a:t>
            </a:r>
          </a:p>
          <a:p>
            <a:r>
              <a:rPr lang="en-US" altLang="zh-CN" dirty="0" smtClean="0">
                <a:solidFill>
                  <a:schemeClr val="tx2"/>
                </a:solidFill>
              </a:rPr>
              <a:t>&lt;</a:t>
            </a:r>
            <a:r>
              <a:rPr lang="zh-CN" altLang="en-US" dirty="0" smtClean="0">
                <a:solidFill>
                  <a:schemeClr val="tx2"/>
                </a:solidFill>
              </a:rPr>
              <a:t>方法二</a:t>
            </a:r>
            <a:r>
              <a:rPr lang="en-US" altLang="zh-CN" dirty="0" smtClean="0">
                <a:solidFill>
                  <a:schemeClr val="tx2"/>
                </a:solidFill>
              </a:rPr>
              <a:t>&gt;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zh-CN" dirty="0" smtClean="0"/>
              <a:t>证明：从树的定义出发，</a:t>
            </a:r>
            <a:r>
              <a:rPr lang="zh-CN" altLang="en-US" dirty="0" smtClean="0"/>
              <a:t>已知无回路，只需证</a:t>
            </a:r>
            <a:r>
              <a:rPr lang="en-US" altLang="zh-CN" dirty="0" smtClean="0"/>
              <a:t>G</a:t>
            </a:r>
            <a:r>
              <a:rPr lang="zh-CN" altLang="en-US" dirty="0" smtClean="0"/>
              <a:t>连通。任取</a:t>
            </a:r>
            <a:r>
              <a:rPr lang="en-US" altLang="zh-CN" dirty="0" smtClean="0"/>
              <a:t>G</a:t>
            </a:r>
            <a:r>
              <a:rPr lang="zh-CN" altLang="en-US" dirty="0" smtClean="0"/>
              <a:t>中两点</a:t>
            </a:r>
            <a:r>
              <a:rPr lang="en-US" altLang="zh-CN" dirty="0" err="1" smtClean="0"/>
              <a:t>u,v</a:t>
            </a:r>
            <a:r>
              <a:rPr lang="en-US" altLang="zh-CN" dirty="0" smtClean="0"/>
              <a:t> </a:t>
            </a:r>
            <a:r>
              <a:rPr lang="zh-CN" altLang="en-US" dirty="0" smtClean="0"/>
              <a:t>。若</a:t>
            </a:r>
            <a:r>
              <a:rPr lang="en-US" altLang="zh-CN" dirty="0" smtClean="0"/>
              <a:t>u ,v </a:t>
            </a:r>
            <a:r>
              <a:rPr lang="zh-CN" altLang="en-US" dirty="0" smtClean="0"/>
              <a:t>相邻，则</a:t>
            </a:r>
            <a:r>
              <a:rPr lang="en-US" altLang="zh-CN" dirty="0" err="1" smtClean="0"/>
              <a:t>uv</a:t>
            </a:r>
            <a:r>
              <a:rPr lang="zh-CN" altLang="en-US" dirty="0" smtClean="0"/>
              <a:t>之间有路。若</a:t>
            </a:r>
            <a:r>
              <a:rPr lang="en-US" altLang="zh-CN" dirty="0" smtClean="0"/>
              <a:t>u</a:t>
            </a:r>
            <a:r>
              <a:rPr lang="zh-CN" altLang="en-US" dirty="0" smtClean="0"/>
              <a:t>，</a:t>
            </a:r>
            <a:r>
              <a:rPr lang="en-US" altLang="zh-CN" dirty="0" smtClean="0"/>
              <a:t>v</a:t>
            </a:r>
            <a:r>
              <a:rPr lang="zh-CN" altLang="en-US" dirty="0" smtClean="0"/>
              <a:t>不相邻，则连接</a:t>
            </a:r>
            <a:r>
              <a:rPr lang="en-US" altLang="zh-CN" dirty="0" err="1" smtClean="0"/>
              <a:t>uv</a:t>
            </a:r>
            <a:r>
              <a:rPr lang="zh-CN" altLang="en-US" dirty="0" smtClean="0"/>
              <a:t>两点，即在</a:t>
            </a:r>
            <a:r>
              <a:rPr lang="en-US" altLang="zh-CN" dirty="0" smtClean="0"/>
              <a:t>G</a:t>
            </a:r>
            <a:r>
              <a:rPr lang="zh-CN" altLang="en-US" dirty="0" smtClean="0"/>
              <a:t>中加入</a:t>
            </a:r>
            <a:r>
              <a:rPr lang="en-US" altLang="zh-CN" dirty="0" err="1" smtClean="0"/>
              <a:t>uv</a:t>
            </a:r>
            <a:r>
              <a:rPr lang="zh-CN" altLang="en-US" dirty="0" smtClean="0"/>
              <a:t>这条边，据已知，形成回路，则</a:t>
            </a:r>
            <a:r>
              <a:rPr lang="en-US" altLang="zh-CN" dirty="0" smtClean="0"/>
              <a:t>u</a:t>
            </a:r>
            <a:r>
              <a:rPr lang="zh-CN" altLang="en-US" dirty="0" smtClean="0"/>
              <a:t>，</a:t>
            </a:r>
            <a:r>
              <a:rPr lang="en-US" altLang="zh-CN" dirty="0" smtClean="0"/>
              <a:t>v</a:t>
            </a:r>
            <a:r>
              <a:rPr lang="zh-CN" altLang="en-US" dirty="0" smtClean="0"/>
              <a:t>之间有路。 由</a:t>
            </a:r>
            <a:r>
              <a:rPr lang="en-US" altLang="zh-CN" dirty="0" err="1" smtClean="0"/>
              <a:t>uv</a:t>
            </a:r>
            <a:r>
              <a:rPr lang="zh-CN" altLang="en-US" dirty="0" smtClean="0"/>
              <a:t>的任意性，可得</a:t>
            </a:r>
            <a:r>
              <a:rPr lang="en-US" altLang="zh-CN" dirty="0" smtClean="0"/>
              <a:t>G</a:t>
            </a:r>
            <a:r>
              <a:rPr lang="zh-CN" altLang="en-US" dirty="0" smtClean="0"/>
              <a:t>连通。因此，</a:t>
            </a:r>
            <a:r>
              <a:rPr lang="en-US" altLang="zh-CN" dirty="0" smtClean="0"/>
              <a:t>G</a:t>
            </a:r>
            <a:r>
              <a:rPr lang="zh-CN" altLang="en-US" dirty="0" smtClean="0"/>
              <a:t>为树。</a:t>
            </a:r>
            <a:endParaRPr lang="zh-CN" altLang="zh-CN" dirty="0" smtClean="0"/>
          </a:p>
          <a:p>
            <a:endParaRPr lang="zh-CN" altLang="en-US" dirty="0" smtClean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173060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D2093B5-0AAA-4220-B12F-CD9F0218CF19}" type="slidenum">
              <a:rPr kumimoji="0" lang="zh-CN" altLang="en-US" sz="1400" b="0" smtClean="0">
                <a:solidFill>
                  <a:srgbClr val="FFFFFF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78</a:t>
            </a:fld>
            <a:endParaRPr kumimoji="0" lang="en-US" altLang="zh-CN" sz="1400" b="0" smtClean="0">
              <a:solidFill>
                <a:srgbClr val="FFFFFF"/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20" y="90"/>
            <a:ext cx="7772400" cy="646113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习题</a:t>
            </a:r>
            <a:r>
              <a:rPr lang="en-US" altLang="zh-CN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4.2-1</a:t>
            </a:r>
            <a:endParaRPr lang="zh-CN" altLang="en-US" sz="36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07988"/>
            <a:ext cx="7772400" cy="708025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 b="0" dirty="0" smtClean="0">
                <a:latin typeface="Times New Roman" pitchFamily="18" charset="0"/>
              </a:rPr>
              <a:t>证明：</a:t>
            </a:r>
            <a:endParaRPr lang="zh-CN" altLang="en-US" sz="4000" b="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763000" cy="5105400"/>
          </a:xfrm>
        </p:spPr>
        <p:txBody>
          <a:bodyPr/>
          <a:lstStyle/>
          <a:p>
            <a:pPr marL="0" indent="0" algn="just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mtClean="0">
                <a:solidFill>
                  <a:schemeClr val="tx2"/>
                </a:solidFill>
                <a:latin typeface="Times New Roman" panose="02020603050405020304" pitchFamily="18" charset="0"/>
              </a:rPr>
              <a:t>先证：</a:t>
            </a:r>
            <a:r>
              <a:rPr lang="en-US" altLang="zh-CN" smtClean="0">
                <a:solidFill>
                  <a:schemeClr val="tx2"/>
                </a:solidFill>
                <a:latin typeface="Times New Roman" panose="02020603050405020304" pitchFamily="18" charset="0"/>
              </a:rPr>
              <a:t>fin(e</a:t>
            </a:r>
            <a:r>
              <a:rPr lang="en-US" altLang="zh-CN" baseline="-30000" smtClean="0">
                <a:solidFill>
                  <a:schemeClr val="tx2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mtClean="0">
                <a:solidFill>
                  <a:schemeClr val="tx2"/>
                </a:solidFill>
                <a:latin typeface="Times New Roman" panose="02020603050405020304" pitchFamily="18" charset="0"/>
              </a:rPr>
              <a:t>)=init(e</a:t>
            </a:r>
            <a:r>
              <a:rPr lang="en-US" altLang="zh-CN" baseline="-30000" smtClean="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mtClean="0">
                <a:solidFill>
                  <a:schemeClr val="tx2"/>
                </a:solidFill>
                <a:latin typeface="Times New Roman" panose="02020603050405020304" pitchFamily="18" charset="0"/>
              </a:rPr>
              <a:t>)=r。</a:t>
            </a:r>
          </a:p>
          <a:p>
            <a:pPr marL="0" indent="0" algn="just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b="0" smtClean="0">
                <a:latin typeface="Times New Roman" panose="02020603050405020304" pitchFamily="18" charset="0"/>
              </a:rPr>
              <a:t>由条件(3)知，由</a:t>
            </a:r>
            <a:r>
              <a:rPr lang="en-US" altLang="zh-CN" b="0" smtClean="0">
                <a:latin typeface="Times New Roman" panose="02020603050405020304" pitchFamily="18" charset="0"/>
              </a:rPr>
              <a:t>fin(e</a:t>
            </a:r>
            <a:r>
              <a:rPr lang="en-US" altLang="zh-CN" b="0" baseline="-30000" smtClean="0">
                <a:latin typeface="Times New Roman" panose="02020603050405020304" pitchFamily="18" charset="0"/>
              </a:rPr>
              <a:t>m</a:t>
            </a:r>
            <a:r>
              <a:rPr lang="en-US" altLang="zh-CN" b="0" smtClean="0">
                <a:latin typeface="Times New Roman" panose="02020603050405020304" pitchFamily="18" charset="0"/>
              </a:rPr>
              <a:t>)</a:t>
            </a:r>
            <a:r>
              <a:rPr lang="zh-CN" altLang="en-US" b="0" smtClean="0">
                <a:latin typeface="Times New Roman" panose="02020603050405020304" pitchFamily="18" charset="0"/>
              </a:rPr>
              <a:t>发出的弧，都在</a:t>
            </a:r>
            <a:r>
              <a:rPr lang="en-US" altLang="zh-CN" b="0" smtClean="0">
                <a:latin typeface="Times New Roman" panose="02020603050405020304" pitchFamily="18" charset="0"/>
              </a:rPr>
              <a:t>L</a:t>
            </a:r>
            <a:r>
              <a:rPr lang="zh-CN" altLang="en-US" b="0" smtClean="0">
                <a:latin typeface="Times New Roman" panose="02020603050405020304" pitchFamily="18" charset="0"/>
              </a:rPr>
              <a:t>中。</a:t>
            </a:r>
          </a:p>
          <a:p>
            <a:pPr marL="0" indent="0" algn="just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b="0" smtClean="0">
                <a:latin typeface="Times New Roman" panose="02020603050405020304" pitchFamily="18" charset="0"/>
              </a:rPr>
              <a:t>仿照定理4.3.2的证明，不难得到结论：</a:t>
            </a:r>
            <a:r>
              <a:rPr lang="en-US" altLang="zh-CN" b="0" smtClean="0">
                <a:latin typeface="Times New Roman" panose="02020603050405020304" pitchFamily="18" charset="0"/>
              </a:rPr>
              <a:t>fin(e</a:t>
            </a:r>
            <a:r>
              <a:rPr lang="en-US" altLang="zh-CN" b="0" baseline="-30000" smtClean="0">
                <a:latin typeface="Times New Roman" panose="02020603050405020304" pitchFamily="18" charset="0"/>
              </a:rPr>
              <a:t>m</a:t>
            </a:r>
            <a:r>
              <a:rPr lang="en-US" altLang="zh-CN" b="0" smtClean="0">
                <a:latin typeface="Times New Roman" panose="02020603050405020304" pitchFamily="18" charset="0"/>
              </a:rPr>
              <a:t>)</a:t>
            </a:r>
            <a:r>
              <a:rPr lang="zh-CN" altLang="en-US" b="0" smtClean="0">
                <a:latin typeface="Times New Roman" panose="02020603050405020304" pitchFamily="18" charset="0"/>
              </a:rPr>
              <a:t>发</a:t>
            </a:r>
          </a:p>
          <a:p>
            <a:pPr marL="0" indent="0" algn="just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b="0" smtClean="0">
                <a:latin typeface="Times New Roman" panose="02020603050405020304" pitchFamily="18" charset="0"/>
              </a:rPr>
              <a:t>出的弧中，有一条是</a:t>
            </a:r>
            <a:r>
              <a:rPr lang="en-US" altLang="zh-CN" b="0" smtClean="0">
                <a:latin typeface="Times New Roman" panose="02020603050405020304" pitchFamily="18" charset="0"/>
              </a:rPr>
              <a:t>e</a:t>
            </a:r>
            <a:r>
              <a:rPr lang="en-US" altLang="zh-CN" b="0" baseline="-30000" smtClean="0">
                <a:latin typeface="Times New Roman" panose="02020603050405020304" pitchFamily="18" charset="0"/>
              </a:rPr>
              <a:t>1</a:t>
            </a:r>
            <a:r>
              <a:rPr lang="en-US" altLang="zh-CN" b="0" smtClean="0">
                <a:latin typeface="Times New Roman" panose="02020603050405020304" pitchFamily="18" charset="0"/>
              </a:rPr>
              <a:t>，</a:t>
            </a:r>
            <a:r>
              <a:rPr lang="zh-CN" altLang="en-US" b="0" smtClean="0">
                <a:latin typeface="Times New Roman" panose="02020603050405020304" pitchFamily="18" charset="0"/>
              </a:rPr>
              <a:t>即</a:t>
            </a:r>
            <a:r>
              <a:rPr lang="en-US" altLang="zh-CN" b="0" smtClean="0">
                <a:latin typeface="Times New Roman" panose="02020603050405020304" pitchFamily="18" charset="0"/>
              </a:rPr>
              <a:t>fin(e</a:t>
            </a:r>
            <a:r>
              <a:rPr lang="en-US" altLang="zh-CN" b="0" baseline="-30000" smtClean="0">
                <a:latin typeface="Times New Roman" panose="02020603050405020304" pitchFamily="18" charset="0"/>
              </a:rPr>
              <a:t>m</a:t>
            </a:r>
            <a:r>
              <a:rPr lang="en-US" altLang="zh-CN" b="0" smtClean="0">
                <a:latin typeface="Times New Roman" panose="02020603050405020304" pitchFamily="18" charset="0"/>
              </a:rPr>
              <a:t>)=init(e</a:t>
            </a:r>
            <a:r>
              <a:rPr lang="en-US" altLang="zh-CN" b="0" baseline="-30000" smtClean="0">
                <a:latin typeface="Times New Roman" panose="02020603050405020304" pitchFamily="18" charset="0"/>
              </a:rPr>
              <a:t>1</a:t>
            </a:r>
            <a:r>
              <a:rPr lang="en-US" altLang="zh-CN" b="0" smtClean="0">
                <a:latin typeface="Times New Roman" panose="02020603050405020304" pitchFamily="18" charset="0"/>
              </a:rPr>
              <a:t>)。</a:t>
            </a:r>
          </a:p>
        </p:txBody>
      </p:sp>
    </p:spTree>
    <p:extLst>
      <p:ext uri="{BB962C8B-B14F-4D97-AF65-F5344CB8AC3E}">
        <p14:creationId xmlns:p14="http://schemas.microsoft.com/office/powerpoint/2010/main" val="3369968278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Oval 4"/>
          <p:cNvSpPr>
            <a:spLocks noChangeArrowheads="1"/>
          </p:cNvSpPr>
          <p:nvPr/>
        </p:nvSpPr>
        <p:spPr bwMode="auto">
          <a:xfrm>
            <a:off x="4495800" y="3581400"/>
            <a:ext cx="228600" cy="228600"/>
          </a:xfrm>
          <a:prstGeom prst="ellipse">
            <a:avLst/>
          </a:prstGeom>
          <a:solidFill>
            <a:schemeClr val="tx1"/>
          </a:solidFill>
          <a:ln w="635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 smtClean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5349" name="Oval 5"/>
          <p:cNvSpPr>
            <a:spLocks noChangeArrowheads="1"/>
          </p:cNvSpPr>
          <p:nvPr/>
        </p:nvSpPr>
        <p:spPr bwMode="auto">
          <a:xfrm>
            <a:off x="2667000" y="3276600"/>
            <a:ext cx="228600" cy="228600"/>
          </a:xfrm>
          <a:prstGeom prst="ellipse">
            <a:avLst/>
          </a:prstGeom>
          <a:solidFill>
            <a:schemeClr val="tx1"/>
          </a:solidFill>
          <a:ln w="635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 smtClean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5350" name="Oval 6"/>
          <p:cNvSpPr>
            <a:spLocks noChangeArrowheads="1"/>
          </p:cNvSpPr>
          <p:nvPr/>
        </p:nvSpPr>
        <p:spPr bwMode="auto">
          <a:xfrm>
            <a:off x="3124200" y="2209800"/>
            <a:ext cx="228600" cy="228600"/>
          </a:xfrm>
          <a:prstGeom prst="ellipse">
            <a:avLst/>
          </a:prstGeom>
          <a:solidFill>
            <a:schemeClr val="tx1"/>
          </a:solidFill>
          <a:ln w="635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 smtClean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5351" name="Oval 7"/>
          <p:cNvSpPr>
            <a:spLocks noChangeArrowheads="1"/>
          </p:cNvSpPr>
          <p:nvPr/>
        </p:nvSpPr>
        <p:spPr bwMode="auto">
          <a:xfrm>
            <a:off x="6172200" y="5486400"/>
            <a:ext cx="228600" cy="228600"/>
          </a:xfrm>
          <a:prstGeom prst="ellipse">
            <a:avLst/>
          </a:prstGeom>
          <a:solidFill>
            <a:schemeClr val="tx1"/>
          </a:solidFill>
          <a:ln w="635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 smtClean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5352" name="Oval 8"/>
          <p:cNvSpPr>
            <a:spLocks noChangeArrowheads="1"/>
          </p:cNvSpPr>
          <p:nvPr/>
        </p:nvSpPr>
        <p:spPr bwMode="auto">
          <a:xfrm>
            <a:off x="6172200" y="3048000"/>
            <a:ext cx="228600" cy="228600"/>
          </a:xfrm>
          <a:prstGeom prst="ellipse">
            <a:avLst/>
          </a:prstGeom>
          <a:solidFill>
            <a:schemeClr val="tx1"/>
          </a:solidFill>
          <a:ln w="635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 smtClean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5353" name="Oval 9"/>
          <p:cNvSpPr>
            <a:spLocks noChangeArrowheads="1"/>
          </p:cNvSpPr>
          <p:nvPr/>
        </p:nvSpPr>
        <p:spPr bwMode="auto">
          <a:xfrm>
            <a:off x="5562600" y="2133600"/>
            <a:ext cx="228600" cy="228600"/>
          </a:xfrm>
          <a:prstGeom prst="ellipse">
            <a:avLst/>
          </a:prstGeom>
          <a:solidFill>
            <a:schemeClr val="tx1"/>
          </a:solidFill>
          <a:ln w="635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 smtClean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5354" name="Oval 10"/>
          <p:cNvSpPr>
            <a:spLocks noChangeArrowheads="1"/>
          </p:cNvSpPr>
          <p:nvPr/>
        </p:nvSpPr>
        <p:spPr bwMode="auto">
          <a:xfrm>
            <a:off x="2590800" y="5486400"/>
            <a:ext cx="228600" cy="228600"/>
          </a:xfrm>
          <a:prstGeom prst="ellipse">
            <a:avLst/>
          </a:prstGeom>
          <a:solidFill>
            <a:schemeClr val="tx1"/>
          </a:solidFill>
          <a:ln w="635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 smtClean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5355" name="Text Box 11"/>
          <p:cNvSpPr txBox="1">
            <a:spLocks noChangeArrowheads="1"/>
          </p:cNvSpPr>
          <p:nvPr/>
        </p:nvSpPr>
        <p:spPr bwMode="auto">
          <a:xfrm>
            <a:off x="2133600" y="4267200"/>
            <a:ext cx="1371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3600" smtClean="0">
                <a:solidFill>
                  <a:srgbClr val="FFFFFF"/>
                </a:solidFill>
                <a:latin typeface="Times New Roman" panose="02020603050405020304" pitchFamily="18" charset="0"/>
              </a:rPr>
              <a:t>… …</a:t>
            </a:r>
          </a:p>
        </p:txBody>
      </p:sp>
      <p:sp>
        <p:nvSpPr>
          <p:cNvPr id="185356" name="Text Box 12"/>
          <p:cNvSpPr txBox="1">
            <a:spLocks noChangeArrowheads="1"/>
          </p:cNvSpPr>
          <p:nvPr/>
        </p:nvSpPr>
        <p:spPr bwMode="auto">
          <a:xfrm>
            <a:off x="5791200" y="4267200"/>
            <a:ext cx="1371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3600" smtClean="0">
                <a:solidFill>
                  <a:srgbClr val="FFFFFF"/>
                </a:solidFill>
                <a:latin typeface="Times New Roman" panose="02020603050405020304" pitchFamily="18" charset="0"/>
              </a:rPr>
              <a:t>… …</a:t>
            </a:r>
          </a:p>
        </p:txBody>
      </p:sp>
      <p:sp>
        <p:nvSpPr>
          <p:cNvPr id="155659" name="Rectangle 13"/>
          <p:cNvSpPr>
            <a:spLocks noChangeArrowheads="1"/>
          </p:cNvSpPr>
          <p:nvPr/>
        </p:nvSpPr>
        <p:spPr bwMode="auto">
          <a:xfrm>
            <a:off x="4191000" y="3886200"/>
            <a:ext cx="838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4000" smtClean="0">
                <a:solidFill>
                  <a:srgbClr val="FFFFFF"/>
                </a:solidFill>
                <a:latin typeface="Times New Roman" panose="02020603050405020304" pitchFamily="18" charset="0"/>
              </a:rPr>
              <a:t>fin(e</a:t>
            </a:r>
            <a:r>
              <a:rPr lang="en-US" altLang="zh-CN" sz="4000" baseline="-25000" smtClean="0">
                <a:solidFill>
                  <a:srgbClr val="FFFFFF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4000" smtClean="0">
                <a:solidFill>
                  <a:srgbClr val="FFFFFF"/>
                </a:solidFill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185358" name="Line 14"/>
          <p:cNvSpPr>
            <a:spLocks noChangeShapeType="1"/>
          </p:cNvSpPr>
          <p:nvPr/>
        </p:nvSpPr>
        <p:spPr bwMode="auto">
          <a:xfrm>
            <a:off x="3352800" y="2438400"/>
            <a:ext cx="1143000" cy="1143000"/>
          </a:xfrm>
          <a:prstGeom prst="line">
            <a:avLst/>
          </a:prstGeom>
          <a:noFill/>
          <a:ln w="635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kumimoji="1" lang="zh-CN" altLang="en-US" baseline="30000" smtClean="0">
              <a:solidFill>
                <a:srgbClr val="FFFFFF"/>
              </a:solidFill>
            </a:endParaRPr>
          </a:p>
        </p:txBody>
      </p:sp>
      <p:sp>
        <p:nvSpPr>
          <p:cNvPr id="185359" name="Line 15"/>
          <p:cNvSpPr>
            <a:spLocks noChangeShapeType="1"/>
          </p:cNvSpPr>
          <p:nvPr/>
        </p:nvSpPr>
        <p:spPr bwMode="auto">
          <a:xfrm>
            <a:off x="2895600" y="3429000"/>
            <a:ext cx="1524000" cy="304800"/>
          </a:xfrm>
          <a:prstGeom prst="line">
            <a:avLst/>
          </a:prstGeom>
          <a:noFill/>
          <a:ln w="635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kumimoji="1" lang="zh-CN" altLang="en-US" baseline="30000" smtClean="0">
              <a:solidFill>
                <a:srgbClr val="FFFFFF"/>
              </a:solidFill>
            </a:endParaRPr>
          </a:p>
        </p:txBody>
      </p:sp>
      <p:sp>
        <p:nvSpPr>
          <p:cNvPr id="185360" name="Line 16"/>
          <p:cNvSpPr>
            <a:spLocks noChangeShapeType="1"/>
          </p:cNvSpPr>
          <p:nvPr/>
        </p:nvSpPr>
        <p:spPr bwMode="auto">
          <a:xfrm flipV="1">
            <a:off x="2743200" y="3810000"/>
            <a:ext cx="1752600" cy="1676400"/>
          </a:xfrm>
          <a:prstGeom prst="line">
            <a:avLst/>
          </a:prstGeom>
          <a:noFill/>
          <a:ln w="635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kumimoji="1" lang="zh-CN" altLang="en-US" baseline="30000" smtClean="0">
              <a:solidFill>
                <a:srgbClr val="FFFFFF"/>
              </a:solidFill>
            </a:endParaRPr>
          </a:p>
        </p:txBody>
      </p:sp>
      <p:sp>
        <p:nvSpPr>
          <p:cNvPr id="185361" name="Line 17"/>
          <p:cNvSpPr>
            <a:spLocks noChangeShapeType="1"/>
          </p:cNvSpPr>
          <p:nvPr/>
        </p:nvSpPr>
        <p:spPr bwMode="auto">
          <a:xfrm flipV="1">
            <a:off x="4724400" y="2362200"/>
            <a:ext cx="914400" cy="1219200"/>
          </a:xfrm>
          <a:prstGeom prst="line">
            <a:avLst/>
          </a:prstGeom>
          <a:noFill/>
          <a:ln w="635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kumimoji="1" lang="zh-CN" altLang="en-US" baseline="30000" smtClean="0">
              <a:solidFill>
                <a:srgbClr val="FFFFFF"/>
              </a:solidFill>
            </a:endParaRPr>
          </a:p>
        </p:txBody>
      </p:sp>
      <p:sp>
        <p:nvSpPr>
          <p:cNvPr id="185362" name="Line 18"/>
          <p:cNvSpPr>
            <a:spLocks noChangeShapeType="1"/>
          </p:cNvSpPr>
          <p:nvPr/>
        </p:nvSpPr>
        <p:spPr bwMode="auto">
          <a:xfrm flipV="1">
            <a:off x="4724400" y="3200400"/>
            <a:ext cx="1371600" cy="457200"/>
          </a:xfrm>
          <a:prstGeom prst="line">
            <a:avLst/>
          </a:prstGeom>
          <a:noFill/>
          <a:ln w="635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kumimoji="1" lang="zh-CN" altLang="en-US" baseline="30000" smtClean="0">
              <a:solidFill>
                <a:srgbClr val="FFFFFF"/>
              </a:solidFill>
            </a:endParaRPr>
          </a:p>
        </p:txBody>
      </p:sp>
      <p:sp>
        <p:nvSpPr>
          <p:cNvPr id="185363" name="Line 19"/>
          <p:cNvSpPr>
            <a:spLocks noChangeShapeType="1"/>
          </p:cNvSpPr>
          <p:nvPr/>
        </p:nvSpPr>
        <p:spPr bwMode="auto">
          <a:xfrm>
            <a:off x="4724400" y="3733800"/>
            <a:ext cx="1447800" cy="1752600"/>
          </a:xfrm>
          <a:prstGeom prst="line">
            <a:avLst/>
          </a:prstGeom>
          <a:noFill/>
          <a:ln w="635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kumimoji="1" lang="zh-CN" altLang="en-US" baseline="30000" smtClean="0">
              <a:solidFill>
                <a:srgbClr val="FFFFFF"/>
              </a:solidFill>
            </a:endParaRPr>
          </a:p>
        </p:txBody>
      </p:sp>
      <p:sp>
        <p:nvSpPr>
          <p:cNvPr id="185364" name="Rectangle 20"/>
          <p:cNvSpPr>
            <a:spLocks noChangeArrowheads="1"/>
          </p:cNvSpPr>
          <p:nvPr/>
        </p:nvSpPr>
        <p:spPr bwMode="auto">
          <a:xfrm>
            <a:off x="3048000" y="4953000"/>
            <a:ext cx="838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4000" smtClean="0">
                <a:solidFill>
                  <a:srgbClr val="FFCC00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4000" baseline="-25000" smtClean="0">
                <a:solidFill>
                  <a:srgbClr val="FFCC00"/>
                </a:solidFill>
                <a:latin typeface="Times New Roman" panose="02020603050405020304" pitchFamily="18" charset="0"/>
              </a:rPr>
              <a:t>ik-1</a:t>
            </a:r>
          </a:p>
        </p:txBody>
      </p:sp>
      <p:sp>
        <p:nvSpPr>
          <p:cNvPr id="185365" name="Rectangle 21"/>
          <p:cNvSpPr>
            <a:spLocks noChangeArrowheads="1"/>
          </p:cNvSpPr>
          <p:nvPr/>
        </p:nvSpPr>
        <p:spPr bwMode="auto">
          <a:xfrm>
            <a:off x="2743200" y="3581400"/>
            <a:ext cx="838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4000" smtClean="0">
                <a:solidFill>
                  <a:srgbClr val="FFCC00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4000" baseline="-25000" smtClean="0">
                <a:solidFill>
                  <a:srgbClr val="FFCC00"/>
                </a:solidFill>
                <a:latin typeface="Times New Roman" panose="02020603050405020304" pitchFamily="18" charset="0"/>
              </a:rPr>
              <a:t>i2-1</a:t>
            </a:r>
          </a:p>
        </p:txBody>
      </p:sp>
      <p:sp>
        <p:nvSpPr>
          <p:cNvPr id="185366" name="Rectangle 22"/>
          <p:cNvSpPr>
            <a:spLocks noChangeArrowheads="1"/>
          </p:cNvSpPr>
          <p:nvPr/>
        </p:nvSpPr>
        <p:spPr bwMode="auto">
          <a:xfrm>
            <a:off x="3733800" y="2209800"/>
            <a:ext cx="838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4000" smtClean="0">
                <a:solidFill>
                  <a:srgbClr val="FFCC00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4000" baseline="-25000" smtClean="0">
                <a:solidFill>
                  <a:srgbClr val="FFCC00"/>
                </a:solidFill>
                <a:latin typeface="Times New Roman" panose="02020603050405020304" pitchFamily="18" charset="0"/>
              </a:rPr>
              <a:t>i1-1</a:t>
            </a:r>
          </a:p>
        </p:txBody>
      </p:sp>
      <p:sp>
        <p:nvSpPr>
          <p:cNvPr id="185367" name="Rectangle 23"/>
          <p:cNvSpPr>
            <a:spLocks noChangeArrowheads="1"/>
          </p:cNvSpPr>
          <p:nvPr/>
        </p:nvSpPr>
        <p:spPr bwMode="auto">
          <a:xfrm>
            <a:off x="5029200" y="4876800"/>
            <a:ext cx="838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4000" smtClean="0">
                <a:solidFill>
                  <a:srgbClr val="FFCC00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4000" baseline="-25000" smtClean="0">
                <a:solidFill>
                  <a:srgbClr val="FFCC00"/>
                </a:solidFill>
                <a:latin typeface="Times New Roman" panose="02020603050405020304" pitchFamily="18" charset="0"/>
              </a:rPr>
              <a:t>ik</a:t>
            </a:r>
          </a:p>
        </p:txBody>
      </p:sp>
      <p:sp>
        <p:nvSpPr>
          <p:cNvPr id="185368" name="Rectangle 24"/>
          <p:cNvSpPr>
            <a:spLocks noChangeArrowheads="1"/>
          </p:cNvSpPr>
          <p:nvPr/>
        </p:nvSpPr>
        <p:spPr bwMode="auto">
          <a:xfrm>
            <a:off x="5410200" y="3429000"/>
            <a:ext cx="838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4000" smtClean="0">
                <a:solidFill>
                  <a:srgbClr val="FFCC00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4000" baseline="-25000" smtClean="0">
                <a:solidFill>
                  <a:srgbClr val="FFCC00"/>
                </a:solidFill>
                <a:latin typeface="Times New Roman" panose="02020603050405020304" pitchFamily="18" charset="0"/>
              </a:rPr>
              <a:t>i2</a:t>
            </a:r>
          </a:p>
        </p:txBody>
      </p:sp>
      <p:sp>
        <p:nvSpPr>
          <p:cNvPr id="185369" name="Rectangle 25"/>
          <p:cNvSpPr>
            <a:spLocks noChangeArrowheads="1"/>
          </p:cNvSpPr>
          <p:nvPr/>
        </p:nvSpPr>
        <p:spPr bwMode="auto">
          <a:xfrm>
            <a:off x="4724400" y="1981200"/>
            <a:ext cx="838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4000" smtClean="0">
                <a:solidFill>
                  <a:srgbClr val="FFCC00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4000" baseline="-25000" smtClean="0">
                <a:solidFill>
                  <a:srgbClr val="FFCC00"/>
                </a:solidFill>
                <a:latin typeface="Times New Roman" panose="02020603050405020304" pitchFamily="18" charset="0"/>
              </a:rPr>
              <a:t>i1</a:t>
            </a:r>
          </a:p>
        </p:txBody>
      </p:sp>
      <p:sp>
        <p:nvSpPr>
          <p:cNvPr id="185370" name="Oval 26"/>
          <p:cNvSpPr>
            <a:spLocks noChangeArrowheads="1"/>
          </p:cNvSpPr>
          <p:nvPr/>
        </p:nvSpPr>
        <p:spPr bwMode="auto">
          <a:xfrm>
            <a:off x="3581400" y="6019800"/>
            <a:ext cx="228600" cy="228600"/>
          </a:xfrm>
          <a:prstGeom prst="ellipse">
            <a:avLst/>
          </a:prstGeom>
          <a:solidFill>
            <a:schemeClr val="tx1"/>
          </a:solidFill>
          <a:ln w="635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0" smtClean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5371" name="Line 27"/>
          <p:cNvSpPr>
            <a:spLocks noChangeShapeType="1"/>
          </p:cNvSpPr>
          <p:nvPr/>
        </p:nvSpPr>
        <p:spPr bwMode="auto">
          <a:xfrm flipV="1">
            <a:off x="3733800" y="3962400"/>
            <a:ext cx="762000" cy="198120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kumimoji="1" lang="zh-CN" altLang="en-US" baseline="30000" smtClean="0">
              <a:solidFill>
                <a:srgbClr val="FFFFFF"/>
              </a:solidFill>
            </a:endParaRPr>
          </a:p>
        </p:txBody>
      </p:sp>
      <p:sp>
        <p:nvSpPr>
          <p:cNvPr id="185372" name="Rectangle 28"/>
          <p:cNvSpPr>
            <a:spLocks noChangeArrowheads="1"/>
          </p:cNvSpPr>
          <p:nvPr/>
        </p:nvSpPr>
        <p:spPr bwMode="auto">
          <a:xfrm>
            <a:off x="3962400" y="5334000"/>
            <a:ext cx="838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4000" smtClean="0">
                <a:solidFill>
                  <a:srgbClr val="FFCC00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4000" baseline="-25000" smtClean="0">
                <a:solidFill>
                  <a:srgbClr val="FFCC00"/>
                </a:solidFill>
                <a:latin typeface="Times New Roman" panose="02020603050405020304" pitchFamily="18" charset="0"/>
              </a:rPr>
              <a:t>m</a:t>
            </a:r>
          </a:p>
        </p:txBody>
      </p:sp>
      <p:sp>
        <p:nvSpPr>
          <p:cNvPr id="185373" name="Text Box 29"/>
          <p:cNvSpPr txBox="1">
            <a:spLocks noChangeArrowheads="1"/>
          </p:cNvSpPr>
          <p:nvPr/>
        </p:nvSpPr>
        <p:spPr bwMode="auto">
          <a:xfrm>
            <a:off x="0" y="1676400"/>
            <a:ext cx="2590800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mtClean="0">
                <a:solidFill>
                  <a:srgbClr val="FFCC00"/>
                </a:solidFill>
                <a:latin typeface="Times New Roman" panose="02020603050405020304" pitchFamily="18" charset="0"/>
              </a:rPr>
              <a:t>1≤ i</a:t>
            </a:r>
            <a:r>
              <a:rPr lang="en-US" altLang="zh-CN" baseline="-25000" smtClean="0">
                <a:solidFill>
                  <a:srgbClr val="FFCC00"/>
                </a:solidFill>
                <a:latin typeface="Times New Roman" panose="02020603050405020304" pitchFamily="18" charset="0"/>
              </a:rPr>
              <a:t>j </a:t>
            </a:r>
            <a:r>
              <a:rPr lang="en-US" altLang="zh-CN" smtClean="0">
                <a:solidFill>
                  <a:srgbClr val="FFCC00"/>
                </a:solidFill>
                <a:latin typeface="Times New Roman" panose="02020603050405020304" pitchFamily="18" charset="0"/>
              </a:rPr>
              <a:t>-1≤m-1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mtClean="0">
                <a:solidFill>
                  <a:srgbClr val="FFFFFF"/>
                </a:solidFill>
                <a:latin typeface="Times New Roman" panose="02020603050405020304" pitchFamily="18" charset="0"/>
              </a:rPr>
              <a:t>而</a:t>
            </a:r>
            <a:r>
              <a:rPr lang="en-US" altLang="zh-CN" smtClean="0">
                <a:solidFill>
                  <a:srgbClr val="FFFFFF"/>
                </a:solidFill>
                <a:latin typeface="Times New Roman" panose="02020603050405020304" pitchFamily="18" charset="0"/>
              </a:rPr>
              <a:t>fin(e</a:t>
            </a:r>
            <a:r>
              <a:rPr lang="en-US" altLang="zh-CN" baseline="-25000" smtClean="0">
                <a:solidFill>
                  <a:srgbClr val="FFFFFF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mtClean="0">
                <a:solidFill>
                  <a:srgbClr val="FFFFFF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mtClean="0">
                <a:solidFill>
                  <a:srgbClr val="FFFFFF"/>
                </a:solidFill>
                <a:latin typeface="Times New Roman" panose="02020603050405020304" pitchFamily="18" charset="0"/>
              </a:rPr>
              <a:t>的输入弧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mtClean="0">
                <a:solidFill>
                  <a:srgbClr val="FFFFFF"/>
                </a:solidFill>
                <a:latin typeface="Times New Roman" panose="02020603050405020304" pitchFamily="18" charset="0"/>
              </a:rPr>
              <a:t>中还包括</a:t>
            </a:r>
            <a:r>
              <a:rPr lang="en-US" altLang="zh-CN" smtClean="0">
                <a:solidFill>
                  <a:srgbClr val="FFFFFF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baseline="-25000" smtClean="0">
                <a:solidFill>
                  <a:srgbClr val="FFFFFF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mtClean="0">
                <a:solidFill>
                  <a:srgbClr val="FFFFFF"/>
                </a:solidFill>
                <a:latin typeface="Times New Roman" panose="02020603050405020304" pitchFamily="18" charset="0"/>
              </a:rPr>
              <a:t>,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mtClean="0">
                <a:solidFill>
                  <a:srgbClr val="FFFFFF"/>
                </a:solidFill>
                <a:latin typeface="Times New Roman" panose="02020603050405020304" pitchFamily="18" charset="0"/>
              </a:rPr>
              <a:t>这样，</a:t>
            </a:r>
            <a:r>
              <a:rPr lang="en-US" altLang="zh-CN" smtClean="0">
                <a:solidFill>
                  <a:srgbClr val="FFFFFF"/>
                </a:solidFill>
                <a:latin typeface="Times New Roman" panose="02020603050405020304" pitchFamily="18" charset="0"/>
              </a:rPr>
              <a:t>fin(e</a:t>
            </a:r>
            <a:r>
              <a:rPr lang="en-US" altLang="zh-CN" baseline="-25000" smtClean="0">
                <a:solidFill>
                  <a:srgbClr val="FFFFFF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mtClean="0">
                <a:solidFill>
                  <a:srgbClr val="FFFFFF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mtClean="0">
                <a:solidFill>
                  <a:srgbClr val="FFFFFF"/>
                </a:solidFill>
                <a:latin typeface="Times New Roman" panose="02020603050405020304" pitchFamily="18" charset="0"/>
              </a:rPr>
              <a:t>的入度为</a:t>
            </a:r>
            <a:r>
              <a:rPr lang="en-US" altLang="zh-CN" smtClean="0">
                <a:solidFill>
                  <a:srgbClr val="FFFFFF"/>
                </a:solidFill>
                <a:latin typeface="Times New Roman" panose="02020603050405020304" pitchFamily="18" charset="0"/>
              </a:rPr>
              <a:t>k+1</a:t>
            </a:r>
            <a:r>
              <a:rPr lang="zh-CN" altLang="en-US" smtClean="0">
                <a:solidFill>
                  <a:srgbClr val="FFFFFF"/>
                </a:solidFill>
                <a:latin typeface="Times New Roman" panose="02020603050405020304" pitchFamily="18" charset="0"/>
              </a:rPr>
              <a:t>，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mtClean="0">
                <a:solidFill>
                  <a:srgbClr val="FFCC00"/>
                </a:solidFill>
                <a:latin typeface="Times New Roman" panose="02020603050405020304" pitchFamily="18" charset="0"/>
              </a:rPr>
              <a:t>矛盾</a:t>
            </a:r>
            <a:endParaRPr lang="en-US" altLang="zh-CN" smtClean="0">
              <a:solidFill>
                <a:srgbClr val="FFCC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5374" name="Text Box 30"/>
          <p:cNvSpPr txBox="1">
            <a:spLocks noChangeArrowheads="1"/>
          </p:cNvSpPr>
          <p:nvPr/>
        </p:nvSpPr>
        <p:spPr bwMode="auto">
          <a:xfrm>
            <a:off x="6629400" y="2133600"/>
            <a:ext cx="2362200" cy="204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mtClean="0">
                <a:solidFill>
                  <a:srgbClr val="FFCC00"/>
                </a:solidFill>
                <a:latin typeface="Times New Roman" panose="02020603050405020304" pitchFamily="18" charset="0"/>
              </a:rPr>
              <a:t>如果：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mtClean="0">
                <a:solidFill>
                  <a:srgbClr val="FFCC00"/>
                </a:solidFill>
                <a:latin typeface="Times New Roman" panose="02020603050405020304" pitchFamily="18" charset="0"/>
              </a:rPr>
              <a:t>2≤ i</a:t>
            </a:r>
            <a:r>
              <a:rPr lang="en-US" altLang="zh-CN" baseline="-25000" smtClean="0">
                <a:solidFill>
                  <a:srgbClr val="FFCC00"/>
                </a:solidFill>
                <a:latin typeface="Times New Roman" panose="02020603050405020304" pitchFamily="18" charset="0"/>
              </a:rPr>
              <a:t>j </a:t>
            </a:r>
            <a:r>
              <a:rPr lang="en-US" altLang="zh-CN" smtClean="0">
                <a:solidFill>
                  <a:srgbClr val="FFCC00"/>
                </a:solidFill>
                <a:latin typeface="Times New Roman" panose="02020603050405020304" pitchFamily="18" charset="0"/>
              </a:rPr>
              <a:t>≤m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mtClean="0">
                <a:solidFill>
                  <a:srgbClr val="FFCC00"/>
                </a:solidFill>
                <a:latin typeface="Times New Roman" panose="02020603050405020304" pitchFamily="18" charset="0"/>
              </a:rPr>
              <a:t>1 ≤</a:t>
            </a:r>
            <a:r>
              <a:rPr lang="en-US" altLang="zh-CN" b="0" smtClean="0">
                <a:solidFill>
                  <a:srgbClr val="FFFF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mtClean="0">
                <a:solidFill>
                  <a:srgbClr val="FFCC00"/>
                </a:solidFill>
                <a:latin typeface="Times New Roman" panose="02020603050405020304" pitchFamily="18" charset="0"/>
              </a:rPr>
              <a:t>j ≤</a:t>
            </a:r>
            <a:r>
              <a:rPr lang="en-US" altLang="zh-CN" b="0" smtClean="0">
                <a:solidFill>
                  <a:srgbClr val="FFFF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mtClean="0">
                <a:solidFill>
                  <a:srgbClr val="FFCC00"/>
                </a:solidFill>
                <a:latin typeface="Times New Roman" panose="02020603050405020304" pitchFamily="18" charset="0"/>
              </a:rPr>
              <a:t>k</a:t>
            </a:r>
          </a:p>
        </p:txBody>
      </p:sp>
      <p:sp>
        <p:nvSpPr>
          <p:cNvPr id="155677" name="Text Box 31"/>
          <p:cNvSpPr txBox="1">
            <a:spLocks noChangeArrowheads="1"/>
          </p:cNvSpPr>
          <p:nvPr/>
        </p:nvSpPr>
        <p:spPr bwMode="auto">
          <a:xfrm>
            <a:off x="228600" y="304800"/>
            <a:ext cx="8610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016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kumimoji="1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l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mtClean="0">
                <a:solidFill>
                  <a:srgbClr val="FFFFFF"/>
                </a:solidFill>
                <a:latin typeface="Times New Roman" panose="02020603050405020304" pitchFamily="18" charset="0"/>
              </a:rPr>
              <a:t>即证：</a:t>
            </a:r>
            <a:r>
              <a:rPr lang="en-US" altLang="zh-CN" smtClean="0">
                <a:solidFill>
                  <a:srgbClr val="FFFFFF"/>
                </a:solidFill>
                <a:latin typeface="Times New Roman" panose="02020603050405020304" pitchFamily="18" charset="0"/>
              </a:rPr>
              <a:t>fin(e</a:t>
            </a:r>
            <a:r>
              <a:rPr lang="en-US" altLang="zh-CN" baseline="-25000" smtClean="0">
                <a:solidFill>
                  <a:srgbClr val="FFFFFF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mtClean="0">
                <a:solidFill>
                  <a:srgbClr val="FFFFFF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mtClean="0">
                <a:solidFill>
                  <a:srgbClr val="FFFFFF"/>
                </a:solidFill>
                <a:latin typeface="Times New Roman" panose="02020603050405020304" pitchFamily="18" charset="0"/>
              </a:rPr>
              <a:t>发出弧有</a:t>
            </a:r>
            <a:r>
              <a:rPr lang="en-US" altLang="zh-CN" smtClean="0">
                <a:solidFill>
                  <a:srgbClr val="FFFFFF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baseline="-25000" smtClean="0">
                <a:solidFill>
                  <a:srgbClr val="FFFFFF"/>
                </a:solidFill>
                <a:latin typeface="Times New Roman" panose="02020603050405020304" pitchFamily="18" charset="0"/>
              </a:rPr>
              <a:t>1 </a:t>
            </a:r>
            <a:r>
              <a:rPr lang="zh-CN" altLang="en-US" smtClean="0">
                <a:solidFill>
                  <a:srgbClr val="FFFFFF"/>
                </a:solidFill>
                <a:latin typeface="Times New Roman" panose="02020603050405020304" pitchFamily="18" charset="0"/>
              </a:rPr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489272521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85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85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8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8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85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85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8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8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85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85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85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8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85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8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85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85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85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18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185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18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85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185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185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185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49" grpId="0" animBg="1"/>
      <p:bldP spid="185350" grpId="0" animBg="1"/>
      <p:bldP spid="185351" grpId="0" animBg="1"/>
      <p:bldP spid="185352" grpId="0" animBg="1"/>
      <p:bldP spid="185353" grpId="0" animBg="1"/>
      <p:bldP spid="185354" grpId="0" animBg="1"/>
      <p:bldP spid="185355" grpId="0"/>
      <p:bldP spid="185356" grpId="0"/>
      <p:bldP spid="185358" grpId="0" animBg="1"/>
      <p:bldP spid="185359" grpId="0" animBg="1"/>
      <p:bldP spid="185360" grpId="0" animBg="1"/>
      <p:bldP spid="185361" grpId="0" animBg="1"/>
      <p:bldP spid="185362" grpId="0" animBg="1"/>
      <p:bldP spid="185363" grpId="0" animBg="1"/>
      <p:bldP spid="185364" grpId="0"/>
      <p:bldP spid="185365" grpId="0"/>
      <p:bldP spid="185366" grpId="0"/>
      <p:bldP spid="185367" grpId="0"/>
      <p:bldP spid="185368" grpId="0"/>
      <p:bldP spid="185369" grpId="0"/>
      <p:bldP spid="185370" grpId="0" animBg="1"/>
      <p:bldP spid="185371" grpId="0" animBg="1"/>
      <p:bldP spid="185372" grpId="0"/>
      <p:bldP spid="185373" grpId="0"/>
      <p:bldP spid="185374" grpId="0"/>
    </p:bldLst>
  </p:timing>
</p:sld>
</file>

<file path=ppt/theme/theme1.xml><?xml version="1.0" encoding="utf-8"?>
<a:theme xmlns:a="http://schemas.openxmlformats.org/drawingml/2006/main" name="Network Blitz">
  <a:themeElements>
    <a:clrScheme name="Network Blitz 1">
      <a:dk1>
        <a:srgbClr val="000044"/>
      </a:dk1>
      <a:lt1>
        <a:srgbClr val="FFFFFF"/>
      </a:lt1>
      <a:dk2>
        <a:srgbClr val="000066"/>
      </a:dk2>
      <a:lt2>
        <a:srgbClr val="FFCC00"/>
      </a:lt2>
      <a:accent1>
        <a:srgbClr val="9CE157"/>
      </a:accent1>
      <a:accent2>
        <a:srgbClr val="2663A0"/>
      </a:accent2>
      <a:accent3>
        <a:srgbClr val="AAAAB8"/>
      </a:accent3>
      <a:accent4>
        <a:srgbClr val="DADADA"/>
      </a:accent4>
      <a:accent5>
        <a:srgbClr val="CBEEB4"/>
      </a:accent5>
      <a:accent6>
        <a:srgbClr val="215991"/>
      </a:accent6>
      <a:hlink>
        <a:srgbClr val="F98D43"/>
      </a:hlink>
      <a:folHlink>
        <a:srgbClr val="CC3300"/>
      </a:folHlink>
    </a:clrScheme>
    <a:fontScheme name="Network Blitz">
      <a:majorFont>
        <a:latin typeface="Arial Black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Network Blitz 1">
        <a:dk1>
          <a:srgbClr val="000044"/>
        </a:dk1>
        <a:lt1>
          <a:srgbClr val="FFFFFF"/>
        </a:lt1>
        <a:dk2>
          <a:srgbClr val="000066"/>
        </a:dk2>
        <a:lt2>
          <a:srgbClr val="FFCC00"/>
        </a:lt2>
        <a:accent1>
          <a:srgbClr val="9CE157"/>
        </a:accent1>
        <a:accent2>
          <a:srgbClr val="2663A0"/>
        </a:accent2>
        <a:accent3>
          <a:srgbClr val="AAAAB8"/>
        </a:accent3>
        <a:accent4>
          <a:srgbClr val="DADADA"/>
        </a:accent4>
        <a:accent5>
          <a:srgbClr val="CBEEB4"/>
        </a:accent5>
        <a:accent6>
          <a:srgbClr val="215991"/>
        </a:accent6>
        <a:hlink>
          <a:srgbClr val="F98D4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2">
        <a:dk1>
          <a:srgbClr val="000066"/>
        </a:dk1>
        <a:lt1>
          <a:srgbClr val="9CC2E8"/>
        </a:lt1>
        <a:dk2>
          <a:srgbClr val="4D4D4D"/>
        </a:dk2>
        <a:lt2>
          <a:srgbClr val="7DAFE1"/>
        </a:lt2>
        <a:accent1>
          <a:srgbClr val="26D2E4"/>
        </a:accent1>
        <a:accent2>
          <a:srgbClr val="D0E2F4"/>
        </a:accent2>
        <a:accent3>
          <a:srgbClr val="CBDDF2"/>
        </a:accent3>
        <a:accent4>
          <a:srgbClr val="000056"/>
        </a:accent4>
        <a:accent5>
          <a:srgbClr val="ACE5EF"/>
        </a:accent5>
        <a:accent6>
          <a:srgbClr val="BCCDDD"/>
        </a:accent6>
        <a:hlink>
          <a:srgbClr val="0033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Blitz 3">
        <a:dk1>
          <a:srgbClr val="000000"/>
        </a:dk1>
        <a:lt1>
          <a:srgbClr val="EAEAEA"/>
        </a:lt1>
        <a:dk2>
          <a:srgbClr val="333333"/>
        </a:dk2>
        <a:lt2>
          <a:srgbClr val="DDDDDD"/>
        </a:lt2>
        <a:accent1>
          <a:srgbClr val="C0C0C0"/>
        </a:accent1>
        <a:accent2>
          <a:srgbClr val="FFFFFF"/>
        </a:accent2>
        <a:accent3>
          <a:srgbClr val="F3F3F3"/>
        </a:accent3>
        <a:accent4>
          <a:srgbClr val="000000"/>
        </a:accent4>
        <a:accent5>
          <a:srgbClr val="DCDCDC"/>
        </a:accent5>
        <a:accent6>
          <a:srgbClr val="E7E7E7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Blitz 4">
        <a:dk1>
          <a:srgbClr val="002E2D"/>
        </a:dk1>
        <a:lt1>
          <a:srgbClr val="FFFFFF"/>
        </a:lt1>
        <a:dk2>
          <a:srgbClr val="005250"/>
        </a:dk2>
        <a:lt2>
          <a:srgbClr val="FFCC00"/>
        </a:lt2>
        <a:accent1>
          <a:srgbClr val="9CE157"/>
        </a:accent1>
        <a:accent2>
          <a:srgbClr val="00817E"/>
        </a:accent2>
        <a:accent3>
          <a:srgbClr val="AAB3B3"/>
        </a:accent3>
        <a:accent4>
          <a:srgbClr val="DADADA"/>
        </a:accent4>
        <a:accent5>
          <a:srgbClr val="CBEEB4"/>
        </a:accent5>
        <a:accent6>
          <a:srgbClr val="007472"/>
        </a:accent6>
        <a:hlink>
          <a:srgbClr val="FFFF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5">
        <a:dk1>
          <a:srgbClr val="291A4C"/>
        </a:dk1>
        <a:lt1>
          <a:srgbClr val="FFFFFF"/>
        </a:lt1>
        <a:dk2>
          <a:srgbClr val="3B256B"/>
        </a:dk2>
        <a:lt2>
          <a:srgbClr val="FFCC00"/>
        </a:lt2>
        <a:accent1>
          <a:srgbClr val="6EBFCA"/>
        </a:accent1>
        <a:accent2>
          <a:srgbClr val="56369C"/>
        </a:accent2>
        <a:accent3>
          <a:srgbClr val="AFACBA"/>
        </a:accent3>
        <a:accent4>
          <a:srgbClr val="DADADA"/>
        </a:accent4>
        <a:accent5>
          <a:srgbClr val="BADCE1"/>
        </a:accent5>
        <a:accent6>
          <a:srgbClr val="4D308D"/>
        </a:accent6>
        <a:hlink>
          <a:srgbClr val="CCCCFF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6">
        <a:dk1>
          <a:srgbClr val="511D30"/>
        </a:dk1>
        <a:lt1>
          <a:srgbClr val="FFFFFF"/>
        </a:lt1>
        <a:dk2>
          <a:srgbClr val="6D2740"/>
        </a:dk2>
        <a:lt2>
          <a:srgbClr val="FDD409"/>
        </a:lt2>
        <a:accent1>
          <a:srgbClr val="FDB83B"/>
        </a:accent1>
        <a:accent2>
          <a:srgbClr val="9D395D"/>
        </a:accent2>
        <a:accent3>
          <a:srgbClr val="BAACAF"/>
        </a:accent3>
        <a:accent4>
          <a:srgbClr val="DADADA"/>
        </a:accent4>
        <a:accent5>
          <a:srgbClr val="FED8AF"/>
        </a:accent5>
        <a:accent6>
          <a:srgbClr val="8E3353"/>
        </a:accent6>
        <a:hlink>
          <a:srgbClr val="FF99CC"/>
        </a:hlink>
        <a:folHlink>
          <a:srgbClr val="D6009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12_Network Blitz">
  <a:themeElements>
    <a:clrScheme name="Network Blitz 1">
      <a:dk1>
        <a:srgbClr val="000044"/>
      </a:dk1>
      <a:lt1>
        <a:srgbClr val="FFFFFF"/>
      </a:lt1>
      <a:dk2>
        <a:srgbClr val="000066"/>
      </a:dk2>
      <a:lt2>
        <a:srgbClr val="FFCC00"/>
      </a:lt2>
      <a:accent1>
        <a:srgbClr val="9CE157"/>
      </a:accent1>
      <a:accent2>
        <a:srgbClr val="2663A0"/>
      </a:accent2>
      <a:accent3>
        <a:srgbClr val="AAAAB8"/>
      </a:accent3>
      <a:accent4>
        <a:srgbClr val="DADADA"/>
      </a:accent4>
      <a:accent5>
        <a:srgbClr val="CBEEB4"/>
      </a:accent5>
      <a:accent6>
        <a:srgbClr val="215991"/>
      </a:accent6>
      <a:hlink>
        <a:srgbClr val="F98D43"/>
      </a:hlink>
      <a:folHlink>
        <a:srgbClr val="CC3300"/>
      </a:folHlink>
    </a:clrScheme>
    <a:fontScheme name="Network Blitz">
      <a:majorFont>
        <a:latin typeface="Arial Black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88900" cap="flat" cmpd="sng" algn="ctr">
          <a:solidFill>
            <a:schemeClr val="tx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88900" cap="flat" cmpd="sng" algn="ctr">
          <a:solidFill>
            <a:schemeClr val="tx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Network Blitz 1">
        <a:dk1>
          <a:srgbClr val="000044"/>
        </a:dk1>
        <a:lt1>
          <a:srgbClr val="FFFFFF"/>
        </a:lt1>
        <a:dk2>
          <a:srgbClr val="000066"/>
        </a:dk2>
        <a:lt2>
          <a:srgbClr val="FFCC00"/>
        </a:lt2>
        <a:accent1>
          <a:srgbClr val="9CE157"/>
        </a:accent1>
        <a:accent2>
          <a:srgbClr val="2663A0"/>
        </a:accent2>
        <a:accent3>
          <a:srgbClr val="AAAAB8"/>
        </a:accent3>
        <a:accent4>
          <a:srgbClr val="DADADA"/>
        </a:accent4>
        <a:accent5>
          <a:srgbClr val="CBEEB4"/>
        </a:accent5>
        <a:accent6>
          <a:srgbClr val="215991"/>
        </a:accent6>
        <a:hlink>
          <a:srgbClr val="F98D4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2">
        <a:dk1>
          <a:srgbClr val="000066"/>
        </a:dk1>
        <a:lt1>
          <a:srgbClr val="9CC2E8"/>
        </a:lt1>
        <a:dk2>
          <a:srgbClr val="4D4D4D"/>
        </a:dk2>
        <a:lt2>
          <a:srgbClr val="7DAFE1"/>
        </a:lt2>
        <a:accent1>
          <a:srgbClr val="26D2E4"/>
        </a:accent1>
        <a:accent2>
          <a:srgbClr val="D0E2F4"/>
        </a:accent2>
        <a:accent3>
          <a:srgbClr val="CBDDF2"/>
        </a:accent3>
        <a:accent4>
          <a:srgbClr val="000056"/>
        </a:accent4>
        <a:accent5>
          <a:srgbClr val="ACE5EF"/>
        </a:accent5>
        <a:accent6>
          <a:srgbClr val="BCCDDD"/>
        </a:accent6>
        <a:hlink>
          <a:srgbClr val="0033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Blitz 3">
        <a:dk1>
          <a:srgbClr val="000000"/>
        </a:dk1>
        <a:lt1>
          <a:srgbClr val="EAEAEA"/>
        </a:lt1>
        <a:dk2>
          <a:srgbClr val="333333"/>
        </a:dk2>
        <a:lt2>
          <a:srgbClr val="DDDDDD"/>
        </a:lt2>
        <a:accent1>
          <a:srgbClr val="C0C0C0"/>
        </a:accent1>
        <a:accent2>
          <a:srgbClr val="FFFFFF"/>
        </a:accent2>
        <a:accent3>
          <a:srgbClr val="F3F3F3"/>
        </a:accent3>
        <a:accent4>
          <a:srgbClr val="000000"/>
        </a:accent4>
        <a:accent5>
          <a:srgbClr val="DCDCDC"/>
        </a:accent5>
        <a:accent6>
          <a:srgbClr val="E7E7E7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Blitz 4">
        <a:dk1>
          <a:srgbClr val="002E2D"/>
        </a:dk1>
        <a:lt1>
          <a:srgbClr val="FFFFFF"/>
        </a:lt1>
        <a:dk2>
          <a:srgbClr val="005250"/>
        </a:dk2>
        <a:lt2>
          <a:srgbClr val="FFCC00"/>
        </a:lt2>
        <a:accent1>
          <a:srgbClr val="9CE157"/>
        </a:accent1>
        <a:accent2>
          <a:srgbClr val="00817E"/>
        </a:accent2>
        <a:accent3>
          <a:srgbClr val="AAB3B3"/>
        </a:accent3>
        <a:accent4>
          <a:srgbClr val="DADADA"/>
        </a:accent4>
        <a:accent5>
          <a:srgbClr val="CBEEB4"/>
        </a:accent5>
        <a:accent6>
          <a:srgbClr val="007472"/>
        </a:accent6>
        <a:hlink>
          <a:srgbClr val="FFFF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5">
        <a:dk1>
          <a:srgbClr val="291A4C"/>
        </a:dk1>
        <a:lt1>
          <a:srgbClr val="FFFFFF"/>
        </a:lt1>
        <a:dk2>
          <a:srgbClr val="3B256B"/>
        </a:dk2>
        <a:lt2>
          <a:srgbClr val="FFCC00"/>
        </a:lt2>
        <a:accent1>
          <a:srgbClr val="6EBFCA"/>
        </a:accent1>
        <a:accent2>
          <a:srgbClr val="56369C"/>
        </a:accent2>
        <a:accent3>
          <a:srgbClr val="AFACBA"/>
        </a:accent3>
        <a:accent4>
          <a:srgbClr val="DADADA"/>
        </a:accent4>
        <a:accent5>
          <a:srgbClr val="BADCE1"/>
        </a:accent5>
        <a:accent6>
          <a:srgbClr val="4D308D"/>
        </a:accent6>
        <a:hlink>
          <a:srgbClr val="CCCCFF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6">
        <a:dk1>
          <a:srgbClr val="511D30"/>
        </a:dk1>
        <a:lt1>
          <a:srgbClr val="FFFFFF"/>
        </a:lt1>
        <a:dk2>
          <a:srgbClr val="6D2740"/>
        </a:dk2>
        <a:lt2>
          <a:srgbClr val="FDD409"/>
        </a:lt2>
        <a:accent1>
          <a:srgbClr val="FDB83B"/>
        </a:accent1>
        <a:accent2>
          <a:srgbClr val="9D395D"/>
        </a:accent2>
        <a:accent3>
          <a:srgbClr val="BAACAF"/>
        </a:accent3>
        <a:accent4>
          <a:srgbClr val="DADADA"/>
        </a:accent4>
        <a:accent5>
          <a:srgbClr val="FED8AF"/>
        </a:accent5>
        <a:accent6>
          <a:srgbClr val="8E3353"/>
        </a:accent6>
        <a:hlink>
          <a:srgbClr val="FF99CC"/>
        </a:hlink>
        <a:folHlink>
          <a:srgbClr val="D6009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7_Network Blitz">
  <a:themeElements>
    <a:clrScheme name="Network Blitz 1">
      <a:dk1>
        <a:srgbClr val="000044"/>
      </a:dk1>
      <a:lt1>
        <a:srgbClr val="FFFFFF"/>
      </a:lt1>
      <a:dk2>
        <a:srgbClr val="000066"/>
      </a:dk2>
      <a:lt2>
        <a:srgbClr val="FFCC00"/>
      </a:lt2>
      <a:accent1>
        <a:srgbClr val="9CE157"/>
      </a:accent1>
      <a:accent2>
        <a:srgbClr val="2663A0"/>
      </a:accent2>
      <a:accent3>
        <a:srgbClr val="AAAAB8"/>
      </a:accent3>
      <a:accent4>
        <a:srgbClr val="DADADA"/>
      </a:accent4>
      <a:accent5>
        <a:srgbClr val="CBEEB4"/>
      </a:accent5>
      <a:accent6>
        <a:srgbClr val="215991"/>
      </a:accent6>
      <a:hlink>
        <a:srgbClr val="F98D43"/>
      </a:hlink>
      <a:folHlink>
        <a:srgbClr val="CC3300"/>
      </a:folHlink>
    </a:clrScheme>
    <a:fontScheme name="Network Blitz">
      <a:majorFont>
        <a:latin typeface="Arial Black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1"/>
        </a:solidFill>
        <a:ln w="10160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1"/>
        </a:solidFill>
        <a:ln w="10160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Network Blitz 1">
        <a:dk1>
          <a:srgbClr val="000044"/>
        </a:dk1>
        <a:lt1>
          <a:srgbClr val="FFFFFF"/>
        </a:lt1>
        <a:dk2>
          <a:srgbClr val="000066"/>
        </a:dk2>
        <a:lt2>
          <a:srgbClr val="FFCC00"/>
        </a:lt2>
        <a:accent1>
          <a:srgbClr val="9CE157"/>
        </a:accent1>
        <a:accent2>
          <a:srgbClr val="2663A0"/>
        </a:accent2>
        <a:accent3>
          <a:srgbClr val="AAAAB8"/>
        </a:accent3>
        <a:accent4>
          <a:srgbClr val="DADADA"/>
        </a:accent4>
        <a:accent5>
          <a:srgbClr val="CBEEB4"/>
        </a:accent5>
        <a:accent6>
          <a:srgbClr val="215991"/>
        </a:accent6>
        <a:hlink>
          <a:srgbClr val="F98D4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2">
        <a:dk1>
          <a:srgbClr val="000066"/>
        </a:dk1>
        <a:lt1>
          <a:srgbClr val="9CC2E8"/>
        </a:lt1>
        <a:dk2>
          <a:srgbClr val="4D4D4D"/>
        </a:dk2>
        <a:lt2>
          <a:srgbClr val="7DAFE1"/>
        </a:lt2>
        <a:accent1>
          <a:srgbClr val="26D2E4"/>
        </a:accent1>
        <a:accent2>
          <a:srgbClr val="D0E2F4"/>
        </a:accent2>
        <a:accent3>
          <a:srgbClr val="CBDDF2"/>
        </a:accent3>
        <a:accent4>
          <a:srgbClr val="000056"/>
        </a:accent4>
        <a:accent5>
          <a:srgbClr val="ACE5EF"/>
        </a:accent5>
        <a:accent6>
          <a:srgbClr val="BCCDDD"/>
        </a:accent6>
        <a:hlink>
          <a:srgbClr val="0033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Blitz 3">
        <a:dk1>
          <a:srgbClr val="000000"/>
        </a:dk1>
        <a:lt1>
          <a:srgbClr val="EAEAEA"/>
        </a:lt1>
        <a:dk2>
          <a:srgbClr val="333333"/>
        </a:dk2>
        <a:lt2>
          <a:srgbClr val="DDDDDD"/>
        </a:lt2>
        <a:accent1>
          <a:srgbClr val="C0C0C0"/>
        </a:accent1>
        <a:accent2>
          <a:srgbClr val="FFFFFF"/>
        </a:accent2>
        <a:accent3>
          <a:srgbClr val="F3F3F3"/>
        </a:accent3>
        <a:accent4>
          <a:srgbClr val="000000"/>
        </a:accent4>
        <a:accent5>
          <a:srgbClr val="DCDCDC"/>
        </a:accent5>
        <a:accent6>
          <a:srgbClr val="E7E7E7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Blitz 4">
        <a:dk1>
          <a:srgbClr val="002E2D"/>
        </a:dk1>
        <a:lt1>
          <a:srgbClr val="FFFFFF"/>
        </a:lt1>
        <a:dk2>
          <a:srgbClr val="005250"/>
        </a:dk2>
        <a:lt2>
          <a:srgbClr val="FFCC00"/>
        </a:lt2>
        <a:accent1>
          <a:srgbClr val="9CE157"/>
        </a:accent1>
        <a:accent2>
          <a:srgbClr val="00817E"/>
        </a:accent2>
        <a:accent3>
          <a:srgbClr val="AAB3B3"/>
        </a:accent3>
        <a:accent4>
          <a:srgbClr val="DADADA"/>
        </a:accent4>
        <a:accent5>
          <a:srgbClr val="CBEEB4"/>
        </a:accent5>
        <a:accent6>
          <a:srgbClr val="007472"/>
        </a:accent6>
        <a:hlink>
          <a:srgbClr val="FFFF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5">
        <a:dk1>
          <a:srgbClr val="291A4C"/>
        </a:dk1>
        <a:lt1>
          <a:srgbClr val="FFFFFF"/>
        </a:lt1>
        <a:dk2>
          <a:srgbClr val="3B256B"/>
        </a:dk2>
        <a:lt2>
          <a:srgbClr val="FFCC00"/>
        </a:lt2>
        <a:accent1>
          <a:srgbClr val="6EBFCA"/>
        </a:accent1>
        <a:accent2>
          <a:srgbClr val="56369C"/>
        </a:accent2>
        <a:accent3>
          <a:srgbClr val="AFACBA"/>
        </a:accent3>
        <a:accent4>
          <a:srgbClr val="DADADA"/>
        </a:accent4>
        <a:accent5>
          <a:srgbClr val="BADCE1"/>
        </a:accent5>
        <a:accent6>
          <a:srgbClr val="4D308D"/>
        </a:accent6>
        <a:hlink>
          <a:srgbClr val="CCCCFF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6">
        <a:dk1>
          <a:srgbClr val="511D30"/>
        </a:dk1>
        <a:lt1>
          <a:srgbClr val="FFFFFF"/>
        </a:lt1>
        <a:dk2>
          <a:srgbClr val="6D2740"/>
        </a:dk2>
        <a:lt2>
          <a:srgbClr val="FDD409"/>
        </a:lt2>
        <a:accent1>
          <a:srgbClr val="FDB83B"/>
        </a:accent1>
        <a:accent2>
          <a:srgbClr val="9D395D"/>
        </a:accent2>
        <a:accent3>
          <a:srgbClr val="BAACAF"/>
        </a:accent3>
        <a:accent4>
          <a:srgbClr val="DADADA"/>
        </a:accent4>
        <a:accent5>
          <a:srgbClr val="FED8AF"/>
        </a:accent5>
        <a:accent6>
          <a:srgbClr val="8E3353"/>
        </a:accent6>
        <a:hlink>
          <a:srgbClr val="FF99CC"/>
        </a:hlink>
        <a:folHlink>
          <a:srgbClr val="D6009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2_Network Blitz">
  <a:themeElements>
    <a:clrScheme name="Network Blitz 1">
      <a:dk1>
        <a:srgbClr val="000044"/>
      </a:dk1>
      <a:lt1>
        <a:srgbClr val="FFFFFF"/>
      </a:lt1>
      <a:dk2>
        <a:srgbClr val="000066"/>
      </a:dk2>
      <a:lt2>
        <a:srgbClr val="FFCC00"/>
      </a:lt2>
      <a:accent1>
        <a:srgbClr val="9CE157"/>
      </a:accent1>
      <a:accent2>
        <a:srgbClr val="2663A0"/>
      </a:accent2>
      <a:accent3>
        <a:srgbClr val="AAAAB8"/>
      </a:accent3>
      <a:accent4>
        <a:srgbClr val="DADADA"/>
      </a:accent4>
      <a:accent5>
        <a:srgbClr val="CBEEB4"/>
      </a:accent5>
      <a:accent6>
        <a:srgbClr val="215991"/>
      </a:accent6>
      <a:hlink>
        <a:srgbClr val="F98D43"/>
      </a:hlink>
      <a:folHlink>
        <a:srgbClr val="CC3300"/>
      </a:folHlink>
    </a:clrScheme>
    <a:fontScheme name="Network Blitz">
      <a:majorFont>
        <a:latin typeface="Arial Black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Network Blitz 1">
        <a:dk1>
          <a:srgbClr val="000044"/>
        </a:dk1>
        <a:lt1>
          <a:srgbClr val="FFFFFF"/>
        </a:lt1>
        <a:dk2>
          <a:srgbClr val="000066"/>
        </a:dk2>
        <a:lt2>
          <a:srgbClr val="FFCC00"/>
        </a:lt2>
        <a:accent1>
          <a:srgbClr val="9CE157"/>
        </a:accent1>
        <a:accent2>
          <a:srgbClr val="2663A0"/>
        </a:accent2>
        <a:accent3>
          <a:srgbClr val="AAAAB8"/>
        </a:accent3>
        <a:accent4>
          <a:srgbClr val="DADADA"/>
        </a:accent4>
        <a:accent5>
          <a:srgbClr val="CBEEB4"/>
        </a:accent5>
        <a:accent6>
          <a:srgbClr val="215991"/>
        </a:accent6>
        <a:hlink>
          <a:srgbClr val="F98D4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2">
        <a:dk1>
          <a:srgbClr val="000066"/>
        </a:dk1>
        <a:lt1>
          <a:srgbClr val="9CC2E8"/>
        </a:lt1>
        <a:dk2>
          <a:srgbClr val="4D4D4D"/>
        </a:dk2>
        <a:lt2>
          <a:srgbClr val="7DAFE1"/>
        </a:lt2>
        <a:accent1>
          <a:srgbClr val="26D2E4"/>
        </a:accent1>
        <a:accent2>
          <a:srgbClr val="D0E2F4"/>
        </a:accent2>
        <a:accent3>
          <a:srgbClr val="CBDDF2"/>
        </a:accent3>
        <a:accent4>
          <a:srgbClr val="000056"/>
        </a:accent4>
        <a:accent5>
          <a:srgbClr val="ACE5EF"/>
        </a:accent5>
        <a:accent6>
          <a:srgbClr val="BCCDDD"/>
        </a:accent6>
        <a:hlink>
          <a:srgbClr val="0033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Blitz 3">
        <a:dk1>
          <a:srgbClr val="000000"/>
        </a:dk1>
        <a:lt1>
          <a:srgbClr val="EAEAEA"/>
        </a:lt1>
        <a:dk2>
          <a:srgbClr val="333333"/>
        </a:dk2>
        <a:lt2>
          <a:srgbClr val="DDDDDD"/>
        </a:lt2>
        <a:accent1>
          <a:srgbClr val="C0C0C0"/>
        </a:accent1>
        <a:accent2>
          <a:srgbClr val="FFFFFF"/>
        </a:accent2>
        <a:accent3>
          <a:srgbClr val="F3F3F3"/>
        </a:accent3>
        <a:accent4>
          <a:srgbClr val="000000"/>
        </a:accent4>
        <a:accent5>
          <a:srgbClr val="DCDCDC"/>
        </a:accent5>
        <a:accent6>
          <a:srgbClr val="E7E7E7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Blitz 4">
        <a:dk1>
          <a:srgbClr val="002E2D"/>
        </a:dk1>
        <a:lt1>
          <a:srgbClr val="FFFFFF"/>
        </a:lt1>
        <a:dk2>
          <a:srgbClr val="005250"/>
        </a:dk2>
        <a:lt2>
          <a:srgbClr val="FFCC00"/>
        </a:lt2>
        <a:accent1>
          <a:srgbClr val="9CE157"/>
        </a:accent1>
        <a:accent2>
          <a:srgbClr val="00817E"/>
        </a:accent2>
        <a:accent3>
          <a:srgbClr val="AAB3B3"/>
        </a:accent3>
        <a:accent4>
          <a:srgbClr val="DADADA"/>
        </a:accent4>
        <a:accent5>
          <a:srgbClr val="CBEEB4"/>
        </a:accent5>
        <a:accent6>
          <a:srgbClr val="007472"/>
        </a:accent6>
        <a:hlink>
          <a:srgbClr val="FFFF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5">
        <a:dk1>
          <a:srgbClr val="291A4C"/>
        </a:dk1>
        <a:lt1>
          <a:srgbClr val="FFFFFF"/>
        </a:lt1>
        <a:dk2>
          <a:srgbClr val="3B256B"/>
        </a:dk2>
        <a:lt2>
          <a:srgbClr val="FFCC00"/>
        </a:lt2>
        <a:accent1>
          <a:srgbClr val="6EBFCA"/>
        </a:accent1>
        <a:accent2>
          <a:srgbClr val="56369C"/>
        </a:accent2>
        <a:accent3>
          <a:srgbClr val="AFACBA"/>
        </a:accent3>
        <a:accent4>
          <a:srgbClr val="DADADA"/>
        </a:accent4>
        <a:accent5>
          <a:srgbClr val="BADCE1"/>
        </a:accent5>
        <a:accent6>
          <a:srgbClr val="4D308D"/>
        </a:accent6>
        <a:hlink>
          <a:srgbClr val="CCCCFF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6">
        <a:dk1>
          <a:srgbClr val="511D30"/>
        </a:dk1>
        <a:lt1>
          <a:srgbClr val="FFFFFF"/>
        </a:lt1>
        <a:dk2>
          <a:srgbClr val="6D2740"/>
        </a:dk2>
        <a:lt2>
          <a:srgbClr val="FDD409"/>
        </a:lt2>
        <a:accent1>
          <a:srgbClr val="FDB83B"/>
        </a:accent1>
        <a:accent2>
          <a:srgbClr val="9D395D"/>
        </a:accent2>
        <a:accent3>
          <a:srgbClr val="BAACAF"/>
        </a:accent3>
        <a:accent4>
          <a:srgbClr val="DADADA"/>
        </a:accent4>
        <a:accent5>
          <a:srgbClr val="FED8AF"/>
        </a:accent5>
        <a:accent6>
          <a:srgbClr val="8E3353"/>
        </a:accent6>
        <a:hlink>
          <a:srgbClr val="FF99CC"/>
        </a:hlink>
        <a:folHlink>
          <a:srgbClr val="D6009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Network Blitz_5">
  <a:themeElements>
    <a:clrScheme name="Network Blitz_5 1">
      <a:dk1>
        <a:srgbClr val="000044"/>
      </a:dk1>
      <a:lt1>
        <a:srgbClr val="FFFFFF"/>
      </a:lt1>
      <a:dk2>
        <a:srgbClr val="000066"/>
      </a:dk2>
      <a:lt2>
        <a:srgbClr val="FFCC00"/>
      </a:lt2>
      <a:accent1>
        <a:srgbClr val="9CE157"/>
      </a:accent1>
      <a:accent2>
        <a:srgbClr val="2663A0"/>
      </a:accent2>
      <a:accent3>
        <a:srgbClr val="AAAAB8"/>
      </a:accent3>
      <a:accent4>
        <a:srgbClr val="DADADA"/>
      </a:accent4>
      <a:accent5>
        <a:srgbClr val="CBEEB4"/>
      </a:accent5>
      <a:accent6>
        <a:srgbClr val="215991"/>
      </a:accent6>
      <a:hlink>
        <a:srgbClr val="F98D43"/>
      </a:hlink>
      <a:folHlink>
        <a:srgbClr val="CC3300"/>
      </a:folHlink>
    </a:clrScheme>
    <a:fontScheme name="Network Blitz_5">
      <a:majorFont>
        <a:latin typeface="Arial Black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Network Blitz_5 1">
        <a:dk1>
          <a:srgbClr val="000044"/>
        </a:dk1>
        <a:lt1>
          <a:srgbClr val="FFFFFF"/>
        </a:lt1>
        <a:dk2>
          <a:srgbClr val="000066"/>
        </a:dk2>
        <a:lt2>
          <a:srgbClr val="FFCC00"/>
        </a:lt2>
        <a:accent1>
          <a:srgbClr val="9CE157"/>
        </a:accent1>
        <a:accent2>
          <a:srgbClr val="2663A0"/>
        </a:accent2>
        <a:accent3>
          <a:srgbClr val="AAAAB8"/>
        </a:accent3>
        <a:accent4>
          <a:srgbClr val="DADADA"/>
        </a:accent4>
        <a:accent5>
          <a:srgbClr val="CBEEB4"/>
        </a:accent5>
        <a:accent6>
          <a:srgbClr val="215991"/>
        </a:accent6>
        <a:hlink>
          <a:srgbClr val="F98D4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_5 2">
        <a:dk1>
          <a:srgbClr val="000066"/>
        </a:dk1>
        <a:lt1>
          <a:srgbClr val="9CC2E8"/>
        </a:lt1>
        <a:dk2>
          <a:srgbClr val="4D4D4D"/>
        </a:dk2>
        <a:lt2>
          <a:srgbClr val="7DAFE1"/>
        </a:lt2>
        <a:accent1>
          <a:srgbClr val="26D2E4"/>
        </a:accent1>
        <a:accent2>
          <a:srgbClr val="D0E2F4"/>
        </a:accent2>
        <a:accent3>
          <a:srgbClr val="CBDDF2"/>
        </a:accent3>
        <a:accent4>
          <a:srgbClr val="000056"/>
        </a:accent4>
        <a:accent5>
          <a:srgbClr val="ACE5EF"/>
        </a:accent5>
        <a:accent6>
          <a:srgbClr val="BCCDDD"/>
        </a:accent6>
        <a:hlink>
          <a:srgbClr val="0033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Blitz_5 3">
        <a:dk1>
          <a:srgbClr val="000000"/>
        </a:dk1>
        <a:lt1>
          <a:srgbClr val="EAEAEA"/>
        </a:lt1>
        <a:dk2>
          <a:srgbClr val="333333"/>
        </a:dk2>
        <a:lt2>
          <a:srgbClr val="DDDDDD"/>
        </a:lt2>
        <a:accent1>
          <a:srgbClr val="C0C0C0"/>
        </a:accent1>
        <a:accent2>
          <a:srgbClr val="FFFFFF"/>
        </a:accent2>
        <a:accent3>
          <a:srgbClr val="F3F3F3"/>
        </a:accent3>
        <a:accent4>
          <a:srgbClr val="000000"/>
        </a:accent4>
        <a:accent5>
          <a:srgbClr val="DCDCDC"/>
        </a:accent5>
        <a:accent6>
          <a:srgbClr val="E7E7E7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Blitz_5 4">
        <a:dk1>
          <a:srgbClr val="002E2D"/>
        </a:dk1>
        <a:lt1>
          <a:srgbClr val="FFFFFF"/>
        </a:lt1>
        <a:dk2>
          <a:srgbClr val="005250"/>
        </a:dk2>
        <a:lt2>
          <a:srgbClr val="FFCC00"/>
        </a:lt2>
        <a:accent1>
          <a:srgbClr val="9CE157"/>
        </a:accent1>
        <a:accent2>
          <a:srgbClr val="00817E"/>
        </a:accent2>
        <a:accent3>
          <a:srgbClr val="AAB3B3"/>
        </a:accent3>
        <a:accent4>
          <a:srgbClr val="DADADA"/>
        </a:accent4>
        <a:accent5>
          <a:srgbClr val="CBEEB4"/>
        </a:accent5>
        <a:accent6>
          <a:srgbClr val="007472"/>
        </a:accent6>
        <a:hlink>
          <a:srgbClr val="FFFF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_5 5">
        <a:dk1>
          <a:srgbClr val="291A4C"/>
        </a:dk1>
        <a:lt1>
          <a:srgbClr val="FFFFFF"/>
        </a:lt1>
        <a:dk2>
          <a:srgbClr val="3B256B"/>
        </a:dk2>
        <a:lt2>
          <a:srgbClr val="FFCC00"/>
        </a:lt2>
        <a:accent1>
          <a:srgbClr val="6EBFCA"/>
        </a:accent1>
        <a:accent2>
          <a:srgbClr val="56369C"/>
        </a:accent2>
        <a:accent3>
          <a:srgbClr val="AFACBA"/>
        </a:accent3>
        <a:accent4>
          <a:srgbClr val="DADADA"/>
        </a:accent4>
        <a:accent5>
          <a:srgbClr val="BADCE1"/>
        </a:accent5>
        <a:accent6>
          <a:srgbClr val="4D308D"/>
        </a:accent6>
        <a:hlink>
          <a:srgbClr val="CCCCFF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_5 6">
        <a:dk1>
          <a:srgbClr val="511D30"/>
        </a:dk1>
        <a:lt1>
          <a:srgbClr val="FFFFFF"/>
        </a:lt1>
        <a:dk2>
          <a:srgbClr val="6D2740"/>
        </a:dk2>
        <a:lt2>
          <a:srgbClr val="FDD409"/>
        </a:lt2>
        <a:accent1>
          <a:srgbClr val="FDB83B"/>
        </a:accent1>
        <a:accent2>
          <a:srgbClr val="9D395D"/>
        </a:accent2>
        <a:accent3>
          <a:srgbClr val="BAACAF"/>
        </a:accent3>
        <a:accent4>
          <a:srgbClr val="DADADA"/>
        </a:accent4>
        <a:accent5>
          <a:srgbClr val="FED8AF"/>
        </a:accent5>
        <a:accent6>
          <a:srgbClr val="8E3353"/>
        </a:accent6>
        <a:hlink>
          <a:srgbClr val="FF99CC"/>
        </a:hlink>
        <a:folHlink>
          <a:srgbClr val="D6009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3_Network Blitz">
  <a:themeElements>
    <a:clrScheme name="Network Blitz 1">
      <a:dk1>
        <a:srgbClr val="000044"/>
      </a:dk1>
      <a:lt1>
        <a:srgbClr val="FFFFFF"/>
      </a:lt1>
      <a:dk2>
        <a:srgbClr val="000066"/>
      </a:dk2>
      <a:lt2>
        <a:srgbClr val="FFCC00"/>
      </a:lt2>
      <a:accent1>
        <a:srgbClr val="9CE157"/>
      </a:accent1>
      <a:accent2>
        <a:srgbClr val="2663A0"/>
      </a:accent2>
      <a:accent3>
        <a:srgbClr val="AAAAB8"/>
      </a:accent3>
      <a:accent4>
        <a:srgbClr val="DADADA"/>
      </a:accent4>
      <a:accent5>
        <a:srgbClr val="CBEEB4"/>
      </a:accent5>
      <a:accent6>
        <a:srgbClr val="215991"/>
      </a:accent6>
      <a:hlink>
        <a:srgbClr val="F98D43"/>
      </a:hlink>
      <a:folHlink>
        <a:srgbClr val="CC3300"/>
      </a:folHlink>
    </a:clrScheme>
    <a:fontScheme name="Network Blitz">
      <a:majorFont>
        <a:latin typeface="Arial Black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1"/>
        </a:solidFill>
        <a:ln w="10160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1"/>
        </a:solidFill>
        <a:ln w="10160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Network Blitz 1">
        <a:dk1>
          <a:srgbClr val="000044"/>
        </a:dk1>
        <a:lt1>
          <a:srgbClr val="FFFFFF"/>
        </a:lt1>
        <a:dk2>
          <a:srgbClr val="000066"/>
        </a:dk2>
        <a:lt2>
          <a:srgbClr val="FFCC00"/>
        </a:lt2>
        <a:accent1>
          <a:srgbClr val="9CE157"/>
        </a:accent1>
        <a:accent2>
          <a:srgbClr val="2663A0"/>
        </a:accent2>
        <a:accent3>
          <a:srgbClr val="AAAAB8"/>
        </a:accent3>
        <a:accent4>
          <a:srgbClr val="DADADA"/>
        </a:accent4>
        <a:accent5>
          <a:srgbClr val="CBEEB4"/>
        </a:accent5>
        <a:accent6>
          <a:srgbClr val="215991"/>
        </a:accent6>
        <a:hlink>
          <a:srgbClr val="F98D4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2">
        <a:dk1>
          <a:srgbClr val="000066"/>
        </a:dk1>
        <a:lt1>
          <a:srgbClr val="9CC2E8"/>
        </a:lt1>
        <a:dk2>
          <a:srgbClr val="4D4D4D"/>
        </a:dk2>
        <a:lt2>
          <a:srgbClr val="7DAFE1"/>
        </a:lt2>
        <a:accent1>
          <a:srgbClr val="26D2E4"/>
        </a:accent1>
        <a:accent2>
          <a:srgbClr val="D0E2F4"/>
        </a:accent2>
        <a:accent3>
          <a:srgbClr val="CBDDF2"/>
        </a:accent3>
        <a:accent4>
          <a:srgbClr val="000056"/>
        </a:accent4>
        <a:accent5>
          <a:srgbClr val="ACE5EF"/>
        </a:accent5>
        <a:accent6>
          <a:srgbClr val="BCCDDD"/>
        </a:accent6>
        <a:hlink>
          <a:srgbClr val="0033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Blitz 3">
        <a:dk1>
          <a:srgbClr val="000000"/>
        </a:dk1>
        <a:lt1>
          <a:srgbClr val="EAEAEA"/>
        </a:lt1>
        <a:dk2>
          <a:srgbClr val="333333"/>
        </a:dk2>
        <a:lt2>
          <a:srgbClr val="DDDDDD"/>
        </a:lt2>
        <a:accent1>
          <a:srgbClr val="C0C0C0"/>
        </a:accent1>
        <a:accent2>
          <a:srgbClr val="FFFFFF"/>
        </a:accent2>
        <a:accent3>
          <a:srgbClr val="F3F3F3"/>
        </a:accent3>
        <a:accent4>
          <a:srgbClr val="000000"/>
        </a:accent4>
        <a:accent5>
          <a:srgbClr val="DCDCDC"/>
        </a:accent5>
        <a:accent6>
          <a:srgbClr val="E7E7E7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Blitz 4">
        <a:dk1>
          <a:srgbClr val="002E2D"/>
        </a:dk1>
        <a:lt1>
          <a:srgbClr val="FFFFFF"/>
        </a:lt1>
        <a:dk2>
          <a:srgbClr val="005250"/>
        </a:dk2>
        <a:lt2>
          <a:srgbClr val="FFCC00"/>
        </a:lt2>
        <a:accent1>
          <a:srgbClr val="9CE157"/>
        </a:accent1>
        <a:accent2>
          <a:srgbClr val="00817E"/>
        </a:accent2>
        <a:accent3>
          <a:srgbClr val="AAB3B3"/>
        </a:accent3>
        <a:accent4>
          <a:srgbClr val="DADADA"/>
        </a:accent4>
        <a:accent5>
          <a:srgbClr val="CBEEB4"/>
        </a:accent5>
        <a:accent6>
          <a:srgbClr val="007472"/>
        </a:accent6>
        <a:hlink>
          <a:srgbClr val="FFFF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5">
        <a:dk1>
          <a:srgbClr val="291A4C"/>
        </a:dk1>
        <a:lt1>
          <a:srgbClr val="FFFFFF"/>
        </a:lt1>
        <a:dk2>
          <a:srgbClr val="3B256B"/>
        </a:dk2>
        <a:lt2>
          <a:srgbClr val="FFCC00"/>
        </a:lt2>
        <a:accent1>
          <a:srgbClr val="6EBFCA"/>
        </a:accent1>
        <a:accent2>
          <a:srgbClr val="56369C"/>
        </a:accent2>
        <a:accent3>
          <a:srgbClr val="AFACBA"/>
        </a:accent3>
        <a:accent4>
          <a:srgbClr val="DADADA"/>
        </a:accent4>
        <a:accent5>
          <a:srgbClr val="BADCE1"/>
        </a:accent5>
        <a:accent6>
          <a:srgbClr val="4D308D"/>
        </a:accent6>
        <a:hlink>
          <a:srgbClr val="CCCCFF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6">
        <a:dk1>
          <a:srgbClr val="511D30"/>
        </a:dk1>
        <a:lt1>
          <a:srgbClr val="FFFFFF"/>
        </a:lt1>
        <a:dk2>
          <a:srgbClr val="6D2740"/>
        </a:dk2>
        <a:lt2>
          <a:srgbClr val="FDD409"/>
        </a:lt2>
        <a:accent1>
          <a:srgbClr val="FDB83B"/>
        </a:accent1>
        <a:accent2>
          <a:srgbClr val="9D395D"/>
        </a:accent2>
        <a:accent3>
          <a:srgbClr val="BAACAF"/>
        </a:accent3>
        <a:accent4>
          <a:srgbClr val="DADADA"/>
        </a:accent4>
        <a:accent5>
          <a:srgbClr val="FED8AF"/>
        </a:accent5>
        <a:accent6>
          <a:srgbClr val="8E3353"/>
        </a:accent6>
        <a:hlink>
          <a:srgbClr val="FF99CC"/>
        </a:hlink>
        <a:folHlink>
          <a:srgbClr val="D6009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5_Network Blitz">
  <a:themeElements>
    <a:clrScheme name="Network Blitz 1">
      <a:dk1>
        <a:srgbClr val="000044"/>
      </a:dk1>
      <a:lt1>
        <a:srgbClr val="FFFFFF"/>
      </a:lt1>
      <a:dk2>
        <a:srgbClr val="000066"/>
      </a:dk2>
      <a:lt2>
        <a:srgbClr val="FFCC00"/>
      </a:lt2>
      <a:accent1>
        <a:srgbClr val="9CE157"/>
      </a:accent1>
      <a:accent2>
        <a:srgbClr val="2663A0"/>
      </a:accent2>
      <a:accent3>
        <a:srgbClr val="AAAAB8"/>
      </a:accent3>
      <a:accent4>
        <a:srgbClr val="DADADA"/>
      </a:accent4>
      <a:accent5>
        <a:srgbClr val="CBEEB4"/>
      </a:accent5>
      <a:accent6>
        <a:srgbClr val="215991"/>
      </a:accent6>
      <a:hlink>
        <a:srgbClr val="F98D43"/>
      </a:hlink>
      <a:folHlink>
        <a:srgbClr val="CC3300"/>
      </a:folHlink>
    </a:clrScheme>
    <a:fontScheme name="Network Blitz">
      <a:majorFont>
        <a:latin typeface="Arial Black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1"/>
        </a:solidFill>
        <a:ln w="10160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1"/>
        </a:solidFill>
        <a:ln w="10160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Network Blitz 1">
        <a:dk1>
          <a:srgbClr val="000044"/>
        </a:dk1>
        <a:lt1>
          <a:srgbClr val="FFFFFF"/>
        </a:lt1>
        <a:dk2>
          <a:srgbClr val="000066"/>
        </a:dk2>
        <a:lt2>
          <a:srgbClr val="FFCC00"/>
        </a:lt2>
        <a:accent1>
          <a:srgbClr val="9CE157"/>
        </a:accent1>
        <a:accent2>
          <a:srgbClr val="2663A0"/>
        </a:accent2>
        <a:accent3>
          <a:srgbClr val="AAAAB8"/>
        </a:accent3>
        <a:accent4>
          <a:srgbClr val="DADADA"/>
        </a:accent4>
        <a:accent5>
          <a:srgbClr val="CBEEB4"/>
        </a:accent5>
        <a:accent6>
          <a:srgbClr val="215991"/>
        </a:accent6>
        <a:hlink>
          <a:srgbClr val="F98D4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2">
        <a:dk1>
          <a:srgbClr val="000066"/>
        </a:dk1>
        <a:lt1>
          <a:srgbClr val="9CC2E8"/>
        </a:lt1>
        <a:dk2>
          <a:srgbClr val="4D4D4D"/>
        </a:dk2>
        <a:lt2>
          <a:srgbClr val="7DAFE1"/>
        </a:lt2>
        <a:accent1>
          <a:srgbClr val="26D2E4"/>
        </a:accent1>
        <a:accent2>
          <a:srgbClr val="D0E2F4"/>
        </a:accent2>
        <a:accent3>
          <a:srgbClr val="CBDDF2"/>
        </a:accent3>
        <a:accent4>
          <a:srgbClr val="000056"/>
        </a:accent4>
        <a:accent5>
          <a:srgbClr val="ACE5EF"/>
        </a:accent5>
        <a:accent6>
          <a:srgbClr val="BCCDDD"/>
        </a:accent6>
        <a:hlink>
          <a:srgbClr val="0033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Blitz 3">
        <a:dk1>
          <a:srgbClr val="000000"/>
        </a:dk1>
        <a:lt1>
          <a:srgbClr val="EAEAEA"/>
        </a:lt1>
        <a:dk2>
          <a:srgbClr val="333333"/>
        </a:dk2>
        <a:lt2>
          <a:srgbClr val="DDDDDD"/>
        </a:lt2>
        <a:accent1>
          <a:srgbClr val="C0C0C0"/>
        </a:accent1>
        <a:accent2>
          <a:srgbClr val="FFFFFF"/>
        </a:accent2>
        <a:accent3>
          <a:srgbClr val="F3F3F3"/>
        </a:accent3>
        <a:accent4>
          <a:srgbClr val="000000"/>
        </a:accent4>
        <a:accent5>
          <a:srgbClr val="DCDCDC"/>
        </a:accent5>
        <a:accent6>
          <a:srgbClr val="E7E7E7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Blitz 4">
        <a:dk1>
          <a:srgbClr val="002E2D"/>
        </a:dk1>
        <a:lt1>
          <a:srgbClr val="FFFFFF"/>
        </a:lt1>
        <a:dk2>
          <a:srgbClr val="005250"/>
        </a:dk2>
        <a:lt2>
          <a:srgbClr val="FFCC00"/>
        </a:lt2>
        <a:accent1>
          <a:srgbClr val="9CE157"/>
        </a:accent1>
        <a:accent2>
          <a:srgbClr val="00817E"/>
        </a:accent2>
        <a:accent3>
          <a:srgbClr val="AAB3B3"/>
        </a:accent3>
        <a:accent4>
          <a:srgbClr val="DADADA"/>
        </a:accent4>
        <a:accent5>
          <a:srgbClr val="CBEEB4"/>
        </a:accent5>
        <a:accent6>
          <a:srgbClr val="007472"/>
        </a:accent6>
        <a:hlink>
          <a:srgbClr val="FFFF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5">
        <a:dk1>
          <a:srgbClr val="291A4C"/>
        </a:dk1>
        <a:lt1>
          <a:srgbClr val="FFFFFF"/>
        </a:lt1>
        <a:dk2>
          <a:srgbClr val="3B256B"/>
        </a:dk2>
        <a:lt2>
          <a:srgbClr val="FFCC00"/>
        </a:lt2>
        <a:accent1>
          <a:srgbClr val="6EBFCA"/>
        </a:accent1>
        <a:accent2>
          <a:srgbClr val="56369C"/>
        </a:accent2>
        <a:accent3>
          <a:srgbClr val="AFACBA"/>
        </a:accent3>
        <a:accent4>
          <a:srgbClr val="DADADA"/>
        </a:accent4>
        <a:accent5>
          <a:srgbClr val="BADCE1"/>
        </a:accent5>
        <a:accent6>
          <a:srgbClr val="4D308D"/>
        </a:accent6>
        <a:hlink>
          <a:srgbClr val="CCCCFF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6">
        <a:dk1>
          <a:srgbClr val="511D30"/>
        </a:dk1>
        <a:lt1>
          <a:srgbClr val="FFFFFF"/>
        </a:lt1>
        <a:dk2>
          <a:srgbClr val="6D2740"/>
        </a:dk2>
        <a:lt2>
          <a:srgbClr val="FDD409"/>
        </a:lt2>
        <a:accent1>
          <a:srgbClr val="FDB83B"/>
        </a:accent1>
        <a:accent2>
          <a:srgbClr val="9D395D"/>
        </a:accent2>
        <a:accent3>
          <a:srgbClr val="BAACAF"/>
        </a:accent3>
        <a:accent4>
          <a:srgbClr val="DADADA"/>
        </a:accent4>
        <a:accent5>
          <a:srgbClr val="FED8AF"/>
        </a:accent5>
        <a:accent6>
          <a:srgbClr val="8E3353"/>
        </a:accent6>
        <a:hlink>
          <a:srgbClr val="FF99CC"/>
        </a:hlink>
        <a:folHlink>
          <a:srgbClr val="D6009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10_Network Blitz">
  <a:themeElements>
    <a:clrScheme name="Network Blitz 1">
      <a:dk1>
        <a:srgbClr val="000044"/>
      </a:dk1>
      <a:lt1>
        <a:srgbClr val="FFFFFF"/>
      </a:lt1>
      <a:dk2>
        <a:srgbClr val="000066"/>
      </a:dk2>
      <a:lt2>
        <a:srgbClr val="FFCC00"/>
      </a:lt2>
      <a:accent1>
        <a:srgbClr val="9CE157"/>
      </a:accent1>
      <a:accent2>
        <a:srgbClr val="2663A0"/>
      </a:accent2>
      <a:accent3>
        <a:srgbClr val="AAAAB8"/>
      </a:accent3>
      <a:accent4>
        <a:srgbClr val="DADADA"/>
      </a:accent4>
      <a:accent5>
        <a:srgbClr val="CBEEB4"/>
      </a:accent5>
      <a:accent6>
        <a:srgbClr val="215991"/>
      </a:accent6>
      <a:hlink>
        <a:srgbClr val="F98D43"/>
      </a:hlink>
      <a:folHlink>
        <a:srgbClr val="CC3300"/>
      </a:folHlink>
    </a:clrScheme>
    <a:fontScheme name="Network Blitz">
      <a:majorFont>
        <a:latin typeface="Arial Black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1"/>
        </a:solidFill>
        <a:ln w="10160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1"/>
        </a:solidFill>
        <a:ln w="10160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Network Blitz 1">
        <a:dk1>
          <a:srgbClr val="000044"/>
        </a:dk1>
        <a:lt1>
          <a:srgbClr val="FFFFFF"/>
        </a:lt1>
        <a:dk2>
          <a:srgbClr val="000066"/>
        </a:dk2>
        <a:lt2>
          <a:srgbClr val="FFCC00"/>
        </a:lt2>
        <a:accent1>
          <a:srgbClr val="9CE157"/>
        </a:accent1>
        <a:accent2>
          <a:srgbClr val="2663A0"/>
        </a:accent2>
        <a:accent3>
          <a:srgbClr val="AAAAB8"/>
        </a:accent3>
        <a:accent4>
          <a:srgbClr val="DADADA"/>
        </a:accent4>
        <a:accent5>
          <a:srgbClr val="CBEEB4"/>
        </a:accent5>
        <a:accent6>
          <a:srgbClr val="215991"/>
        </a:accent6>
        <a:hlink>
          <a:srgbClr val="F98D4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2">
        <a:dk1>
          <a:srgbClr val="000066"/>
        </a:dk1>
        <a:lt1>
          <a:srgbClr val="9CC2E8"/>
        </a:lt1>
        <a:dk2>
          <a:srgbClr val="4D4D4D"/>
        </a:dk2>
        <a:lt2>
          <a:srgbClr val="7DAFE1"/>
        </a:lt2>
        <a:accent1>
          <a:srgbClr val="26D2E4"/>
        </a:accent1>
        <a:accent2>
          <a:srgbClr val="D0E2F4"/>
        </a:accent2>
        <a:accent3>
          <a:srgbClr val="CBDDF2"/>
        </a:accent3>
        <a:accent4>
          <a:srgbClr val="000056"/>
        </a:accent4>
        <a:accent5>
          <a:srgbClr val="ACE5EF"/>
        </a:accent5>
        <a:accent6>
          <a:srgbClr val="BCCDDD"/>
        </a:accent6>
        <a:hlink>
          <a:srgbClr val="0033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Blitz 3">
        <a:dk1>
          <a:srgbClr val="000000"/>
        </a:dk1>
        <a:lt1>
          <a:srgbClr val="EAEAEA"/>
        </a:lt1>
        <a:dk2>
          <a:srgbClr val="333333"/>
        </a:dk2>
        <a:lt2>
          <a:srgbClr val="DDDDDD"/>
        </a:lt2>
        <a:accent1>
          <a:srgbClr val="C0C0C0"/>
        </a:accent1>
        <a:accent2>
          <a:srgbClr val="FFFFFF"/>
        </a:accent2>
        <a:accent3>
          <a:srgbClr val="F3F3F3"/>
        </a:accent3>
        <a:accent4>
          <a:srgbClr val="000000"/>
        </a:accent4>
        <a:accent5>
          <a:srgbClr val="DCDCDC"/>
        </a:accent5>
        <a:accent6>
          <a:srgbClr val="E7E7E7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Blitz 4">
        <a:dk1>
          <a:srgbClr val="002E2D"/>
        </a:dk1>
        <a:lt1>
          <a:srgbClr val="FFFFFF"/>
        </a:lt1>
        <a:dk2>
          <a:srgbClr val="005250"/>
        </a:dk2>
        <a:lt2>
          <a:srgbClr val="FFCC00"/>
        </a:lt2>
        <a:accent1>
          <a:srgbClr val="9CE157"/>
        </a:accent1>
        <a:accent2>
          <a:srgbClr val="00817E"/>
        </a:accent2>
        <a:accent3>
          <a:srgbClr val="AAB3B3"/>
        </a:accent3>
        <a:accent4>
          <a:srgbClr val="DADADA"/>
        </a:accent4>
        <a:accent5>
          <a:srgbClr val="CBEEB4"/>
        </a:accent5>
        <a:accent6>
          <a:srgbClr val="007472"/>
        </a:accent6>
        <a:hlink>
          <a:srgbClr val="FFFF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5">
        <a:dk1>
          <a:srgbClr val="291A4C"/>
        </a:dk1>
        <a:lt1>
          <a:srgbClr val="FFFFFF"/>
        </a:lt1>
        <a:dk2>
          <a:srgbClr val="3B256B"/>
        </a:dk2>
        <a:lt2>
          <a:srgbClr val="FFCC00"/>
        </a:lt2>
        <a:accent1>
          <a:srgbClr val="6EBFCA"/>
        </a:accent1>
        <a:accent2>
          <a:srgbClr val="56369C"/>
        </a:accent2>
        <a:accent3>
          <a:srgbClr val="AFACBA"/>
        </a:accent3>
        <a:accent4>
          <a:srgbClr val="DADADA"/>
        </a:accent4>
        <a:accent5>
          <a:srgbClr val="BADCE1"/>
        </a:accent5>
        <a:accent6>
          <a:srgbClr val="4D308D"/>
        </a:accent6>
        <a:hlink>
          <a:srgbClr val="CCCCFF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6">
        <a:dk1>
          <a:srgbClr val="511D30"/>
        </a:dk1>
        <a:lt1>
          <a:srgbClr val="FFFFFF"/>
        </a:lt1>
        <a:dk2>
          <a:srgbClr val="6D2740"/>
        </a:dk2>
        <a:lt2>
          <a:srgbClr val="FDD409"/>
        </a:lt2>
        <a:accent1>
          <a:srgbClr val="FDB83B"/>
        </a:accent1>
        <a:accent2>
          <a:srgbClr val="9D395D"/>
        </a:accent2>
        <a:accent3>
          <a:srgbClr val="BAACAF"/>
        </a:accent3>
        <a:accent4>
          <a:srgbClr val="DADADA"/>
        </a:accent4>
        <a:accent5>
          <a:srgbClr val="FED8AF"/>
        </a:accent5>
        <a:accent6>
          <a:srgbClr val="8E3353"/>
        </a:accent6>
        <a:hlink>
          <a:srgbClr val="FF99CC"/>
        </a:hlink>
        <a:folHlink>
          <a:srgbClr val="D6009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7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Network Blitz_2">
  <a:themeElements>
    <a:clrScheme name="Network Blitz_2 1">
      <a:dk1>
        <a:srgbClr val="000044"/>
      </a:dk1>
      <a:lt1>
        <a:srgbClr val="FFFFFF"/>
      </a:lt1>
      <a:dk2>
        <a:srgbClr val="000066"/>
      </a:dk2>
      <a:lt2>
        <a:srgbClr val="FFCC00"/>
      </a:lt2>
      <a:accent1>
        <a:srgbClr val="9CE157"/>
      </a:accent1>
      <a:accent2>
        <a:srgbClr val="2663A0"/>
      </a:accent2>
      <a:accent3>
        <a:srgbClr val="AAAAB8"/>
      </a:accent3>
      <a:accent4>
        <a:srgbClr val="DADADA"/>
      </a:accent4>
      <a:accent5>
        <a:srgbClr val="CBEEB4"/>
      </a:accent5>
      <a:accent6>
        <a:srgbClr val="215991"/>
      </a:accent6>
      <a:hlink>
        <a:srgbClr val="F98D43"/>
      </a:hlink>
      <a:folHlink>
        <a:srgbClr val="CC3300"/>
      </a:folHlink>
    </a:clrScheme>
    <a:fontScheme name="Network Blitz_2">
      <a:majorFont>
        <a:latin typeface="Arial Black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Network Blitz_2 1">
        <a:dk1>
          <a:srgbClr val="000044"/>
        </a:dk1>
        <a:lt1>
          <a:srgbClr val="FFFFFF"/>
        </a:lt1>
        <a:dk2>
          <a:srgbClr val="000066"/>
        </a:dk2>
        <a:lt2>
          <a:srgbClr val="FFCC00"/>
        </a:lt2>
        <a:accent1>
          <a:srgbClr val="9CE157"/>
        </a:accent1>
        <a:accent2>
          <a:srgbClr val="2663A0"/>
        </a:accent2>
        <a:accent3>
          <a:srgbClr val="AAAAB8"/>
        </a:accent3>
        <a:accent4>
          <a:srgbClr val="DADADA"/>
        </a:accent4>
        <a:accent5>
          <a:srgbClr val="CBEEB4"/>
        </a:accent5>
        <a:accent6>
          <a:srgbClr val="215991"/>
        </a:accent6>
        <a:hlink>
          <a:srgbClr val="F98D4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_2 2">
        <a:dk1>
          <a:srgbClr val="000066"/>
        </a:dk1>
        <a:lt1>
          <a:srgbClr val="9CC2E8"/>
        </a:lt1>
        <a:dk2>
          <a:srgbClr val="4D4D4D"/>
        </a:dk2>
        <a:lt2>
          <a:srgbClr val="7DAFE1"/>
        </a:lt2>
        <a:accent1>
          <a:srgbClr val="26D2E4"/>
        </a:accent1>
        <a:accent2>
          <a:srgbClr val="D0E2F4"/>
        </a:accent2>
        <a:accent3>
          <a:srgbClr val="CBDDF2"/>
        </a:accent3>
        <a:accent4>
          <a:srgbClr val="000056"/>
        </a:accent4>
        <a:accent5>
          <a:srgbClr val="ACE5EF"/>
        </a:accent5>
        <a:accent6>
          <a:srgbClr val="BCCDDD"/>
        </a:accent6>
        <a:hlink>
          <a:srgbClr val="0033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Blitz_2 3">
        <a:dk1>
          <a:srgbClr val="000000"/>
        </a:dk1>
        <a:lt1>
          <a:srgbClr val="EAEAEA"/>
        </a:lt1>
        <a:dk2>
          <a:srgbClr val="333333"/>
        </a:dk2>
        <a:lt2>
          <a:srgbClr val="DDDDDD"/>
        </a:lt2>
        <a:accent1>
          <a:srgbClr val="C0C0C0"/>
        </a:accent1>
        <a:accent2>
          <a:srgbClr val="FFFFFF"/>
        </a:accent2>
        <a:accent3>
          <a:srgbClr val="F3F3F3"/>
        </a:accent3>
        <a:accent4>
          <a:srgbClr val="000000"/>
        </a:accent4>
        <a:accent5>
          <a:srgbClr val="DCDCDC"/>
        </a:accent5>
        <a:accent6>
          <a:srgbClr val="E7E7E7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Blitz_2 4">
        <a:dk1>
          <a:srgbClr val="002E2D"/>
        </a:dk1>
        <a:lt1>
          <a:srgbClr val="FFFFFF"/>
        </a:lt1>
        <a:dk2>
          <a:srgbClr val="005250"/>
        </a:dk2>
        <a:lt2>
          <a:srgbClr val="FFCC00"/>
        </a:lt2>
        <a:accent1>
          <a:srgbClr val="9CE157"/>
        </a:accent1>
        <a:accent2>
          <a:srgbClr val="00817E"/>
        </a:accent2>
        <a:accent3>
          <a:srgbClr val="AAB3B3"/>
        </a:accent3>
        <a:accent4>
          <a:srgbClr val="DADADA"/>
        </a:accent4>
        <a:accent5>
          <a:srgbClr val="CBEEB4"/>
        </a:accent5>
        <a:accent6>
          <a:srgbClr val="007472"/>
        </a:accent6>
        <a:hlink>
          <a:srgbClr val="FFFF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_2 5">
        <a:dk1>
          <a:srgbClr val="291A4C"/>
        </a:dk1>
        <a:lt1>
          <a:srgbClr val="FFFFFF"/>
        </a:lt1>
        <a:dk2>
          <a:srgbClr val="3B256B"/>
        </a:dk2>
        <a:lt2>
          <a:srgbClr val="FFCC00"/>
        </a:lt2>
        <a:accent1>
          <a:srgbClr val="6EBFCA"/>
        </a:accent1>
        <a:accent2>
          <a:srgbClr val="56369C"/>
        </a:accent2>
        <a:accent3>
          <a:srgbClr val="AFACBA"/>
        </a:accent3>
        <a:accent4>
          <a:srgbClr val="DADADA"/>
        </a:accent4>
        <a:accent5>
          <a:srgbClr val="BADCE1"/>
        </a:accent5>
        <a:accent6>
          <a:srgbClr val="4D308D"/>
        </a:accent6>
        <a:hlink>
          <a:srgbClr val="CCCCFF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_2 6">
        <a:dk1>
          <a:srgbClr val="511D30"/>
        </a:dk1>
        <a:lt1>
          <a:srgbClr val="FFFFFF"/>
        </a:lt1>
        <a:dk2>
          <a:srgbClr val="6D2740"/>
        </a:dk2>
        <a:lt2>
          <a:srgbClr val="FDD409"/>
        </a:lt2>
        <a:accent1>
          <a:srgbClr val="FDB83B"/>
        </a:accent1>
        <a:accent2>
          <a:srgbClr val="9D395D"/>
        </a:accent2>
        <a:accent3>
          <a:srgbClr val="BAACAF"/>
        </a:accent3>
        <a:accent4>
          <a:srgbClr val="DADADA"/>
        </a:accent4>
        <a:accent5>
          <a:srgbClr val="FED8AF"/>
        </a:accent5>
        <a:accent6>
          <a:srgbClr val="8E3353"/>
        </a:accent6>
        <a:hlink>
          <a:srgbClr val="FF99CC"/>
        </a:hlink>
        <a:folHlink>
          <a:srgbClr val="D6009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6_Network Blitz">
  <a:themeElements>
    <a:clrScheme name="Network Blitz 1">
      <a:dk1>
        <a:srgbClr val="000044"/>
      </a:dk1>
      <a:lt1>
        <a:srgbClr val="FFFFFF"/>
      </a:lt1>
      <a:dk2>
        <a:srgbClr val="000066"/>
      </a:dk2>
      <a:lt2>
        <a:srgbClr val="FFCC00"/>
      </a:lt2>
      <a:accent1>
        <a:srgbClr val="9CE157"/>
      </a:accent1>
      <a:accent2>
        <a:srgbClr val="2663A0"/>
      </a:accent2>
      <a:accent3>
        <a:srgbClr val="AAAAB8"/>
      </a:accent3>
      <a:accent4>
        <a:srgbClr val="DADADA"/>
      </a:accent4>
      <a:accent5>
        <a:srgbClr val="CBEEB4"/>
      </a:accent5>
      <a:accent6>
        <a:srgbClr val="215991"/>
      </a:accent6>
      <a:hlink>
        <a:srgbClr val="F98D43"/>
      </a:hlink>
      <a:folHlink>
        <a:srgbClr val="CC3300"/>
      </a:folHlink>
    </a:clrScheme>
    <a:fontScheme name="Network Blitz">
      <a:majorFont>
        <a:latin typeface="Arial Black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Network Blitz 1">
        <a:dk1>
          <a:srgbClr val="000044"/>
        </a:dk1>
        <a:lt1>
          <a:srgbClr val="FFFFFF"/>
        </a:lt1>
        <a:dk2>
          <a:srgbClr val="000066"/>
        </a:dk2>
        <a:lt2>
          <a:srgbClr val="FFCC00"/>
        </a:lt2>
        <a:accent1>
          <a:srgbClr val="9CE157"/>
        </a:accent1>
        <a:accent2>
          <a:srgbClr val="2663A0"/>
        </a:accent2>
        <a:accent3>
          <a:srgbClr val="AAAAB8"/>
        </a:accent3>
        <a:accent4>
          <a:srgbClr val="DADADA"/>
        </a:accent4>
        <a:accent5>
          <a:srgbClr val="CBEEB4"/>
        </a:accent5>
        <a:accent6>
          <a:srgbClr val="215991"/>
        </a:accent6>
        <a:hlink>
          <a:srgbClr val="F98D4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2">
        <a:dk1>
          <a:srgbClr val="000066"/>
        </a:dk1>
        <a:lt1>
          <a:srgbClr val="9CC2E8"/>
        </a:lt1>
        <a:dk2>
          <a:srgbClr val="4D4D4D"/>
        </a:dk2>
        <a:lt2>
          <a:srgbClr val="7DAFE1"/>
        </a:lt2>
        <a:accent1>
          <a:srgbClr val="26D2E4"/>
        </a:accent1>
        <a:accent2>
          <a:srgbClr val="D0E2F4"/>
        </a:accent2>
        <a:accent3>
          <a:srgbClr val="CBDDF2"/>
        </a:accent3>
        <a:accent4>
          <a:srgbClr val="000056"/>
        </a:accent4>
        <a:accent5>
          <a:srgbClr val="ACE5EF"/>
        </a:accent5>
        <a:accent6>
          <a:srgbClr val="BCCDDD"/>
        </a:accent6>
        <a:hlink>
          <a:srgbClr val="0033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Blitz 3">
        <a:dk1>
          <a:srgbClr val="000000"/>
        </a:dk1>
        <a:lt1>
          <a:srgbClr val="EAEAEA"/>
        </a:lt1>
        <a:dk2>
          <a:srgbClr val="333333"/>
        </a:dk2>
        <a:lt2>
          <a:srgbClr val="DDDDDD"/>
        </a:lt2>
        <a:accent1>
          <a:srgbClr val="C0C0C0"/>
        </a:accent1>
        <a:accent2>
          <a:srgbClr val="FFFFFF"/>
        </a:accent2>
        <a:accent3>
          <a:srgbClr val="F3F3F3"/>
        </a:accent3>
        <a:accent4>
          <a:srgbClr val="000000"/>
        </a:accent4>
        <a:accent5>
          <a:srgbClr val="DCDCDC"/>
        </a:accent5>
        <a:accent6>
          <a:srgbClr val="E7E7E7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Blitz 4">
        <a:dk1>
          <a:srgbClr val="002E2D"/>
        </a:dk1>
        <a:lt1>
          <a:srgbClr val="FFFFFF"/>
        </a:lt1>
        <a:dk2>
          <a:srgbClr val="005250"/>
        </a:dk2>
        <a:lt2>
          <a:srgbClr val="FFCC00"/>
        </a:lt2>
        <a:accent1>
          <a:srgbClr val="9CE157"/>
        </a:accent1>
        <a:accent2>
          <a:srgbClr val="00817E"/>
        </a:accent2>
        <a:accent3>
          <a:srgbClr val="AAB3B3"/>
        </a:accent3>
        <a:accent4>
          <a:srgbClr val="DADADA"/>
        </a:accent4>
        <a:accent5>
          <a:srgbClr val="CBEEB4"/>
        </a:accent5>
        <a:accent6>
          <a:srgbClr val="007472"/>
        </a:accent6>
        <a:hlink>
          <a:srgbClr val="FFFF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5">
        <a:dk1>
          <a:srgbClr val="291A4C"/>
        </a:dk1>
        <a:lt1>
          <a:srgbClr val="FFFFFF"/>
        </a:lt1>
        <a:dk2>
          <a:srgbClr val="3B256B"/>
        </a:dk2>
        <a:lt2>
          <a:srgbClr val="FFCC00"/>
        </a:lt2>
        <a:accent1>
          <a:srgbClr val="6EBFCA"/>
        </a:accent1>
        <a:accent2>
          <a:srgbClr val="56369C"/>
        </a:accent2>
        <a:accent3>
          <a:srgbClr val="AFACBA"/>
        </a:accent3>
        <a:accent4>
          <a:srgbClr val="DADADA"/>
        </a:accent4>
        <a:accent5>
          <a:srgbClr val="BADCE1"/>
        </a:accent5>
        <a:accent6>
          <a:srgbClr val="4D308D"/>
        </a:accent6>
        <a:hlink>
          <a:srgbClr val="CCCCFF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6">
        <a:dk1>
          <a:srgbClr val="511D30"/>
        </a:dk1>
        <a:lt1>
          <a:srgbClr val="FFFFFF"/>
        </a:lt1>
        <a:dk2>
          <a:srgbClr val="6D2740"/>
        </a:dk2>
        <a:lt2>
          <a:srgbClr val="FDD409"/>
        </a:lt2>
        <a:accent1>
          <a:srgbClr val="FDB83B"/>
        </a:accent1>
        <a:accent2>
          <a:srgbClr val="9D395D"/>
        </a:accent2>
        <a:accent3>
          <a:srgbClr val="BAACAF"/>
        </a:accent3>
        <a:accent4>
          <a:srgbClr val="DADADA"/>
        </a:accent4>
        <a:accent5>
          <a:srgbClr val="FED8AF"/>
        </a:accent5>
        <a:accent6>
          <a:srgbClr val="8E3353"/>
        </a:accent6>
        <a:hlink>
          <a:srgbClr val="FF99CC"/>
        </a:hlink>
        <a:folHlink>
          <a:srgbClr val="D6009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8_Network Blitz">
  <a:themeElements>
    <a:clrScheme name="Network Blitz 1">
      <a:dk1>
        <a:srgbClr val="000044"/>
      </a:dk1>
      <a:lt1>
        <a:srgbClr val="FFFFFF"/>
      </a:lt1>
      <a:dk2>
        <a:srgbClr val="000066"/>
      </a:dk2>
      <a:lt2>
        <a:srgbClr val="FFCC00"/>
      </a:lt2>
      <a:accent1>
        <a:srgbClr val="9CE157"/>
      </a:accent1>
      <a:accent2>
        <a:srgbClr val="2663A0"/>
      </a:accent2>
      <a:accent3>
        <a:srgbClr val="AAAAB8"/>
      </a:accent3>
      <a:accent4>
        <a:srgbClr val="DADADA"/>
      </a:accent4>
      <a:accent5>
        <a:srgbClr val="CBEEB4"/>
      </a:accent5>
      <a:accent6>
        <a:srgbClr val="215991"/>
      </a:accent6>
      <a:hlink>
        <a:srgbClr val="F98D43"/>
      </a:hlink>
      <a:folHlink>
        <a:srgbClr val="CC3300"/>
      </a:folHlink>
    </a:clrScheme>
    <a:fontScheme name="Network Blitz">
      <a:majorFont>
        <a:latin typeface="Arial Black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Network Blitz 1">
        <a:dk1>
          <a:srgbClr val="000044"/>
        </a:dk1>
        <a:lt1>
          <a:srgbClr val="FFFFFF"/>
        </a:lt1>
        <a:dk2>
          <a:srgbClr val="000066"/>
        </a:dk2>
        <a:lt2>
          <a:srgbClr val="FFCC00"/>
        </a:lt2>
        <a:accent1>
          <a:srgbClr val="9CE157"/>
        </a:accent1>
        <a:accent2>
          <a:srgbClr val="2663A0"/>
        </a:accent2>
        <a:accent3>
          <a:srgbClr val="AAAAB8"/>
        </a:accent3>
        <a:accent4>
          <a:srgbClr val="DADADA"/>
        </a:accent4>
        <a:accent5>
          <a:srgbClr val="CBEEB4"/>
        </a:accent5>
        <a:accent6>
          <a:srgbClr val="215991"/>
        </a:accent6>
        <a:hlink>
          <a:srgbClr val="F98D4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2">
        <a:dk1>
          <a:srgbClr val="000066"/>
        </a:dk1>
        <a:lt1>
          <a:srgbClr val="9CC2E8"/>
        </a:lt1>
        <a:dk2>
          <a:srgbClr val="4D4D4D"/>
        </a:dk2>
        <a:lt2>
          <a:srgbClr val="7DAFE1"/>
        </a:lt2>
        <a:accent1>
          <a:srgbClr val="26D2E4"/>
        </a:accent1>
        <a:accent2>
          <a:srgbClr val="D0E2F4"/>
        </a:accent2>
        <a:accent3>
          <a:srgbClr val="CBDDF2"/>
        </a:accent3>
        <a:accent4>
          <a:srgbClr val="000056"/>
        </a:accent4>
        <a:accent5>
          <a:srgbClr val="ACE5EF"/>
        </a:accent5>
        <a:accent6>
          <a:srgbClr val="BCCDDD"/>
        </a:accent6>
        <a:hlink>
          <a:srgbClr val="0033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Blitz 3">
        <a:dk1>
          <a:srgbClr val="000000"/>
        </a:dk1>
        <a:lt1>
          <a:srgbClr val="EAEAEA"/>
        </a:lt1>
        <a:dk2>
          <a:srgbClr val="333333"/>
        </a:dk2>
        <a:lt2>
          <a:srgbClr val="DDDDDD"/>
        </a:lt2>
        <a:accent1>
          <a:srgbClr val="C0C0C0"/>
        </a:accent1>
        <a:accent2>
          <a:srgbClr val="FFFFFF"/>
        </a:accent2>
        <a:accent3>
          <a:srgbClr val="F3F3F3"/>
        </a:accent3>
        <a:accent4>
          <a:srgbClr val="000000"/>
        </a:accent4>
        <a:accent5>
          <a:srgbClr val="DCDCDC"/>
        </a:accent5>
        <a:accent6>
          <a:srgbClr val="E7E7E7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Blitz 4">
        <a:dk1>
          <a:srgbClr val="002E2D"/>
        </a:dk1>
        <a:lt1>
          <a:srgbClr val="FFFFFF"/>
        </a:lt1>
        <a:dk2>
          <a:srgbClr val="005250"/>
        </a:dk2>
        <a:lt2>
          <a:srgbClr val="FFCC00"/>
        </a:lt2>
        <a:accent1>
          <a:srgbClr val="9CE157"/>
        </a:accent1>
        <a:accent2>
          <a:srgbClr val="00817E"/>
        </a:accent2>
        <a:accent3>
          <a:srgbClr val="AAB3B3"/>
        </a:accent3>
        <a:accent4>
          <a:srgbClr val="DADADA"/>
        </a:accent4>
        <a:accent5>
          <a:srgbClr val="CBEEB4"/>
        </a:accent5>
        <a:accent6>
          <a:srgbClr val="007472"/>
        </a:accent6>
        <a:hlink>
          <a:srgbClr val="FFFF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5">
        <a:dk1>
          <a:srgbClr val="291A4C"/>
        </a:dk1>
        <a:lt1>
          <a:srgbClr val="FFFFFF"/>
        </a:lt1>
        <a:dk2>
          <a:srgbClr val="3B256B"/>
        </a:dk2>
        <a:lt2>
          <a:srgbClr val="FFCC00"/>
        </a:lt2>
        <a:accent1>
          <a:srgbClr val="6EBFCA"/>
        </a:accent1>
        <a:accent2>
          <a:srgbClr val="56369C"/>
        </a:accent2>
        <a:accent3>
          <a:srgbClr val="AFACBA"/>
        </a:accent3>
        <a:accent4>
          <a:srgbClr val="DADADA"/>
        </a:accent4>
        <a:accent5>
          <a:srgbClr val="BADCE1"/>
        </a:accent5>
        <a:accent6>
          <a:srgbClr val="4D308D"/>
        </a:accent6>
        <a:hlink>
          <a:srgbClr val="CCCCFF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6">
        <a:dk1>
          <a:srgbClr val="511D30"/>
        </a:dk1>
        <a:lt1>
          <a:srgbClr val="FFFFFF"/>
        </a:lt1>
        <a:dk2>
          <a:srgbClr val="6D2740"/>
        </a:dk2>
        <a:lt2>
          <a:srgbClr val="FDD409"/>
        </a:lt2>
        <a:accent1>
          <a:srgbClr val="FDB83B"/>
        </a:accent1>
        <a:accent2>
          <a:srgbClr val="9D395D"/>
        </a:accent2>
        <a:accent3>
          <a:srgbClr val="BAACAF"/>
        </a:accent3>
        <a:accent4>
          <a:srgbClr val="DADADA"/>
        </a:accent4>
        <a:accent5>
          <a:srgbClr val="FED8AF"/>
        </a:accent5>
        <a:accent6>
          <a:srgbClr val="8E3353"/>
        </a:accent6>
        <a:hlink>
          <a:srgbClr val="FF99CC"/>
        </a:hlink>
        <a:folHlink>
          <a:srgbClr val="D6009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9_Network Blitz">
  <a:themeElements>
    <a:clrScheme name="Network Blitz 1">
      <a:dk1>
        <a:srgbClr val="000044"/>
      </a:dk1>
      <a:lt1>
        <a:srgbClr val="FFFFFF"/>
      </a:lt1>
      <a:dk2>
        <a:srgbClr val="000066"/>
      </a:dk2>
      <a:lt2>
        <a:srgbClr val="FFCC00"/>
      </a:lt2>
      <a:accent1>
        <a:srgbClr val="9CE157"/>
      </a:accent1>
      <a:accent2>
        <a:srgbClr val="2663A0"/>
      </a:accent2>
      <a:accent3>
        <a:srgbClr val="AAAAB8"/>
      </a:accent3>
      <a:accent4>
        <a:srgbClr val="DADADA"/>
      </a:accent4>
      <a:accent5>
        <a:srgbClr val="CBEEB4"/>
      </a:accent5>
      <a:accent6>
        <a:srgbClr val="215991"/>
      </a:accent6>
      <a:hlink>
        <a:srgbClr val="F98D43"/>
      </a:hlink>
      <a:folHlink>
        <a:srgbClr val="CC3300"/>
      </a:folHlink>
    </a:clrScheme>
    <a:fontScheme name="Network Blitz">
      <a:majorFont>
        <a:latin typeface="Arial Black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Network Blitz 1">
        <a:dk1>
          <a:srgbClr val="000044"/>
        </a:dk1>
        <a:lt1>
          <a:srgbClr val="FFFFFF"/>
        </a:lt1>
        <a:dk2>
          <a:srgbClr val="000066"/>
        </a:dk2>
        <a:lt2>
          <a:srgbClr val="FFCC00"/>
        </a:lt2>
        <a:accent1>
          <a:srgbClr val="9CE157"/>
        </a:accent1>
        <a:accent2>
          <a:srgbClr val="2663A0"/>
        </a:accent2>
        <a:accent3>
          <a:srgbClr val="AAAAB8"/>
        </a:accent3>
        <a:accent4>
          <a:srgbClr val="DADADA"/>
        </a:accent4>
        <a:accent5>
          <a:srgbClr val="CBEEB4"/>
        </a:accent5>
        <a:accent6>
          <a:srgbClr val="215991"/>
        </a:accent6>
        <a:hlink>
          <a:srgbClr val="F98D4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2">
        <a:dk1>
          <a:srgbClr val="000066"/>
        </a:dk1>
        <a:lt1>
          <a:srgbClr val="9CC2E8"/>
        </a:lt1>
        <a:dk2>
          <a:srgbClr val="4D4D4D"/>
        </a:dk2>
        <a:lt2>
          <a:srgbClr val="7DAFE1"/>
        </a:lt2>
        <a:accent1>
          <a:srgbClr val="26D2E4"/>
        </a:accent1>
        <a:accent2>
          <a:srgbClr val="D0E2F4"/>
        </a:accent2>
        <a:accent3>
          <a:srgbClr val="CBDDF2"/>
        </a:accent3>
        <a:accent4>
          <a:srgbClr val="000056"/>
        </a:accent4>
        <a:accent5>
          <a:srgbClr val="ACE5EF"/>
        </a:accent5>
        <a:accent6>
          <a:srgbClr val="BCCDDD"/>
        </a:accent6>
        <a:hlink>
          <a:srgbClr val="0033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Blitz 3">
        <a:dk1>
          <a:srgbClr val="000000"/>
        </a:dk1>
        <a:lt1>
          <a:srgbClr val="EAEAEA"/>
        </a:lt1>
        <a:dk2>
          <a:srgbClr val="333333"/>
        </a:dk2>
        <a:lt2>
          <a:srgbClr val="DDDDDD"/>
        </a:lt2>
        <a:accent1>
          <a:srgbClr val="C0C0C0"/>
        </a:accent1>
        <a:accent2>
          <a:srgbClr val="FFFFFF"/>
        </a:accent2>
        <a:accent3>
          <a:srgbClr val="F3F3F3"/>
        </a:accent3>
        <a:accent4>
          <a:srgbClr val="000000"/>
        </a:accent4>
        <a:accent5>
          <a:srgbClr val="DCDCDC"/>
        </a:accent5>
        <a:accent6>
          <a:srgbClr val="E7E7E7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Blitz 4">
        <a:dk1>
          <a:srgbClr val="002E2D"/>
        </a:dk1>
        <a:lt1>
          <a:srgbClr val="FFFFFF"/>
        </a:lt1>
        <a:dk2>
          <a:srgbClr val="005250"/>
        </a:dk2>
        <a:lt2>
          <a:srgbClr val="FFCC00"/>
        </a:lt2>
        <a:accent1>
          <a:srgbClr val="9CE157"/>
        </a:accent1>
        <a:accent2>
          <a:srgbClr val="00817E"/>
        </a:accent2>
        <a:accent3>
          <a:srgbClr val="AAB3B3"/>
        </a:accent3>
        <a:accent4>
          <a:srgbClr val="DADADA"/>
        </a:accent4>
        <a:accent5>
          <a:srgbClr val="CBEEB4"/>
        </a:accent5>
        <a:accent6>
          <a:srgbClr val="007472"/>
        </a:accent6>
        <a:hlink>
          <a:srgbClr val="FFFF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5">
        <a:dk1>
          <a:srgbClr val="291A4C"/>
        </a:dk1>
        <a:lt1>
          <a:srgbClr val="FFFFFF"/>
        </a:lt1>
        <a:dk2>
          <a:srgbClr val="3B256B"/>
        </a:dk2>
        <a:lt2>
          <a:srgbClr val="FFCC00"/>
        </a:lt2>
        <a:accent1>
          <a:srgbClr val="6EBFCA"/>
        </a:accent1>
        <a:accent2>
          <a:srgbClr val="56369C"/>
        </a:accent2>
        <a:accent3>
          <a:srgbClr val="AFACBA"/>
        </a:accent3>
        <a:accent4>
          <a:srgbClr val="DADADA"/>
        </a:accent4>
        <a:accent5>
          <a:srgbClr val="BADCE1"/>
        </a:accent5>
        <a:accent6>
          <a:srgbClr val="4D308D"/>
        </a:accent6>
        <a:hlink>
          <a:srgbClr val="CCCCFF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6">
        <a:dk1>
          <a:srgbClr val="511D30"/>
        </a:dk1>
        <a:lt1>
          <a:srgbClr val="FFFFFF"/>
        </a:lt1>
        <a:dk2>
          <a:srgbClr val="6D2740"/>
        </a:dk2>
        <a:lt2>
          <a:srgbClr val="FDD409"/>
        </a:lt2>
        <a:accent1>
          <a:srgbClr val="FDB83B"/>
        </a:accent1>
        <a:accent2>
          <a:srgbClr val="9D395D"/>
        </a:accent2>
        <a:accent3>
          <a:srgbClr val="BAACAF"/>
        </a:accent3>
        <a:accent4>
          <a:srgbClr val="DADADA"/>
        </a:accent4>
        <a:accent5>
          <a:srgbClr val="FED8AF"/>
        </a:accent5>
        <a:accent6>
          <a:srgbClr val="8E3353"/>
        </a:accent6>
        <a:hlink>
          <a:srgbClr val="FF99CC"/>
        </a:hlink>
        <a:folHlink>
          <a:srgbClr val="D6009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1_Network Blitz">
  <a:themeElements>
    <a:clrScheme name="Network Blitz 1">
      <a:dk1>
        <a:srgbClr val="000044"/>
      </a:dk1>
      <a:lt1>
        <a:srgbClr val="FFFFFF"/>
      </a:lt1>
      <a:dk2>
        <a:srgbClr val="000066"/>
      </a:dk2>
      <a:lt2>
        <a:srgbClr val="FFCC00"/>
      </a:lt2>
      <a:accent1>
        <a:srgbClr val="9CE157"/>
      </a:accent1>
      <a:accent2>
        <a:srgbClr val="2663A0"/>
      </a:accent2>
      <a:accent3>
        <a:srgbClr val="AAAAB8"/>
      </a:accent3>
      <a:accent4>
        <a:srgbClr val="DADADA"/>
      </a:accent4>
      <a:accent5>
        <a:srgbClr val="CBEEB4"/>
      </a:accent5>
      <a:accent6>
        <a:srgbClr val="215991"/>
      </a:accent6>
      <a:hlink>
        <a:srgbClr val="F98D43"/>
      </a:hlink>
      <a:folHlink>
        <a:srgbClr val="CC3300"/>
      </a:folHlink>
    </a:clrScheme>
    <a:fontScheme name="Network Blitz">
      <a:majorFont>
        <a:latin typeface="Arial Black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Network Blitz 1">
        <a:dk1>
          <a:srgbClr val="000044"/>
        </a:dk1>
        <a:lt1>
          <a:srgbClr val="FFFFFF"/>
        </a:lt1>
        <a:dk2>
          <a:srgbClr val="000066"/>
        </a:dk2>
        <a:lt2>
          <a:srgbClr val="FFCC00"/>
        </a:lt2>
        <a:accent1>
          <a:srgbClr val="9CE157"/>
        </a:accent1>
        <a:accent2>
          <a:srgbClr val="2663A0"/>
        </a:accent2>
        <a:accent3>
          <a:srgbClr val="AAAAB8"/>
        </a:accent3>
        <a:accent4>
          <a:srgbClr val="DADADA"/>
        </a:accent4>
        <a:accent5>
          <a:srgbClr val="CBEEB4"/>
        </a:accent5>
        <a:accent6>
          <a:srgbClr val="215991"/>
        </a:accent6>
        <a:hlink>
          <a:srgbClr val="F98D4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2">
        <a:dk1>
          <a:srgbClr val="000066"/>
        </a:dk1>
        <a:lt1>
          <a:srgbClr val="9CC2E8"/>
        </a:lt1>
        <a:dk2>
          <a:srgbClr val="4D4D4D"/>
        </a:dk2>
        <a:lt2>
          <a:srgbClr val="7DAFE1"/>
        </a:lt2>
        <a:accent1>
          <a:srgbClr val="26D2E4"/>
        </a:accent1>
        <a:accent2>
          <a:srgbClr val="D0E2F4"/>
        </a:accent2>
        <a:accent3>
          <a:srgbClr val="CBDDF2"/>
        </a:accent3>
        <a:accent4>
          <a:srgbClr val="000056"/>
        </a:accent4>
        <a:accent5>
          <a:srgbClr val="ACE5EF"/>
        </a:accent5>
        <a:accent6>
          <a:srgbClr val="BCCDDD"/>
        </a:accent6>
        <a:hlink>
          <a:srgbClr val="0033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Blitz 3">
        <a:dk1>
          <a:srgbClr val="000000"/>
        </a:dk1>
        <a:lt1>
          <a:srgbClr val="EAEAEA"/>
        </a:lt1>
        <a:dk2>
          <a:srgbClr val="333333"/>
        </a:dk2>
        <a:lt2>
          <a:srgbClr val="DDDDDD"/>
        </a:lt2>
        <a:accent1>
          <a:srgbClr val="C0C0C0"/>
        </a:accent1>
        <a:accent2>
          <a:srgbClr val="FFFFFF"/>
        </a:accent2>
        <a:accent3>
          <a:srgbClr val="F3F3F3"/>
        </a:accent3>
        <a:accent4>
          <a:srgbClr val="000000"/>
        </a:accent4>
        <a:accent5>
          <a:srgbClr val="DCDCDC"/>
        </a:accent5>
        <a:accent6>
          <a:srgbClr val="E7E7E7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Blitz 4">
        <a:dk1>
          <a:srgbClr val="002E2D"/>
        </a:dk1>
        <a:lt1>
          <a:srgbClr val="FFFFFF"/>
        </a:lt1>
        <a:dk2>
          <a:srgbClr val="005250"/>
        </a:dk2>
        <a:lt2>
          <a:srgbClr val="FFCC00"/>
        </a:lt2>
        <a:accent1>
          <a:srgbClr val="9CE157"/>
        </a:accent1>
        <a:accent2>
          <a:srgbClr val="00817E"/>
        </a:accent2>
        <a:accent3>
          <a:srgbClr val="AAB3B3"/>
        </a:accent3>
        <a:accent4>
          <a:srgbClr val="DADADA"/>
        </a:accent4>
        <a:accent5>
          <a:srgbClr val="CBEEB4"/>
        </a:accent5>
        <a:accent6>
          <a:srgbClr val="007472"/>
        </a:accent6>
        <a:hlink>
          <a:srgbClr val="FFFF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5">
        <a:dk1>
          <a:srgbClr val="291A4C"/>
        </a:dk1>
        <a:lt1>
          <a:srgbClr val="FFFFFF"/>
        </a:lt1>
        <a:dk2>
          <a:srgbClr val="3B256B"/>
        </a:dk2>
        <a:lt2>
          <a:srgbClr val="FFCC00"/>
        </a:lt2>
        <a:accent1>
          <a:srgbClr val="6EBFCA"/>
        </a:accent1>
        <a:accent2>
          <a:srgbClr val="56369C"/>
        </a:accent2>
        <a:accent3>
          <a:srgbClr val="AFACBA"/>
        </a:accent3>
        <a:accent4>
          <a:srgbClr val="DADADA"/>
        </a:accent4>
        <a:accent5>
          <a:srgbClr val="BADCE1"/>
        </a:accent5>
        <a:accent6>
          <a:srgbClr val="4D308D"/>
        </a:accent6>
        <a:hlink>
          <a:srgbClr val="CCCCFF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6">
        <a:dk1>
          <a:srgbClr val="511D30"/>
        </a:dk1>
        <a:lt1>
          <a:srgbClr val="FFFFFF"/>
        </a:lt1>
        <a:dk2>
          <a:srgbClr val="6D2740"/>
        </a:dk2>
        <a:lt2>
          <a:srgbClr val="FDD409"/>
        </a:lt2>
        <a:accent1>
          <a:srgbClr val="FDB83B"/>
        </a:accent1>
        <a:accent2>
          <a:srgbClr val="9D395D"/>
        </a:accent2>
        <a:accent3>
          <a:srgbClr val="BAACAF"/>
        </a:accent3>
        <a:accent4>
          <a:srgbClr val="DADADA"/>
        </a:accent4>
        <a:accent5>
          <a:srgbClr val="FED8AF"/>
        </a:accent5>
        <a:accent6>
          <a:srgbClr val="8E3353"/>
        </a:accent6>
        <a:hlink>
          <a:srgbClr val="FF99CC"/>
        </a:hlink>
        <a:folHlink>
          <a:srgbClr val="D6009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11_Network Blitz">
  <a:themeElements>
    <a:clrScheme name="Network Blitz 1">
      <a:dk1>
        <a:srgbClr val="000044"/>
      </a:dk1>
      <a:lt1>
        <a:srgbClr val="FFFFFF"/>
      </a:lt1>
      <a:dk2>
        <a:srgbClr val="000066"/>
      </a:dk2>
      <a:lt2>
        <a:srgbClr val="FFCC00"/>
      </a:lt2>
      <a:accent1>
        <a:srgbClr val="9CE157"/>
      </a:accent1>
      <a:accent2>
        <a:srgbClr val="2663A0"/>
      </a:accent2>
      <a:accent3>
        <a:srgbClr val="AAAAB8"/>
      </a:accent3>
      <a:accent4>
        <a:srgbClr val="DADADA"/>
      </a:accent4>
      <a:accent5>
        <a:srgbClr val="CBEEB4"/>
      </a:accent5>
      <a:accent6>
        <a:srgbClr val="215991"/>
      </a:accent6>
      <a:hlink>
        <a:srgbClr val="F98D43"/>
      </a:hlink>
      <a:folHlink>
        <a:srgbClr val="CC3300"/>
      </a:folHlink>
    </a:clrScheme>
    <a:fontScheme name="Network Blitz">
      <a:majorFont>
        <a:latin typeface="Arial Black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Network Blitz 1">
        <a:dk1>
          <a:srgbClr val="000044"/>
        </a:dk1>
        <a:lt1>
          <a:srgbClr val="FFFFFF"/>
        </a:lt1>
        <a:dk2>
          <a:srgbClr val="000066"/>
        </a:dk2>
        <a:lt2>
          <a:srgbClr val="FFCC00"/>
        </a:lt2>
        <a:accent1>
          <a:srgbClr val="9CE157"/>
        </a:accent1>
        <a:accent2>
          <a:srgbClr val="2663A0"/>
        </a:accent2>
        <a:accent3>
          <a:srgbClr val="AAAAB8"/>
        </a:accent3>
        <a:accent4>
          <a:srgbClr val="DADADA"/>
        </a:accent4>
        <a:accent5>
          <a:srgbClr val="CBEEB4"/>
        </a:accent5>
        <a:accent6>
          <a:srgbClr val="215991"/>
        </a:accent6>
        <a:hlink>
          <a:srgbClr val="F98D4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2">
        <a:dk1>
          <a:srgbClr val="000066"/>
        </a:dk1>
        <a:lt1>
          <a:srgbClr val="9CC2E8"/>
        </a:lt1>
        <a:dk2>
          <a:srgbClr val="4D4D4D"/>
        </a:dk2>
        <a:lt2>
          <a:srgbClr val="7DAFE1"/>
        </a:lt2>
        <a:accent1>
          <a:srgbClr val="26D2E4"/>
        </a:accent1>
        <a:accent2>
          <a:srgbClr val="D0E2F4"/>
        </a:accent2>
        <a:accent3>
          <a:srgbClr val="CBDDF2"/>
        </a:accent3>
        <a:accent4>
          <a:srgbClr val="000056"/>
        </a:accent4>
        <a:accent5>
          <a:srgbClr val="ACE5EF"/>
        </a:accent5>
        <a:accent6>
          <a:srgbClr val="BCCDDD"/>
        </a:accent6>
        <a:hlink>
          <a:srgbClr val="0033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Blitz 3">
        <a:dk1>
          <a:srgbClr val="000000"/>
        </a:dk1>
        <a:lt1>
          <a:srgbClr val="EAEAEA"/>
        </a:lt1>
        <a:dk2>
          <a:srgbClr val="333333"/>
        </a:dk2>
        <a:lt2>
          <a:srgbClr val="DDDDDD"/>
        </a:lt2>
        <a:accent1>
          <a:srgbClr val="C0C0C0"/>
        </a:accent1>
        <a:accent2>
          <a:srgbClr val="FFFFFF"/>
        </a:accent2>
        <a:accent3>
          <a:srgbClr val="F3F3F3"/>
        </a:accent3>
        <a:accent4>
          <a:srgbClr val="000000"/>
        </a:accent4>
        <a:accent5>
          <a:srgbClr val="DCDCDC"/>
        </a:accent5>
        <a:accent6>
          <a:srgbClr val="E7E7E7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Blitz 4">
        <a:dk1>
          <a:srgbClr val="002E2D"/>
        </a:dk1>
        <a:lt1>
          <a:srgbClr val="FFFFFF"/>
        </a:lt1>
        <a:dk2>
          <a:srgbClr val="005250"/>
        </a:dk2>
        <a:lt2>
          <a:srgbClr val="FFCC00"/>
        </a:lt2>
        <a:accent1>
          <a:srgbClr val="9CE157"/>
        </a:accent1>
        <a:accent2>
          <a:srgbClr val="00817E"/>
        </a:accent2>
        <a:accent3>
          <a:srgbClr val="AAB3B3"/>
        </a:accent3>
        <a:accent4>
          <a:srgbClr val="DADADA"/>
        </a:accent4>
        <a:accent5>
          <a:srgbClr val="CBEEB4"/>
        </a:accent5>
        <a:accent6>
          <a:srgbClr val="007472"/>
        </a:accent6>
        <a:hlink>
          <a:srgbClr val="FFFF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5">
        <a:dk1>
          <a:srgbClr val="291A4C"/>
        </a:dk1>
        <a:lt1>
          <a:srgbClr val="FFFFFF"/>
        </a:lt1>
        <a:dk2>
          <a:srgbClr val="3B256B"/>
        </a:dk2>
        <a:lt2>
          <a:srgbClr val="FFCC00"/>
        </a:lt2>
        <a:accent1>
          <a:srgbClr val="6EBFCA"/>
        </a:accent1>
        <a:accent2>
          <a:srgbClr val="56369C"/>
        </a:accent2>
        <a:accent3>
          <a:srgbClr val="AFACBA"/>
        </a:accent3>
        <a:accent4>
          <a:srgbClr val="DADADA"/>
        </a:accent4>
        <a:accent5>
          <a:srgbClr val="BADCE1"/>
        </a:accent5>
        <a:accent6>
          <a:srgbClr val="4D308D"/>
        </a:accent6>
        <a:hlink>
          <a:srgbClr val="CCCCFF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6">
        <a:dk1>
          <a:srgbClr val="511D30"/>
        </a:dk1>
        <a:lt1>
          <a:srgbClr val="FFFFFF"/>
        </a:lt1>
        <a:dk2>
          <a:srgbClr val="6D2740"/>
        </a:dk2>
        <a:lt2>
          <a:srgbClr val="FDD409"/>
        </a:lt2>
        <a:accent1>
          <a:srgbClr val="FDB83B"/>
        </a:accent1>
        <a:accent2>
          <a:srgbClr val="9D395D"/>
        </a:accent2>
        <a:accent3>
          <a:srgbClr val="BAACAF"/>
        </a:accent3>
        <a:accent4>
          <a:srgbClr val="DADADA"/>
        </a:accent4>
        <a:accent5>
          <a:srgbClr val="FED8AF"/>
        </a:accent5>
        <a:accent6>
          <a:srgbClr val="8E3353"/>
        </a:accent6>
        <a:hlink>
          <a:srgbClr val="FF99CC"/>
        </a:hlink>
        <a:folHlink>
          <a:srgbClr val="D6009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1_Network Blitz_3">
  <a:themeElements>
    <a:clrScheme name="Network Blitz_3 1">
      <a:dk1>
        <a:srgbClr val="000044"/>
      </a:dk1>
      <a:lt1>
        <a:srgbClr val="FFFFFF"/>
      </a:lt1>
      <a:dk2>
        <a:srgbClr val="000066"/>
      </a:dk2>
      <a:lt2>
        <a:srgbClr val="FFCC00"/>
      </a:lt2>
      <a:accent1>
        <a:srgbClr val="9CE157"/>
      </a:accent1>
      <a:accent2>
        <a:srgbClr val="2663A0"/>
      </a:accent2>
      <a:accent3>
        <a:srgbClr val="AAAAB8"/>
      </a:accent3>
      <a:accent4>
        <a:srgbClr val="DADADA"/>
      </a:accent4>
      <a:accent5>
        <a:srgbClr val="CBEEB4"/>
      </a:accent5>
      <a:accent6>
        <a:srgbClr val="215991"/>
      </a:accent6>
      <a:hlink>
        <a:srgbClr val="F98D43"/>
      </a:hlink>
      <a:folHlink>
        <a:srgbClr val="CC3300"/>
      </a:folHlink>
    </a:clrScheme>
    <a:fontScheme name="Network Blitz_3">
      <a:majorFont>
        <a:latin typeface="Arial Black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Network Blitz_3 1">
        <a:dk1>
          <a:srgbClr val="000044"/>
        </a:dk1>
        <a:lt1>
          <a:srgbClr val="FFFFFF"/>
        </a:lt1>
        <a:dk2>
          <a:srgbClr val="000066"/>
        </a:dk2>
        <a:lt2>
          <a:srgbClr val="FFCC00"/>
        </a:lt2>
        <a:accent1>
          <a:srgbClr val="9CE157"/>
        </a:accent1>
        <a:accent2>
          <a:srgbClr val="2663A0"/>
        </a:accent2>
        <a:accent3>
          <a:srgbClr val="AAAAB8"/>
        </a:accent3>
        <a:accent4>
          <a:srgbClr val="DADADA"/>
        </a:accent4>
        <a:accent5>
          <a:srgbClr val="CBEEB4"/>
        </a:accent5>
        <a:accent6>
          <a:srgbClr val="215991"/>
        </a:accent6>
        <a:hlink>
          <a:srgbClr val="F98D4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_3 2">
        <a:dk1>
          <a:srgbClr val="000066"/>
        </a:dk1>
        <a:lt1>
          <a:srgbClr val="9CC2E8"/>
        </a:lt1>
        <a:dk2>
          <a:srgbClr val="4D4D4D"/>
        </a:dk2>
        <a:lt2>
          <a:srgbClr val="7DAFE1"/>
        </a:lt2>
        <a:accent1>
          <a:srgbClr val="26D2E4"/>
        </a:accent1>
        <a:accent2>
          <a:srgbClr val="D0E2F4"/>
        </a:accent2>
        <a:accent3>
          <a:srgbClr val="CBDDF2"/>
        </a:accent3>
        <a:accent4>
          <a:srgbClr val="000056"/>
        </a:accent4>
        <a:accent5>
          <a:srgbClr val="ACE5EF"/>
        </a:accent5>
        <a:accent6>
          <a:srgbClr val="BCCDDD"/>
        </a:accent6>
        <a:hlink>
          <a:srgbClr val="0033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Blitz_3 3">
        <a:dk1>
          <a:srgbClr val="000000"/>
        </a:dk1>
        <a:lt1>
          <a:srgbClr val="EAEAEA"/>
        </a:lt1>
        <a:dk2>
          <a:srgbClr val="333333"/>
        </a:dk2>
        <a:lt2>
          <a:srgbClr val="DDDDDD"/>
        </a:lt2>
        <a:accent1>
          <a:srgbClr val="C0C0C0"/>
        </a:accent1>
        <a:accent2>
          <a:srgbClr val="FFFFFF"/>
        </a:accent2>
        <a:accent3>
          <a:srgbClr val="F3F3F3"/>
        </a:accent3>
        <a:accent4>
          <a:srgbClr val="000000"/>
        </a:accent4>
        <a:accent5>
          <a:srgbClr val="DCDCDC"/>
        </a:accent5>
        <a:accent6>
          <a:srgbClr val="E7E7E7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Blitz_3 4">
        <a:dk1>
          <a:srgbClr val="002E2D"/>
        </a:dk1>
        <a:lt1>
          <a:srgbClr val="FFFFFF"/>
        </a:lt1>
        <a:dk2>
          <a:srgbClr val="005250"/>
        </a:dk2>
        <a:lt2>
          <a:srgbClr val="FFCC00"/>
        </a:lt2>
        <a:accent1>
          <a:srgbClr val="9CE157"/>
        </a:accent1>
        <a:accent2>
          <a:srgbClr val="00817E"/>
        </a:accent2>
        <a:accent3>
          <a:srgbClr val="AAB3B3"/>
        </a:accent3>
        <a:accent4>
          <a:srgbClr val="DADADA"/>
        </a:accent4>
        <a:accent5>
          <a:srgbClr val="CBEEB4"/>
        </a:accent5>
        <a:accent6>
          <a:srgbClr val="007472"/>
        </a:accent6>
        <a:hlink>
          <a:srgbClr val="FFFF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_3 5">
        <a:dk1>
          <a:srgbClr val="291A4C"/>
        </a:dk1>
        <a:lt1>
          <a:srgbClr val="FFFFFF"/>
        </a:lt1>
        <a:dk2>
          <a:srgbClr val="3B256B"/>
        </a:dk2>
        <a:lt2>
          <a:srgbClr val="FFCC00"/>
        </a:lt2>
        <a:accent1>
          <a:srgbClr val="6EBFCA"/>
        </a:accent1>
        <a:accent2>
          <a:srgbClr val="56369C"/>
        </a:accent2>
        <a:accent3>
          <a:srgbClr val="AFACBA"/>
        </a:accent3>
        <a:accent4>
          <a:srgbClr val="DADADA"/>
        </a:accent4>
        <a:accent5>
          <a:srgbClr val="BADCE1"/>
        </a:accent5>
        <a:accent6>
          <a:srgbClr val="4D308D"/>
        </a:accent6>
        <a:hlink>
          <a:srgbClr val="CCCCFF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_3 6">
        <a:dk1>
          <a:srgbClr val="511D30"/>
        </a:dk1>
        <a:lt1>
          <a:srgbClr val="FFFFFF"/>
        </a:lt1>
        <a:dk2>
          <a:srgbClr val="6D2740"/>
        </a:dk2>
        <a:lt2>
          <a:srgbClr val="FDD409"/>
        </a:lt2>
        <a:accent1>
          <a:srgbClr val="FDB83B"/>
        </a:accent1>
        <a:accent2>
          <a:srgbClr val="9D395D"/>
        </a:accent2>
        <a:accent3>
          <a:srgbClr val="BAACAF"/>
        </a:accent3>
        <a:accent4>
          <a:srgbClr val="DADADA"/>
        </a:accent4>
        <a:accent5>
          <a:srgbClr val="FED8AF"/>
        </a:accent5>
        <a:accent6>
          <a:srgbClr val="8E3353"/>
        </a:accent6>
        <a:hlink>
          <a:srgbClr val="FF99CC"/>
        </a:hlink>
        <a:folHlink>
          <a:srgbClr val="D6009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4_Network Blitz">
  <a:themeElements>
    <a:clrScheme name="Network Blitz 1">
      <a:dk1>
        <a:srgbClr val="000044"/>
      </a:dk1>
      <a:lt1>
        <a:srgbClr val="FFFFFF"/>
      </a:lt1>
      <a:dk2>
        <a:srgbClr val="000066"/>
      </a:dk2>
      <a:lt2>
        <a:srgbClr val="FFCC00"/>
      </a:lt2>
      <a:accent1>
        <a:srgbClr val="9CE157"/>
      </a:accent1>
      <a:accent2>
        <a:srgbClr val="2663A0"/>
      </a:accent2>
      <a:accent3>
        <a:srgbClr val="AAAAB8"/>
      </a:accent3>
      <a:accent4>
        <a:srgbClr val="DADADA"/>
      </a:accent4>
      <a:accent5>
        <a:srgbClr val="CBEEB4"/>
      </a:accent5>
      <a:accent6>
        <a:srgbClr val="215991"/>
      </a:accent6>
      <a:hlink>
        <a:srgbClr val="F98D43"/>
      </a:hlink>
      <a:folHlink>
        <a:srgbClr val="CC3300"/>
      </a:folHlink>
    </a:clrScheme>
    <a:fontScheme name="Network Blitz">
      <a:majorFont>
        <a:latin typeface="Arial Black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1"/>
        </a:solidFill>
        <a:ln w="10160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1"/>
        </a:solidFill>
        <a:ln w="10160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Network Blitz 1">
        <a:dk1>
          <a:srgbClr val="000044"/>
        </a:dk1>
        <a:lt1>
          <a:srgbClr val="FFFFFF"/>
        </a:lt1>
        <a:dk2>
          <a:srgbClr val="000066"/>
        </a:dk2>
        <a:lt2>
          <a:srgbClr val="FFCC00"/>
        </a:lt2>
        <a:accent1>
          <a:srgbClr val="9CE157"/>
        </a:accent1>
        <a:accent2>
          <a:srgbClr val="2663A0"/>
        </a:accent2>
        <a:accent3>
          <a:srgbClr val="AAAAB8"/>
        </a:accent3>
        <a:accent4>
          <a:srgbClr val="DADADA"/>
        </a:accent4>
        <a:accent5>
          <a:srgbClr val="CBEEB4"/>
        </a:accent5>
        <a:accent6>
          <a:srgbClr val="215991"/>
        </a:accent6>
        <a:hlink>
          <a:srgbClr val="F98D4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2">
        <a:dk1>
          <a:srgbClr val="000066"/>
        </a:dk1>
        <a:lt1>
          <a:srgbClr val="9CC2E8"/>
        </a:lt1>
        <a:dk2>
          <a:srgbClr val="4D4D4D"/>
        </a:dk2>
        <a:lt2>
          <a:srgbClr val="7DAFE1"/>
        </a:lt2>
        <a:accent1>
          <a:srgbClr val="26D2E4"/>
        </a:accent1>
        <a:accent2>
          <a:srgbClr val="D0E2F4"/>
        </a:accent2>
        <a:accent3>
          <a:srgbClr val="CBDDF2"/>
        </a:accent3>
        <a:accent4>
          <a:srgbClr val="000056"/>
        </a:accent4>
        <a:accent5>
          <a:srgbClr val="ACE5EF"/>
        </a:accent5>
        <a:accent6>
          <a:srgbClr val="BCCDDD"/>
        </a:accent6>
        <a:hlink>
          <a:srgbClr val="0033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Blitz 3">
        <a:dk1>
          <a:srgbClr val="000000"/>
        </a:dk1>
        <a:lt1>
          <a:srgbClr val="EAEAEA"/>
        </a:lt1>
        <a:dk2>
          <a:srgbClr val="333333"/>
        </a:dk2>
        <a:lt2>
          <a:srgbClr val="DDDDDD"/>
        </a:lt2>
        <a:accent1>
          <a:srgbClr val="C0C0C0"/>
        </a:accent1>
        <a:accent2>
          <a:srgbClr val="FFFFFF"/>
        </a:accent2>
        <a:accent3>
          <a:srgbClr val="F3F3F3"/>
        </a:accent3>
        <a:accent4>
          <a:srgbClr val="000000"/>
        </a:accent4>
        <a:accent5>
          <a:srgbClr val="DCDCDC"/>
        </a:accent5>
        <a:accent6>
          <a:srgbClr val="E7E7E7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Blitz 4">
        <a:dk1>
          <a:srgbClr val="002E2D"/>
        </a:dk1>
        <a:lt1>
          <a:srgbClr val="FFFFFF"/>
        </a:lt1>
        <a:dk2>
          <a:srgbClr val="005250"/>
        </a:dk2>
        <a:lt2>
          <a:srgbClr val="FFCC00"/>
        </a:lt2>
        <a:accent1>
          <a:srgbClr val="9CE157"/>
        </a:accent1>
        <a:accent2>
          <a:srgbClr val="00817E"/>
        </a:accent2>
        <a:accent3>
          <a:srgbClr val="AAB3B3"/>
        </a:accent3>
        <a:accent4>
          <a:srgbClr val="DADADA"/>
        </a:accent4>
        <a:accent5>
          <a:srgbClr val="CBEEB4"/>
        </a:accent5>
        <a:accent6>
          <a:srgbClr val="007472"/>
        </a:accent6>
        <a:hlink>
          <a:srgbClr val="FFFF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5">
        <a:dk1>
          <a:srgbClr val="291A4C"/>
        </a:dk1>
        <a:lt1>
          <a:srgbClr val="FFFFFF"/>
        </a:lt1>
        <a:dk2>
          <a:srgbClr val="3B256B"/>
        </a:dk2>
        <a:lt2>
          <a:srgbClr val="FFCC00"/>
        </a:lt2>
        <a:accent1>
          <a:srgbClr val="6EBFCA"/>
        </a:accent1>
        <a:accent2>
          <a:srgbClr val="56369C"/>
        </a:accent2>
        <a:accent3>
          <a:srgbClr val="AFACBA"/>
        </a:accent3>
        <a:accent4>
          <a:srgbClr val="DADADA"/>
        </a:accent4>
        <a:accent5>
          <a:srgbClr val="BADCE1"/>
        </a:accent5>
        <a:accent6>
          <a:srgbClr val="4D308D"/>
        </a:accent6>
        <a:hlink>
          <a:srgbClr val="CCCCFF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6">
        <a:dk1>
          <a:srgbClr val="511D30"/>
        </a:dk1>
        <a:lt1>
          <a:srgbClr val="FFFFFF"/>
        </a:lt1>
        <a:dk2>
          <a:srgbClr val="6D2740"/>
        </a:dk2>
        <a:lt2>
          <a:srgbClr val="FDD409"/>
        </a:lt2>
        <a:accent1>
          <a:srgbClr val="FDB83B"/>
        </a:accent1>
        <a:accent2>
          <a:srgbClr val="9D395D"/>
        </a:accent2>
        <a:accent3>
          <a:srgbClr val="BAACAF"/>
        </a:accent3>
        <a:accent4>
          <a:srgbClr val="DADADA"/>
        </a:accent4>
        <a:accent5>
          <a:srgbClr val="FED8AF"/>
        </a:accent5>
        <a:accent6>
          <a:srgbClr val="8E3353"/>
        </a:accent6>
        <a:hlink>
          <a:srgbClr val="FF99CC"/>
        </a:hlink>
        <a:folHlink>
          <a:srgbClr val="D6009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Designs\Network Blitz.pot</Template>
  <TotalTime>1847</TotalTime>
  <Pages>0</Pages>
  <Words>5635</Words>
  <Characters>0</Characters>
  <Application>Microsoft Office PowerPoint</Application>
  <DocSecurity>0</DocSecurity>
  <PresentationFormat>全屏显示(4:3)</PresentationFormat>
  <Lines>0</Lines>
  <Paragraphs>635</Paragraphs>
  <Slides>78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16</vt:i4>
      </vt:variant>
      <vt:variant>
        <vt:lpstr>幻灯片标题</vt:lpstr>
      </vt:variant>
      <vt:variant>
        <vt:i4>78</vt:i4>
      </vt:variant>
    </vt:vector>
  </HeadingPairs>
  <TitlesOfParts>
    <vt:vector size="103" baseType="lpstr">
      <vt:lpstr>黑体</vt:lpstr>
      <vt:lpstr>楷体_GB2312</vt:lpstr>
      <vt:lpstr>宋体</vt:lpstr>
      <vt:lpstr>Arial</vt:lpstr>
      <vt:lpstr>Arial Black</vt:lpstr>
      <vt:lpstr>Symbol</vt:lpstr>
      <vt:lpstr>Times New Roman</vt:lpstr>
      <vt:lpstr>Wingdings</vt:lpstr>
      <vt:lpstr>Wingdings 2</vt:lpstr>
      <vt:lpstr>Network Blitz</vt:lpstr>
      <vt:lpstr>Network Blitz_2</vt:lpstr>
      <vt:lpstr>6_Network Blitz</vt:lpstr>
      <vt:lpstr>8_Network Blitz</vt:lpstr>
      <vt:lpstr>9_Network Blitz</vt:lpstr>
      <vt:lpstr>1_Network Blitz</vt:lpstr>
      <vt:lpstr>11_Network Blitz</vt:lpstr>
      <vt:lpstr>1_Network Blitz_3</vt:lpstr>
      <vt:lpstr>4_Network Blitz</vt:lpstr>
      <vt:lpstr>12_Network Blitz</vt:lpstr>
      <vt:lpstr>7_Network Blitz</vt:lpstr>
      <vt:lpstr>2_Network Blitz</vt:lpstr>
      <vt:lpstr>Network Blitz_5</vt:lpstr>
      <vt:lpstr>3_Network Blitz</vt:lpstr>
      <vt:lpstr>5_Network Blitz</vt:lpstr>
      <vt:lpstr>10_Network Blitz</vt:lpstr>
      <vt:lpstr>三、Euler路与有向树的相互转化</vt:lpstr>
      <vt:lpstr>证明：</vt:lpstr>
      <vt:lpstr>证明：</vt:lpstr>
      <vt:lpstr>证明：</vt:lpstr>
      <vt:lpstr>证明：</vt:lpstr>
      <vt:lpstr>三、Euler路与有向树的相互转化</vt:lpstr>
      <vt:lpstr>例</vt:lpstr>
      <vt:lpstr>证明：</vt:lpstr>
      <vt:lpstr>PowerPoint 演示文稿</vt:lpstr>
      <vt:lpstr>证明：</vt:lpstr>
      <vt:lpstr>证明：</vt:lpstr>
      <vt:lpstr>§4.4  哈密顿（Hamilton）图 </vt:lpstr>
      <vt:lpstr>PowerPoint 演示文稿</vt:lpstr>
      <vt:lpstr>PowerPoint 演示文稿</vt:lpstr>
      <vt:lpstr>§4.4.1  哈密顿路 哈密顿图的必要条件 </vt:lpstr>
      <vt:lpstr>PowerPoint 演示文稿</vt:lpstr>
      <vt:lpstr>PowerPoint 演示文稿</vt:lpstr>
      <vt:lpstr> 比较Hamilton路、Hamilton回路与Euler路</vt:lpstr>
      <vt:lpstr>关于Hamilton路和Hamilton回路的性质</vt:lpstr>
      <vt:lpstr>关于Hamilton路和Hamilton回路的性质</vt:lpstr>
      <vt:lpstr>例</vt:lpstr>
      <vt:lpstr>例</vt:lpstr>
      <vt:lpstr>练习</vt:lpstr>
      <vt:lpstr>二、Hamilton图的必要条件</vt:lpstr>
      <vt:lpstr>PowerPoint 演示文稿</vt:lpstr>
      <vt:lpstr>Note: 1 主要用其逆否命题来判断非Hamilton图。即，若在图G中删去n个点及与之相连的边，所得图的分支数大于n，则G不是Hamilton图。 </vt:lpstr>
      <vt:lpstr>PowerPoint 演示文稿</vt:lpstr>
      <vt:lpstr>Note: 3、只能判断部分非H图，对是H图的无法判定。</vt:lpstr>
      <vt:lpstr>Note: 3、只能判断部分非H图，对是H图的无法判定。</vt:lpstr>
      <vt:lpstr>PowerPoint 演示文稿</vt:lpstr>
      <vt:lpstr>§4.4.2  哈密顿图的若干充分条件 </vt:lpstr>
      <vt:lpstr>定理4.4.2（Dirac G.A.,1952）</vt:lpstr>
      <vt:lpstr>PowerPoint 演示文稿</vt:lpstr>
      <vt:lpstr>引理4.4.1 </vt:lpstr>
      <vt:lpstr>例</vt:lpstr>
      <vt:lpstr>定义4.4.3 闭合图</vt:lpstr>
      <vt:lpstr>例</vt:lpstr>
      <vt:lpstr>练习</vt:lpstr>
      <vt:lpstr>PowerPoint 演示文稿</vt:lpstr>
      <vt:lpstr>引理4.4.2 </vt:lpstr>
      <vt:lpstr>练习</vt:lpstr>
      <vt:lpstr>定理4.4.3 (Bondy J.A.,Chvatal V.,1974)</vt:lpstr>
      <vt:lpstr>定理4.4.3 </vt:lpstr>
      <vt:lpstr>推论</vt:lpstr>
      <vt:lpstr>PowerPoint 演示文稿</vt:lpstr>
      <vt:lpstr>推论的逆不成立： 若G是Hamilton图,则C(G)未必是完全图.</vt:lpstr>
      <vt:lpstr>习题4.4-3</vt:lpstr>
      <vt:lpstr>习题4.4-3</vt:lpstr>
      <vt:lpstr>习题4.4-3</vt:lpstr>
      <vt:lpstr>习题4.4-3应用</vt:lpstr>
      <vt:lpstr>习题4.4-3应用</vt:lpstr>
      <vt:lpstr>定理4.4.4 </vt:lpstr>
      <vt:lpstr>例：</vt:lpstr>
      <vt:lpstr>例</vt:lpstr>
      <vt:lpstr>例</vt:lpstr>
      <vt:lpstr>例</vt:lpstr>
      <vt:lpstr>定义</vt:lpstr>
      <vt:lpstr>定义</vt:lpstr>
      <vt:lpstr>定义</vt:lpstr>
      <vt:lpstr>PowerPoint 演示文稿</vt:lpstr>
      <vt:lpstr>定义</vt:lpstr>
      <vt:lpstr>PowerPoint 演示文稿</vt:lpstr>
      <vt:lpstr>定义</vt:lpstr>
      <vt:lpstr>例： C2,7</vt:lpstr>
      <vt:lpstr>PowerPoint 演示文稿</vt:lpstr>
      <vt:lpstr>定理4.4.5(Chvatal,1972)</vt:lpstr>
      <vt:lpstr>Note</vt:lpstr>
      <vt:lpstr>PowerPoint 演示文稿</vt:lpstr>
      <vt:lpstr>最优Hamilton回路问题</vt:lpstr>
      <vt:lpstr>习题4.4-1</vt:lpstr>
      <vt:lpstr>习题4.4-1</vt:lpstr>
      <vt:lpstr>第四章基本要求 </vt:lpstr>
      <vt:lpstr>第四章基本要求 </vt:lpstr>
      <vt:lpstr>第四章基本要求 </vt:lpstr>
      <vt:lpstr>习题4.3-3</vt:lpstr>
      <vt:lpstr>习题4.3-3</vt:lpstr>
      <vt:lpstr>习题4.2-1</vt:lpstr>
      <vt:lpstr>习题4.2-1</vt:lpstr>
    </vt:vector>
  </TitlesOfParts>
  <Manager/>
  <Company>jlu</Company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第四章   图与网络</dc:title>
  <dc:subject/>
  <dc:creator>ouyang</dc:creator>
  <cp:keywords/>
  <dc:description/>
  <cp:lastModifiedBy>Windows 用户</cp:lastModifiedBy>
  <cp:revision>715</cp:revision>
  <dcterms:created xsi:type="dcterms:W3CDTF">2002-08-29T00:33:30Z</dcterms:created>
  <dcterms:modified xsi:type="dcterms:W3CDTF">2022-05-17T05:55:46Z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2052-8.1.0.3281</vt:lpwstr>
  </property>
</Properties>
</file>