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76" r:id="rId3"/>
  </p:sldMasterIdLst>
  <p:notesMasterIdLst>
    <p:notesMasterId r:id="rId39"/>
  </p:notesMasterIdLst>
  <p:sldIdLst>
    <p:sldId id="292" r:id="rId4"/>
    <p:sldId id="762" r:id="rId5"/>
    <p:sldId id="839" r:id="rId6"/>
    <p:sldId id="869" r:id="rId7"/>
    <p:sldId id="761" r:id="rId8"/>
    <p:sldId id="803" r:id="rId9"/>
    <p:sldId id="804" r:id="rId10"/>
    <p:sldId id="765" r:id="rId11"/>
    <p:sldId id="802" r:id="rId12"/>
    <p:sldId id="805" r:id="rId13"/>
    <p:sldId id="806" r:id="rId14"/>
    <p:sldId id="807" r:id="rId15"/>
    <p:sldId id="808" r:id="rId16"/>
    <p:sldId id="809" r:id="rId17"/>
    <p:sldId id="810" r:id="rId18"/>
    <p:sldId id="811" r:id="rId19"/>
    <p:sldId id="769" r:id="rId20"/>
    <p:sldId id="899" r:id="rId21"/>
    <p:sldId id="824" r:id="rId22"/>
    <p:sldId id="898" r:id="rId23"/>
    <p:sldId id="900" r:id="rId24"/>
    <p:sldId id="812" r:id="rId25"/>
    <p:sldId id="813" r:id="rId26"/>
    <p:sldId id="814" r:id="rId27"/>
    <p:sldId id="815" r:id="rId28"/>
    <p:sldId id="816" r:id="rId29"/>
    <p:sldId id="817" r:id="rId30"/>
    <p:sldId id="826" r:id="rId31"/>
    <p:sldId id="827" r:id="rId32"/>
    <p:sldId id="828" r:id="rId33"/>
    <p:sldId id="829" r:id="rId34"/>
    <p:sldId id="778" r:id="rId35"/>
    <p:sldId id="830" r:id="rId36"/>
    <p:sldId id="831" r:id="rId37"/>
    <p:sldId id="832" r:id="rId3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2">
          <p15:clr>
            <a:srgbClr val="A4A3A4"/>
          </p15:clr>
        </p15:guide>
        <p15:guide id="2" pos="28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FF3300"/>
    <a:srgbClr val="003399"/>
    <a:srgbClr val="000099"/>
    <a:srgbClr val="3333CC"/>
    <a:srgbClr val="FFFFFF"/>
    <a:srgbClr val="FFC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43"/>
  </p:normalViewPr>
  <p:slideViewPr>
    <p:cSldViewPr showGuides="1">
      <p:cViewPr varScale="1">
        <p:scale>
          <a:sx n="68" d="100"/>
          <a:sy n="68" d="100"/>
        </p:scale>
        <p:origin x="1162" y="38"/>
      </p:cViewPr>
      <p:guideLst>
        <p:guide orient="horz" pos="2112"/>
        <p:guide pos="2858"/>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日期占位符 2"/>
          <p:cNvSpPr>
            <a:spLocks noGrp="1" noChangeArrowheads="1"/>
          </p:cNvSpPr>
          <p:nvPr>
            <p:ph type="dt" idx="1"/>
          </p:nvPr>
        </p:nvSpPr>
        <p:spPr bwMode="auto">
          <a:xfrm>
            <a:off x="3883025"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CBC104F-D8E4-4535-894B-2FA193932E3A}" type="datetimeFigureOut">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2022/4/20</a:t>
            </a:fld>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4" name="幻灯片图像占位符 3"/>
          <p:cNvSpPr>
            <a:spLocks noGrp="1" noRot="1" noChangeAspect="1"/>
          </p:cNvSpPr>
          <p:nvPr>
            <p:ph type="sldImg"/>
          </p:nvPr>
        </p:nvSpPr>
        <p:spPr>
          <a:xfrm>
            <a:off x="1143000" y="685800"/>
            <a:ext cx="4572000" cy="3429000"/>
          </a:xfrm>
          <a:prstGeom prst="rect">
            <a:avLst/>
          </a:prstGeom>
          <a:noFill/>
          <a:ln w="9525">
            <a:noFill/>
          </a:ln>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p>
        </p:txBody>
      </p:sp>
      <p:sp>
        <p:nvSpPr>
          <p:cNvPr id="3078" name="页脚占位符 5"/>
          <p:cNvSpPr>
            <a:spLocks noGrp="1" noChangeArrowheads="1"/>
          </p:cNvSpPr>
          <p:nvPr>
            <p:ph type="ftr" sz="quarter" idx="4"/>
          </p:nvPr>
        </p:nvSpPr>
        <p:spPr bwMode="auto">
          <a:xfrm>
            <a:off x="0" y="8685213"/>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灯片编号占位符 6"/>
          <p:cNvSpPr>
            <a:spLocks noGrp="1" noChangeArrowheads="1"/>
          </p:cNvSpPr>
          <p:nvPr>
            <p:ph type="sldNum" sz="quarter" idx="5"/>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t>‹#›</a:t>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7170" name="Rectangle 2"/>
          <p:cNvSpPr>
            <a:spLocks noGrp="1" noRot="1" noChangeAspect="1" noTextEdit="1"/>
          </p:cNvSpPr>
          <p:nvPr>
            <p:ph type="sldImg"/>
          </p:nvPr>
        </p:nvSpPr>
        <p:spPr>
          <a:ln w="1"/>
        </p:spPr>
      </p:sp>
      <p:sp>
        <p:nvSpPr>
          <p:cNvPr id="7171" name="Rectangle 3"/>
          <p:cNvSpPr>
            <a:spLocks noGrp="1"/>
          </p:cNvSpPr>
          <p:nvPr>
            <p:ph type="body"/>
          </p:nvPr>
        </p:nvSpPr>
        <p:spPr>
          <a:ln w="1"/>
        </p:spPr>
        <p:txBody>
          <a:bodyPr wrap="square" lIns="91440" tIns="45720" rIns="91440" bIns="45720" anchor="ctr" anchorCtr="0"/>
          <a:lstStyle/>
          <a:p>
            <a:pPr lvl="0" eaLnBrk="1" hangingPunct="1"/>
            <a:r>
              <a:rPr lang="zh-CN" altLang="en-US" dirty="0"/>
              <a:t>今天给大家介绍一下中间代码生成，按照前面的介绍，编译分成</a:t>
            </a:r>
            <a:r>
              <a:rPr lang="en-US" altLang="zh-CN" dirty="0"/>
              <a:t>~~~~</a:t>
            </a:r>
            <a:r>
              <a:rPr lang="zh-CN" altLang="en-US" dirty="0"/>
              <a:t>几个部分，正常来说在经过词法、语法、语义分析之后是可以直接产生目标程序的，那么为什么要生成中间代码呢？ </a:t>
            </a: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a:ln w="1"/>
        </p:spPr>
      </p:sp>
      <p:sp>
        <p:nvSpPr>
          <p:cNvPr id="38915" name="Rectangle 3"/>
          <p:cNvSpPr>
            <a:spLocks noGrp="1"/>
          </p:cNvSpPr>
          <p:nvPr>
            <p:ph type="body"/>
          </p:nvPr>
        </p:nvSpPr>
        <p:spPr>
          <a:ln w="1"/>
        </p:spPr>
        <p:txBody>
          <a:bodyPr wrap="square" lIns="91440" tIns="45720" rIns="91440" bIns="45720" anchor="ctr" anchorCtr="0"/>
          <a:lstStyle/>
          <a:p>
            <a:pPr lvl="0" eaLnBrk="1" hangingPunct="1"/>
            <a:r>
              <a:rPr lang="zh-CN" altLang="en-US" dirty="0"/>
              <a:t>下面我们要考虑一下进行中间代码生成的时候应该注意的问题，这里有几个情况先和大家做一下交代，</a:t>
            </a:r>
            <a:r>
              <a:rPr lang="en-US" altLang="zh-CN" dirty="0"/>
              <a:t>1</a:t>
            </a:r>
            <a:r>
              <a:rPr lang="zh-CN" altLang="en-US" dirty="0"/>
              <a:t>、语义信息的提取，我们现在写的四元式都是</a:t>
            </a:r>
            <a:r>
              <a:rPr lang="en-US" altLang="zh-CN" dirty="0"/>
              <a:t>+xy t1</a:t>
            </a:r>
            <a:r>
              <a:rPr lang="zh-CN" altLang="en-US" dirty="0"/>
              <a:t>，大家读起来可能比较方便，但是实际上这个</a:t>
            </a:r>
            <a:r>
              <a:rPr lang="en-US" altLang="zh-CN" dirty="0"/>
              <a:t>x y</a:t>
            </a:r>
            <a:r>
              <a:rPr lang="zh-CN" altLang="en-US" dirty="0"/>
              <a:t>存的并不是</a:t>
            </a:r>
            <a:r>
              <a:rPr lang="en-US" altLang="zh-CN" dirty="0"/>
              <a:t>x</a:t>
            </a:r>
            <a:r>
              <a:rPr lang="zh-CN" altLang="en-US" dirty="0"/>
              <a:t>和</a:t>
            </a:r>
            <a:r>
              <a:rPr lang="en-US" altLang="zh-CN" dirty="0"/>
              <a:t>y</a:t>
            </a:r>
            <a:r>
              <a:rPr lang="zh-CN" altLang="en-US" dirty="0"/>
              <a:t>的符号，而是一个指针，指向</a:t>
            </a:r>
            <a:r>
              <a:rPr lang="en-US" altLang="zh-CN" dirty="0"/>
              <a:t>xy</a:t>
            </a:r>
            <a:r>
              <a:rPr lang="zh-CN" altLang="en-US" dirty="0"/>
              <a:t>在符号表中的位置，一个变量标识符的语义信息包括三个部分：种类信息 类型信息 抽象地址，我们要进行</a:t>
            </a:r>
            <a:r>
              <a:rPr lang="en-US" altLang="zh-CN" dirty="0"/>
              <a:t>xy</a:t>
            </a:r>
            <a:r>
              <a:rPr lang="zh-CN" altLang="en-US" dirty="0"/>
              <a:t>的计算，这些语义信息实际上是应该能够提到的，你让他俩进行计算这里涉及到一些类型检查类型转换等等操作，如果这些语义信息提取不出来的话，这个事儿就没法做了，</a:t>
            </a:r>
          </a:p>
          <a:p>
            <a:pPr lvl="0" eaLnBrk="1" hangingPunct="1"/>
            <a:endParaRPr lang="zh-CN" altLang="en-US" dirty="0"/>
          </a:p>
          <a:p>
            <a:pPr lvl="0" eaLnBrk="1" hangingPunct="1"/>
            <a:r>
              <a:rPr lang="zh-CN" altLang="en-US" dirty="0"/>
              <a:t>一种方式是把他们的语义信息都放到四元式里，这样的方式对于四元式的管理和组织，还有信息的冗余都会产生很大的影响，比方说</a:t>
            </a:r>
            <a:r>
              <a:rPr lang="en-US" altLang="zh-CN" dirty="0"/>
              <a:t>x</a:t>
            </a:r>
            <a:r>
              <a:rPr lang="zh-CN" altLang="en-US" dirty="0"/>
              <a:t>在程序中出现很多次，你要是把</a:t>
            </a:r>
            <a:r>
              <a:rPr lang="en-US" altLang="zh-CN" dirty="0"/>
              <a:t>x</a:t>
            </a:r>
            <a:r>
              <a:rPr lang="zh-CN" altLang="en-US" dirty="0"/>
              <a:t>的语义信息都存在四元式中就会产生很多的冗余信息，</a:t>
            </a:r>
          </a:p>
          <a:p>
            <a:pPr lvl="0" eaLnBrk="1" hangingPunct="1"/>
            <a:r>
              <a:rPr lang="zh-CN" altLang="en-US" dirty="0"/>
              <a:t>所以最好的一种方式就是</a:t>
            </a:r>
            <a:r>
              <a:rPr lang="en-US" altLang="zh-CN" dirty="0"/>
              <a:t>x y</a:t>
            </a:r>
            <a:r>
              <a:rPr lang="zh-CN" altLang="en-US" dirty="0"/>
              <a:t>都是一个指针，指向对应的位置，需要提取信息的时候我们就可以通过指针到符号表中把信息提取出来，为了方便，同学看起来也方便，以后在我们的课堂中，我们还是用</a:t>
            </a:r>
            <a:r>
              <a:rPr lang="en-US" altLang="zh-CN" dirty="0"/>
              <a:t>xy</a:t>
            </a:r>
            <a:r>
              <a:rPr lang="zh-CN" altLang="en-US" dirty="0"/>
              <a:t>来表示，但是大家一定要清楚这里实际上是一个指针，通过符号表可以把它们的语义信息提取出来。</a:t>
            </a:r>
          </a:p>
          <a:p>
            <a:pPr lvl="0" eaLnBrk="1" hangingPunct="1"/>
            <a:endParaRPr lang="zh-CN" altLang="en-US" dirty="0"/>
          </a:p>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ln w="1"/>
        </p:spPr>
      </p:sp>
      <p:sp>
        <p:nvSpPr>
          <p:cNvPr id="9219" name="Rectangle 3"/>
          <p:cNvSpPr>
            <a:spLocks noGrp="1"/>
          </p:cNvSpPr>
          <p:nvPr>
            <p:ph type="body"/>
          </p:nvPr>
        </p:nvSpPr>
        <p:spPr>
          <a:ln w="1"/>
        </p:spPr>
        <p:txBody>
          <a:bodyPr wrap="square" lIns="91440" tIns="45720" rIns="91440" bIns="45720" anchor="ctr" anchorCtr="0"/>
          <a:lstStyle/>
          <a:p>
            <a:pPr lvl="0" eaLnBrk="1" hangingPunct="1"/>
            <a:r>
              <a:rPr lang="zh-CN" altLang="en-US" dirty="0"/>
              <a:t>1、便于优化，我们想让生成的目标程序的执行效率是最高的，应该在生成中间代码的时候对源程序进行一些优化。这些优化工作可以提高目标程序的效率。同学可能会想是不是我们在设计程序的时候可以设计比较优秀的程序结构和良好的代码使得生成的目标代码效率比较好，是不是就不需要在编译过程中进行优化了呢？ 其实不然。一种情形是程序设计者未必都是编程的高手，这样在他写的代码中有可能出现一些不是效率很高的情形，譬如说，我们写程序的时候会有一些不太注意的问题没有考虑到，同时有一些我们为了让计算机发挥它的计算优势，有一些中间结果我们没有算出来，比方说3.14*1.5我们一般不会把他的结果写在程序中，而是把这样一个结果写在这里。这样的计算如果在编译中把他计算出来，在生成目标程序就没有这样的计算，执行效率就会得到提高。 由于程序设计语言的一些限定条件，即使是程序设计者具有很强的程序设计能力，有些优化工作他也是不能做的，比方说多维下标变量地址计算过程，比方说a[i][j]和 a[i][k]，我们在计算他们的地址的时候都先要计算a[i]的地址然后再计算j k 的地址，实际上a[i]的计算过程实际上是重复计算了，这样的问题在程序设计语言中，程序员是没有办法解决的，所以在编译中对他们进行优化是很必要的。在前面词法、语法、语义分析完了以后，我们直接对他进行优化可以么？ 实际上是可以的，但是操作起来很麻烦，所以我们要把它变为一种中间的表示形式，然后基于这种中间的表示形式可能更方便一些，这是我们生成中间代码的第一个目的。</a:t>
            </a:r>
          </a:p>
          <a:p>
            <a:pPr lvl="0" eaLnBrk="1" hangingPunct="1"/>
            <a:r>
              <a:rPr lang="zh-CN" altLang="en-US" dirty="0"/>
              <a:t>2、便于移植，一个编译程序从结构上来说我们可以把它分成是编译前端和编译后端两个组成部分，编译前端是指和目标机没有关联的部分，和目标机相关联的部分是编译后端。一个是有关一个是无关的。大家可以想象，同一个程序设计语言如果在不同的目标机上实现的话通常是需要构建不同的编译器，因为目标机不一样，生成的目标代码就不一样 ，那么怎么办呢？比方说我在某一种型号的机器上有一个编译器，又要在另一个型号的机器上生成编译器，我们需要把整个编译器都重新做么？实际上肯定是没必要的，因为有相当一部分程序是一样的，比方说词法、语法、语义，不管在什么样的目标机上执行他都是一样的，这些和目标机不相关的部分，在不同的目标机上实际上也是要做相同的工作，所以为了便于把一个编译器移植到另一个目标机，我们把编译前端的工作做的越多越好，因为编译前端的工作是不用改变的，而编译后端是需要和目标机相关的需要变化的。生成中间代码我们就可以把编译前端的工作做的非常的多。类似的工作比方说java语言的编译器，他是把java源程序，编译到中间一个语言上，在不同的目标机执行的时候映射到不同的目标语言，就可以执行了。这样的方法，对于我们处理源程序的翻译工作是非常有利的，因此一般的编译器都要做中间代码生成的工作，这就是我们做中间代码的目的。</a:t>
            </a:r>
          </a:p>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a:ln w="1"/>
        </p:spPr>
      </p:sp>
      <p:sp>
        <p:nvSpPr>
          <p:cNvPr id="11267" name="Rectangle 3"/>
          <p:cNvSpPr>
            <a:spLocks noGrp="1"/>
          </p:cNvSpPr>
          <p:nvPr>
            <p:ph type="body"/>
          </p:nvPr>
        </p:nvSpPr>
        <p:spPr>
          <a:ln w="1"/>
        </p:spPr>
        <p:txBody>
          <a:bodyPr wrap="square" lIns="91440" tIns="45720" rIns="91440" bIns="45720" anchor="ctr" anchorCtr="0"/>
          <a:lstStyle/>
          <a:p>
            <a:pPr lvl="0" eaLnBrk="1" hangingPunct="1"/>
            <a:r>
              <a:rPr lang="zh-CN" altLang="en-US" dirty="0"/>
              <a:t>1、便于优化，我们想让生成的目标程序的执行效率是最高的，应该在生成中间代码的时候对源程序进行一些优化。这些优化工作可以提高目标程序的效率。同学可能会想是不是我们在设计程序的时候可以设计比较优秀的程序结构和良好的代码使得生成的目标代码效率比较好，是不是就不需要在编译过程中进行优化了呢？ 其实不然。一种情形是程序设计者未必都是编程的高手，这样在他写的代码中有可能出现一些不是效率很高的情形，譬如说，我们写程序的时候会有一些不太注意的问题没有考虑到，同时有一些我们为了让计算机发挥它的计算优势，有一些中间结果我们没有算出来，比方说3.14*1.5我们一般不会把他的结果写在程序中，而是把这样一个结果写在这里。这样的计算如果在编译中把他计算出来，在生成目标程序就没有这样的计算，执行效率就会得到提高。 由于程序设计语言的一些限定条件，即使是程序设计者具有很强的程序设计能力，有些优化工作他也是不能做的，比方说多维下标变量地址计算过程，比方说a[i][j]和 a[i][k]，我们在计算他们的地址的时候都先要计算a[i]的地址然后再计算j k 的地址，实际上a[i]的计算过程实际上是重复计算了，这样的问题在程序设计语言中，程序员是没有办法解决的，所以在编译中对他们进行优化是很必要的。在前面词法、语法、语义分析完了以后，我们直接对他进行优化可以么？ 实际上是可以的，但是操作起来很麻烦，所以我们要把它变为一种中间的表示形式，然后基于这种中间的表示形式可能更方便一些，这是我们生成中间代码的第一个目的。</a:t>
            </a:r>
          </a:p>
          <a:p>
            <a:pPr lvl="0" eaLnBrk="1" hangingPunct="1"/>
            <a:r>
              <a:rPr lang="zh-CN" altLang="en-US" dirty="0"/>
              <a:t>2、便于移植，一个编译程序从结构上来说我们可以把它分成是编译前端和编译后端两个组成部分，编译前端是指和目标机没有关联的部分，和目标机相关联的部分是编译后端。一个是有关一个是无关的。大家可以想象，同一个程序设计语言如果在不同的目标机上实现的话通常是需要构建不同的编译器，因为目标机不一样，生成的目标代码就不一样 ，那么怎么办呢？比方说我在某一种型号的机器上有一个编译器，又要在另一个型号的机器上生成编译器，我们需要把整个编译器都重新做么？实际上肯定是没必要的，因为有相当一部分程序是一样的，比方说词法、语法、语义，不管在什么样的目标机上执行他都是一样的，这些和目标机不相关的部分，在不同的目标机上实际上也是要做相同的工作，所以为了便于把一个编译器移植到另一个目标机，我们把编译前端的工作做的越多越好，因为编译前端的工作是不用改变的，而编译后端是需要和目标机相关的需要变化的。生成中间代码我们就可以把编译前端的工作做的非常的多。类似的工作比方说java语言的编译器，他是把java源程序，编译到中间一个语言上，在不同的目标机执行的时候映射到不同的目标语言，就可以执行了。这样的方法，对于我们处理源程序的翻译工作是非常有利的，因此一般的编译器都要做中间代码生成的工作，这就是我们做中间代码的目的。</a:t>
            </a:r>
          </a:p>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a:ln w="1"/>
        </p:spPr>
      </p:sp>
      <p:sp>
        <p:nvSpPr>
          <p:cNvPr id="11267" name="Rectangle 3"/>
          <p:cNvSpPr>
            <a:spLocks noGrp="1"/>
          </p:cNvSpPr>
          <p:nvPr>
            <p:ph type="body"/>
          </p:nvPr>
        </p:nvSpPr>
        <p:spPr>
          <a:ln w="1"/>
        </p:spPr>
        <p:txBody>
          <a:bodyPr wrap="square" lIns="91440" tIns="45720" rIns="91440" bIns="45720" anchor="ctr" anchorCtr="0"/>
          <a:lstStyle/>
          <a:p>
            <a:pPr lvl="0" eaLnBrk="1" hangingPunct="1"/>
            <a:r>
              <a:rPr lang="zh-CN" altLang="en-US" dirty="0"/>
              <a:t>1、便于优化，我们想让生成的目标程序的执行效率是最高的，应该在生成中间代码的时候对源程序进行一些优化。这些优化工作可以提高目标程序的效率。同学可能会想是不是我们在设计程序的时候可以设计比较优秀的程序结构和良好的代码使得生成的目标代码效率比较好，是不是就不需要在编译过程中进行优化了呢？ 其实不然。一种情形是程序设计者未必都是编程的高手，这样在他写的代码中有可能出现一些不是效率很高的情形，譬如说，我们写程序的时候会有一些不太注意的问题没有考虑到，同时有一些我们为了让计算机发挥它的计算优势，有一些中间结果我们没有算出来，比方说3.14*1.5我们一般不会把他的结果写在程序中，而是把这样一个结果写在这里。这样的计算如果在编译中把他计算出来，在生成目标程序就没有这样的计算，执行效率就会得到提高。 由于程序设计语言的一些限定条件，即使是程序设计者具有很强的程序设计能力，有些优化工作他也是不能做的，比方说多维下标变量地址计算过程，比方说a[i][j]和 a[i][k]，我们在计算他们的地址的时候都先要计算a[i]的地址然后再计算j k 的地址，实际上a[i]的计算过程实际上是重复计算了，这样的问题在程序设计语言中，程序员是没有办法解决的，所以在编译中对他们进行优化是很必要的。在前面词法、语法、语义分析完了以后，我们直接对他进行优化可以么？ 实际上是可以的，但是操作起来很麻烦，所以我们要把它变为一种中间的表示形式，然后基于这种中间的表示形式可能更方便一些，这是我们生成中间代码的第一个目的。</a:t>
            </a:r>
          </a:p>
          <a:p>
            <a:pPr lvl="0" eaLnBrk="1" hangingPunct="1"/>
            <a:r>
              <a:rPr lang="zh-CN" altLang="en-US" dirty="0"/>
              <a:t>2、便于移植，一个编译程序从结构上来说我们可以把它分成是编译前端和编译后端两个组成部分，编译前端是指和目标机没有关联的部分，和目标机相关联的部分是编译后端。一个是有关一个是无关的。大家可以想象，同一个程序设计语言如果在不同的目标机上实现的话通常是需要构建不同的编译器，因为目标机不一样，生成的目标代码就不一样 ，那么怎么办呢？比方说我在某一种型号的机器上有一个编译器，又要在另一个型号的机器上生成编译器，我们需要把整个编译器都重新做么？实际上肯定是没必要的，因为有相当一部分程序是一样的，比方说词法、语法、语义，不管在什么样的目标机上执行他都是一样的，这些和目标机不相关的部分，在不同的目标机上实际上也是要做相同的工作，所以为了便于把一个编译器移植到另一个目标机，我们把编译前端的工作做的越多越好，因为编译前端的工作是不用改变的，而编译后端是需要和目标机相关的需要变化的。生成中间代码我们就可以把编译前端的工作做的非常的多。类似的工作比方说java语言的编译器，他是把java源程序，编译到中间一个语言上，在不同的目标机执行的时候映射到不同的目标语言，就可以执行了。这样的方法，对于我们处理源程序的翻译工作是非常有利的，因此一般的编译器都要做中间代码生成的工作，这就是我们做中间代码的目的。</a:t>
            </a:r>
          </a:p>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a:ln w="1"/>
        </p:spPr>
      </p:sp>
      <p:sp>
        <p:nvSpPr>
          <p:cNvPr id="16387" name="Rectangle 3"/>
          <p:cNvSpPr>
            <a:spLocks noGrp="1"/>
          </p:cNvSpPr>
          <p:nvPr>
            <p:ph type="body"/>
          </p:nvPr>
        </p:nvSpPr>
        <p:spPr>
          <a:ln w="1"/>
        </p:spPr>
        <p:txBody>
          <a:bodyPr wrap="square" lIns="91440" tIns="45720" rIns="91440" bIns="45720" anchor="ctr" anchorCtr="0"/>
          <a:lstStyle/>
          <a:p>
            <a:pPr lvl="0" eaLnBrk="1" hangingPunct="1"/>
            <a:r>
              <a:rPr lang="zh-CN" altLang="en-US" dirty="0"/>
              <a:t>第三种是抽象语法树，这个我们讲语法分析的时候大家都学过，这也是比较典型的一种形式，他和语法结构是紧密关联在一起的，按照语法树的定义大家可以想，有一个节点a下面有n个子节点，b1~bn 一定有这样的规则a-&gt;b1~bn 他充分的反映出我们程序的语法结构（例子）这种表示形式是我们处理程序中用的非常多的一种形式，现在的程序转换、程序分析等等处理程序的技术中通常都是找源程序变成一个抽象语法树的形式，或者是一个稍稍变形的抽象语法树的形式。因为他和语法结构紧密关联，所以他处理起来非常有效。</a:t>
            </a: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a:ln w="1"/>
        </p:spPr>
      </p:sp>
      <p:sp>
        <p:nvSpPr>
          <p:cNvPr id="26627" name="Rectangle 3"/>
          <p:cNvSpPr>
            <a:spLocks noGrp="1"/>
          </p:cNvSpPr>
          <p:nvPr>
            <p:ph type="body"/>
          </p:nvPr>
        </p:nvSpPr>
        <p:spPr>
          <a:ln w="1"/>
        </p:spPr>
        <p:txBody>
          <a:bodyPr wrap="square" lIns="91440" tIns="45720" rIns="91440" bIns="45720" anchor="ctr" anchorCtr="0"/>
          <a:lstStyle/>
          <a:p>
            <a:pPr lvl="0" eaLnBrk="1" hangingPunct="1"/>
            <a:r>
              <a:rPr lang="zh-CN" altLang="en-US" dirty="0"/>
              <a:t>下面我们要考虑的问题就是语法制导的方法，在生成中间代码的过程中我们可以采用语法制导的技术，</a:t>
            </a:r>
          </a:p>
          <a:p>
            <a:pPr lvl="0" eaLnBrk="1" hangingPunct="1"/>
            <a:r>
              <a:rPr lang="zh-CN" altLang="en-US" dirty="0"/>
              <a:t>应该说语法制导的技术在处理和规则向关联的任务中有着重要的应用，不光是在编译中，凡是处理规则同时需要做一些动作的时候，这种技术都是很有用的技术。所谓语法制导的技术，就是在进行语法分析的同时要完成相应的语义动作，这些语义动作都是由一些程序组成的，他要完成的任务是和用户的需求相关联的，我们有一个非常方便的情形，正常我们处理一个串都是需要对他进行语法检查的，在进行语法检查的同时我们可以按照语法分析的程序的结构对程序进行我们所需要的操作，从而解决我们想要解决的问题。现在的好多语法分析生成工具都会在语法分析的同时自动的产生对应程序的语法树，比方说</a:t>
            </a:r>
            <a:r>
              <a:rPr lang="en-US" altLang="zh-CN" dirty="0"/>
              <a:t>javacc </a:t>
            </a:r>
            <a:r>
              <a:rPr lang="zh-CN" altLang="en-US" dirty="0"/>
              <a:t>等等，我们下面给一个简单的例子，大家通过这个例子看一下语法制导的分析是如何进行的。（）</a:t>
            </a: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33759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a:ln w="1"/>
        </p:spPr>
      </p:sp>
      <p:sp>
        <p:nvSpPr>
          <p:cNvPr id="26627" name="Rectangle 3"/>
          <p:cNvSpPr>
            <a:spLocks noGrp="1"/>
          </p:cNvSpPr>
          <p:nvPr>
            <p:ph type="body"/>
          </p:nvPr>
        </p:nvSpPr>
        <p:spPr>
          <a:ln w="1"/>
        </p:spPr>
        <p:txBody>
          <a:bodyPr wrap="square" lIns="91440" tIns="45720" rIns="91440" bIns="45720" anchor="ctr" anchorCtr="0"/>
          <a:lstStyle/>
          <a:p>
            <a:pPr lvl="0" eaLnBrk="1" hangingPunct="1"/>
            <a:r>
              <a:rPr lang="zh-CN" altLang="en-US" dirty="0"/>
              <a:t>下面我们要考虑的问题就是语法制导的方法，在生成中间代码的过程中我们可以采用语法制导的技术，</a:t>
            </a:r>
          </a:p>
          <a:p>
            <a:pPr lvl="0" eaLnBrk="1" hangingPunct="1"/>
            <a:r>
              <a:rPr lang="zh-CN" altLang="en-US" dirty="0"/>
              <a:t>应该说语法制导的技术在处理和规则向关联的任务中有着重要的应用，不光是在编译中，凡是处理规则同时需要做一些动作的时候，这种技术都是很有用的技术。所谓语法制导的技术，就是在进行语法分析的同时要完成相应的语义动作，这些语义动作都是由一些程序组成的，他要完成的任务是和用户的需求相关联的，我们有一个非常方便的情形，正常我们处理一个串都是需要对他进行语法检查的，在进行语法检查的同时我们可以按照语法分析的程序的结构对程序进行我们所需要的操作，从而解决我们想要解决的问题。现在的好多语法分析生成工具都会在语法分析的同时自动的产生对应程序的语法树，比方说</a:t>
            </a:r>
            <a:r>
              <a:rPr lang="en-US" altLang="zh-CN" dirty="0"/>
              <a:t>javacc </a:t>
            </a:r>
            <a:r>
              <a:rPr lang="zh-CN" altLang="en-US" dirty="0"/>
              <a:t>等等，我们下面给一个简单的例子，大家通过这个例子看一下语法制导的分析是如何进行的。（）</a:t>
            </a:r>
          </a:p>
        </p:txBody>
      </p:sp>
    </p:spTree>
    <p:extLst>
      <p:ext uri="{BB962C8B-B14F-4D97-AF65-F5344CB8AC3E}">
        <p14:creationId xmlns:p14="http://schemas.microsoft.com/office/powerpoint/2010/main" val="518079181"/>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fontAlgn="base"/>
            <a:r>
              <a:rPr lang="zh-CN" altLang="en-US" strike="noStrike" noProof="0"/>
              <a:t>单击此处编辑母版副标题样式</a:t>
            </a:r>
          </a:p>
        </p:txBody>
      </p:sp>
      <p:sp>
        <p:nvSpPr>
          <p:cNvPr id="2053" name="Rectangle 5"/>
          <p:cNvSpPr>
            <a:spLocks noGrp="1" noChangeArrowheads="1"/>
          </p:cNvSpPr>
          <p:nvPr>
            <p:ph type="ctrTitle"/>
          </p:nvPr>
        </p:nvSpPr>
        <p:spPr>
          <a:xfrm>
            <a:off x="684213" y="2133600"/>
            <a:ext cx="7772400" cy="1470025"/>
          </a:xfrm>
        </p:spPr>
        <p:txBody>
          <a:bodyPr/>
          <a:lstStyle>
            <a:lvl1pPr>
              <a:defRPr/>
            </a:lvl1pPr>
          </a:lstStyle>
          <a:p>
            <a:pPr lvl="0" fontAlgn="base"/>
            <a:r>
              <a:rPr lang="zh-CN" altLang="en-US" strike="noStrike" noProof="0"/>
              <a:t>单击此处编辑母版标题样式</a:t>
            </a:r>
          </a:p>
        </p:txBody>
      </p:sp>
      <p:sp>
        <p:nvSpPr>
          <p:cNvPr id="112" name="Rectangle 3"/>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0" hangingPunct="0">
              <a:defRPr>
                <a:solidFill>
                  <a:schemeClr val="tx1"/>
                </a:solidFill>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558415FE-C298-430C-94CD-1D68EBE92009}" type="datetimeFigureOut">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2022/4/20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3" name="Rectangle 4"/>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0" hangingPunct="0">
              <a:defRPr>
                <a:solidFill>
                  <a:schemeClr val="tx1"/>
                </a:solidFill>
              </a:defRPr>
            </a:lvl1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609600"/>
            <a:ext cx="1989138" cy="54864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809625" y="609600"/>
            <a:ext cx="5816600" cy="54864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71600" y="609600"/>
            <a:ext cx="7378700" cy="1143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809625" y="2214563"/>
            <a:ext cx="3902075" cy="388143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864100" y="2214563"/>
            <a:ext cx="3903663" cy="388143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371600" y="609600"/>
            <a:ext cx="7378700" cy="1143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809625" y="2214563"/>
            <a:ext cx="7958138" cy="3881437"/>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w"/>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fontAlgn="base"/>
            <a:r>
              <a:rPr lang="zh-CN" altLang="en-US" strike="noStrike" noProof="0"/>
              <a:t>单击此处编辑母版副标题样式</a:t>
            </a:r>
          </a:p>
        </p:txBody>
      </p:sp>
      <p:sp>
        <p:nvSpPr>
          <p:cNvPr id="2053" name="Rectangle 5"/>
          <p:cNvSpPr>
            <a:spLocks noGrp="1" noChangeArrowheads="1"/>
          </p:cNvSpPr>
          <p:nvPr>
            <p:ph type="ctrTitle"/>
          </p:nvPr>
        </p:nvSpPr>
        <p:spPr>
          <a:xfrm>
            <a:off x="684213" y="2133600"/>
            <a:ext cx="7772400" cy="1470025"/>
          </a:xfrm>
        </p:spPr>
        <p:txBody>
          <a:bodyPr/>
          <a:lstStyle>
            <a:lvl1pPr>
              <a:defRPr/>
            </a:lvl1pPr>
          </a:lstStyle>
          <a:p>
            <a:pPr lvl="0" fontAlgn="base"/>
            <a:r>
              <a:rPr lang="zh-CN" altLang="en-US" strike="noStrike" noProof="0"/>
              <a:t>单击此处编辑母版标题样式</a:t>
            </a:r>
          </a:p>
        </p:txBody>
      </p:sp>
      <p:sp>
        <p:nvSpPr>
          <p:cNvPr id="112" name="Rectangle 3"/>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0" hangingPunct="0">
              <a:defRPr>
                <a:solidFill>
                  <a:schemeClr val="tx1"/>
                </a:solidFill>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558415FE-C298-430C-94CD-1D68EBE92009}" type="datetimeFigureOut">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2022/4/20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3" name="Rectangle 4"/>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0" hangingPunct="0">
              <a:defRPr>
                <a:solidFill>
                  <a:schemeClr val="tx1"/>
                </a:solidFill>
              </a:defRPr>
            </a:lvl1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809625" y="2214563"/>
            <a:ext cx="3902075"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864100" y="2214563"/>
            <a:ext cx="3903663"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609600"/>
            <a:ext cx="1989138" cy="54864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809625" y="609600"/>
            <a:ext cx="5816600" cy="54864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71600" y="609600"/>
            <a:ext cx="7378700" cy="1143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809625" y="2214563"/>
            <a:ext cx="3902075" cy="388143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864100" y="2214563"/>
            <a:ext cx="3903663" cy="388143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371600" y="609600"/>
            <a:ext cx="7378700" cy="1143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809625" y="2214563"/>
            <a:ext cx="7958138" cy="3881437"/>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w"/>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fontAlgn="base"/>
            <a:r>
              <a:rPr lang="zh-CN" altLang="en-US" strike="noStrike" noProof="0"/>
              <a:t>单击此处编辑母版副标题样式</a:t>
            </a:r>
          </a:p>
        </p:txBody>
      </p:sp>
      <p:sp>
        <p:nvSpPr>
          <p:cNvPr id="2053" name="Rectangle 5"/>
          <p:cNvSpPr>
            <a:spLocks noGrp="1" noChangeArrowheads="1"/>
          </p:cNvSpPr>
          <p:nvPr>
            <p:ph type="ctrTitle"/>
          </p:nvPr>
        </p:nvSpPr>
        <p:spPr>
          <a:xfrm>
            <a:off x="684213" y="2133600"/>
            <a:ext cx="7772400" cy="1470025"/>
          </a:xfrm>
        </p:spPr>
        <p:txBody>
          <a:bodyPr/>
          <a:lstStyle>
            <a:lvl1pPr>
              <a:defRPr/>
            </a:lvl1pPr>
          </a:lstStyle>
          <a:p>
            <a:pPr lvl="0" fontAlgn="base"/>
            <a:r>
              <a:rPr lang="zh-CN" altLang="en-US" strike="noStrike" noProof="0"/>
              <a:t>单击此处编辑母版标题样式</a:t>
            </a:r>
          </a:p>
        </p:txBody>
      </p:sp>
      <p:sp>
        <p:nvSpPr>
          <p:cNvPr id="112" name="Rectangle 3"/>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0" hangingPunct="0">
              <a:defRPr>
                <a:solidFill>
                  <a:schemeClr val="tx1"/>
                </a:solidFill>
              </a:defRPr>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fld id="{558415FE-C298-430C-94CD-1D68EBE92009}" type="datetimeFigureOut">
              <a:rPr kumimoji="0" lang="zh-CN" alt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2022/4/20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3" name="Rectangle 4"/>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0" hangingPunct="0">
              <a:defRPr>
                <a:solidFill>
                  <a:schemeClr val="tx1"/>
                </a:solidFill>
              </a:defRPr>
            </a:lvl1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809625" y="2214563"/>
            <a:ext cx="3902075"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864100" y="2214563"/>
            <a:ext cx="3903663"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609600"/>
            <a:ext cx="1989138" cy="54864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809625" y="609600"/>
            <a:ext cx="5816600" cy="54864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71600" y="609600"/>
            <a:ext cx="7378700" cy="11430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809625" y="2214563"/>
            <a:ext cx="3902075" cy="388143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864100" y="2214563"/>
            <a:ext cx="3903663" cy="388143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371600" y="609600"/>
            <a:ext cx="7378700" cy="1143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809625" y="2214563"/>
            <a:ext cx="7958138" cy="3881437"/>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w"/>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809625" y="2214563"/>
            <a:ext cx="3902075"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864100" y="2214563"/>
            <a:ext cx="3903663"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0" y="44450"/>
            <a:ext cx="8915400" cy="6713538"/>
            <a:chOff x="0" y="0"/>
            <a:chExt cx="5616" cy="4229"/>
          </a:xfrm>
        </p:grpSpPr>
        <p:grpSp>
          <p:nvGrpSpPr>
            <p:cNvPr id="1027" name="Group 3"/>
            <p:cNvGrpSpPr/>
            <p:nvPr userDrawn="1"/>
          </p:nvGrpSpPr>
          <p:grpSpPr>
            <a:xfrm>
              <a:off x="0" y="0"/>
              <a:ext cx="408" cy="4229"/>
              <a:chOff x="0" y="0"/>
              <a:chExt cx="5760" cy="4229"/>
            </a:xfrm>
          </p:grpSpPr>
          <p:sp>
            <p:nvSpPr>
              <p:cNvPr id="1028" name="Line 4"/>
              <p:cNvSpPr/>
              <p:nvPr userDrawn="1"/>
            </p:nvSpPr>
            <p:spPr>
              <a:xfrm>
                <a:off x="0" y="4160"/>
                <a:ext cx="5760" cy="0"/>
              </a:xfrm>
              <a:prstGeom prst="line">
                <a:avLst/>
              </a:prstGeom>
              <a:ln w="9525" cap="flat" cmpd="sng">
                <a:solidFill>
                  <a:schemeClr val="bg2"/>
                </a:solidFill>
                <a:prstDash val="solid"/>
                <a:round/>
                <a:headEnd type="none" w="med" len="med"/>
                <a:tailEnd type="none" w="med" len="med"/>
              </a:ln>
            </p:spPr>
          </p:sp>
          <p:sp>
            <p:nvSpPr>
              <p:cNvPr id="1029" name="Line 5"/>
              <p:cNvSpPr/>
              <p:nvPr userDrawn="1"/>
            </p:nvSpPr>
            <p:spPr>
              <a:xfrm>
                <a:off x="0" y="4196"/>
                <a:ext cx="5760" cy="0"/>
              </a:xfrm>
              <a:prstGeom prst="line">
                <a:avLst/>
              </a:prstGeom>
              <a:ln w="38100" cap="flat" cmpd="sng">
                <a:solidFill>
                  <a:schemeClr val="bg2"/>
                </a:solidFill>
                <a:prstDash val="solid"/>
                <a:round/>
                <a:headEnd type="none" w="med" len="med"/>
                <a:tailEnd type="none" w="med" len="med"/>
              </a:ln>
            </p:spPr>
          </p:sp>
          <p:sp>
            <p:nvSpPr>
              <p:cNvPr id="1030" name="Line 6"/>
              <p:cNvSpPr/>
              <p:nvPr userDrawn="1"/>
            </p:nvSpPr>
            <p:spPr>
              <a:xfrm>
                <a:off x="0" y="4229"/>
                <a:ext cx="5760" cy="0"/>
              </a:xfrm>
              <a:prstGeom prst="line">
                <a:avLst/>
              </a:prstGeom>
              <a:ln w="19050" cap="flat" cmpd="sng">
                <a:solidFill>
                  <a:schemeClr val="bg2"/>
                </a:solidFill>
                <a:prstDash val="solid"/>
                <a:round/>
                <a:headEnd type="none" w="med" len="med"/>
                <a:tailEnd type="none" w="med" len="med"/>
              </a:ln>
            </p:spPr>
          </p:sp>
          <p:sp>
            <p:nvSpPr>
              <p:cNvPr id="1031" name="Line 7"/>
              <p:cNvSpPr/>
              <p:nvPr userDrawn="1"/>
            </p:nvSpPr>
            <p:spPr>
              <a:xfrm>
                <a:off x="0" y="4070"/>
                <a:ext cx="5760" cy="0"/>
              </a:xfrm>
              <a:prstGeom prst="line">
                <a:avLst/>
              </a:prstGeom>
              <a:ln w="28575" cap="flat" cmpd="sng">
                <a:solidFill>
                  <a:schemeClr val="bg2"/>
                </a:solidFill>
                <a:prstDash val="solid"/>
                <a:round/>
                <a:headEnd type="none" w="med" len="med"/>
                <a:tailEnd type="none" w="med" len="med"/>
              </a:ln>
            </p:spPr>
          </p:sp>
          <p:sp>
            <p:nvSpPr>
              <p:cNvPr id="1032" name="Line 8"/>
              <p:cNvSpPr/>
              <p:nvPr userDrawn="1"/>
            </p:nvSpPr>
            <p:spPr>
              <a:xfrm>
                <a:off x="0" y="4022"/>
                <a:ext cx="5760" cy="0"/>
              </a:xfrm>
              <a:prstGeom prst="line">
                <a:avLst/>
              </a:prstGeom>
              <a:ln w="12700" cap="flat" cmpd="sng">
                <a:solidFill>
                  <a:schemeClr val="bg2"/>
                </a:solidFill>
                <a:prstDash val="solid"/>
                <a:round/>
                <a:headEnd type="none" w="med" len="med"/>
                <a:tailEnd type="none" w="med" len="med"/>
              </a:ln>
            </p:spPr>
          </p:sp>
          <p:sp>
            <p:nvSpPr>
              <p:cNvPr id="1033" name="Line 9"/>
              <p:cNvSpPr/>
              <p:nvPr userDrawn="1"/>
            </p:nvSpPr>
            <p:spPr>
              <a:xfrm>
                <a:off x="0" y="4115"/>
                <a:ext cx="5760" cy="0"/>
              </a:xfrm>
              <a:prstGeom prst="line">
                <a:avLst/>
              </a:prstGeom>
              <a:ln w="19050" cap="flat" cmpd="sng">
                <a:solidFill>
                  <a:schemeClr val="bg2"/>
                </a:solidFill>
                <a:prstDash val="solid"/>
                <a:round/>
                <a:headEnd type="none" w="med" len="med"/>
                <a:tailEnd type="none" w="med" len="med"/>
              </a:ln>
            </p:spPr>
          </p:sp>
          <p:sp>
            <p:nvSpPr>
              <p:cNvPr id="1034" name="Line 10"/>
              <p:cNvSpPr/>
              <p:nvPr userDrawn="1"/>
            </p:nvSpPr>
            <p:spPr>
              <a:xfrm>
                <a:off x="0" y="3623"/>
                <a:ext cx="5760" cy="0"/>
              </a:xfrm>
              <a:prstGeom prst="line">
                <a:avLst/>
              </a:prstGeom>
              <a:ln w="9525" cap="flat" cmpd="sng">
                <a:solidFill>
                  <a:schemeClr val="bg2"/>
                </a:solidFill>
                <a:prstDash val="solid"/>
                <a:round/>
                <a:headEnd type="none" w="med" len="med"/>
                <a:tailEnd type="none" w="med" len="med"/>
              </a:ln>
            </p:spPr>
          </p:sp>
          <p:sp>
            <p:nvSpPr>
              <p:cNvPr id="1035" name="Line 11"/>
              <p:cNvSpPr/>
              <p:nvPr userDrawn="1"/>
            </p:nvSpPr>
            <p:spPr>
              <a:xfrm>
                <a:off x="0" y="3596"/>
                <a:ext cx="5760" cy="0"/>
              </a:xfrm>
              <a:prstGeom prst="line">
                <a:avLst/>
              </a:prstGeom>
              <a:ln w="38100" cap="flat" cmpd="sng">
                <a:solidFill>
                  <a:schemeClr val="bg2"/>
                </a:solidFill>
                <a:prstDash val="solid"/>
                <a:round/>
                <a:headEnd type="none" w="med" len="med"/>
                <a:tailEnd type="none" w="med" len="med"/>
              </a:ln>
            </p:spPr>
          </p:sp>
          <p:sp>
            <p:nvSpPr>
              <p:cNvPr id="1036" name="Line 12"/>
              <p:cNvSpPr/>
              <p:nvPr userDrawn="1"/>
            </p:nvSpPr>
            <p:spPr>
              <a:xfrm>
                <a:off x="0" y="3977"/>
                <a:ext cx="5760" cy="0"/>
              </a:xfrm>
              <a:prstGeom prst="line">
                <a:avLst/>
              </a:prstGeom>
              <a:ln w="19050" cap="flat" cmpd="sng">
                <a:solidFill>
                  <a:schemeClr val="bg2"/>
                </a:solidFill>
                <a:prstDash val="solid"/>
                <a:round/>
                <a:headEnd type="none" w="med" len="med"/>
                <a:tailEnd type="none" w="med" len="med"/>
              </a:ln>
            </p:spPr>
          </p:sp>
          <p:sp>
            <p:nvSpPr>
              <p:cNvPr id="1037" name="Line 13"/>
              <p:cNvSpPr/>
              <p:nvPr userDrawn="1"/>
            </p:nvSpPr>
            <p:spPr>
              <a:xfrm>
                <a:off x="0" y="3851"/>
                <a:ext cx="5760" cy="0"/>
              </a:xfrm>
              <a:prstGeom prst="line">
                <a:avLst/>
              </a:prstGeom>
              <a:ln w="28575" cap="flat" cmpd="sng">
                <a:solidFill>
                  <a:schemeClr val="bg2"/>
                </a:solidFill>
                <a:prstDash val="solid"/>
                <a:round/>
                <a:headEnd type="none" w="med" len="med"/>
                <a:tailEnd type="none" w="med" len="med"/>
              </a:ln>
            </p:spPr>
          </p:sp>
          <p:sp>
            <p:nvSpPr>
              <p:cNvPr id="1038" name="Line 14"/>
              <p:cNvSpPr/>
              <p:nvPr userDrawn="1"/>
            </p:nvSpPr>
            <p:spPr>
              <a:xfrm>
                <a:off x="0" y="3770"/>
                <a:ext cx="5760" cy="0"/>
              </a:xfrm>
              <a:prstGeom prst="line">
                <a:avLst/>
              </a:prstGeom>
              <a:ln w="12700" cap="flat" cmpd="sng">
                <a:solidFill>
                  <a:schemeClr val="bg2"/>
                </a:solidFill>
                <a:prstDash val="solid"/>
                <a:round/>
                <a:headEnd type="none" w="med" len="med"/>
                <a:tailEnd type="none" w="med" len="med"/>
              </a:ln>
            </p:spPr>
          </p:sp>
          <p:sp>
            <p:nvSpPr>
              <p:cNvPr id="1039" name="Line 15"/>
              <p:cNvSpPr/>
              <p:nvPr userDrawn="1"/>
            </p:nvSpPr>
            <p:spPr>
              <a:xfrm>
                <a:off x="0" y="3956"/>
                <a:ext cx="5760" cy="0"/>
              </a:xfrm>
              <a:prstGeom prst="line">
                <a:avLst/>
              </a:prstGeom>
              <a:ln w="9525" cap="flat" cmpd="sng">
                <a:solidFill>
                  <a:schemeClr val="bg2"/>
                </a:solidFill>
                <a:prstDash val="solid"/>
                <a:round/>
                <a:headEnd type="none" w="med" len="med"/>
                <a:tailEnd type="none" w="med" len="med"/>
              </a:ln>
            </p:spPr>
          </p:sp>
          <p:sp>
            <p:nvSpPr>
              <p:cNvPr id="1040" name="Line 16"/>
              <p:cNvSpPr/>
              <p:nvPr userDrawn="1"/>
            </p:nvSpPr>
            <p:spPr>
              <a:xfrm>
                <a:off x="0" y="3644"/>
                <a:ext cx="5760" cy="0"/>
              </a:xfrm>
              <a:prstGeom prst="line">
                <a:avLst/>
              </a:prstGeom>
              <a:ln w="12700" cap="flat" cmpd="sng">
                <a:solidFill>
                  <a:schemeClr val="bg2"/>
                </a:solidFill>
                <a:prstDash val="solid"/>
                <a:round/>
                <a:headEnd type="none" w="med" len="med"/>
                <a:tailEnd type="none" w="med" len="med"/>
              </a:ln>
            </p:spPr>
          </p:sp>
          <p:sp>
            <p:nvSpPr>
              <p:cNvPr id="1041" name="Line 17"/>
              <p:cNvSpPr/>
              <p:nvPr userDrawn="1"/>
            </p:nvSpPr>
            <p:spPr>
              <a:xfrm>
                <a:off x="0" y="3698"/>
                <a:ext cx="5760" cy="0"/>
              </a:xfrm>
              <a:prstGeom prst="line">
                <a:avLst/>
              </a:prstGeom>
              <a:ln w="12700" cap="flat" cmpd="sng">
                <a:solidFill>
                  <a:schemeClr val="bg2"/>
                </a:solidFill>
                <a:prstDash val="solid"/>
                <a:round/>
                <a:headEnd type="none" w="med" len="med"/>
                <a:tailEnd type="none" w="med" len="med"/>
              </a:ln>
            </p:spPr>
          </p:sp>
          <p:sp>
            <p:nvSpPr>
              <p:cNvPr id="1042" name="Line 18"/>
              <p:cNvSpPr/>
              <p:nvPr userDrawn="1"/>
            </p:nvSpPr>
            <p:spPr>
              <a:xfrm>
                <a:off x="0" y="3896"/>
                <a:ext cx="5760" cy="0"/>
              </a:xfrm>
              <a:prstGeom prst="line">
                <a:avLst/>
              </a:prstGeom>
              <a:ln w="19050" cap="flat" cmpd="sng">
                <a:solidFill>
                  <a:schemeClr val="bg2"/>
                </a:solidFill>
                <a:prstDash val="solid"/>
                <a:round/>
                <a:headEnd type="none" w="med" len="med"/>
                <a:tailEnd type="none" w="med" len="med"/>
              </a:ln>
            </p:spPr>
          </p:sp>
          <p:sp>
            <p:nvSpPr>
              <p:cNvPr id="1043" name="Line 19"/>
              <p:cNvSpPr/>
              <p:nvPr userDrawn="1"/>
            </p:nvSpPr>
            <p:spPr>
              <a:xfrm>
                <a:off x="0" y="3875"/>
                <a:ext cx="5760" cy="0"/>
              </a:xfrm>
              <a:prstGeom prst="line">
                <a:avLst/>
              </a:prstGeom>
              <a:ln w="9525" cap="flat" cmpd="sng">
                <a:solidFill>
                  <a:schemeClr val="bg2"/>
                </a:solidFill>
                <a:prstDash val="solid"/>
                <a:round/>
                <a:headEnd type="none" w="med" len="med"/>
                <a:tailEnd type="none" w="med" len="med"/>
              </a:ln>
            </p:spPr>
          </p:sp>
          <p:sp>
            <p:nvSpPr>
              <p:cNvPr id="1044" name="Line 20"/>
              <p:cNvSpPr/>
              <p:nvPr userDrawn="1"/>
            </p:nvSpPr>
            <p:spPr>
              <a:xfrm>
                <a:off x="0" y="3467"/>
                <a:ext cx="5760" cy="0"/>
              </a:xfrm>
              <a:prstGeom prst="line">
                <a:avLst/>
              </a:prstGeom>
              <a:ln w="9525" cap="flat" cmpd="sng">
                <a:solidFill>
                  <a:schemeClr val="bg2"/>
                </a:solidFill>
                <a:prstDash val="solid"/>
                <a:round/>
                <a:headEnd type="none" w="med" len="med"/>
                <a:tailEnd type="none" w="med" len="med"/>
              </a:ln>
            </p:spPr>
          </p:sp>
          <p:sp>
            <p:nvSpPr>
              <p:cNvPr id="1045" name="Line 21"/>
              <p:cNvSpPr/>
              <p:nvPr userDrawn="1"/>
            </p:nvSpPr>
            <p:spPr>
              <a:xfrm>
                <a:off x="0" y="3503"/>
                <a:ext cx="5760" cy="0"/>
              </a:xfrm>
              <a:prstGeom prst="line">
                <a:avLst/>
              </a:prstGeom>
              <a:ln w="38100" cap="flat" cmpd="sng">
                <a:solidFill>
                  <a:schemeClr val="bg2"/>
                </a:solidFill>
                <a:prstDash val="solid"/>
                <a:round/>
                <a:headEnd type="none" w="med" len="med"/>
                <a:tailEnd type="none" w="med" len="med"/>
              </a:ln>
            </p:spPr>
          </p:sp>
          <p:sp>
            <p:nvSpPr>
              <p:cNvPr id="1046" name="Line 22"/>
              <p:cNvSpPr/>
              <p:nvPr userDrawn="1"/>
            </p:nvSpPr>
            <p:spPr>
              <a:xfrm>
                <a:off x="0" y="3536"/>
                <a:ext cx="5760" cy="0"/>
              </a:xfrm>
              <a:prstGeom prst="line">
                <a:avLst/>
              </a:prstGeom>
              <a:ln w="19050" cap="flat" cmpd="sng">
                <a:solidFill>
                  <a:schemeClr val="bg2"/>
                </a:solidFill>
                <a:prstDash val="solid"/>
                <a:round/>
                <a:headEnd type="none" w="med" len="med"/>
                <a:tailEnd type="none" w="med" len="med"/>
              </a:ln>
            </p:spPr>
          </p:sp>
          <p:sp>
            <p:nvSpPr>
              <p:cNvPr id="1047" name="Line 23"/>
              <p:cNvSpPr/>
              <p:nvPr userDrawn="1"/>
            </p:nvSpPr>
            <p:spPr>
              <a:xfrm>
                <a:off x="0" y="3377"/>
                <a:ext cx="5760" cy="0"/>
              </a:xfrm>
              <a:prstGeom prst="line">
                <a:avLst/>
              </a:prstGeom>
              <a:ln w="28575" cap="flat" cmpd="sng">
                <a:solidFill>
                  <a:schemeClr val="bg2"/>
                </a:solidFill>
                <a:prstDash val="solid"/>
                <a:round/>
                <a:headEnd type="none" w="med" len="med"/>
                <a:tailEnd type="none" w="med" len="med"/>
              </a:ln>
            </p:spPr>
          </p:sp>
          <p:sp>
            <p:nvSpPr>
              <p:cNvPr id="1048" name="Line 24"/>
              <p:cNvSpPr/>
              <p:nvPr userDrawn="1"/>
            </p:nvSpPr>
            <p:spPr>
              <a:xfrm>
                <a:off x="0" y="3329"/>
                <a:ext cx="5760" cy="0"/>
              </a:xfrm>
              <a:prstGeom prst="line">
                <a:avLst/>
              </a:prstGeom>
              <a:ln w="12700" cap="flat" cmpd="sng">
                <a:solidFill>
                  <a:schemeClr val="bg2"/>
                </a:solidFill>
                <a:prstDash val="solid"/>
                <a:round/>
                <a:headEnd type="none" w="med" len="med"/>
                <a:tailEnd type="none" w="med" len="med"/>
              </a:ln>
            </p:spPr>
          </p:sp>
          <p:sp>
            <p:nvSpPr>
              <p:cNvPr id="1049" name="Line 25"/>
              <p:cNvSpPr/>
              <p:nvPr userDrawn="1"/>
            </p:nvSpPr>
            <p:spPr>
              <a:xfrm>
                <a:off x="0" y="3422"/>
                <a:ext cx="5760" cy="0"/>
              </a:xfrm>
              <a:prstGeom prst="line">
                <a:avLst/>
              </a:prstGeom>
              <a:ln w="19050" cap="flat" cmpd="sng">
                <a:solidFill>
                  <a:schemeClr val="bg2"/>
                </a:solidFill>
                <a:prstDash val="solid"/>
                <a:round/>
                <a:headEnd type="none" w="med" len="med"/>
                <a:tailEnd type="none" w="med" len="med"/>
              </a:ln>
            </p:spPr>
          </p:sp>
          <p:sp>
            <p:nvSpPr>
              <p:cNvPr id="1050" name="Line 26"/>
              <p:cNvSpPr/>
              <p:nvPr userDrawn="1"/>
            </p:nvSpPr>
            <p:spPr>
              <a:xfrm>
                <a:off x="0" y="2930"/>
                <a:ext cx="5760" cy="0"/>
              </a:xfrm>
              <a:prstGeom prst="line">
                <a:avLst/>
              </a:prstGeom>
              <a:ln w="9525" cap="flat" cmpd="sng">
                <a:solidFill>
                  <a:schemeClr val="bg2"/>
                </a:solidFill>
                <a:prstDash val="solid"/>
                <a:round/>
                <a:headEnd type="none" w="med" len="med"/>
                <a:tailEnd type="none" w="med" len="med"/>
              </a:ln>
            </p:spPr>
          </p:sp>
          <p:sp>
            <p:nvSpPr>
              <p:cNvPr id="1051" name="Line 27"/>
              <p:cNvSpPr/>
              <p:nvPr userDrawn="1"/>
            </p:nvSpPr>
            <p:spPr>
              <a:xfrm>
                <a:off x="0" y="2903"/>
                <a:ext cx="5760" cy="0"/>
              </a:xfrm>
              <a:prstGeom prst="line">
                <a:avLst/>
              </a:prstGeom>
              <a:ln w="38100" cap="flat" cmpd="sng">
                <a:solidFill>
                  <a:schemeClr val="bg2"/>
                </a:solidFill>
                <a:prstDash val="solid"/>
                <a:round/>
                <a:headEnd type="none" w="med" len="med"/>
                <a:tailEnd type="none" w="med" len="med"/>
              </a:ln>
            </p:spPr>
          </p:sp>
          <p:sp>
            <p:nvSpPr>
              <p:cNvPr id="1052" name="Line 28"/>
              <p:cNvSpPr/>
              <p:nvPr userDrawn="1"/>
            </p:nvSpPr>
            <p:spPr>
              <a:xfrm>
                <a:off x="0" y="3284"/>
                <a:ext cx="5760" cy="0"/>
              </a:xfrm>
              <a:prstGeom prst="line">
                <a:avLst/>
              </a:prstGeom>
              <a:ln w="19050" cap="flat" cmpd="sng">
                <a:solidFill>
                  <a:schemeClr val="bg2"/>
                </a:solidFill>
                <a:prstDash val="solid"/>
                <a:round/>
                <a:headEnd type="none" w="med" len="med"/>
                <a:tailEnd type="none" w="med" len="med"/>
              </a:ln>
            </p:spPr>
          </p:sp>
          <p:sp>
            <p:nvSpPr>
              <p:cNvPr id="1053" name="Line 29"/>
              <p:cNvSpPr/>
              <p:nvPr userDrawn="1"/>
            </p:nvSpPr>
            <p:spPr>
              <a:xfrm>
                <a:off x="0" y="3158"/>
                <a:ext cx="5760" cy="0"/>
              </a:xfrm>
              <a:prstGeom prst="line">
                <a:avLst/>
              </a:prstGeom>
              <a:ln w="28575" cap="flat" cmpd="sng">
                <a:solidFill>
                  <a:schemeClr val="bg2"/>
                </a:solidFill>
                <a:prstDash val="solid"/>
                <a:round/>
                <a:headEnd type="none" w="med" len="med"/>
                <a:tailEnd type="none" w="med" len="med"/>
              </a:ln>
            </p:spPr>
          </p:sp>
          <p:sp>
            <p:nvSpPr>
              <p:cNvPr id="1054" name="Line 30"/>
              <p:cNvSpPr/>
              <p:nvPr userDrawn="1"/>
            </p:nvSpPr>
            <p:spPr>
              <a:xfrm>
                <a:off x="0" y="3077"/>
                <a:ext cx="5760" cy="0"/>
              </a:xfrm>
              <a:prstGeom prst="line">
                <a:avLst/>
              </a:prstGeom>
              <a:ln w="12700" cap="flat" cmpd="sng">
                <a:solidFill>
                  <a:schemeClr val="bg2"/>
                </a:solidFill>
                <a:prstDash val="solid"/>
                <a:round/>
                <a:headEnd type="none" w="med" len="med"/>
                <a:tailEnd type="none" w="med" len="med"/>
              </a:ln>
            </p:spPr>
          </p:sp>
          <p:sp>
            <p:nvSpPr>
              <p:cNvPr id="1055" name="Line 31"/>
              <p:cNvSpPr/>
              <p:nvPr userDrawn="1"/>
            </p:nvSpPr>
            <p:spPr>
              <a:xfrm>
                <a:off x="0" y="3263"/>
                <a:ext cx="5760" cy="0"/>
              </a:xfrm>
              <a:prstGeom prst="line">
                <a:avLst/>
              </a:prstGeom>
              <a:ln w="9525" cap="flat" cmpd="sng">
                <a:solidFill>
                  <a:schemeClr val="bg2"/>
                </a:solidFill>
                <a:prstDash val="solid"/>
                <a:round/>
                <a:headEnd type="none" w="med" len="med"/>
                <a:tailEnd type="none" w="med" len="med"/>
              </a:ln>
            </p:spPr>
          </p:sp>
          <p:sp>
            <p:nvSpPr>
              <p:cNvPr id="1056" name="Line 32"/>
              <p:cNvSpPr/>
              <p:nvPr userDrawn="1"/>
            </p:nvSpPr>
            <p:spPr>
              <a:xfrm>
                <a:off x="0" y="2951"/>
                <a:ext cx="5760" cy="0"/>
              </a:xfrm>
              <a:prstGeom prst="line">
                <a:avLst/>
              </a:prstGeom>
              <a:ln w="12700" cap="flat" cmpd="sng">
                <a:solidFill>
                  <a:schemeClr val="bg2"/>
                </a:solidFill>
                <a:prstDash val="solid"/>
                <a:round/>
                <a:headEnd type="none" w="med" len="med"/>
                <a:tailEnd type="none" w="med" len="med"/>
              </a:ln>
            </p:spPr>
          </p:sp>
          <p:sp>
            <p:nvSpPr>
              <p:cNvPr id="1057" name="Line 33"/>
              <p:cNvSpPr/>
              <p:nvPr userDrawn="1"/>
            </p:nvSpPr>
            <p:spPr>
              <a:xfrm>
                <a:off x="0" y="3005"/>
                <a:ext cx="5760" cy="0"/>
              </a:xfrm>
              <a:prstGeom prst="line">
                <a:avLst/>
              </a:prstGeom>
              <a:ln w="12700" cap="flat" cmpd="sng">
                <a:solidFill>
                  <a:schemeClr val="bg2"/>
                </a:solidFill>
                <a:prstDash val="solid"/>
                <a:round/>
                <a:headEnd type="none" w="med" len="med"/>
                <a:tailEnd type="none" w="med" len="med"/>
              </a:ln>
            </p:spPr>
          </p:sp>
          <p:sp>
            <p:nvSpPr>
              <p:cNvPr id="1058" name="Line 34"/>
              <p:cNvSpPr/>
              <p:nvPr userDrawn="1"/>
            </p:nvSpPr>
            <p:spPr>
              <a:xfrm>
                <a:off x="0" y="3203"/>
                <a:ext cx="5760" cy="0"/>
              </a:xfrm>
              <a:prstGeom prst="line">
                <a:avLst/>
              </a:prstGeom>
              <a:ln w="19050" cap="flat" cmpd="sng">
                <a:solidFill>
                  <a:schemeClr val="bg2"/>
                </a:solidFill>
                <a:prstDash val="solid"/>
                <a:round/>
                <a:headEnd type="none" w="med" len="med"/>
                <a:tailEnd type="none" w="med" len="med"/>
              </a:ln>
            </p:spPr>
          </p:sp>
          <p:sp>
            <p:nvSpPr>
              <p:cNvPr id="1059" name="Line 35"/>
              <p:cNvSpPr/>
              <p:nvPr userDrawn="1"/>
            </p:nvSpPr>
            <p:spPr>
              <a:xfrm>
                <a:off x="0" y="3182"/>
                <a:ext cx="5760" cy="0"/>
              </a:xfrm>
              <a:prstGeom prst="line">
                <a:avLst/>
              </a:prstGeom>
              <a:ln w="9525" cap="flat" cmpd="sng">
                <a:solidFill>
                  <a:schemeClr val="bg2"/>
                </a:solidFill>
                <a:prstDash val="solid"/>
                <a:round/>
                <a:headEnd type="none" w="med" len="med"/>
                <a:tailEnd type="none" w="med" len="med"/>
              </a:ln>
            </p:spPr>
          </p:sp>
          <p:sp>
            <p:nvSpPr>
              <p:cNvPr id="1060" name="Line 36"/>
              <p:cNvSpPr/>
              <p:nvPr userDrawn="1"/>
            </p:nvSpPr>
            <p:spPr>
              <a:xfrm>
                <a:off x="0" y="2788"/>
                <a:ext cx="5760" cy="0"/>
              </a:xfrm>
              <a:prstGeom prst="line">
                <a:avLst/>
              </a:prstGeom>
              <a:ln w="28575" cap="flat" cmpd="sng">
                <a:solidFill>
                  <a:schemeClr val="bg2"/>
                </a:solidFill>
                <a:prstDash val="solid"/>
                <a:round/>
                <a:headEnd type="none" w="med" len="med"/>
                <a:tailEnd type="none" w="med" len="med"/>
              </a:ln>
            </p:spPr>
          </p:sp>
          <p:sp>
            <p:nvSpPr>
              <p:cNvPr id="1061" name="Line 37"/>
              <p:cNvSpPr/>
              <p:nvPr userDrawn="1"/>
            </p:nvSpPr>
            <p:spPr>
              <a:xfrm>
                <a:off x="0" y="2707"/>
                <a:ext cx="5760" cy="0"/>
              </a:xfrm>
              <a:prstGeom prst="line">
                <a:avLst/>
              </a:prstGeom>
              <a:ln w="12700" cap="flat" cmpd="sng">
                <a:solidFill>
                  <a:schemeClr val="bg2"/>
                </a:solidFill>
                <a:prstDash val="solid"/>
                <a:round/>
                <a:headEnd type="none" w="med" len="med"/>
                <a:tailEnd type="none" w="med" len="med"/>
              </a:ln>
            </p:spPr>
          </p:sp>
          <p:sp>
            <p:nvSpPr>
              <p:cNvPr id="1062" name="Line 38"/>
              <p:cNvSpPr/>
              <p:nvPr userDrawn="1"/>
            </p:nvSpPr>
            <p:spPr>
              <a:xfrm>
                <a:off x="0" y="2635"/>
                <a:ext cx="5760" cy="0"/>
              </a:xfrm>
              <a:prstGeom prst="line">
                <a:avLst/>
              </a:prstGeom>
              <a:ln w="12700" cap="flat" cmpd="sng">
                <a:solidFill>
                  <a:schemeClr val="bg2"/>
                </a:solidFill>
                <a:prstDash val="solid"/>
                <a:round/>
                <a:headEnd type="none" w="med" len="med"/>
                <a:tailEnd type="none" w="med" len="med"/>
              </a:ln>
            </p:spPr>
          </p:sp>
          <p:sp>
            <p:nvSpPr>
              <p:cNvPr id="1063" name="Line 39"/>
              <p:cNvSpPr/>
              <p:nvPr userDrawn="1"/>
            </p:nvSpPr>
            <p:spPr>
              <a:xfrm>
                <a:off x="0" y="2833"/>
                <a:ext cx="5760" cy="0"/>
              </a:xfrm>
              <a:prstGeom prst="line">
                <a:avLst/>
              </a:prstGeom>
              <a:ln w="19050" cap="flat" cmpd="sng">
                <a:solidFill>
                  <a:schemeClr val="bg2"/>
                </a:solidFill>
                <a:prstDash val="solid"/>
                <a:round/>
                <a:headEnd type="none" w="med" len="med"/>
                <a:tailEnd type="none" w="med" len="med"/>
              </a:ln>
            </p:spPr>
          </p:sp>
          <p:sp>
            <p:nvSpPr>
              <p:cNvPr id="1064" name="Line 40"/>
              <p:cNvSpPr/>
              <p:nvPr userDrawn="1"/>
            </p:nvSpPr>
            <p:spPr>
              <a:xfrm>
                <a:off x="0" y="2812"/>
                <a:ext cx="5760" cy="0"/>
              </a:xfrm>
              <a:prstGeom prst="line">
                <a:avLst/>
              </a:prstGeom>
              <a:ln w="9525" cap="flat" cmpd="sng">
                <a:solidFill>
                  <a:schemeClr val="bg2"/>
                </a:solidFill>
                <a:prstDash val="solid"/>
                <a:round/>
                <a:headEnd type="none" w="med" len="med"/>
                <a:tailEnd type="none" w="med" len="med"/>
              </a:ln>
            </p:spPr>
          </p:sp>
          <p:sp>
            <p:nvSpPr>
              <p:cNvPr id="1065" name="Line 41"/>
              <p:cNvSpPr/>
              <p:nvPr userDrawn="1"/>
            </p:nvSpPr>
            <p:spPr>
              <a:xfrm>
                <a:off x="0" y="2511"/>
                <a:ext cx="5760" cy="0"/>
              </a:xfrm>
              <a:prstGeom prst="line">
                <a:avLst/>
              </a:prstGeom>
              <a:ln w="9525" cap="flat" cmpd="sng">
                <a:solidFill>
                  <a:schemeClr val="bg2"/>
                </a:solidFill>
                <a:prstDash val="solid"/>
                <a:round/>
                <a:headEnd type="none" w="med" len="med"/>
                <a:tailEnd type="none" w="med" len="med"/>
              </a:ln>
            </p:spPr>
          </p:sp>
          <p:sp>
            <p:nvSpPr>
              <p:cNvPr id="1066" name="Line 42"/>
              <p:cNvSpPr/>
              <p:nvPr userDrawn="1"/>
            </p:nvSpPr>
            <p:spPr>
              <a:xfrm>
                <a:off x="0" y="2547"/>
                <a:ext cx="5760" cy="0"/>
              </a:xfrm>
              <a:prstGeom prst="line">
                <a:avLst/>
              </a:prstGeom>
              <a:ln w="38100" cap="flat" cmpd="sng">
                <a:solidFill>
                  <a:schemeClr val="bg2"/>
                </a:solidFill>
                <a:prstDash val="solid"/>
                <a:round/>
                <a:headEnd type="none" w="med" len="med"/>
                <a:tailEnd type="none" w="med" len="med"/>
              </a:ln>
            </p:spPr>
          </p:sp>
          <p:sp>
            <p:nvSpPr>
              <p:cNvPr id="1067" name="Line 43"/>
              <p:cNvSpPr/>
              <p:nvPr userDrawn="1"/>
            </p:nvSpPr>
            <p:spPr>
              <a:xfrm>
                <a:off x="0" y="2580"/>
                <a:ext cx="5760" cy="0"/>
              </a:xfrm>
              <a:prstGeom prst="line">
                <a:avLst/>
              </a:prstGeom>
              <a:ln w="19050" cap="flat" cmpd="sng">
                <a:solidFill>
                  <a:schemeClr val="bg2"/>
                </a:solidFill>
                <a:prstDash val="solid"/>
                <a:round/>
                <a:headEnd type="none" w="med" len="med"/>
                <a:tailEnd type="none" w="med" len="med"/>
              </a:ln>
            </p:spPr>
          </p:sp>
          <p:sp>
            <p:nvSpPr>
              <p:cNvPr id="1068" name="Line 44"/>
              <p:cNvSpPr/>
              <p:nvPr userDrawn="1"/>
            </p:nvSpPr>
            <p:spPr>
              <a:xfrm>
                <a:off x="0" y="2421"/>
                <a:ext cx="5760" cy="0"/>
              </a:xfrm>
              <a:prstGeom prst="line">
                <a:avLst/>
              </a:prstGeom>
              <a:ln w="28575" cap="flat" cmpd="sng">
                <a:solidFill>
                  <a:schemeClr val="bg2"/>
                </a:solidFill>
                <a:prstDash val="solid"/>
                <a:round/>
                <a:headEnd type="none" w="med" len="med"/>
                <a:tailEnd type="none" w="med" len="med"/>
              </a:ln>
            </p:spPr>
          </p:sp>
          <p:sp>
            <p:nvSpPr>
              <p:cNvPr id="1069" name="Line 45"/>
              <p:cNvSpPr/>
              <p:nvPr userDrawn="1"/>
            </p:nvSpPr>
            <p:spPr>
              <a:xfrm>
                <a:off x="0" y="2373"/>
                <a:ext cx="5760" cy="0"/>
              </a:xfrm>
              <a:prstGeom prst="line">
                <a:avLst/>
              </a:prstGeom>
              <a:ln w="12700" cap="flat" cmpd="sng">
                <a:solidFill>
                  <a:schemeClr val="bg2"/>
                </a:solidFill>
                <a:prstDash val="solid"/>
                <a:round/>
                <a:headEnd type="none" w="med" len="med"/>
                <a:tailEnd type="none" w="med" len="med"/>
              </a:ln>
            </p:spPr>
          </p:sp>
          <p:sp>
            <p:nvSpPr>
              <p:cNvPr id="1070" name="Line 46"/>
              <p:cNvSpPr/>
              <p:nvPr userDrawn="1"/>
            </p:nvSpPr>
            <p:spPr>
              <a:xfrm>
                <a:off x="0" y="2466"/>
                <a:ext cx="5760" cy="0"/>
              </a:xfrm>
              <a:prstGeom prst="line">
                <a:avLst/>
              </a:prstGeom>
              <a:ln w="19050" cap="flat" cmpd="sng">
                <a:solidFill>
                  <a:schemeClr val="bg2"/>
                </a:solidFill>
                <a:prstDash val="solid"/>
                <a:round/>
                <a:headEnd type="none" w="med" len="med"/>
                <a:tailEnd type="none" w="med" len="med"/>
              </a:ln>
            </p:spPr>
          </p:sp>
          <p:sp>
            <p:nvSpPr>
              <p:cNvPr id="1071" name="Line 47"/>
              <p:cNvSpPr/>
              <p:nvPr userDrawn="1"/>
            </p:nvSpPr>
            <p:spPr>
              <a:xfrm>
                <a:off x="0" y="2328"/>
                <a:ext cx="5760" cy="0"/>
              </a:xfrm>
              <a:prstGeom prst="line">
                <a:avLst/>
              </a:prstGeom>
              <a:ln w="19050" cap="flat" cmpd="sng">
                <a:solidFill>
                  <a:schemeClr val="bg2"/>
                </a:solidFill>
                <a:prstDash val="solid"/>
                <a:round/>
                <a:headEnd type="none" w="med" len="med"/>
                <a:tailEnd type="none" w="med" len="med"/>
              </a:ln>
            </p:spPr>
          </p:sp>
          <p:sp>
            <p:nvSpPr>
              <p:cNvPr id="1072" name="Line 48"/>
              <p:cNvSpPr/>
              <p:nvPr userDrawn="1"/>
            </p:nvSpPr>
            <p:spPr>
              <a:xfrm>
                <a:off x="0" y="2202"/>
                <a:ext cx="5760" cy="0"/>
              </a:xfrm>
              <a:prstGeom prst="line">
                <a:avLst/>
              </a:prstGeom>
              <a:ln w="28575" cap="flat" cmpd="sng">
                <a:solidFill>
                  <a:schemeClr val="bg2"/>
                </a:solidFill>
                <a:prstDash val="solid"/>
                <a:round/>
                <a:headEnd type="none" w="med" len="med"/>
                <a:tailEnd type="none" w="med" len="med"/>
              </a:ln>
            </p:spPr>
          </p:sp>
          <p:sp>
            <p:nvSpPr>
              <p:cNvPr id="1073" name="Line 49"/>
              <p:cNvSpPr/>
              <p:nvPr userDrawn="1"/>
            </p:nvSpPr>
            <p:spPr>
              <a:xfrm>
                <a:off x="0" y="2307"/>
                <a:ext cx="5760" cy="0"/>
              </a:xfrm>
              <a:prstGeom prst="line">
                <a:avLst/>
              </a:prstGeom>
              <a:ln w="9525" cap="flat" cmpd="sng">
                <a:solidFill>
                  <a:schemeClr val="bg2"/>
                </a:solidFill>
                <a:prstDash val="solid"/>
                <a:round/>
                <a:headEnd type="none" w="med" len="med"/>
                <a:tailEnd type="none" w="med" len="med"/>
              </a:ln>
            </p:spPr>
          </p:sp>
          <p:sp>
            <p:nvSpPr>
              <p:cNvPr id="1074" name="Line 50"/>
              <p:cNvSpPr/>
              <p:nvPr userDrawn="1"/>
            </p:nvSpPr>
            <p:spPr>
              <a:xfrm>
                <a:off x="0" y="2247"/>
                <a:ext cx="5760" cy="0"/>
              </a:xfrm>
              <a:prstGeom prst="line">
                <a:avLst/>
              </a:prstGeom>
              <a:ln w="19050" cap="flat" cmpd="sng">
                <a:solidFill>
                  <a:schemeClr val="bg2"/>
                </a:solidFill>
                <a:prstDash val="solid"/>
                <a:round/>
                <a:headEnd type="none" w="med" len="med"/>
                <a:tailEnd type="none" w="med" len="med"/>
              </a:ln>
            </p:spPr>
          </p:sp>
          <p:sp>
            <p:nvSpPr>
              <p:cNvPr id="1075" name="Line 51"/>
              <p:cNvSpPr/>
              <p:nvPr userDrawn="1"/>
            </p:nvSpPr>
            <p:spPr>
              <a:xfrm>
                <a:off x="0" y="2226"/>
                <a:ext cx="5760" cy="0"/>
              </a:xfrm>
              <a:prstGeom prst="line">
                <a:avLst/>
              </a:prstGeom>
              <a:ln w="9525" cap="flat" cmpd="sng">
                <a:solidFill>
                  <a:schemeClr val="bg2"/>
                </a:solidFill>
                <a:prstDash val="solid"/>
                <a:round/>
                <a:headEnd type="none" w="med" len="med"/>
                <a:tailEnd type="none" w="med" len="med"/>
              </a:ln>
            </p:spPr>
          </p:sp>
          <p:sp>
            <p:nvSpPr>
              <p:cNvPr id="1076" name="Line 52"/>
              <p:cNvSpPr/>
              <p:nvPr userDrawn="1"/>
            </p:nvSpPr>
            <p:spPr>
              <a:xfrm>
                <a:off x="0" y="2087"/>
                <a:ext cx="5760" cy="0"/>
              </a:xfrm>
              <a:prstGeom prst="line">
                <a:avLst/>
              </a:prstGeom>
              <a:ln w="9525" cap="flat" cmpd="sng">
                <a:solidFill>
                  <a:schemeClr val="bg2"/>
                </a:solidFill>
                <a:prstDash val="solid"/>
                <a:round/>
                <a:headEnd type="none" w="med" len="med"/>
                <a:tailEnd type="none" w="med" len="med"/>
              </a:ln>
            </p:spPr>
          </p:sp>
          <p:sp>
            <p:nvSpPr>
              <p:cNvPr id="1077" name="Line 53"/>
              <p:cNvSpPr/>
              <p:nvPr userDrawn="1"/>
            </p:nvSpPr>
            <p:spPr>
              <a:xfrm>
                <a:off x="0" y="2123"/>
                <a:ext cx="5760" cy="0"/>
              </a:xfrm>
              <a:prstGeom prst="line">
                <a:avLst/>
              </a:prstGeom>
              <a:ln w="38100" cap="flat" cmpd="sng">
                <a:solidFill>
                  <a:schemeClr val="bg2"/>
                </a:solidFill>
                <a:prstDash val="solid"/>
                <a:round/>
                <a:headEnd type="none" w="med" len="med"/>
                <a:tailEnd type="none" w="med" len="med"/>
              </a:ln>
            </p:spPr>
          </p:sp>
          <p:sp>
            <p:nvSpPr>
              <p:cNvPr id="1078" name="Line 54"/>
              <p:cNvSpPr/>
              <p:nvPr userDrawn="1"/>
            </p:nvSpPr>
            <p:spPr>
              <a:xfrm>
                <a:off x="0" y="2156"/>
                <a:ext cx="5760" cy="0"/>
              </a:xfrm>
              <a:prstGeom prst="line">
                <a:avLst/>
              </a:prstGeom>
              <a:ln w="19050" cap="flat" cmpd="sng">
                <a:solidFill>
                  <a:schemeClr val="bg2"/>
                </a:solidFill>
                <a:prstDash val="solid"/>
                <a:round/>
                <a:headEnd type="none" w="med" len="med"/>
                <a:tailEnd type="none" w="med" len="med"/>
              </a:ln>
            </p:spPr>
          </p:sp>
          <p:sp>
            <p:nvSpPr>
              <p:cNvPr id="1079" name="Line 55"/>
              <p:cNvSpPr/>
              <p:nvPr userDrawn="1"/>
            </p:nvSpPr>
            <p:spPr>
              <a:xfrm>
                <a:off x="0" y="1997"/>
                <a:ext cx="5760" cy="0"/>
              </a:xfrm>
              <a:prstGeom prst="line">
                <a:avLst/>
              </a:prstGeom>
              <a:ln w="28575" cap="flat" cmpd="sng">
                <a:solidFill>
                  <a:schemeClr val="bg2"/>
                </a:solidFill>
                <a:prstDash val="solid"/>
                <a:round/>
                <a:headEnd type="none" w="med" len="med"/>
                <a:tailEnd type="none" w="med" len="med"/>
              </a:ln>
            </p:spPr>
          </p:sp>
          <p:sp>
            <p:nvSpPr>
              <p:cNvPr id="1080" name="Line 56"/>
              <p:cNvSpPr/>
              <p:nvPr userDrawn="1"/>
            </p:nvSpPr>
            <p:spPr>
              <a:xfrm>
                <a:off x="0" y="1949"/>
                <a:ext cx="5760" cy="0"/>
              </a:xfrm>
              <a:prstGeom prst="line">
                <a:avLst/>
              </a:prstGeom>
              <a:ln w="12700" cap="flat" cmpd="sng">
                <a:solidFill>
                  <a:schemeClr val="bg2"/>
                </a:solidFill>
                <a:prstDash val="solid"/>
                <a:round/>
                <a:headEnd type="none" w="med" len="med"/>
                <a:tailEnd type="none" w="med" len="med"/>
              </a:ln>
            </p:spPr>
          </p:sp>
          <p:sp>
            <p:nvSpPr>
              <p:cNvPr id="1081" name="Line 57"/>
              <p:cNvSpPr/>
              <p:nvPr userDrawn="1"/>
            </p:nvSpPr>
            <p:spPr>
              <a:xfrm>
                <a:off x="0" y="2042"/>
                <a:ext cx="5760" cy="0"/>
              </a:xfrm>
              <a:prstGeom prst="line">
                <a:avLst/>
              </a:prstGeom>
              <a:ln w="19050" cap="flat" cmpd="sng">
                <a:solidFill>
                  <a:schemeClr val="bg2"/>
                </a:solidFill>
                <a:prstDash val="solid"/>
                <a:round/>
                <a:headEnd type="none" w="med" len="med"/>
                <a:tailEnd type="none" w="med" len="med"/>
              </a:ln>
            </p:spPr>
          </p:sp>
          <p:sp>
            <p:nvSpPr>
              <p:cNvPr id="1082" name="Line 58"/>
              <p:cNvSpPr/>
              <p:nvPr userDrawn="1"/>
            </p:nvSpPr>
            <p:spPr>
              <a:xfrm>
                <a:off x="0" y="1550"/>
                <a:ext cx="5760" cy="0"/>
              </a:xfrm>
              <a:prstGeom prst="line">
                <a:avLst/>
              </a:prstGeom>
              <a:ln w="9525" cap="flat" cmpd="sng">
                <a:solidFill>
                  <a:schemeClr val="bg2"/>
                </a:solidFill>
                <a:prstDash val="solid"/>
                <a:round/>
                <a:headEnd type="none" w="med" len="med"/>
                <a:tailEnd type="none" w="med" len="med"/>
              </a:ln>
            </p:spPr>
          </p:sp>
          <p:sp>
            <p:nvSpPr>
              <p:cNvPr id="1083" name="Line 59"/>
              <p:cNvSpPr/>
              <p:nvPr userDrawn="1"/>
            </p:nvSpPr>
            <p:spPr>
              <a:xfrm>
                <a:off x="0" y="1523"/>
                <a:ext cx="5760" cy="0"/>
              </a:xfrm>
              <a:prstGeom prst="line">
                <a:avLst/>
              </a:prstGeom>
              <a:ln w="38100" cap="flat" cmpd="sng">
                <a:solidFill>
                  <a:schemeClr val="bg2"/>
                </a:solidFill>
                <a:prstDash val="solid"/>
                <a:round/>
                <a:headEnd type="none" w="med" len="med"/>
                <a:tailEnd type="none" w="med" len="med"/>
              </a:ln>
            </p:spPr>
          </p:sp>
          <p:sp>
            <p:nvSpPr>
              <p:cNvPr id="1084" name="Line 60"/>
              <p:cNvSpPr/>
              <p:nvPr userDrawn="1"/>
            </p:nvSpPr>
            <p:spPr>
              <a:xfrm>
                <a:off x="0" y="1904"/>
                <a:ext cx="5760" cy="0"/>
              </a:xfrm>
              <a:prstGeom prst="line">
                <a:avLst/>
              </a:prstGeom>
              <a:ln w="19050" cap="flat" cmpd="sng">
                <a:solidFill>
                  <a:schemeClr val="bg2"/>
                </a:solidFill>
                <a:prstDash val="solid"/>
                <a:round/>
                <a:headEnd type="none" w="med" len="med"/>
                <a:tailEnd type="none" w="med" len="med"/>
              </a:ln>
            </p:spPr>
          </p:sp>
          <p:sp>
            <p:nvSpPr>
              <p:cNvPr id="1085" name="Line 61"/>
              <p:cNvSpPr/>
              <p:nvPr userDrawn="1"/>
            </p:nvSpPr>
            <p:spPr>
              <a:xfrm>
                <a:off x="0" y="1778"/>
                <a:ext cx="5760" cy="0"/>
              </a:xfrm>
              <a:prstGeom prst="line">
                <a:avLst/>
              </a:prstGeom>
              <a:ln w="28575" cap="flat" cmpd="sng">
                <a:solidFill>
                  <a:schemeClr val="bg2"/>
                </a:solidFill>
                <a:prstDash val="solid"/>
                <a:round/>
                <a:headEnd type="none" w="med" len="med"/>
                <a:tailEnd type="none" w="med" len="med"/>
              </a:ln>
            </p:spPr>
          </p:sp>
          <p:sp>
            <p:nvSpPr>
              <p:cNvPr id="1086" name="Line 62"/>
              <p:cNvSpPr/>
              <p:nvPr userDrawn="1"/>
            </p:nvSpPr>
            <p:spPr>
              <a:xfrm>
                <a:off x="0" y="1697"/>
                <a:ext cx="5760" cy="0"/>
              </a:xfrm>
              <a:prstGeom prst="line">
                <a:avLst/>
              </a:prstGeom>
              <a:ln w="12700" cap="flat" cmpd="sng">
                <a:solidFill>
                  <a:schemeClr val="bg2"/>
                </a:solidFill>
                <a:prstDash val="solid"/>
                <a:round/>
                <a:headEnd type="none" w="med" len="med"/>
                <a:tailEnd type="none" w="med" len="med"/>
              </a:ln>
            </p:spPr>
          </p:sp>
          <p:sp>
            <p:nvSpPr>
              <p:cNvPr id="1087" name="Line 63"/>
              <p:cNvSpPr/>
              <p:nvPr userDrawn="1"/>
            </p:nvSpPr>
            <p:spPr>
              <a:xfrm>
                <a:off x="0" y="1883"/>
                <a:ext cx="5760" cy="0"/>
              </a:xfrm>
              <a:prstGeom prst="line">
                <a:avLst/>
              </a:prstGeom>
              <a:ln w="9525" cap="flat" cmpd="sng">
                <a:solidFill>
                  <a:schemeClr val="bg2"/>
                </a:solidFill>
                <a:prstDash val="solid"/>
                <a:round/>
                <a:headEnd type="none" w="med" len="med"/>
                <a:tailEnd type="none" w="med" len="med"/>
              </a:ln>
            </p:spPr>
          </p:sp>
          <p:sp>
            <p:nvSpPr>
              <p:cNvPr id="1088" name="Line 64"/>
              <p:cNvSpPr/>
              <p:nvPr userDrawn="1"/>
            </p:nvSpPr>
            <p:spPr>
              <a:xfrm>
                <a:off x="0" y="1571"/>
                <a:ext cx="5760" cy="0"/>
              </a:xfrm>
              <a:prstGeom prst="line">
                <a:avLst/>
              </a:prstGeom>
              <a:ln w="12700" cap="flat" cmpd="sng">
                <a:solidFill>
                  <a:schemeClr val="bg2"/>
                </a:solidFill>
                <a:prstDash val="solid"/>
                <a:round/>
                <a:headEnd type="none" w="med" len="med"/>
                <a:tailEnd type="none" w="med" len="med"/>
              </a:ln>
            </p:spPr>
          </p:sp>
          <p:sp>
            <p:nvSpPr>
              <p:cNvPr id="1089" name="Line 65"/>
              <p:cNvSpPr/>
              <p:nvPr userDrawn="1"/>
            </p:nvSpPr>
            <p:spPr>
              <a:xfrm>
                <a:off x="0" y="1625"/>
                <a:ext cx="5760" cy="0"/>
              </a:xfrm>
              <a:prstGeom prst="line">
                <a:avLst/>
              </a:prstGeom>
              <a:ln w="12700" cap="flat" cmpd="sng">
                <a:solidFill>
                  <a:schemeClr val="bg2"/>
                </a:solidFill>
                <a:prstDash val="solid"/>
                <a:round/>
                <a:headEnd type="none" w="med" len="med"/>
                <a:tailEnd type="none" w="med" len="med"/>
              </a:ln>
            </p:spPr>
          </p:sp>
          <p:sp>
            <p:nvSpPr>
              <p:cNvPr id="1090" name="Line 66"/>
              <p:cNvSpPr/>
              <p:nvPr userDrawn="1"/>
            </p:nvSpPr>
            <p:spPr>
              <a:xfrm>
                <a:off x="0" y="1823"/>
                <a:ext cx="5760" cy="0"/>
              </a:xfrm>
              <a:prstGeom prst="line">
                <a:avLst/>
              </a:prstGeom>
              <a:ln w="19050" cap="flat" cmpd="sng">
                <a:solidFill>
                  <a:schemeClr val="bg2"/>
                </a:solidFill>
                <a:prstDash val="solid"/>
                <a:round/>
                <a:headEnd type="none" w="med" len="med"/>
                <a:tailEnd type="none" w="med" len="med"/>
              </a:ln>
            </p:spPr>
          </p:sp>
          <p:sp>
            <p:nvSpPr>
              <p:cNvPr id="1091" name="Line 67"/>
              <p:cNvSpPr/>
              <p:nvPr userDrawn="1"/>
            </p:nvSpPr>
            <p:spPr>
              <a:xfrm>
                <a:off x="0" y="1802"/>
                <a:ext cx="5760" cy="0"/>
              </a:xfrm>
              <a:prstGeom prst="line">
                <a:avLst/>
              </a:prstGeom>
              <a:ln w="9525" cap="flat" cmpd="sng">
                <a:solidFill>
                  <a:schemeClr val="bg2"/>
                </a:solidFill>
                <a:prstDash val="solid"/>
                <a:round/>
                <a:headEnd type="none" w="med" len="med"/>
                <a:tailEnd type="none" w="med" len="med"/>
              </a:ln>
            </p:spPr>
          </p:sp>
          <p:sp>
            <p:nvSpPr>
              <p:cNvPr id="1092" name="Line 68"/>
              <p:cNvSpPr/>
              <p:nvPr userDrawn="1"/>
            </p:nvSpPr>
            <p:spPr>
              <a:xfrm>
                <a:off x="0" y="1394"/>
                <a:ext cx="5760" cy="0"/>
              </a:xfrm>
              <a:prstGeom prst="line">
                <a:avLst/>
              </a:prstGeom>
              <a:ln w="9525" cap="flat" cmpd="sng">
                <a:solidFill>
                  <a:schemeClr val="bg2"/>
                </a:solidFill>
                <a:prstDash val="solid"/>
                <a:round/>
                <a:headEnd type="none" w="med" len="med"/>
                <a:tailEnd type="none" w="med" len="med"/>
              </a:ln>
            </p:spPr>
          </p:sp>
          <p:sp>
            <p:nvSpPr>
              <p:cNvPr id="1093" name="Line 69"/>
              <p:cNvSpPr/>
              <p:nvPr userDrawn="1"/>
            </p:nvSpPr>
            <p:spPr>
              <a:xfrm>
                <a:off x="0" y="1430"/>
                <a:ext cx="5760" cy="0"/>
              </a:xfrm>
              <a:prstGeom prst="line">
                <a:avLst/>
              </a:prstGeom>
              <a:ln w="38100" cap="flat" cmpd="sng">
                <a:solidFill>
                  <a:schemeClr val="bg2"/>
                </a:solidFill>
                <a:prstDash val="solid"/>
                <a:round/>
                <a:headEnd type="none" w="med" len="med"/>
                <a:tailEnd type="none" w="med" len="med"/>
              </a:ln>
            </p:spPr>
          </p:sp>
          <p:sp>
            <p:nvSpPr>
              <p:cNvPr id="1094" name="Line 70"/>
              <p:cNvSpPr/>
              <p:nvPr userDrawn="1"/>
            </p:nvSpPr>
            <p:spPr>
              <a:xfrm>
                <a:off x="0" y="1463"/>
                <a:ext cx="5760" cy="0"/>
              </a:xfrm>
              <a:prstGeom prst="line">
                <a:avLst/>
              </a:prstGeom>
              <a:ln w="19050" cap="flat" cmpd="sng">
                <a:solidFill>
                  <a:schemeClr val="bg2"/>
                </a:solidFill>
                <a:prstDash val="solid"/>
                <a:round/>
                <a:headEnd type="none" w="med" len="med"/>
                <a:tailEnd type="none" w="med" len="med"/>
              </a:ln>
            </p:spPr>
          </p:sp>
          <p:sp>
            <p:nvSpPr>
              <p:cNvPr id="1095" name="Line 71"/>
              <p:cNvSpPr/>
              <p:nvPr userDrawn="1"/>
            </p:nvSpPr>
            <p:spPr>
              <a:xfrm>
                <a:off x="0" y="1304"/>
                <a:ext cx="5760" cy="0"/>
              </a:xfrm>
              <a:prstGeom prst="line">
                <a:avLst/>
              </a:prstGeom>
              <a:ln w="28575" cap="flat" cmpd="sng">
                <a:solidFill>
                  <a:schemeClr val="bg2"/>
                </a:solidFill>
                <a:prstDash val="solid"/>
                <a:round/>
                <a:headEnd type="none" w="med" len="med"/>
                <a:tailEnd type="none" w="med" len="med"/>
              </a:ln>
            </p:spPr>
          </p:sp>
          <p:sp>
            <p:nvSpPr>
              <p:cNvPr id="1096" name="Line 72"/>
              <p:cNvSpPr/>
              <p:nvPr userDrawn="1"/>
            </p:nvSpPr>
            <p:spPr>
              <a:xfrm>
                <a:off x="0" y="1349"/>
                <a:ext cx="5760" cy="0"/>
              </a:xfrm>
              <a:prstGeom prst="line">
                <a:avLst/>
              </a:prstGeom>
              <a:ln w="19050" cap="flat" cmpd="sng">
                <a:solidFill>
                  <a:schemeClr val="bg2"/>
                </a:solidFill>
                <a:prstDash val="solid"/>
                <a:round/>
                <a:headEnd type="none" w="med" len="med"/>
                <a:tailEnd type="none" w="med" len="med"/>
              </a:ln>
            </p:spPr>
          </p:sp>
          <p:sp>
            <p:nvSpPr>
              <p:cNvPr id="1097" name="Line 73"/>
              <p:cNvSpPr/>
              <p:nvPr userDrawn="1"/>
            </p:nvSpPr>
            <p:spPr>
              <a:xfrm>
                <a:off x="0" y="973"/>
                <a:ext cx="5760" cy="0"/>
              </a:xfrm>
              <a:prstGeom prst="line">
                <a:avLst/>
              </a:prstGeom>
              <a:ln w="9525" cap="flat" cmpd="sng">
                <a:solidFill>
                  <a:schemeClr val="bg2"/>
                </a:solidFill>
                <a:prstDash val="solid"/>
                <a:round/>
                <a:headEnd type="none" w="med" len="med"/>
                <a:tailEnd type="none" w="med" len="med"/>
              </a:ln>
            </p:spPr>
          </p:sp>
          <p:sp>
            <p:nvSpPr>
              <p:cNvPr id="1098" name="Line 74"/>
              <p:cNvSpPr/>
              <p:nvPr userDrawn="1"/>
            </p:nvSpPr>
            <p:spPr>
              <a:xfrm>
                <a:off x="0" y="946"/>
                <a:ext cx="5760" cy="0"/>
              </a:xfrm>
              <a:prstGeom prst="line">
                <a:avLst/>
              </a:prstGeom>
              <a:ln w="38100" cap="flat" cmpd="sng">
                <a:solidFill>
                  <a:schemeClr val="bg2"/>
                </a:solidFill>
                <a:prstDash val="solid"/>
                <a:round/>
                <a:headEnd type="none" w="med" len="med"/>
                <a:tailEnd type="none" w="med" len="med"/>
              </a:ln>
            </p:spPr>
          </p:sp>
          <p:sp>
            <p:nvSpPr>
              <p:cNvPr id="1099" name="Line 75"/>
              <p:cNvSpPr/>
              <p:nvPr userDrawn="1"/>
            </p:nvSpPr>
            <p:spPr>
              <a:xfrm>
                <a:off x="0" y="1201"/>
                <a:ext cx="5760" cy="0"/>
              </a:xfrm>
              <a:prstGeom prst="line">
                <a:avLst/>
              </a:prstGeom>
              <a:ln w="28575" cap="flat" cmpd="sng">
                <a:solidFill>
                  <a:schemeClr val="bg2"/>
                </a:solidFill>
                <a:prstDash val="solid"/>
                <a:round/>
                <a:headEnd type="none" w="med" len="med"/>
                <a:tailEnd type="none" w="med" len="med"/>
              </a:ln>
            </p:spPr>
          </p:sp>
          <p:sp>
            <p:nvSpPr>
              <p:cNvPr id="1100" name="Line 76"/>
              <p:cNvSpPr/>
              <p:nvPr userDrawn="1"/>
            </p:nvSpPr>
            <p:spPr>
              <a:xfrm>
                <a:off x="0" y="1120"/>
                <a:ext cx="5760" cy="0"/>
              </a:xfrm>
              <a:prstGeom prst="line">
                <a:avLst/>
              </a:prstGeom>
              <a:ln w="12700" cap="flat" cmpd="sng">
                <a:solidFill>
                  <a:schemeClr val="bg2"/>
                </a:solidFill>
                <a:prstDash val="solid"/>
                <a:round/>
                <a:headEnd type="none" w="med" len="med"/>
                <a:tailEnd type="none" w="med" len="med"/>
              </a:ln>
            </p:spPr>
          </p:sp>
          <p:sp>
            <p:nvSpPr>
              <p:cNvPr id="1101" name="Line 77"/>
              <p:cNvSpPr/>
              <p:nvPr userDrawn="1"/>
            </p:nvSpPr>
            <p:spPr>
              <a:xfrm>
                <a:off x="0" y="994"/>
                <a:ext cx="5760" cy="0"/>
              </a:xfrm>
              <a:prstGeom prst="line">
                <a:avLst/>
              </a:prstGeom>
              <a:ln w="12700" cap="flat" cmpd="sng">
                <a:solidFill>
                  <a:schemeClr val="bg2"/>
                </a:solidFill>
                <a:prstDash val="solid"/>
                <a:round/>
                <a:headEnd type="none" w="med" len="med"/>
                <a:tailEnd type="none" w="med" len="med"/>
              </a:ln>
            </p:spPr>
          </p:sp>
          <p:sp>
            <p:nvSpPr>
              <p:cNvPr id="1102" name="Line 78"/>
              <p:cNvSpPr/>
              <p:nvPr userDrawn="1"/>
            </p:nvSpPr>
            <p:spPr>
              <a:xfrm>
                <a:off x="0" y="1048"/>
                <a:ext cx="5760" cy="0"/>
              </a:xfrm>
              <a:prstGeom prst="line">
                <a:avLst/>
              </a:prstGeom>
              <a:ln w="12700" cap="flat" cmpd="sng">
                <a:solidFill>
                  <a:schemeClr val="bg2"/>
                </a:solidFill>
                <a:prstDash val="solid"/>
                <a:round/>
                <a:headEnd type="none" w="med" len="med"/>
                <a:tailEnd type="none" w="med" len="med"/>
              </a:ln>
            </p:spPr>
          </p:sp>
          <p:sp>
            <p:nvSpPr>
              <p:cNvPr id="1103" name="Line 79"/>
              <p:cNvSpPr/>
              <p:nvPr userDrawn="1"/>
            </p:nvSpPr>
            <p:spPr>
              <a:xfrm>
                <a:off x="0" y="1246"/>
                <a:ext cx="5760" cy="0"/>
              </a:xfrm>
              <a:prstGeom prst="line">
                <a:avLst/>
              </a:prstGeom>
              <a:ln w="19050" cap="flat" cmpd="sng">
                <a:solidFill>
                  <a:schemeClr val="bg2"/>
                </a:solidFill>
                <a:prstDash val="solid"/>
                <a:round/>
                <a:headEnd type="none" w="med" len="med"/>
                <a:tailEnd type="none" w="med" len="med"/>
              </a:ln>
            </p:spPr>
          </p:sp>
          <p:sp>
            <p:nvSpPr>
              <p:cNvPr id="1104" name="Line 80"/>
              <p:cNvSpPr/>
              <p:nvPr userDrawn="1"/>
            </p:nvSpPr>
            <p:spPr>
              <a:xfrm>
                <a:off x="0" y="1225"/>
                <a:ext cx="5760" cy="0"/>
              </a:xfrm>
              <a:prstGeom prst="line">
                <a:avLst/>
              </a:prstGeom>
              <a:ln w="9525" cap="flat" cmpd="sng">
                <a:solidFill>
                  <a:schemeClr val="bg2"/>
                </a:solidFill>
                <a:prstDash val="solid"/>
                <a:round/>
                <a:headEnd type="none" w="med" len="med"/>
                <a:tailEnd type="none" w="med" len="med"/>
              </a:ln>
            </p:spPr>
          </p:sp>
          <p:sp>
            <p:nvSpPr>
              <p:cNvPr id="1105" name="Line 81"/>
              <p:cNvSpPr/>
              <p:nvPr userDrawn="1"/>
            </p:nvSpPr>
            <p:spPr>
              <a:xfrm>
                <a:off x="0" y="817"/>
                <a:ext cx="5760" cy="0"/>
              </a:xfrm>
              <a:prstGeom prst="line">
                <a:avLst/>
              </a:prstGeom>
              <a:ln w="9525" cap="flat" cmpd="sng">
                <a:solidFill>
                  <a:schemeClr val="bg2"/>
                </a:solidFill>
                <a:prstDash val="solid"/>
                <a:round/>
                <a:headEnd type="none" w="med" len="med"/>
                <a:tailEnd type="none" w="med" len="med"/>
              </a:ln>
            </p:spPr>
          </p:sp>
          <p:sp>
            <p:nvSpPr>
              <p:cNvPr id="1106" name="Line 82"/>
              <p:cNvSpPr/>
              <p:nvPr userDrawn="1"/>
            </p:nvSpPr>
            <p:spPr>
              <a:xfrm>
                <a:off x="0" y="853"/>
                <a:ext cx="5760" cy="0"/>
              </a:xfrm>
              <a:prstGeom prst="line">
                <a:avLst/>
              </a:prstGeom>
              <a:ln w="38100" cap="flat" cmpd="sng">
                <a:solidFill>
                  <a:schemeClr val="bg2"/>
                </a:solidFill>
                <a:prstDash val="solid"/>
                <a:round/>
                <a:headEnd type="none" w="med" len="med"/>
                <a:tailEnd type="none" w="med" len="med"/>
              </a:ln>
            </p:spPr>
          </p:sp>
          <p:sp>
            <p:nvSpPr>
              <p:cNvPr id="1107" name="Line 83"/>
              <p:cNvSpPr/>
              <p:nvPr userDrawn="1"/>
            </p:nvSpPr>
            <p:spPr>
              <a:xfrm>
                <a:off x="0" y="886"/>
                <a:ext cx="5760" cy="0"/>
              </a:xfrm>
              <a:prstGeom prst="line">
                <a:avLst/>
              </a:prstGeom>
              <a:ln w="19050" cap="flat" cmpd="sng">
                <a:solidFill>
                  <a:schemeClr val="bg2"/>
                </a:solidFill>
                <a:prstDash val="solid"/>
                <a:round/>
                <a:headEnd type="none" w="med" len="med"/>
                <a:tailEnd type="none" w="med" len="med"/>
              </a:ln>
            </p:spPr>
          </p:sp>
          <p:sp>
            <p:nvSpPr>
              <p:cNvPr id="1108" name="Line 84"/>
              <p:cNvSpPr/>
              <p:nvPr userDrawn="1"/>
            </p:nvSpPr>
            <p:spPr>
              <a:xfrm>
                <a:off x="0" y="727"/>
                <a:ext cx="5760" cy="0"/>
              </a:xfrm>
              <a:prstGeom prst="line">
                <a:avLst/>
              </a:prstGeom>
              <a:ln w="28575" cap="flat" cmpd="sng">
                <a:solidFill>
                  <a:schemeClr val="bg2"/>
                </a:solidFill>
                <a:prstDash val="solid"/>
                <a:round/>
                <a:headEnd type="none" w="med" len="med"/>
                <a:tailEnd type="none" w="med" len="med"/>
              </a:ln>
            </p:spPr>
          </p:sp>
          <p:sp>
            <p:nvSpPr>
              <p:cNvPr id="1109" name="Line 85"/>
              <p:cNvSpPr/>
              <p:nvPr userDrawn="1"/>
            </p:nvSpPr>
            <p:spPr>
              <a:xfrm>
                <a:off x="0" y="772"/>
                <a:ext cx="5760" cy="0"/>
              </a:xfrm>
              <a:prstGeom prst="line">
                <a:avLst/>
              </a:prstGeom>
              <a:ln w="19050" cap="flat" cmpd="sng">
                <a:solidFill>
                  <a:schemeClr val="bg2"/>
                </a:solidFill>
                <a:prstDash val="solid"/>
                <a:round/>
                <a:headEnd type="none" w="med" len="med"/>
                <a:tailEnd type="none" w="med" len="med"/>
              </a:ln>
            </p:spPr>
          </p:sp>
          <p:sp>
            <p:nvSpPr>
              <p:cNvPr id="1110" name="Line 86"/>
              <p:cNvSpPr/>
              <p:nvPr userDrawn="1"/>
            </p:nvSpPr>
            <p:spPr>
              <a:xfrm>
                <a:off x="0" y="675"/>
                <a:ext cx="5760" cy="0"/>
              </a:xfrm>
              <a:prstGeom prst="line">
                <a:avLst/>
              </a:prstGeom>
              <a:ln w="12700" cap="flat" cmpd="sng">
                <a:solidFill>
                  <a:schemeClr val="bg2"/>
                </a:solidFill>
                <a:prstDash val="solid"/>
                <a:round/>
                <a:headEnd type="none" w="med" len="med"/>
                <a:tailEnd type="none" w="med" len="med"/>
              </a:ln>
            </p:spPr>
          </p:sp>
          <p:sp>
            <p:nvSpPr>
              <p:cNvPr id="1111" name="Line 87"/>
              <p:cNvSpPr/>
              <p:nvPr userDrawn="1"/>
            </p:nvSpPr>
            <p:spPr>
              <a:xfrm>
                <a:off x="0" y="603"/>
                <a:ext cx="5760" cy="0"/>
              </a:xfrm>
              <a:prstGeom prst="line">
                <a:avLst/>
              </a:prstGeom>
              <a:ln w="12700" cap="flat" cmpd="sng">
                <a:solidFill>
                  <a:schemeClr val="bg2"/>
                </a:solidFill>
                <a:prstDash val="solid"/>
                <a:round/>
                <a:headEnd type="none" w="med" len="med"/>
                <a:tailEnd type="none" w="med" len="med"/>
              </a:ln>
            </p:spPr>
          </p:sp>
          <p:sp>
            <p:nvSpPr>
              <p:cNvPr id="1112" name="Line 88"/>
              <p:cNvSpPr/>
              <p:nvPr userDrawn="1"/>
            </p:nvSpPr>
            <p:spPr>
              <a:xfrm>
                <a:off x="0" y="479"/>
                <a:ext cx="5760" cy="0"/>
              </a:xfrm>
              <a:prstGeom prst="line">
                <a:avLst/>
              </a:prstGeom>
              <a:ln w="9525" cap="flat" cmpd="sng">
                <a:solidFill>
                  <a:schemeClr val="bg2"/>
                </a:solidFill>
                <a:prstDash val="solid"/>
                <a:round/>
                <a:headEnd type="none" w="med" len="med"/>
                <a:tailEnd type="none" w="med" len="med"/>
              </a:ln>
            </p:spPr>
          </p:sp>
          <p:sp>
            <p:nvSpPr>
              <p:cNvPr id="1113" name="Line 89"/>
              <p:cNvSpPr/>
              <p:nvPr userDrawn="1"/>
            </p:nvSpPr>
            <p:spPr>
              <a:xfrm>
                <a:off x="0" y="515"/>
                <a:ext cx="5760" cy="0"/>
              </a:xfrm>
              <a:prstGeom prst="line">
                <a:avLst/>
              </a:prstGeom>
              <a:ln w="38100" cap="flat" cmpd="sng">
                <a:solidFill>
                  <a:schemeClr val="bg2"/>
                </a:solidFill>
                <a:prstDash val="solid"/>
                <a:round/>
                <a:headEnd type="none" w="med" len="med"/>
                <a:tailEnd type="none" w="med" len="med"/>
              </a:ln>
            </p:spPr>
          </p:sp>
          <p:sp>
            <p:nvSpPr>
              <p:cNvPr id="1114" name="Line 90"/>
              <p:cNvSpPr/>
              <p:nvPr userDrawn="1"/>
            </p:nvSpPr>
            <p:spPr>
              <a:xfrm>
                <a:off x="0" y="548"/>
                <a:ext cx="5760" cy="0"/>
              </a:xfrm>
              <a:prstGeom prst="line">
                <a:avLst/>
              </a:prstGeom>
              <a:ln w="19050" cap="flat" cmpd="sng">
                <a:solidFill>
                  <a:schemeClr val="bg2"/>
                </a:solidFill>
                <a:prstDash val="solid"/>
                <a:round/>
                <a:headEnd type="none" w="med" len="med"/>
                <a:tailEnd type="none" w="med" len="med"/>
              </a:ln>
            </p:spPr>
          </p:sp>
          <p:sp>
            <p:nvSpPr>
              <p:cNvPr id="1115" name="Line 91"/>
              <p:cNvSpPr/>
              <p:nvPr userDrawn="1"/>
            </p:nvSpPr>
            <p:spPr>
              <a:xfrm>
                <a:off x="0" y="389"/>
                <a:ext cx="5760" cy="0"/>
              </a:xfrm>
              <a:prstGeom prst="line">
                <a:avLst/>
              </a:prstGeom>
              <a:ln w="28575" cap="flat" cmpd="sng">
                <a:solidFill>
                  <a:schemeClr val="bg2"/>
                </a:solidFill>
                <a:prstDash val="solid"/>
                <a:round/>
                <a:headEnd type="none" w="med" len="med"/>
                <a:tailEnd type="none" w="med" len="med"/>
              </a:ln>
            </p:spPr>
          </p:sp>
          <p:sp>
            <p:nvSpPr>
              <p:cNvPr id="1116" name="Line 92"/>
              <p:cNvSpPr/>
              <p:nvPr userDrawn="1"/>
            </p:nvSpPr>
            <p:spPr>
              <a:xfrm>
                <a:off x="0" y="341"/>
                <a:ext cx="5760" cy="0"/>
              </a:xfrm>
              <a:prstGeom prst="line">
                <a:avLst/>
              </a:prstGeom>
              <a:ln w="12700" cap="flat" cmpd="sng">
                <a:solidFill>
                  <a:schemeClr val="bg2"/>
                </a:solidFill>
                <a:prstDash val="solid"/>
                <a:round/>
                <a:headEnd type="none" w="med" len="med"/>
                <a:tailEnd type="none" w="med" len="med"/>
              </a:ln>
            </p:spPr>
          </p:sp>
          <p:sp>
            <p:nvSpPr>
              <p:cNvPr id="1117" name="Line 93"/>
              <p:cNvSpPr/>
              <p:nvPr userDrawn="1"/>
            </p:nvSpPr>
            <p:spPr>
              <a:xfrm>
                <a:off x="0" y="434"/>
                <a:ext cx="5760" cy="0"/>
              </a:xfrm>
              <a:prstGeom prst="line">
                <a:avLst/>
              </a:prstGeom>
              <a:ln w="19050" cap="flat" cmpd="sng">
                <a:solidFill>
                  <a:schemeClr val="bg2"/>
                </a:solidFill>
                <a:prstDash val="solid"/>
                <a:round/>
                <a:headEnd type="none" w="med" len="med"/>
                <a:tailEnd type="none" w="med" len="med"/>
              </a:ln>
            </p:spPr>
          </p:sp>
          <p:sp>
            <p:nvSpPr>
              <p:cNvPr id="1118" name="Line 94"/>
              <p:cNvSpPr/>
              <p:nvPr userDrawn="1"/>
            </p:nvSpPr>
            <p:spPr>
              <a:xfrm>
                <a:off x="0" y="296"/>
                <a:ext cx="5760" cy="0"/>
              </a:xfrm>
              <a:prstGeom prst="line">
                <a:avLst/>
              </a:prstGeom>
              <a:ln w="19050" cap="flat" cmpd="sng">
                <a:solidFill>
                  <a:schemeClr val="bg2"/>
                </a:solidFill>
                <a:prstDash val="solid"/>
                <a:round/>
                <a:headEnd type="none" w="med" len="med"/>
                <a:tailEnd type="none" w="med" len="med"/>
              </a:ln>
            </p:spPr>
          </p:sp>
          <p:sp>
            <p:nvSpPr>
              <p:cNvPr id="1119" name="Line 95"/>
              <p:cNvSpPr/>
              <p:nvPr userDrawn="1"/>
            </p:nvSpPr>
            <p:spPr>
              <a:xfrm>
                <a:off x="0" y="275"/>
                <a:ext cx="5760" cy="0"/>
              </a:xfrm>
              <a:prstGeom prst="line">
                <a:avLst/>
              </a:prstGeom>
              <a:ln w="9525" cap="flat" cmpd="sng">
                <a:solidFill>
                  <a:schemeClr val="bg2"/>
                </a:solidFill>
                <a:prstDash val="solid"/>
                <a:round/>
                <a:headEnd type="none" w="med" len="med"/>
                <a:tailEnd type="none" w="med" len="med"/>
              </a:ln>
            </p:spPr>
          </p:sp>
          <p:sp>
            <p:nvSpPr>
              <p:cNvPr id="1120" name="Line 96"/>
              <p:cNvSpPr/>
              <p:nvPr userDrawn="1"/>
            </p:nvSpPr>
            <p:spPr>
              <a:xfrm>
                <a:off x="0" y="215"/>
                <a:ext cx="5760" cy="0"/>
              </a:xfrm>
              <a:prstGeom prst="line">
                <a:avLst/>
              </a:prstGeom>
              <a:ln w="19050" cap="flat" cmpd="sng">
                <a:solidFill>
                  <a:schemeClr val="bg2"/>
                </a:solidFill>
                <a:prstDash val="solid"/>
                <a:round/>
                <a:headEnd type="none" w="med" len="med"/>
                <a:tailEnd type="none" w="med" len="med"/>
              </a:ln>
            </p:spPr>
          </p:sp>
          <p:sp>
            <p:nvSpPr>
              <p:cNvPr id="1121" name="Line 97"/>
              <p:cNvSpPr/>
              <p:nvPr userDrawn="1"/>
            </p:nvSpPr>
            <p:spPr>
              <a:xfrm>
                <a:off x="0" y="27"/>
                <a:ext cx="5760" cy="0"/>
              </a:xfrm>
              <a:prstGeom prst="line">
                <a:avLst/>
              </a:prstGeom>
              <a:ln w="9525" cap="flat" cmpd="sng">
                <a:solidFill>
                  <a:schemeClr val="bg2"/>
                </a:solidFill>
                <a:prstDash val="solid"/>
                <a:round/>
                <a:headEnd type="none" w="med" len="med"/>
                <a:tailEnd type="none" w="med" len="med"/>
              </a:ln>
            </p:spPr>
          </p:sp>
          <p:sp>
            <p:nvSpPr>
              <p:cNvPr id="1122" name="Line 98"/>
              <p:cNvSpPr/>
              <p:nvPr userDrawn="1"/>
            </p:nvSpPr>
            <p:spPr>
              <a:xfrm>
                <a:off x="0" y="0"/>
                <a:ext cx="5760" cy="0"/>
              </a:xfrm>
              <a:prstGeom prst="line">
                <a:avLst/>
              </a:prstGeom>
              <a:ln w="38100" cap="flat" cmpd="sng">
                <a:solidFill>
                  <a:schemeClr val="bg2"/>
                </a:solidFill>
                <a:prstDash val="solid"/>
                <a:round/>
                <a:headEnd type="none" w="med" len="med"/>
                <a:tailEnd type="none" w="med" len="med"/>
              </a:ln>
            </p:spPr>
          </p:sp>
          <p:sp>
            <p:nvSpPr>
              <p:cNvPr id="1123" name="Line 99"/>
              <p:cNvSpPr/>
              <p:nvPr userDrawn="1"/>
            </p:nvSpPr>
            <p:spPr>
              <a:xfrm>
                <a:off x="0" y="48"/>
                <a:ext cx="5760" cy="0"/>
              </a:xfrm>
              <a:prstGeom prst="line">
                <a:avLst/>
              </a:prstGeom>
              <a:ln w="12700" cap="flat" cmpd="sng">
                <a:solidFill>
                  <a:schemeClr val="bg2"/>
                </a:solidFill>
                <a:prstDash val="solid"/>
                <a:round/>
                <a:headEnd type="none" w="med" len="med"/>
                <a:tailEnd type="none" w="med" len="med"/>
              </a:ln>
            </p:spPr>
          </p:sp>
          <p:sp>
            <p:nvSpPr>
              <p:cNvPr id="1124" name="Line 100"/>
              <p:cNvSpPr/>
              <p:nvPr userDrawn="1"/>
            </p:nvSpPr>
            <p:spPr>
              <a:xfrm>
                <a:off x="0" y="102"/>
                <a:ext cx="5760" cy="0"/>
              </a:xfrm>
              <a:prstGeom prst="line">
                <a:avLst/>
              </a:prstGeom>
              <a:ln w="12700" cap="flat" cmpd="sng">
                <a:solidFill>
                  <a:schemeClr val="bg2"/>
                </a:solidFill>
                <a:prstDash val="solid"/>
                <a:round/>
                <a:headEnd type="none" w="med" len="med"/>
                <a:tailEnd type="none" w="med" len="med"/>
              </a:ln>
            </p:spPr>
          </p:sp>
          <p:sp>
            <p:nvSpPr>
              <p:cNvPr id="1125" name="Line 101"/>
              <p:cNvSpPr/>
              <p:nvPr userDrawn="1"/>
            </p:nvSpPr>
            <p:spPr>
              <a:xfrm>
                <a:off x="0" y="159"/>
                <a:ext cx="5760" cy="0"/>
              </a:xfrm>
              <a:prstGeom prst="line">
                <a:avLst/>
              </a:prstGeom>
              <a:ln w="38100" cap="flat" cmpd="sng">
                <a:solidFill>
                  <a:schemeClr val="bg2"/>
                </a:solidFill>
                <a:prstDash val="solid"/>
                <a:round/>
                <a:headEnd type="none" w="med" len="med"/>
                <a:tailEnd type="none" w="med" len="med"/>
              </a:ln>
            </p:spPr>
          </p:sp>
        </p:grpSp>
        <p:grpSp>
          <p:nvGrpSpPr>
            <p:cNvPr id="1126" name="Group 102"/>
            <p:cNvGrpSpPr/>
            <p:nvPr userDrawn="1"/>
          </p:nvGrpSpPr>
          <p:grpSpPr>
            <a:xfrm>
              <a:off x="400" y="162"/>
              <a:ext cx="5216" cy="1123"/>
              <a:chOff x="0" y="0"/>
              <a:chExt cx="5216" cy="1123"/>
            </a:xfrm>
          </p:grpSpPr>
          <p:sp>
            <p:nvSpPr>
              <p:cNvPr id="1127" name="Rectangle 103"/>
              <p:cNvSpPr/>
              <p:nvPr userDrawn="1"/>
            </p:nvSpPr>
            <p:spPr>
              <a:xfrm>
                <a:off x="157" y="0"/>
                <a:ext cx="313" cy="914"/>
              </a:xfrm>
              <a:prstGeom prst="rect">
                <a:avLst/>
              </a:prstGeom>
              <a:solidFill>
                <a:schemeClr val="accent1"/>
              </a:solidFill>
              <a:ln w="9525">
                <a:noFill/>
              </a:ln>
            </p:spPr>
            <p:txBody>
              <a:bodyPr wrap="none" anchor="ctr" anchorCtr="0"/>
              <a:lstStyle/>
              <a:p>
                <a:pPr lvl="0"/>
                <a:endParaRPr lang="zh-CN" altLang="en-US" dirty="0">
                  <a:latin typeface="Times New Roman" panose="02020603050405020304" pitchFamily="18" charset="0"/>
                  <a:ea typeface="宋体" panose="02010600030101010101" pitchFamily="2" charset="-122"/>
                </a:endParaRPr>
              </a:p>
            </p:txBody>
          </p:sp>
          <p:sp>
            <p:nvSpPr>
              <p:cNvPr id="1128" name="Rectangle 104"/>
              <p:cNvSpPr/>
              <p:nvPr userDrawn="1"/>
            </p:nvSpPr>
            <p:spPr>
              <a:xfrm>
                <a:off x="0" y="83"/>
                <a:ext cx="3567" cy="49"/>
              </a:xfrm>
              <a:prstGeom prst="rect">
                <a:avLst/>
              </a:prstGeom>
              <a:solidFill>
                <a:schemeClr val="hlink"/>
              </a:solidFill>
              <a:ln w="9525">
                <a:noFill/>
              </a:ln>
            </p:spPr>
            <p:txBody>
              <a:bodyPr wrap="none" anchor="ctr" anchorCtr="0"/>
              <a:lstStyle/>
              <a:p>
                <a:pPr lvl="0"/>
                <a:endParaRPr lang="zh-CN" altLang="en-US" dirty="0">
                  <a:latin typeface="Times New Roman" panose="02020603050405020304" pitchFamily="18" charset="0"/>
                  <a:ea typeface="宋体" panose="02010600030101010101" pitchFamily="2" charset="-122"/>
                </a:endParaRPr>
              </a:p>
            </p:txBody>
          </p:sp>
          <p:sp>
            <p:nvSpPr>
              <p:cNvPr id="1129" name="Rectangle 105"/>
              <p:cNvSpPr/>
              <p:nvPr userDrawn="1"/>
            </p:nvSpPr>
            <p:spPr>
              <a:xfrm>
                <a:off x="4199" y="910"/>
                <a:ext cx="929" cy="213"/>
              </a:xfrm>
              <a:prstGeom prst="rect">
                <a:avLst/>
              </a:prstGeom>
              <a:solidFill>
                <a:schemeClr val="accent1"/>
              </a:solidFill>
              <a:ln w="9525">
                <a:noFill/>
              </a:ln>
            </p:spPr>
            <p:txBody>
              <a:bodyPr wrap="none" anchor="ctr" anchorCtr="0"/>
              <a:lstStyle/>
              <a:p>
                <a:pPr lvl="0"/>
                <a:endParaRPr lang="zh-CN" altLang="en-US" dirty="0">
                  <a:latin typeface="Times New Roman" panose="02020603050405020304" pitchFamily="18" charset="0"/>
                  <a:ea typeface="宋体" panose="02010600030101010101" pitchFamily="2" charset="-122"/>
                </a:endParaRPr>
              </a:p>
            </p:txBody>
          </p:sp>
          <p:sp>
            <p:nvSpPr>
              <p:cNvPr id="1130" name="Rectangle 106"/>
              <p:cNvSpPr/>
              <p:nvPr userDrawn="1"/>
            </p:nvSpPr>
            <p:spPr>
              <a:xfrm>
                <a:off x="1649" y="1006"/>
                <a:ext cx="3567" cy="49"/>
              </a:xfrm>
              <a:prstGeom prst="rect">
                <a:avLst/>
              </a:prstGeom>
              <a:solidFill>
                <a:schemeClr val="hlink"/>
              </a:solidFill>
              <a:ln w="9525">
                <a:noFill/>
              </a:ln>
            </p:spPr>
            <p:txBody>
              <a:bodyPr wrap="none" anchor="ctr" anchorCtr="0"/>
              <a:lstStyle/>
              <a:p>
                <a:pPr lvl="0"/>
                <a:endParaRPr lang="zh-CN" altLang="en-US" dirty="0">
                  <a:latin typeface="Times New Roman" panose="02020603050405020304" pitchFamily="18" charset="0"/>
                  <a:ea typeface="宋体" panose="02010600030101010101" pitchFamily="2" charset="-122"/>
                </a:endParaRPr>
              </a:p>
            </p:txBody>
          </p:sp>
        </p:grpSp>
      </p:grpSp>
      <p:sp>
        <p:nvSpPr>
          <p:cNvPr id="1131" name="Rectangle 107"/>
          <p:cNvSpPr>
            <a:spLocks noGrp="1"/>
          </p:cNvSpPr>
          <p:nvPr>
            <p:ph type="body"/>
          </p:nvPr>
        </p:nvSpPr>
        <p:spPr>
          <a:xfrm>
            <a:off x="809625" y="2214563"/>
            <a:ext cx="7958138" cy="3881437"/>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Rectangle 108"/>
          <p:cNvSpPr>
            <a:spLocks noGrp="1" noChangeArrowheads="1"/>
          </p:cNvSpPr>
          <p:nvPr>
            <p:ph type="dt" sz="half" idx="2"/>
          </p:nvPr>
        </p:nvSpPr>
        <p:spPr bwMode="auto">
          <a:xfrm>
            <a:off x="809625" y="63738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400">
                <a:solidFill>
                  <a:schemeClr val="folHlink"/>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3" name="Rectangle 109"/>
          <p:cNvSpPr>
            <a:spLocks noGrp="1" noChangeArrowheads="1"/>
          </p:cNvSpPr>
          <p:nvPr>
            <p:ph type="ftr" sz="quarter" idx="3"/>
          </p:nvPr>
        </p:nvSpPr>
        <p:spPr bwMode="auto">
          <a:xfrm>
            <a:off x="3132138" y="6376988"/>
            <a:ext cx="308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a:defRPr sz="1400">
                <a:solidFill>
                  <a:schemeClr val="folHlink"/>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1134" name="Rectangle 111"/>
          <p:cNvSpPr>
            <a:spLocks noGrp="1"/>
          </p:cNvSpPr>
          <p:nvPr>
            <p:ph type="title"/>
          </p:nvPr>
        </p:nvSpPr>
        <p:spPr>
          <a:xfrm>
            <a:off x="1371600" y="609600"/>
            <a:ext cx="7378700" cy="1143000"/>
          </a:xfrm>
          <a:prstGeom prst="rect">
            <a:avLst/>
          </a:prstGeom>
          <a:noFill/>
          <a:ln w="9525">
            <a:noFill/>
          </a:ln>
        </p:spPr>
        <p:txBody>
          <a:bodyPr anchor="ctr" anchorCtr="0"/>
          <a:lstStyle/>
          <a:p>
            <a:pPr lvl="0"/>
            <a:r>
              <a:rPr lang="zh-CN" altLang="en-US" dirty="0"/>
              <a:t>单击此处编辑母版标题样式</a:t>
            </a:r>
          </a:p>
        </p:txBody>
      </p:sp>
      <p:sp>
        <p:nvSpPr>
          <p:cNvPr id="1135" name="Rectangle 110"/>
          <p:cNvSpPr>
            <a:spLocks noGrp="1"/>
          </p:cNvSpPr>
          <p:nvPr userDrawn="1"/>
        </p:nvSpPr>
        <p:spPr>
          <a:xfrm>
            <a:off x="6715125" y="6292850"/>
            <a:ext cx="2193925" cy="457200"/>
          </a:xfrm>
          <a:prstGeom prst="rect">
            <a:avLst/>
          </a:prstGeom>
          <a:noFill/>
          <a:ln w="9525">
            <a:noFill/>
          </a:ln>
        </p:spPr>
        <p:txBody>
          <a:bodyPr anchor="b" anchorCtr="0"/>
          <a:lstStyle/>
          <a:p>
            <a:pPr lvl="0" algn="r"/>
            <a:fld id="{9A0DB2DC-4C9A-4742-B13C-FB6460FD3503}" type="slidenum">
              <a:rPr lang="en-US" altLang="zh-CN" sz="1400" dirty="0">
                <a:solidFill>
                  <a:schemeClr val="folHlink"/>
                </a:solidFill>
                <a:latin typeface="Times New Roman" panose="02020603050405020304" pitchFamily="18" charset="0"/>
                <a:ea typeface="宋体" panose="02010600030101010101" pitchFamily="2" charset="-122"/>
              </a:rPr>
              <a:t>‹#›</a:t>
            </a:fld>
            <a:endParaRPr lang="en-US" altLang="zh-CN" sz="1400" dirty="0">
              <a:solidFill>
                <a:schemeClr val="folHlink"/>
              </a:solidFill>
              <a:latin typeface="Times New Roman" panose="02020603050405020304" pitchFamily="18" charset="0"/>
              <a:ea typeface="宋体" panose="02010600030101010101" pitchFamily="2" charset="-122"/>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lnSpc>
          <a:spcPct val="85000"/>
        </a:lnSpc>
        <a:spcBef>
          <a:spcPct val="0"/>
        </a:spcBef>
        <a:spcAft>
          <a:spcPct val="0"/>
        </a:spcAft>
        <a:defRPr sz="4400">
          <a:solidFill>
            <a:schemeClr val="tx2"/>
          </a:solidFill>
          <a:latin typeface="+mj-lt"/>
          <a:ea typeface="+mj-ea"/>
          <a:cs typeface="+mj-cs"/>
        </a:defRPr>
      </a:lvl1pPr>
      <a:lvl2pPr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ea typeface="+mn-ea"/>
        </a:defRPr>
      </a:lvl5pPr>
      <a:lvl6pPr marL="22288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ea typeface="+mn-ea"/>
        </a:defRPr>
      </a:lvl6pPr>
      <a:lvl7pPr marL="26860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ea typeface="+mn-ea"/>
        </a:defRPr>
      </a:lvl7pPr>
      <a:lvl8pPr marL="31432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ea typeface="+mn-ea"/>
        </a:defRPr>
      </a:lvl8pPr>
      <a:lvl9pPr marL="36004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44450"/>
            <a:ext cx="8915400" cy="6713538"/>
            <a:chOff x="0" y="0"/>
            <a:chExt cx="5616" cy="4229"/>
          </a:xfrm>
        </p:grpSpPr>
        <p:grpSp>
          <p:nvGrpSpPr>
            <p:cNvPr id="2051" name="Group 3"/>
            <p:cNvGrpSpPr/>
            <p:nvPr userDrawn="1"/>
          </p:nvGrpSpPr>
          <p:grpSpPr>
            <a:xfrm>
              <a:off x="0" y="0"/>
              <a:ext cx="408" cy="4229"/>
              <a:chOff x="0" y="0"/>
              <a:chExt cx="5760" cy="4229"/>
            </a:xfrm>
          </p:grpSpPr>
          <p:sp>
            <p:nvSpPr>
              <p:cNvPr id="2052" name="Line 4"/>
              <p:cNvSpPr/>
              <p:nvPr userDrawn="1"/>
            </p:nvSpPr>
            <p:spPr>
              <a:xfrm>
                <a:off x="0" y="4160"/>
                <a:ext cx="5760" cy="0"/>
              </a:xfrm>
              <a:prstGeom prst="line">
                <a:avLst/>
              </a:prstGeom>
              <a:ln w="9525" cap="flat" cmpd="sng">
                <a:solidFill>
                  <a:schemeClr val="bg2"/>
                </a:solidFill>
                <a:prstDash val="solid"/>
                <a:round/>
                <a:headEnd type="none" w="med" len="med"/>
                <a:tailEnd type="none" w="med" len="med"/>
              </a:ln>
            </p:spPr>
          </p:sp>
          <p:sp>
            <p:nvSpPr>
              <p:cNvPr id="2053" name="Line 5"/>
              <p:cNvSpPr/>
              <p:nvPr userDrawn="1"/>
            </p:nvSpPr>
            <p:spPr>
              <a:xfrm>
                <a:off x="0" y="4196"/>
                <a:ext cx="5760" cy="0"/>
              </a:xfrm>
              <a:prstGeom prst="line">
                <a:avLst/>
              </a:prstGeom>
              <a:ln w="38100" cap="flat" cmpd="sng">
                <a:solidFill>
                  <a:schemeClr val="bg2"/>
                </a:solidFill>
                <a:prstDash val="solid"/>
                <a:round/>
                <a:headEnd type="none" w="med" len="med"/>
                <a:tailEnd type="none" w="med" len="med"/>
              </a:ln>
            </p:spPr>
          </p:sp>
          <p:sp>
            <p:nvSpPr>
              <p:cNvPr id="2054" name="Line 6"/>
              <p:cNvSpPr/>
              <p:nvPr userDrawn="1"/>
            </p:nvSpPr>
            <p:spPr>
              <a:xfrm>
                <a:off x="0" y="4229"/>
                <a:ext cx="5760" cy="0"/>
              </a:xfrm>
              <a:prstGeom prst="line">
                <a:avLst/>
              </a:prstGeom>
              <a:ln w="19050" cap="flat" cmpd="sng">
                <a:solidFill>
                  <a:schemeClr val="bg2"/>
                </a:solidFill>
                <a:prstDash val="solid"/>
                <a:round/>
                <a:headEnd type="none" w="med" len="med"/>
                <a:tailEnd type="none" w="med" len="med"/>
              </a:ln>
            </p:spPr>
          </p:sp>
          <p:sp>
            <p:nvSpPr>
              <p:cNvPr id="2055" name="Line 7"/>
              <p:cNvSpPr/>
              <p:nvPr userDrawn="1"/>
            </p:nvSpPr>
            <p:spPr>
              <a:xfrm>
                <a:off x="0" y="4070"/>
                <a:ext cx="5760" cy="0"/>
              </a:xfrm>
              <a:prstGeom prst="line">
                <a:avLst/>
              </a:prstGeom>
              <a:ln w="28575" cap="flat" cmpd="sng">
                <a:solidFill>
                  <a:schemeClr val="bg2"/>
                </a:solidFill>
                <a:prstDash val="solid"/>
                <a:round/>
                <a:headEnd type="none" w="med" len="med"/>
                <a:tailEnd type="none" w="med" len="med"/>
              </a:ln>
            </p:spPr>
          </p:sp>
          <p:sp>
            <p:nvSpPr>
              <p:cNvPr id="2056" name="Line 8"/>
              <p:cNvSpPr/>
              <p:nvPr userDrawn="1"/>
            </p:nvSpPr>
            <p:spPr>
              <a:xfrm>
                <a:off x="0" y="4022"/>
                <a:ext cx="5760" cy="0"/>
              </a:xfrm>
              <a:prstGeom prst="line">
                <a:avLst/>
              </a:prstGeom>
              <a:ln w="12700" cap="flat" cmpd="sng">
                <a:solidFill>
                  <a:schemeClr val="bg2"/>
                </a:solidFill>
                <a:prstDash val="solid"/>
                <a:round/>
                <a:headEnd type="none" w="med" len="med"/>
                <a:tailEnd type="none" w="med" len="med"/>
              </a:ln>
            </p:spPr>
          </p:sp>
          <p:sp>
            <p:nvSpPr>
              <p:cNvPr id="2057" name="Line 9"/>
              <p:cNvSpPr/>
              <p:nvPr userDrawn="1"/>
            </p:nvSpPr>
            <p:spPr>
              <a:xfrm>
                <a:off x="0" y="4115"/>
                <a:ext cx="5760" cy="0"/>
              </a:xfrm>
              <a:prstGeom prst="line">
                <a:avLst/>
              </a:prstGeom>
              <a:ln w="19050" cap="flat" cmpd="sng">
                <a:solidFill>
                  <a:schemeClr val="bg2"/>
                </a:solidFill>
                <a:prstDash val="solid"/>
                <a:round/>
                <a:headEnd type="none" w="med" len="med"/>
                <a:tailEnd type="none" w="med" len="med"/>
              </a:ln>
            </p:spPr>
          </p:sp>
          <p:sp>
            <p:nvSpPr>
              <p:cNvPr id="2058" name="Line 10"/>
              <p:cNvSpPr/>
              <p:nvPr userDrawn="1"/>
            </p:nvSpPr>
            <p:spPr>
              <a:xfrm>
                <a:off x="0" y="3623"/>
                <a:ext cx="5760" cy="0"/>
              </a:xfrm>
              <a:prstGeom prst="line">
                <a:avLst/>
              </a:prstGeom>
              <a:ln w="9525" cap="flat" cmpd="sng">
                <a:solidFill>
                  <a:schemeClr val="bg2"/>
                </a:solidFill>
                <a:prstDash val="solid"/>
                <a:round/>
                <a:headEnd type="none" w="med" len="med"/>
                <a:tailEnd type="none" w="med" len="med"/>
              </a:ln>
            </p:spPr>
          </p:sp>
          <p:sp>
            <p:nvSpPr>
              <p:cNvPr id="2059" name="Line 11"/>
              <p:cNvSpPr/>
              <p:nvPr userDrawn="1"/>
            </p:nvSpPr>
            <p:spPr>
              <a:xfrm>
                <a:off x="0" y="3596"/>
                <a:ext cx="5760" cy="0"/>
              </a:xfrm>
              <a:prstGeom prst="line">
                <a:avLst/>
              </a:prstGeom>
              <a:ln w="38100" cap="flat" cmpd="sng">
                <a:solidFill>
                  <a:schemeClr val="bg2"/>
                </a:solidFill>
                <a:prstDash val="solid"/>
                <a:round/>
                <a:headEnd type="none" w="med" len="med"/>
                <a:tailEnd type="none" w="med" len="med"/>
              </a:ln>
            </p:spPr>
          </p:sp>
          <p:sp>
            <p:nvSpPr>
              <p:cNvPr id="2060" name="Line 12"/>
              <p:cNvSpPr/>
              <p:nvPr userDrawn="1"/>
            </p:nvSpPr>
            <p:spPr>
              <a:xfrm>
                <a:off x="0" y="3977"/>
                <a:ext cx="5760" cy="0"/>
              </a:xfrm>
              <a:prstGeom prst="line">
                <a:avLst/>
              </a:prstGeom>
              <a:ln w="19050" cap="flat" cmpd="sng">
                <a:solidFill>
                  <a:schemeClr val="bg2"/>
                </a:solidFill>
                <a:prstDash val="solid"/>
                <a:round/>
                <a:headEnd type="none" w="med" len="med"/>
                <a:tailEnd type="none" w="med" len="med"/>
              </a:ln>
            </p:spPr>
          </p:sp>
          <p:sp>
            <p:nvSpPr>
              <p:cNvPr id="2061" name="Line 13"/>
              <p:cNvSpPr/>
              <p:nvPr userDrawn="1"/>
            </p:nvSpPr>
            <p:spPr>
              <a:xfrm>
                <a:off x="0" y="3851"/>
                <a:ext cx="5760" cy="0"/>
              </a:xfrm>
              <a:prstGeom prst="line">
                <a:avLst/>
              </a:prstGeom>
              <a:ln w="28575" cap="flat" cmpd="sng">
                <a:solidFill>
                  <a:schemeClr val="bg2"/>
                </a:solidFill>
                <a:prstDash val="solid"/>
                <a:round/>
                <a:headEnd type="none" w="med" len="med"/>
                <a:tailEnd type="none" w="med" len="med"/>
              </a:ln>
            </p:spPr>
          </p:sp>
          <p:sp>
            <p:nvSpPr>
              <p:cNvPr id="2062" name="Line 14"/>
              <p:cNvSpPr/>
              <p:nvPr userDrawn="1"/>
            </p:nvSpPr>
            <p:spPr>
              <a:xfrm>
                <a:off x="0" y="3770"/>
                <a:ext cx="5760" cy="0"/>
              </a:xfrm>
              <a:prstGeom prst="line">
                <a:avLst/>
              </a:prstGeom>
              <a:ln w="12700" cap="flat" cmpd="sng">
                <a:solidFill>
                  <a:schemeClr val="bg2"/>
                </a:solidFill>
                <a:prstDash val="solid"/>
                <a:round/>
                <a:headEnd type="none" w="med" len="med"/>
                <a:tailEnd type="none" w="med" len="med"/>
              </a:ln>
            </p:spPr>
          </p:sp>
          <p:sp>
            <p:nvSpPr>
              <p:cNvPr id="2063" name="Line 15"/>
              <p:cNvSpPr/>
              <p:nvPr userDrawn="1"/>
            </p:nvSpPr>
            <p:spPr>
              <a:xfrm>
                <a:off x="0" y="3956"/>
                <a:ext cx="5760" cy="0"/>
              </a:xfrm>
              <a:prstGeom prst="line">
                <a:avLst/>
              </a:prstGeom>
              <a:ln w="9525" cap="flat" cmpd="sng">
                <a:solidFill>
                  <a:schemeClr val="bg2"/>
                </a:solidFill>
                <a:prstDash val="solid"/>
                <a:round/>
                <a:headEnd type="none" w="med" len="med"/>
                <a:tailEnd type="none" w="med" len="med"/>
              </a:ln>
            </p:spPr>
          </p:sp>
          <p:sp>
            <p:nvSpPr>
              <p:cNvPr id="2064" name="Line 16"/>
              <p:cNvSpPr/>
              <p:nvPr userDrawn="1"/>
            </p:nvSpPr>
            <p:spPr>
              <a:xfrm>
                <a:off x="0" y="3644"/>
                <a:ext cx="5760" cy="0"/>
              </a:xfrm>
              <a:prstGeom prst="line">
                <a:avLst/>
              </a:prstGeom>
              <a:ln w="12700" cap="flat" cmpd="sng">
                <a:solidFill>
                  <a:schemeClr val="bg2"/>
                </a:solidFill>
                <a:prstDash val="solid"/>
                <a:round/>
                <a:headEnd type="none" w="med" len="med"/>
                <a:tailEnd type="none" w="med" len="med"/>
              </a:ln>
            </p:spPr>
          </p:sp>
          <p:sp>
            <p:nvSpPr>
              <p:cNvPr id="2065" name="Line 17"/>
              <p:cNvSpPr/>
              <p:nvPr userDrawn="1"/>
            </p:nvSpPr>
            <p:spPr>
              <a:xfrm>
                <a:off x="0" y="3698"/>
                <a:ext cx="5760" cy="0"/>
              </a:xfrm>
              <a:prstGeom prst="line">
                <a:avLst/>
              </a:prstGeom>
              <a:ln w="12700" cap="flat" cmpd="sng">
                <a:solidFill>
                  <a:schemeClr val="bg2"/>
                </a:solidFill>
                <a:prstDash val="solid"/>
                <a:round/>
                <a:headEnd type="none" w="med" len="med"/>
                <a:tailEnd type="none" w="med" len="med"/>
              </a:ln>
            </p:spPr>
          </p:sp>
          <p:sp>
            <p:nvSpPr>
              <p:cNvPr id="2066" name="Line 18"/>
              <p:cNvSpPr/>
              <p:nvPr userDrawn="1"/>
            </p:nvSpPr>
            <p:spPr>
              <a:xfrm>
                <a:off x="0" y="3896"/>
                <a:ext cx="5760" cy="0"/>
              </a:xfrm>
              <a:prstGeom prst="line">
                <a:avLst/>
              </a:prstGeom>
              <a:ln w="19050" cap="flat" cmpd="sng">
                <a:solidFill>
                  <a:schemeClr val="bg2"/>
                </a:solidFill>
                <a:prstDash val="solid"/>
                <a:round/>
                <a:headEnd type="none" w="med" len="med"/>
                <a:tailEnd type="none" w="med" len="med"/>
              </a:ln>
            </p:spPr>
          </p:sp>
          <p:sp>
            <p:nvSpPr>
              <p:cNvPr id="2067" name="Line 19"/>
              <p:cNvSpPr/>
              <p:nvPr userDrawn="1"/>
            </p:nvSpPr>
            <p:spPr>
              <a:xfrm>
                <a:off x="0" y="3875"/>
                <a:ext cx="5760" cy="0"/>
              </a:xfrm>
              <a:prstGeom prst="line">
                <a:avLst/>
              </a:prstGeom>
              <a:ln w="9525" cap="flat" cmpd="sng">
                <a:solidFill>
                  <a:schemeClr val="bg2"/>
                </a:solidFill>
                <a:prstDash val="solid"/>
                <a:round/>
                <a:headEnd type="none" w="med" len="med"/>
                <a:tailEnd type="none" w="med" len="med"/>
              </a:ln>
            </p:spPr>
          </p:sp>
          <p:sp>
            <p:nvSpPr>
              <p:cNvPr id="2068" name="Line 20"/>
              <p:cNvSpPr/>
              <p:nvPr userDrawn="1"/>
            </p:nvSpPr>
            <p:spPr>
              <a:xfrm>
                <a:off x="0" y="3467"/>
                <a:ext cx="5760" cy="0"/>
              </a:xfrm>
              <a:prstGeom prst="line">
                <a:avLst/>
              </a:prstGeom>
              <a:ln w="9525" cap="flat" cmpd="sng">
                <a:solidFill>
                  <a:schemeClr val="bg2"/>
                </a:solidFill>
                <a:prstDash val="solid"/>
                <a:round/>
                <a:headEnd type="none" w="med" len="med"/>
                <a:tailEnd type="none" w="med" len="med"/>
              </a:ln>
            </p:spPr>
          </p:sp>
          <p:sp>
            <p:nvSpPr>
              <p:cNvPr id="2069" name="Line 21"/>
              <p:cNvSpPr/>
              <p:nvPr userDrawn="1"/>
            </p:nvSpPr>
            <p:spPr>
              <a:xfrm>
                <a:off x="0" y="3503"/>
                <a:ext cx="5760" cy="0"/>
              </a:xfrm>
              <a:prstGeom prst="line">
                <a:avLst/>
              </a:prstGeom>
              <a:ln w="38100" cap="flat" cmpd="sng">
                <a:solidFill>
                  <a:schemeClr val="bg2"/>
                </a:solidFill>
                <a:prstDash val="solid"/>
                <a:round/>
                <a:headEnd type="none" w="med" len="med"/>
                <a:tailEnd type="none" w="med" len="med"/>
              </a:ln>
            </p:spPr>
          </p:sp>
          <p:sp>
            <p:nvSpPr>
              <p:cNvPr id="2070" name="Line 22"/>
              <p:cNvSpPr/>
              <p:nvPr userDrawn="1"/>
            </p:nvSpPr>
            <p:spPr>
              <a:xfrm>
                <a:off x="0" y="3536"/>
                <a:ext cx="5760" cy="0"/>
              </a:xfrm>
              <a:prstGeom prst="line">
                <a:avLst/>
              </a:prstGeom>
              <a:ln w="19050" cap="flat" cmpd="sng">
                <a:solidFill>
                  <a:schemeClr val="bg2"/>
                </a:solidFill>
                <a:prstDash val="solid"/>
                <a:round/>
                <a:headEnd type="none" w="med" len="med"/>
                <a:tailEnd type="none" w="med" len="med"/>
              </a:ln>
            </p:spPr>
          </p:sp>
          <p:sp>
            <p:nvSpPr>
              <p:cNvPr id="2071" name="Line 23"/>
              <p:cNvSpPr/>
              <p:nvPr userDrawn="1"/>
            </p:nvSpPr>
            <p:spPr>
              <a:xfrm>
                <a:off x="0" y="3377"/>
                <a:ext cx="5760" cy="0"/>
              </a:xfrm>
              <a:prstGeom prst="line">
                <a:avLst/>
              </a:prstGeom>
              <a:ln w="28575" cap="flat" cmpd="sng">
                <a:solidFill>
                  <a:schemeClr val="bg2"/>
                </a:solidFill>
                <a:prstDash val="solid"/>
                <a:round/>
                <a:headEnd type="none" w="med" len="med"/>
                <a:tailEnd type="none" w="med" len="med"/>
              </a:ln>
            </p:spPr>
          </p:sp>
          <p:sp>
            <p:nvSpPr>
              <p:cNvPr id="2072" name="Line 24"/>
              <p:cNvSpPr/>
              <p:nvPr userDrawn="1"/>
            </p:nvSpPr>
            <p:spPr>
              <a:xfrm>
                <a:off x="0" y="3329"/>
                <a:ext cx="5760" cy="0"/>
              </a:xfrm>
              <a:prstGeom prst="line">
                <a:avLst/>
              </a:prstGeom>
              <a:ln w="12700" cap="flat" cmpd="sng">
                <a:solidFill>
                  <a:schemeClr val="bg2"/>
                </a:solidFill>
                <a:prstDash val="solid"/>
                <a:round/>
                <a:headEnd type="none" w="med" len="med"/>
                <a:tailEnd type="none" w="med" len="med"/>
              </a:ln>
            </p:spPr>
          </p:sp>
          <p:sp>
            <p:nvSpPr>
              <p:cNvPr id="2073" name="Line 25"/>
              <p:cNvSpPr/>
              <p:nvPr userDrawn="1"/>
            </p:nvSpPr>
            <p:spPr>
              <a:xfrm>
                <a:off x="0" y="3422"/>
                <a:ext cx="5760" cy="0"/>
              </a:xfrm>
              <a:prstGeom prst="line">
                <a:avLst/>
              </a:prstGeom>
              <a:ln w="19050" cap="flat" cmpd="sng">
                <a:solidFill>
                  <a:schemeClr val="bg2"/>
                </a:solidFill>
                <a:prstDash val="solid"/>
                <a:round/>
                <a:headEnd type="none" w="med" len="med"/>
                <a:tailEnd type="none" w="med" len="med"/>
              </a:ln>
            </p:spPr>
          </p:sp>
          <p:sp>
            <p:nvSpPr>
              <p:cNvPr id="2074" name="Line 26"/>
              <p:cNvSpPr/>
              <p:nvPr userDrawn="1"/>
            </p:nvSpPr>
            <p:spPr>
              <a:xfrm>
                <a:off x="0" y="2930"/>
                <a:ext cx="5760" cy="0"/>
              </a:xfrm>
              <a:prstGeom prst="line">
                <a:avLst/>
              </a:prstGeom>
              <a:ln w="9525" cap="flat" cmpd="sng">
                <a:solidFill>
                  <a:schemeClr val="bg2"/>
                </a:solidFill>
                <a:prstDash val="solid"/>
                <a:round/>
                <a:headEnd type="none" w="med" len="med"/>
                <a:tailEnd type="none" w="med" len="med"/>
              </a:ln>
            </p:spPr>
          </p:sp>
          <p:sp>
            <p:nvSpPr>
              <p:cNvPr id="2075" name="Line 27"/>
              <p:cNvSpPr/>
              <p:nvPr userDrawn="1"/>
            </p:nvSpPr>
            <p:spPr>
              <a:xfrm>
                <a:off x="0" y="2903"/>
                <a:ext cx="5760" cy="0"/>
              </a:xfrm>
              <a:prstGeom prst="line">
                <a:avLst/>
              </a:prstGeom>
              <a:ln w="38100" cap="flat" cmpd="sng">
                <a:solidFill>
                  <a:schemeClr val="bg2"/>
                </a:solidFill>
                <a:prstDash val="solid"/>
                <a:round/>
                <a:headEnd type="none" w="med" len="med"/>
                <a:tailEnd type="none" w="med" len="med"/>
              </a:ln>
            </p:spPr>
          </p:sp>
          <p:sp>
            <p:nvSpPr>
              <p:cNvPr id="2076" name="Line 28"/>
              <p:cNvSpPr/>
              <p:nvPr userDrawn="1"/>
            </p:nvSpPr>
            <p:spPr>
              <a:xfrm>
                <a:off x="0" y="3284"/>
                <a:ext cx="5760" cy="0"/>
              </a:xfrm>
              <a:prstGeom prst="line">
                <a:avLst/>
              </a:prstGeom>
              <a:ln w="19050" cap="flat" cmpd="sng">
                <a:solidFill>
                  <a:schemeClr val="bg2"/>
                </a:solidFill>
                <a:prstDash val="solid"/>
                <a:round/>
                <a:headEnd type="none" w="med" len="med"/>
                <a:tailEnd type="none" w="med" len="med"/>
              </a:ln>
            </p:spPr>
          </p:sp>
          <p:sp>
            <p:nvSpPr>
              <p:cNvPr id="2077" name="Line 29"/>
              <p:cNvSpPr/>
              <p:nvPr userDrawn="1"/>
            </p:nvSpPr>
            <p:spPr>
              <a:xfrm>
                <a:off x="0" y="3158"/>
                <a:ext cx="5760" cy="0"/>
              </a:xfrm>
              <a:prstGeom prst="line">
                <a:avLst/>
              </a:prstGeom>
              <a:ln w="28575" cap="flat" cmpd="sng">
                <a:solidFill>
                  <a:schemeClr val="bg2"/>
                </a:solidFill>
                <a:prstDash val="solid"/>
                <a:round/>
                <a:headEnd type="none" w="med" len="med"/>
                <a:tailEnd type="none" w="med" len="med"/>
              </a:ln>
            </p:spPr>
          </p:sp>
          <p:sp>
            <p:nvSpPr>
              <p:cNvPr id="2078" name="Line 30"/>
              <p:cNvSpPr/>
              <p:nvPr userDrawn="1"/>
            </p:nvSpPr>
            <p:spPr>
              <a:xfrm>
                <a:off x="0" y="3077"/>
                <a:ext cx="5760" cy="0"/>
              </a:xfrm>
              <a:prstGeom prst="line">
                <a:avLst/>
              </a:prstGeom>
              <a:ln w="12700" cap="flat" cmpd="sng">
                <a:solidFill>
                  <a:schemeClr val="bg2"/>
                </a:solidFill>
                <a:prstDash val="solid"/>
                <a:round/>
                <a:headEnd type="none" w="med" len="med"/>
                <a:tailEnd type="none" w="med" len="med"/>
              </a:ln>
            </p:spPr>
          </p:sp>
          <p:sp>
            <p:nvSpPr>
              <p:cNvPr id="2079" name="Line 31"/>
              <p:cNvSpPr/>
              <p:nvPr userDrawn="1"/>
            </p:nvSpPr>
            <p:spPr>
              <a:xfrm>
                <a:off x="0" y="3263"/>
                <a:ext cx="5760" cy="0"/>
              </a:xfrm>
              <a:prstGeom prst="line">
                <a:avLst/>
              </a:prstGeom>
              <a:ln w="9525" cap="flat" cmpd="sng">
                <a:solidFill>
                  <a:schemeClr val="bg2"/>
                </a:solidFill>
                <a:prstDash val="solid"/>
                <a:round/>
                <a:headEnd type="none" w="med" len="med"/>
                <a:tailEnd type="none" w="med" len="med"/>
              </a:ln>
            </p:spPr>
          </p:sp>
          <p:sp>
            <p:nvSpPr>
              <p:cNvPr id="2080" name="Line 32"/>
              <p:cNvSpPr/>
              <p:nvPr userDrawn="1"/>
            </p:nvSpPr>
            <p:spPr>
              <a:xfrm>
                <a:off x="0" y="2951"/>
                <a:ext cx="5760" cy="0"/>
              </a:xfrm>
              <a:prstGeom prst="line">
                <a:avLst/>
              </a:prstGeom>
              <a:ln w="12700" cap="flat" cmpd="sng">
                <a:solidFill>
                  <a:schemeClr val="bg2"/>
                </a:solidFill>
                <a:prstDash val="solid"/>
                <a:round/>
                <a:headEnd type="none" w="med" len="med"/>
                <a:tailEnd type="none" w="med" len="med"/>
              </a:ln>
            </p:spPr>
          </p:sp>
          <p:sp>
            <p:nvSpPr>
              <p:cNvPr id="2081" name="Line 33"/>
              <p:cNvSpPr/>
              <p:nvPr userDrawn="1"/>
            </p:nvSpPr>
            <p:spPr>
              <a:xfrm>
                <a:off x="0" y="3005"/>
                <a:ext cx="5760" cy="0"/>
              </a:xfrm>
              <a:prstGeom prst="line">
                <a:avLst/>
              </a:prstGeom>
              <a:ln w="12700" cap="flat" cmpd="sng">
                <a:solidFill>
                  <a:schemeClr val="bg2"/>
                </a:solidFill>
                <a:prstDash val="solid"/>
                <a:round/>
                <a:headEnd type="none" w="med" len="med"/>
                <a:tailEnd type="none" w="med" len="med"/>
              </a:ln>
            </p:spPr>
          </p:sp>
          <p:sp>
            <p:nvSpPr>
              <p:cNvPr id="2082" name="Line 34"/>
              <p:cNvSpPr/>
              <p:nvPr userDrawn="1"/>
            </p:nvSpPr>
            <p:spPr>
              <a:xfrm>
                <a:off x="0" y="3203"/>
                <a:ext cx="5760" cy="0"/>
              </a:xfrm>
              <a:prstGeom prst="line">
                <a:avLst/>
              </a:prstGeom>
              <a:ln w="19050" cap="flat" cmpd="sng">
                <a:solidFill>
                  <a:schemeClr val="bg2"/>
                </a:solidFill>
                <a:prstDash val="solid"/>
                <a:round/>
                <a:headEnd type="none" w="med" len="med"/>
                <a:tailEnd type="none" w="med" len="med"/>
              </a:ln>
            </p:spPr>
          </p:sp>
          <p:sp>
            <p:nvSpPr>
              <p:cNvPr id="2083" name="Line 35"/>
              <p:cNvSpPr/>
              <p:nvPr userDrawn="1"/>
            </p:nvSpPr>
            <p:spPr>
              <a:xfrm>
                <a:off x="0" y="3182"/>
                <a:ext cx="5760" cy="0"/>
              </a:xfrm>
              <a:prstGeom prst="line">
                <a:avLst/>
              </a:prstGeom>
              <a:ln w="9525" cap="flat" cmpd="sng">
                <a:solidFill>
                  <a:schemeClr val="bg2"/>
                </a:solidFill>
                <a:prstDash val="solid"/>
                <a:round/>
                <a:headEnd type="none" w="med" len="med"/>
                <a:tailEnd type="none" w="med" len="med"/>
              </a:ln>
            </p:spPr>
          </p:sp>
          <p:sp>
            <p:nvSpPr>
              <p:cNvPr id="2084" name="Line 36"/>
              <p:cNvSpPr/>
              <p:nvPr userDrawn="1"/>
            </p:nvSpPr>
            <p:spPr>
              <a:xfrm>
                <a:off x="0" y="2788"/>
                <a:ext cx="5760" cy="0"/>
              </a:xfrm>
              <a:prstGeom prst="line">
                <a:avLst/>
              </a:prstGeom>
              <a:ln w="28575" cap="flat" cmpd="sng">
                <a:solidFill>
                  <a:schemeClr val="bg2"/>
                </a:solidFill>
                <a:prstDash val="solid"/>
                <a:round/>
                <a:headEnd type="none" w="med" len="med"/>
                <a:tailEnd type="none" w="med" len="med"/>
              </a:ln>
            </p:spPr>
          </p:sp>
          <p:sp>
            <p:nvSpPr>
              <p:cNvPr id="2085" name="Line 37"/>
              <p:cNvSpPr/>
              <p:nvPr userDrawn="1"/>
            </p:nvSpPr>
            <p:spPr>
              <a:xfrm>
                <a:off x="0" y="2707"/>
                <a:ext cx="5760" cy="0"/>
              </a:xfrm>
              <a:prstGeom prst="line">
                <a:avLst/>
              </a:prstGeom>
              <a:ln w="12700" cap="flat" cmpd="sng">
                <a:solidFill>
                  <a:schemeClr val="bg2"/>
                </a:solidFill>
                <a:prstDash val="solid"/>
                <a:round/>
                <a:headEnd type="none" w="med" len="med"/>
                <a:tailEnd type="none" w="med" len="med"/>
              </a:ln>
            </p:spPr>
          </p:sp>
          <p:sp>
            <p:nvSpPr>
              <p:cNvPr id="2086" name="Line 38"/>
              <p:cNvSpPr/>
              <p:nvPr userDrawn="1"/>
            </p:nvSpPr>
            <p:spPr>
              <a:xfrm>
                <a:off x="0" y="2635"/>
                <a:ext cx="5760" cy="0"/>
              </a:xfrm>
              <a:prstGeom prst="line">
                <a:avLst/>
              </a:prstGeom>
              <a:ln w="12700" cap="flat" cmpd="sng">
                <a:solidFill>
                  <a:schemeClr val="bg2"/>
                </a:solidFill>
                <a:prstDash val="solid"/>
                <a:round/>
                <a:headEnd type="none" w="med" len="med"/>
                <a:tailEnd type="none" w="med" len="med"/>
              </a:ln>
            </p:spPr>
          </p:sp>
          <p:sp>
            <p:nvSpPr>
              <p:cNvPr id="2087" name="Line 39"/>
              <p:cNvSpPr/>
              <p:nvPr userDrawn="1"/>
            </p:nvSpPr>
            <p:spPr>
              <a:xfrm>
                <a:off x="0" y="2833"/>
                <a:ext cx="5760" cy="0"/>
              </a:xfrm>
              <a:prstGeom prst="line">
                <a:avLst/>
              </a:prstGeom>
              <a:ln w="19050" cap="flat" cmpd="sng">
                <a:solidFill>
                  <a:schemeClr val="bg2"/>
                </a:solidFill>
                <a:prstDash val="solid"/>
                <a:round/>
                <a:headEnd type="none" w="med" len="med"/>
                <a:tailEnd type="none" w="med" len="med"/>
              </a:ln>
            </p:spPr>
          </p:sp>
          <p:sp>
            <p:nvSpPr>
              <p:cNvPr id="2088" name="Line 40"/>
              <p:cNvSpPr/>
              <p:nvPr userDrawn="1"/>
            </p:nvSpPr>
            <p:spPr>
              <a:xfrm>
                <a:off x="0" y="2812"/>
                <a:ext cx="5760" cy="0"/>
              </a:xfrm>
              <a:prstGeom prst="line">
                <a:avLst/>
              </a:prstGeom>
              <a:ln w="9525" cap="flat" cmpd="sng">
                <a:solidFill>
                  <a:schemeClr val="bg2"/>
                </a:solidFill>
                <a:prstDash val="solid"/>
                <a:round/>
                <a:headEnd type="none" w="med" len="med"/>
                <a:tailEnd type="none" w="med" len="med"/>
              </a:ln>
            </p:spPr>
          </p:sp>
          <p:sp>
            <p:nvSpPr>
              <p:cNvPr id="2089" name="Line 41"/>
              <p:cNvSpPr/>
              <p:nvPr userDrawn="1"/>
            </p:nvSpPr>
            <p:spPr>
              <a:xfrm>
                <a:off x="0" y="2511"/>
                <a:ext cx="5760" cy="0"/>
              </a:xfrm>
              <a:prstGeom prst="line">
                <a:avLst/>
              </a:prstGeom>
              <a:ln w="9525" cap="flat" cmpd="sng">
                <a:solidFill>
                  <a:schemeClr val="bg2"/>
                </a:solidFill>
                <a:prstDash val="solid"/>
                <a:round/>
                <a:headEnd type="none" w="med" len="med"/>
                <a:tailEnd type="none" w="med" len="med"/>
              </a:ln>
            </p:spPr>
          </p:sp>
          <p:sp>
            <p:nvSpPr>
              <p:cNvPr id="2090" name="Line 42"/>
              <p:cNvSpPr/>
              <p:nvPr userDrawn="1"/>
            </p:nvSpPr>
            <p:spPr>
              <a:xfrm>
                <a:off x="0" y="2547"/>
                <a:ext cx="5760" cy="0"/>
              </a:xfrm>
              <a:prstGeom prst="line">
                <a:avLst/>
              </a:prstGeom>
              <a:ln w="38100" cap="flat" cmpd="sng">
                <a:solidFill>
                  <a:schemeClr val="bg2"/>
                </a:solidFill>
                <a:prstDash val="solid"/>
                <a:round/>
                <a:headEnd type="none" w="med" len="med"/>
                <a:tailEnd type="none" w="med" len="med"/>
              </a:ln>
            </p:spPr>
          </p:sp>
          <p:sp>
            <p:nvSpPr>
              <p:cNvPr id="2091" name="Line 43"/>
              <p:cNvSpPr/>
              <p:nvPr userDrawn="1"/>
            </p:nvSpPr>
            <p:spPr>
              <a:xfrm>
                <a:off x="0" y="2580"/>
                <a:ext cx="5760" cy="0"/>
              </a:xfrm>
              <a:prstGeom prst="line">
                <a:avLst/>
              </a:prstGeom>
              <a:ln w="19050" cap="flat" cmpd="sng">
                <a:solidFill>
                  <a:schemeClr val="bg2"/>
                </a:solidFill>
                <a:prstDash val="solid"/>
                <a:round/>
                <a:headEnd type="none" w="med" len="med"/>
                <a:tailEnd type="none" w="med" len="med"/>
              </a:ln>
            </p:spPr>
          </p:sp>
          <p:sp>
            <p:nvSpPr>
              <p:cNvPr id="2092" name="Line 44"/>
              <p:cNvSpPr/>
              <p:nvPr userDrawn="1"/>
            </p:nvSpPr>
            <p:spPr>
              <a:xfrm>
                <a:off x="0" y="2421"/>
                <a:ext cx="5760" cy="0"/>
              </a:xfrm>
              <a:prstGeom prst="line">
                <a:avLst/>
              </a:prstGeom>
              <a:ln w="28575" cap="flat" cmpd="sng">
                <a:solidFill>
                  <a:schemeClr val="bg2"/>
                </a:solidFill>
                <a:prstDash val="solid"/>
                <a:round/>
                <a:headEnd type="none" w="med" len="med"/>
                <a:tailEnd type="none" w="med" len="med"/>
              </a:ln>
            </p:spPr>
          </p:sp>
          <p:sp>
            <p:nvSpPr>
              <p:cNvPr id="2093" name="Line 45"/>
              <p:cNvSpPr/>
              <p:nvPr userDrawn="1"/>
            </p:nvSpPr>
            <p:spPr>
              <a:xfrm>
                <a:off x="0" y="2373"/>
                <a:ext cx="5760" cy="0"/>
              </a:xfrm>
              <a:prstGeom prst="line">
                <a:avLst/>
              </a:prstGeom>
              <a:ln w="12700" cap="flat" cmpd="sng">
                <a:solidFill>
                  <a:schemeClr val="bg2"/>
                </a:solidFill>
                <a:prstDash val="solid"/>
                <a:round/>
                <a:headEnd type="none" w="med" len="med"/>
                <a:tailEnd type="none" w="med" len="med"/>
              </a:ln>
            </p:spPr>
          </p:sp>
          <p:sp>
            <p:nvSpPr>
              <p:cNvPr id="2094" name="Line 46"/>
              <p:cNvSpPr/>
              <p:nvPr userDrawn="1"/>
            </p:nvSpPr>
            <p:spPr>
              <a:xfrm>
                <a:off x="0" y="2466"/>
                <a:ext cx="5760" cy="0"/>
              </a:xfrm>
              <a:prstGeom prst="line">
                <a:avLst/>
              </a:prstGeom>
              <a:ln w="19050" cap="flat" cmpd="sng">
                <a:solidFill>
                  <a:schemeClr val="bg2"/>
                </a:solidFill>
                <a:prstDash val="solid"/>
                <a:round/>
                <a:headEnd type="none" w="med" len="med"/>
                <a:tailEnd type="none" w="med" len="med"/>
              </a:ln>
            </p:spPr>
          </p:sp>
          <p:sp>
            <p:nvSpPr>
              <p:cNvPr id="2095" name="Line 47"/>
              <p:cNvSpPr/>
              <p:nvPr userDrawn="1"/>
            </p:nvSpPr>
            <p:spPr>
              <a:xfrm>
                <a:off x="0" y="2328"/>
                <a:ext cx="5760" cy="0"/>
              </a:xfrm>
              <a:prstGeom prst="line">
                <a:avLst/>
              </a:prstGeom>
              <a:ln w="19050" cap="flat" cmpd="sng">
                <a:solidFill>
                  <a:schemeClr val="bg2"/>
                </a:solidFill>
                <a:prstDash val="solid"/>
                <a:round/>
                <a:headEnd type="none" w="med" len="med"/>
                <a:tailEnd type="none" w="med" len="med"/>
              </a:ln>
            </p:spPr>
          </p:sp>
          <p:sp>
            <p:nvSpPr>
              <p:cNvPr id="2096" name="Line 48"/>
              <p:cNvSpPr/>
              <p:nvPr userDrawn="1"/>
            </p:nvSpPr>
            <p:spPr>
              <a:xfrm>
                <a:off x="0" y="2202"/>
                <a:ext cx="5760" cy="0"/>
              </a:xfrm>
              <a:prstGeom prst="line">
                <a:avLst/>
              </a:prstGeom>
              <a:ln w="28575" cap="flat" cmpd="sng">
                <a:solidFill>
                  <a:schemeClr val="bg2"/>
                </a:solidFill>
                <a:prstDash val="solid"/>
                <a:round/>
                <a:headEnd type="none" w="med" len="med"/>
                <a:tailEnd type="none" w="med" len="med"/>
              </a:ln>
            </p:spPr>
          </p:sp>
          <p:sp>
            <p:nvSpPr>
              <p:cNvPr id="2097" name="Line 49"/>
              <p:cNvSpPr/>
              <p:nvPr userDrawn="1"/>
            </p:nvSpPr>
            <p:spPr>
              <a:xfrm>
                <a:off x="0" y="2307"/>
                <a:ext cx="5760" cy="0"/>
              </a:xfrm>
              <a:prstGeom prst="line">
                <a:avLst/>
              </a:prstGeom>
              <a:ln w="9525" cap="flat" cmpd="sng">
                <a:solidFill>
                  <a:schemeClr val="bg2"/>
                </a:solidFill>
                <a:prstDash val="solid"/>
                <a:round/>
                <a:headEnd type="none" w="med" len="med"/>
                <a:tailEnd type="none" w="med" len="med"/>
              </a:ln>
            </p:spPr>
          </p:sp>
          <p:sp>
            <p:nvSpPr>
              <p:cNvPr id="2098" name="Line 50"/>
              <p:cNvSpPr/>
              <p:nvPr userDrawn="1"/>
            </p:nvSpPr>
            <p:spPr>
              <a:xfrm>
                <a:off x="0" y="2247"/>
                <a:ext cx="5760" cy="0"/>
              </a:xfrm>
              <a:prstGeom prst="line">
                <a:avLst/>
              </a:prstGeom>
              <a:ln w="19050" cap="flat" cmpd="sng">
                <a:solidFill>
                  <a:schemeClr val="bg2"/>
                </a:solidFill>
                <a:prstDash val="solid"/>
                <a:round/>
                <a:headEnd type="none" w="med" len="med"/>
                <a:tailEnd type="none" w="med" len="med"/>
              </a:ln>
            </p:spPr>
          </p:sp>
          <p:sp>
            <p:nvSpPr>
              <p:cNvPr id="2099" name="Line 51"/>
              <p:cNvSpPr/>
              <p:nvPr userDrawn="1"/>
            </p:nvSpPr>
            <p:spPr>
              <a:xfrm>
                <a:off x="0" y="2226"/>
                <a:ext cx="5760" cy="0"/>
              </a:xfrm>
              <a:prstGeom prst="line">
                <a:avLst/>
              </a:prstGeom>
              <a:ln w="9525" cap="flat" cmpd="sng">
                <a:solidFill>
                  <a:schemeClr val="bg2"/>
                </a:solidFill>
                <a:prstDash val="solid"/>
                <a:round/>
                <a:headEnd type="none" w="med" len="med"/>
                <a:tailEnd type="none" w="med" len="med"/>
              </a:ln>
            </p:spPr>
          </p:sp>
          <p:sp>
            <p:nvSpPr>
              <p:cNvPr id="2100" name="Line 52"/>
              <p:cNvSpPr/>
              <p:nvPr userDrawn="1"/>
            </p:nvSpPr>
            <p:spPr>
              <a:xfrm>
                <a:off x="0" y="2087"/>
                <a:ext cx="5760" cy="0"/>
              </a:xfrm>
              <a:prstGeom prst="line">
                <a:avLst/>
              </a:prstGeom>
              <a:ln w="9525" cap="flat" cmpd="sng">
                <a:solidFill>
                  <a:schemeClr val="bg2"/>
                </a:solidFill>
                <a:prstDash val="solid"/>
                <a:round/>
                <a:headEnd type="none" w="med" len="med"/>
                <a:tailEnd type="none" w="med" len="med"/>
              </a:ln>
            </p:spPr>
          </p:sp>
          <p:sp>
            <p:nvSpPr>
              <p:cNvPr id="2101" name="Line 53"/>
              <p:cNvSpPr/>
              <p:nvPr userDrawn="1"/>
            </p:nvSpPr>
            <p:spPr>
              <a:xfrm>
                <a:off x="0" y="2123"/>
                <a:ext cx="5760" cy="0"/>
              </a:xfrm>
              <a:prstGeom prst="line">
                <a:avLst/>
              </a:prstGeom>
              <a:ln w="38100" cap="flat" cmpd="sng">
                <a:solidFill>
                  <a:schemeClr val="bg2"/>
                </a:solidFill>
                <a:prstDash val="solid"/>
                <a:round/>
                <a:headEnd type="none" w="med" len="med"/>
                <a:tailEnd type="none" w="med" len="med"/>
              </a:ln>
            </p:spPr>
          </p:sp>
          <p:sp>
            <p:nvSpPr>
              <p:cNvPr id="2102" name="Line 54"/>
              <p:cNvSpPr/>
              <p:nvPr userDrawn="1"/>
            </p:nvSpPr>
            <p:spPr>
              <a:xfrm>
                <a:off x="0" y="2156"/>
                <a:ext cx="5760" cy="0"/>
              </a:xfrm>
              <a:prstGeom prst="line">
                <a:avLst/>
              </a:prstGeom>
              <a:ln w="19050" cap="flat" cmpd="sng">
                <a:solidFill>
                  <a:schemeClr val="bg2"/>
                </a:solidFill>
                <a:prstDash val="solid"/>
                <a:round/>
                <a:headEnd type="none" w="med" len="med"/>
                <a:tailEnd type="none" w="med" len="med"/>
              </a:ln>
            </p:spPr>
          </p:sp>
          <p:sp>
            <p:nvSpPr>
              <p:cNvPr id="2103" name="Line 55"/>
              <p:cNvSpPr/>
              <p:nvPr userDrawn="1"/>
            </p:nvSpPr>
            <p:spPr>
              <a:xfrm>
                <a:off x="0" y="1997"/>
                <a:ext cx="5760" cy="0"/>
              </a:xfrm>
              <a:prstGeom prst="line">
                <a:avLst/>
              </a:prstGeom>
              <a:ln w="28575" cap="flat" cmpd="sng">
                <a:solidFill>
                  <a:schemeClr val="bg2"/>
                </a:solidFill>
                <a:prstDash val="solid"/>
                <a:round/>
                <a:headEnd type="none" w="med" len="med"/>
                <a:tailEnd type="none" w="med" len="med"/>
              </a:ln>
            </p:spPr>
          </p:sp>
          <p:sp>
            <p:nvSpPr>
              <p:cNvPr id="2104" name="Line 56"/>
              <p:cNvSpPr/>
              <p:nvPr userDrawn="1"/>
            </p:nvSpPr>
            <p:spPr>
              <a:xfrm>
                <a:off x="0" y="1949"/>
                <a:ext cx="5760" cy="0"/>
              </a:xfrm>
              <a:prstGeom prst="line">
                <a:avLst/>
              </a:prstGeom>
              <a:ln w="12700" cap="flat" cmpd="sng">
                <a:solidFill>
                  <a:schemeClr val="bg2"/>
                </a:solidFill>
                <a:prstDash val="solid"/>
                <a:round/>
                <a:headEnd type="none" w="med" len="med"/>
                <a:tailEnd type="none" w="med" len="med"/>
              </a:ln>
            </p:spPr>
          </p:sp>
          <p:sp>
            <p:nvSpPr>
              <p:cNvPr id="2105" name="Line 57"/>
              <p:cNvSpPr/>
              <p:nvPr userDrawn="1"/>
            </p:nvSpPr>
            <p:spPr>
              <a:xfrm>
                <a:off x="0" y="2042"/>
                <a:ext cx="5760" cy="0"/>
              </a:xfrm>
              <a:prstGeom prst="line">
                <a:avLst/>
              </a:prstGeom>
              <a:ln w="19050" cap="flat" cmpd="sng">
                <a:solidFill>
                  <a:schemeClr val="bg2"/>
                </a:solidFill>
                <a:prstDash val="solid"/>
                <a:round/>
                <a:headEnd type="none" w="med" len="med"/>
                <a:tailEnd type="none" w="med" len="med"/>
              </a:ln>
            </p:spPr>
          </p:sp>
          <p:sp>
            <p:nvSpPr>
              <p:cNvPr id="2106" name="Line 58"/>
              <p:cNvSpPr/>
              <p:nvPr userDrawn="1"/>
            </p:nvSpPr>
            <p:spPr>
              <a:xfrm>
                <a:off x="0" y="1550"/>
                <a:ext cx="5760" cy="0"/>
              </a:xfrm>
              <a:prstGeom prst="line">
                <a:avLst/>
              </a:prstGeom>
              <a:ln w="9525" cap="flat" cmpd="sng">
                <a:solidFill>
                  <a:schemeClr val="bg2"/>
                </a:solidFill>
                <a:prstDash val="solid"/>
                <a:round/>
                <a:headEnd type="none" w="med" len="med"/>
                <a:tailEnd type="none" w="med" len="med"/>
              </a:ln>
            </p:spPr>
          </p:sp>
          <p:sp>
            <p:nvSpPr>
              <p:cNvPr id="2107" name="Line 59"/>
              <p:cNvSpPr/>
              <p:nvPr userDrawn="1"/>
            </p:nvSpPr>
            <p:spPr>
              <a:xfrm>
                <a:off x="0" y="1523"/>
                <a:ext cx="5760" cy="0"/>
              </a:xfrm>
              <a:prstGeom prst="line">
                <a:avLst/>
              </a:prstGeom>
              <a:ln w="38100" cap="flat" cmpd="sng">
                <a:solidFill>
                  <a:schemeClr val="bg2"/>
                </a:solidFill>
                <a:prstDash val="solid"/>
                <a:round/>
                <a:headEnd type="none" w="med" len="med"/>
                <a:tailEnd type="none" w="med" len="med"/>
              </a:ln>
            </p:spPr>
          </p:sp>
          <p:sp>
            <p:nvSpPr>
              <p:cNvPr id="2108" name="Line 60"/>
              <p:cNvSpPr/>
              <p:nvPr userDrawn="1"/>
            </p:nvSpPr>
            <p:spPr>
              <a:xfrm>
                <a:off x="0" y="1904"/>
                <a:ext cx="5760" cy="0"/>
              </a:xfrm>
              <a:prstGeom prst="line">
                <a:avLst/>
              </a:prstGeom>
              <a:ln w="19050" cap="flat" cmpd="sng">
                <a:solidFill>
                  <a:schemeClr val="bg2"/>
                </a:solidFill>
                <a:prstDash val="solid"/>
                <a:round/>
                <a:headEnd type="none" w="med" len="med"/>
                <a:tailEnd type="none" w="med" len="med"/>
              </a:ln>
            </p:spPr>
          </p:sp>
          <p:sp>
            <p:nvSpPr>
              <p:cNvPr id="2109" name="Line 61"/>
              <p:cNvSpPr/>
              <p:nvPr userDrawn="1"/>
            </p:nvSpPr>
            <p:spPr>
              <a:xfrm>
                <a:off x="0" y="1778"/>
                <a:ext cx="5760" cy="0"/>
              </a:xfrm>
              <a:prstGeom prst="line">
                <a:avLst/>
              </a:prstGeom>
              <a:ln w="28575" cap="flat" cmpd="sng">
                <a:solidFill>
                  <a:schemeClr val="bg2"/>
                </a:solidFill>
                <a:prstDash val="solid"/>
                <a:round/>
                <a:headEnd type="none" w="med" len="med"/>
                <a:tailEnd type="none" w="med" len="med"/>
              </a:ln>
            </p:spPr>
          </p:sp>
          <p:sp>
            <p:nvSpPr>
              <p:cNvPr id="2110" name="Line 62"/>
              <p:cNvSpPr/>
              <p:nvPr userDrawn="1"/>
            </p:nvSpPr>
            <p:spPr>
              <a:xfrm>
                <a:off x="0" y="1697"/>
                <a:ext cx="5760" cy="0"/>
              </a:xfrm>
              <a:prstGeom prst="line">
                <a:avLst/>
              </a:prstGeom>
              <a:ln w="12700" cap="flat" cmpd="sng">
                <a:solidFill>
                  <a:schemeClr val="bg2"/>
                </a:solidFill>
                <a:prstDash val="solid"/>
                <a:round/>
                <a:headEnd type="none" w="med" len="med"/>
                <a:tailEnd type="none" w="med" len="med"/>
              </a:ln>
            </p:spPr>
          </p:sp>
          <p:sp>
            <p:nvSpPr>
              <p:cNvPr id="2111" name="Line 63"/>
              <p:cNvSpPr/>
              <p:nvPr userDrawn="1"/>
            </p:nvSpPr>
            <p:spPr>
              <a:xfrm>
                <a:off x="0" y="1883"/>
                <a:ext cx="5760" cy="0"/>
              </a:xfrm>
              <a:prstGeom prst="line">
                <a:avLst/>
              </a:prstGeom>
              <a:ln w="9525" cap="flat" cmpd="sng">
                <a:solidFill>
                  <a:schemeClr val="bg2"/>
                </a:solidFill>
                <a:prstDash val="solid"/>
                <a:round/>
                <a:headEnd type="none" w="med" len="med"/>
                <a:tailEnd type="none" w="med" len="med"/>
              </a:ln>
            </p:spPr>
          </p:sp>
          <p:sp>
            <p:nvSpPr>
              <p:cNvPr id="2112" name="Line 64"/>
              <p:cNvSpPr/>
              <p:nvPr userDrawn="1"/>
            </p:nvSpPr>
            <p:spPr>
              <a:xfrm>
                <a:off x="0" y="1571"/>
                <a:ext cx="5760" cy="0"/>
              </a:xfrm>
              <a:prstGeom prst="line">
                <a:avLst/>
              </a:prstGeom>
              <a:ln w="12700" cap="flat" cmpd="sng">
                <a:solidFill>
                  <a:schemeClr val="bg2"/>
                </a:solidFill>
                <a:prstDash val="solid"/>
                <a:round/>
                <a:headEnd type="none" w="med" len="med"/>
                <a:tailEnd type="none" w="med" len="med"/>
              </a:ln>
            </p:spPr>
          </p:sp>
          <p:sp>
            <p:nvSpPr>
              <p:cNvPr id="2113" name="Line 65"/>
              <p:cNvSpPr/>
              <p:nvPr userDrawn="1"/>
            </p:nvSpPr>
            <p:spPr>
              <a:xfrm>
                <a:off x="0" y="1625"/>
                <a:ext cx="5760" cy="0"/>
              </a:xfrm>
              <a:prstGeom prst="line">
                <a:avLst/>
              </a:prstGeom>
              <a:ln w="12700" cap="flat" cmpd="sng">
                <a:solidFill>
                  <a:schemeClr val="bg2"/>
                </a:solidFill>
                <a:prstDash val="solid"/>
                <a:round/>
                <a:headEnd type="none" w="med" len="med"/>
                <a:tailEnd type="none" w="med" len="med"/>
              </a:ln>
            </p:spPr>
          </p:sp>
          <p:sp>
            <p:nvSpPr>
              <p:cNvPr id="2114" name="Line 66"/>
              <p:cNvSpPr/>
              <p:nvPr userDrawn="1"/>
            </p:nvSpPr>
            <p:spPr>
              <a:xfrm>
                <a:off x="0" y="1823"/>
                <a:ext cx="5760" cy="0"/>
              </a:xfrm>
              <a:prstGeom prst="line">
                <a:avLst/>
              </a:prstGeom>
              <a:ln w="19050" cap="flat" cmpd="sng">
                <a:solidFill>
                  <a:schemeClr val="bg2"/>
                </a:solidFill>
                <a:prstDash val="solid"/>
                <a:round/>
                <a:headEnd type="none" w="med" len="med"/>
                <a:tailEnd type="none" w="med" len="med"/>
              </a:ln>
            </p:spPr>
          </p:sp>
          <p:sp>
            <p:nvSpPr>
              <p:cNvPr id="2115" name="Line 67"/>
              <p:cNvSpPr/>
              <p:nvPr userDrawn="1"/>
            </p:nvSpPr>
            <p:spPr>
              <a:xfrm>
                <a:off x="0" y="1802"/>
                <a:ext cx="5760" cy="0"/>
              </a:xfrm>
              <a:prstGeom prst="line">
                <a:avLst/>
              </a:prstGeom>
              <a:ln w="9525" cap="flat" cmpd="sng">
                <a:solidFill>
                  <a:schemeClr val="bg2"/>
                </a:solidFill>
                <a:prstDash val="solid"/>
                <a:round/>
                <a:headEnd type="none" w="med" len="med"/>
                <a:tailEnd type="none" w="med" len="med"/>
              </a:ln>
            </p:spPr>
          </p:sp>
          <p:sp>
            <p:nvSpPr>
              <p:cNvPr id="2116" name="Line 68"/>
              <p:cNvSpPr/>
              <p:nvPr userDrawn="1"/>
            </p:nvSpPr>
            <p:spPr>
              <a:xfrm>
                <a:off x="0" y="1394"/>
                <a:ext cx="5760" cy="0"/>
              </a:xfrm>
              <a:prstGeom prst="line">
                <a:avLst/>
              </a:prstGeom>
              <a:ln w="9525" cap="flat" cmpd="sng">
                <a:solidFill>
                  <a:schemeClr val="bg2"/>
                </a:solidFill>
                <a:prstDash val="solid"/>
                <a:round/>
                <a:headEnd type="none" w="med" len="med"/>
                <a:tailEnd type="none" w="med" len="med"/>
              </a:ln>
            </p:spPr>
          </p:sp>
          <p:sp>
            <p:nvSpPr>
              <p:cNvPr id="2117" name="Line 69"/>
              <p:cNvSpPr/>
              <p:nvPr userDrawn="1"/>
            </p:nvSpPr>
            <p:spPr>
              <a:xfrm>
                <a:off x="0" y="1430"/>
                <a:ext cx="5760" cy="0"/>
              </a:xfrm>
              <a:prstGeom prst="line">
                <a:avLst/>
              </a:prstGeom>
              <a:ln w="38100" cap="flat" cmpd="sng">
                <a:solidFill>
                  <a:schemeClr val="bg2"/>
                </a:solidFill>
                <a:prstDash val="solid"/>
                <a:round/>
                <a:headEnd type="none" w="med" len="med"/>
                <a:tailEnd type="none" w="med" len="med"/>
              </a:ln>
            </p:spPr>
          </p:sp>
          <p:sp>
            <p:nvSpPr>
              <p:cNvPr id="2118" name="Line 70"/>
              <p:cNvSpPr/>
              <p:nvPr userDrawn="1"/>
            </p:nvSpPr>
            <p:spPr>
              <a:xfrm>
                <a:off x="0" y="1463"/>
                <a:ext cx="5760" cy="0"/>
              </a:xfrm>
              <a:prstGeom prst="line">
                <a:avLst/>
              </a:prstGeom>
              <a:ln w="19050" cap="flat" cmpd="sng">
                <a:solidFill>
                  <a:schemeClr val="bg2"/>
                </a:solidFill>
                <a:prstDash val="solid"/>
                <a:round/>
                <a:headEnd type="none" w="med" len="med"/>
                <a:tailEnd type="none" w="med" len="med"/>
              </a:ln>
            </p:spPr>
          </p:sp>
          <p:sp>
            <p:nvSpPr>
              <p:cNvPr id="2119" name="Line 71"/>
              <p:cNvSpPr/>
              <p:nvPr userDrawn="1"/>
            </p:nvSpPr>
            <p:spPr>
              <a:xfrm>
                <a:off x="0" y="1304"/>
                <a:ext cx="5760" cy="0"/>
              </a:xfrm>
              <a:prstGeom prst="line">
                <a:avLst/>
              </a:prstGeom>
              <a:ln w="28575" cap="flat" cmpd="sng">
                <a:solidFill>
                  <a:schemeClr val="bg2"/>
                </a:solidFill>
                <a:prstDash val="solid"/>
                <a:round/>
                <a:headEnd type="none" w="med" len="med"/>
                <a:tailEnd type="none" w="med" len="med"/>
              </a:ln>
            </p:spPr>
          </p:sp>
          <p:sp>
            <p:nvSpPr>
              <p:cNvPr id="2120" name="Line 72"/>
              <p:cNvSpPr/>
              <p:nvPr userDrawn="1"/>
            </p:nvSpPr>
            <p:spPr>
              <a:xfrm>
                <a:off x="0" y="1349"/>
                <a:ext cx="5760" cy="0"/>
              </a:xfrm>
              <a:prstGeom prst="line">
                <a:avLst/>
              </a:prstGeom>
              <a:ln w="19050" cap="flat" cmpd="sng">
                <a:solidFill>
                  <a:schemeClr val="bg2"/>
                </a:solidFill>
                <a:prstDash val="solid"/>
                <a:round/>
                <a:headEnd type="none" w="med" len="med"/>
                <a:tailEnd type="none" w="med" len="med"/>
              </a:ln>
            </p:spPr>
          </p:sp>
          <p:sp>
            <p:nvSpPr>
              <p:cNvPr id="2121" name="Line 73"/>
              <p:cNvSpPr/>
              <p:nvPr userDrawn="1"/>
            </p:nvSpPr>
            <p:spPr>
              <a:xfrm>
                <a:off x="0" y="973"/>
                <a:ext cx="5760" cy="0"/>
              </a:xfrm>
              <a:prstGeom prst="line">
                <a:avLst/>
              </a:prstGeom>
              <a:ln w="9525" cap="flat" cmpd="sng">
                <a:solidFill>
                  <a:schemeClr val="bg2"/>
                </a:solidFill>
                <a:prstDash val="solid"/>
                <a:round/>
                <a:headEnd type="none" w="med" len="med"/>
                <a:tailEnd type="none" w="med" len="med"/>
              </a:ln>
            </p:spPr>
          </p:sp>
          <p:sp>
            <p:nvSpPr>
              <p:cNvPr id="2122" name="Line 74"/>
              <p:cNvSpPr/>
              <p:nvPr userDrawn="1"/>
            </p:nvSpPr>
            <p:spPr>
              <a:xfrm>
                <a:off x="0" y="946"/>
                <a:ext cx="5760" cy="0"/>
              </a:xfrm>
              <a:prstGeom prst="line">
                <a:avLst/>
              </a:prstGeom>
              <a:ln w="38100" cap="flat" cmpd="sng">
                <a:solidFill>
                  <a:schemeClr val="bg2"/>
                </a:solidFill>
                <a:prstDash val="solid"/>
                <a:round/>
                <a:headEnd type="none" w="med" len="med"/>
                <a:tailEnd type="none" w="med" len="med"/>
              </a:ln>
            </p:spPr>
          </p:sp>
          <p:sp>
            <p:nvSpPr>
              <p:cNvPr id="2123" name="Line 75"/>
              <p:cNvSpPr/>
              <p:nvPr userDrawn="1"/>
            </p:nvSpPr>
            <p:spPr>
              <a:xfrm>
                <a:off x="0" y="1201"/>
                <a:ext cx="5760" cy="0"/>
              </a:xfrm>
              <a:prstGeom prst="line">
                <a:avLst/>
              </a:prstGeom>
              <a:ln w="28575" cap="flat" cmpd="sng">
                <a:solidFill>
                  <a:schemeClr val="bg2"/>
                </a:solidFill>
                <a:prstDash val="solid"/>
                <a:round/>
                <a:headEnd type="none" w="med" len="med"/>
                <a:tailEnd type="none" w="med" len="med"/>
              </a:ln>
            </p:spPr>
          </p:sp>
          <p:sp>
            <p:nvSpPr>
              <p:cNvPr id="2124" name="Line 76"/>
              <p:cNvSpPr/>
              <p:nvPr userDrawn="1"/>
            </p:nvSpPr>
            <p:spPr>
              <a:xfrm>
                <a:off x="0" y="1120"/>
                <a:ext cx="5760" cy="0"/>
              </a:xfrm>
              <a:prstGeom prst="line">
                <a:avLst/>
              </a:prstGeom>
              <a:ln w="12700" cap="flat" cmpd="sng">
                <a:solidFill>
                  <a:schemeClr val="bg2"/>
                </a:solidFill>
                <a:prstDash val="solid"/>
                <a:round/>
                <a:headEnd type="none" w="med" len="med"/>
                <a:tailEnd type="none" w="med" len="med"/>
              </a:ln>
            </p:spPr>
          </p:sp>
          <p:sp>
            <p:nvSpPr>
              <p:cNvPr id="2125" name="Line 77"/>
              <p:cNvSpPr/>
              <p:nvPr userDrawn="1"/>
            </p:nvSpPr>
            <p:spPr>
              <a:xfrm>
                <a:off x="0" y="994"/>
                <a:ext cx="5760" cy="0"/>
              </a:xfrm>
              <a:prstGeom prst="line">
                <a:avLst/>
              </a:prstGeom>
              <a:ln w="12700" cap="flat" cmpd="sng">
                <a:solidFill>
                  <a:schemeClr val="bg2"/>
                </a:solidFill>
                <a:prstDash val="solid"/>
                <a:round/>
                <a:headEnd type="none" w="med" len="med"/>
                <a:tailEnd type="none" w="med" len="med"/>
              </a:ln>
            </p:spPr>
          </p:sp>
          <p:sp>
            <p:nvSpPr>
              <p:cNvPr id="2126" name="Line 78"/>
              <p:cNvSpPr/>
              <p:nvPr userDrawn="1"/>
            </p:nvSpPr>
            <p:spPr>
              <a:xfrm>
                <a:off x="0" y="1048"/>
                <a:ext cx="5760" cy="0"/>
              </a:xfrm>
              <a:prstGeom prst="line">
                <a:avLst/>
              </a:prstGeom>
              <a:ln w="12700" cap="flat" cmpd="sng">
                <a:solidFill>
                  <a:schemeClr val="bg2"/>
                </a:solidFill>
                <a:prstDash val="solid"/>
                <a:round/>
                <a:headEnd type="none" w="med" len="med"/>
                <a:tailEnd type="none" w="med" len="med"/>
              </a:ln>
            </p:spPr>
          </p:sp>
          <p:sp>
            <p:nvSpPr>
              <p:cNvPr id="2127" name="Line 79"/>
              <p:cNvSpPr/>
              <p:nvPr userDrawn="1"/>
            </p:nvSpPr>
            <p:spPr>
              <a:xfrm>
                <a:off x="0" y="1246"/>
                <a:ext cx="5760" cy="0"/>
              </a:xfrm>
              <a:prstGeom prst="line">
                <a:avLst/>
              </a:prstGeom>
              <a:ln w="19050" cap="flat" cmpd="sng">
                <a:solidFill>
                  <a:schemeClr val="bg2"/>
                </a:solidFill>
                <a:prstDash val="solid"/>
                <a:round/>
                <a:headEnd type="none" w="med" len="med"/>
                <a:tailEnd type="none" w="med" len="med"/>
              </a:ln>
            </p:spPr>
          </p:sp>
          <p:sp>
            <p:nvSpPr>
              <p:cNvPr id="2128" name="Line 80"/>
              <p:cNvSpPr/>
              <p:nvPr userDrawn="1"/>
            </p:nvSpPr>
            <p:spPr>
              <a:xfrm>
                <a:off x="0" y="1225"/>
                <a:ext cx="5760" cy="0"/>
              </a:xfrm>
              <a:prstGeom prst="line">
                <a:avLst/>
              </a:prstGeom>
              <a:ln w="9525" cap="flat" cmpd="sng">
                <a:solidFill>
                  <a:schemeClr val="bg2"/>
                </a:solidFill>
                <a:prstDash val="solid"/>
                <a:round/>
                <a:headEnd type="none" w="med" len="med"/>
                <a:tailEnd type="none" w="med" len="med"/>
              </a:ln>
            </p:spPr>
          </p:sp>
          <p:sp>
            <p:nvSpPr>
              <p:cNvPr id="2129" name="Line 81"/>
              <p:cNvSpPr/>
              <p:nvPr userDrawn="1"/>
            </p:nvSpPr>
            <p:spPr>
              <a:xfrm>
                <a:off x="0" y="817"/>
                <a:ext cx="5760" cy="0"/>
              </a:xfrm>
              <a:prstGeom prst="line">
                <a:avLst/>
              </a:prstGeom>
              <a:ln w="9525" cap="flat" cmpd="sng">
                <a:solidFill>
                  <a:schemeClr val="bg2"/>
                </a:solidFill>
                <a:prstDash val="solid"/>
                <a:round/>
                <a:headEnd type="none" w="med" len="med"/>
                <a:tailEnd type="none" w="med" len="med"/>
              </a:ln>
            </p:spPr>
          </p:sp>
          <p:sp>
            <p:nvSpPr>
              <p:cNvPr id="2130" name="Line 82"/>
              <p:cNvSpPr/>
              <p:nvPr userDrawn="1"/>
            </p:nvSpPr>
            <p:spPr>
              <a:xfrm>
                <a:off x="0" y="853"/>
                <a:ext cx="5760" cy="0"/>
              </a:xfrm>
              <a:prstGeom prst="line">
                <a:avLst/>
              </a:prstGeom>
              <a:ln w="38100" cap="flat" cmpd="sng">
                <a:solidFill>
                  <a:schemeClr val="bg2"/>
                </a:solidFill>
                <a:prstDash val="solid"/>
                <a:round/>
                <a:headEnd type="none" w="med" len="med"/>
                <a:tailEnd type="none" w="med" len="med"/>
              </a:ln>
            </p:spPr>
          </p:sp>
          <p:sp>
            <p:nvSpPr>
              <p:cNvPr id="2131" name="Line 83"/>
              <p:cNvSpPr/>
              <p:nvPr userDrawn="1"/>
            </p:nvSpPr>
            <p:spPr>
              <a:xfrm>
                <a:off x="0" y="886"/>
                <a:ext cx="5760" cy="0"/>
              </a:xfrm>
              <a:prstGeom prst="line">
                <a:avLst/>
              </a:prstGeom>
              <a:ln w="19050" cap="flat" cmpd="sng">
                <a:solidFill>
                  <a:schemeClr val="bg2"/>
                </a:solidFill>
                <a:prstDash val="solid"/>
                <a:round/>
                <a:headEnd type="none" w="med" len="med"/>
                <a:tailEnd type="none" w="med" len="med"/>
              </a:ln>
            </p:spPr>
          </p:sp>
          <p:sp>
            <p:nvSpPr>
              <p:cNvPr id="2132" name="Line 84"/>
              <p:cNvSpPr/>
              <p:nvPr userDrawn="1"/>
            </p:nvSpPr>
            <p:spPr>
              <a:xfrm>
                <a:off x="0" y="727"/>
                <a:ext cx="5760" cy="0"/>
              </a:xfrm>
              <a:prstGeom prst="line">
                <a:avLst/>
              </a:prstGeom>
              <a:ln w="28575" cap="flat" cmpd="sng">
                <a:solidFill>
                  <a:schemeClr val="bg2"/>
                </a:solidFill>
                <a:prstDash val="solid"/>
                <a:round/>
                <a:headEnd type="none" w="med" len="med"/>
                <a:tailEnd type="none" w="med" len="med"/>
              </a:ln>
            </p:spPr>
          </p:sp>
          <p:sp>
            <p:nvSpPr>
              <p:cNvPr id="2133" name="Line 85"/>
              <p:cNvSpPr/>
              <p:nvPr userDrawn="1"/>
            </p:nvSpPr>
            <p:spPr>
              <a:xfrm>
                <a:off x="0" y="772"/>
                <a:ext cx="5760" cy="0"/>
              </a:xfrm>
              <a:prstGeom prst="line">
                <a:avLst/>
              </a:prstGeom>
              <a:ln w="19050" cap="flat" cmpd="sng">
                <a:solidFill>
                  <a:schemeClr val="bg2"/>
                </a:solidFill>
                <a:prstDash val="solid"/>
                <a:round/>
                <a:headEnd type="none" w="med" len="med"/>
                <a:tailEnd type="none" w="med" len="med"/>
              </a:ln>
            </p:spPr>
          </p:sp>
          <p:sp>
            <p:nvSpPr>
              <p:cNvPr id="2134" name="Line 86"/>
              <p:cNvSpPr/>
              <p:nvPr userDrawn="1"/>
            </p:nvSpPr>
            <p:spPr>
              <a:xfrm>
                <a:off x="0" y="675"/>
                <a:ext cx="5760" cy="0"/>
              </a:xfrm>
              <a:prstGeom prst="line">
                <a:avLst/>
              </a:prstGeom>
              <a:ln w="12700" cap="flat" cmpd="sng">
                <a:solidFill>
                  <a:schemeClr val="bg2"/>
                </a:solidFill>
                <a:prstDash val="solid"/>
                <a:round/>
                <a:headEnd type="none" w="med" len="med"/>
                <a:tailEnd type="none" w="med" len="med"/>
              </a:ln>
            </p:spPr>
          </p:sp>
          <p:sp>
            <p:nvSpPr>
              <p:cNvPr id="2135" name="Line 87"/>
              <p:cNvSpPr/>
              <p:nvPr userDrawn="1"/>
            </p:nvSpPr>
            <p:spPr>
              <a:xfrm>
                <a:off x="0" y="603"/>
                <a:ext cx="5760" cy="0"/>
              </a:xfrm>
              <a:prstGeom prst="line">
                <a:avLst/>
              </a:prstGeom>
              <a:ln w="12700" cap="flat" cmpd="sng">
                <a:solidFill>
                  <a:schemeClr val="bg2"/>
                </a:solidFill>
                <a:prstDash val="solid"/>
                <a:round/>
                <a:headEnd type="none" w="med" len="med"/>
                <a:tailEnd type="none" w="med" len="med"/>
              </a:ln>
            </p:spPr>
          </p:sp>
          <p:sp>
            <p:nvSpPr>
              <p:cNvPr id="2136" name="Line 88"/>
              <p:cNvSpPr/>
              <p:nvPr userDrawn="1"/>
            </p:nvSpPr>
            <p:spPr>
              <a:xfrm>
                <a:off x="0" y="479"/>
                <a:ext cx="5760" cy="0"/>
              </a:xfrm>
              <a:prstGeom prst="line">
                <a:avLst/>
              </a:prstGeom>
              <a:ln w="9525" cap="flat" cmpd="sng">
                <a:solidFill>
                  <a:schemeClr val="bg2"/>
                </a:solidFill>
                <a:prstDash val="solid"/>
                <a:round/>
                <a:headEnd type="none" w="med" len="med"/>
                <a:tailEnd type="none" w="med" len="med"/>
              </a:ln>
            </p:spPr>
          </p:sp>
          <p:sp>
            <p:nvSpPr>
              <p:cNvPr id="2137" name="Line 89"/>
              <p:cNvSpPr/>
              <p:nvPr userDrawn="1"/>
            </p:nvSpPr>
            <p:spPr>
              <a:xfrm>
                <a:off x="0" y="515"/>
                <a:ext cx="5760" cy="0"/>
              </a:xfrm>
              <a:prstGeom prst="line">
                <a:avLst/>
              </a:prstGeom>
              <a:ln w="38100" cap="flat" cmpd="sng">
                <a:solidFill>
                  <a:schemeClr val="bg2"/>
                </a:solidFill>
                <a:prstDash val="solid"/>
                <a:round/>
                <a:headEnd type="none" w="med" len="med"/>
                <a:tailEnd type="none" w="med" len="med"/>
              </a:ln>
            </p:spPr>
          </p:sp>
          <p:sp>
            <p:nvSpPr>
              <p:cNvPr id="2138" name="Line 90"/>
              <p:cNvSpPr/>
              <p:nvPr userDrawn="1"/>
            </p:nvSpPr>
            <p:spPr>
              <a:xfrm>
                <a:off x="0" y="548"/>
                <a:ext cx="5760" cy="0"/>
              </a:xfrm>
              <a:prstGeom prst="line">
                <a:avLst/>
              </a:prstGeom>
              <a:ln w="19050" cap="flat" cmpd="sng">
                <a:solidFill>
                  <a:schemeClr val="bg2"/>
                </a:solidFill>
                <a:prstDash val="solid"/>
                <a:round/>
                <a:headEnd type="none" w="med" len="med"/>
                <a:tailEnd type="none" w="med" len="med"/>
              </a:ln>
            </p:spPr>
          </p:sp>
          <p:sp>
            <p:nvSpPr>
              <p:cNvPr id="2139" name="Line 91"/>
              <p:cNvSpPr/>
              <p:nvPr userDrawn="1"/>
            </p:nvSpPr>
            <p:spPr>
              <a:xfrm>
                <a:off x="0" y="389"/>
                <a:ext cx="5760" cy="0"/>
              </a:xfrm>
              <a:prstGeom prst="line">
                <a:avLst/>
              </a:prstGeom>
              <a:ln w="28575" cap="flat" cmpd="sng">
                <a:solidFill>
                  <a:schemeClr val="bg2"/>
                </a:solidFill>
                <a:prstDash val="solid"/>
                <a:round/>
                <a:headEnd type="none" w="med" len="med"/>
                <a:tailEnd type="none" w="med" len="med"/>
              </a:ln>
            </p:spPr>
          </p:sp>
          <p:sp>
            <p:nvSpPr>
              <p:cNvPr id="2140" name="Line 92"/>
              <p:cNvSpPr/>
              <p:nvPr userDrawn="1"/>
            </p:nvSpPr>
            <p:spPr>
              <a:xfrm>
                <a:off x="0" y="341"/>
                <a:ext cx="5760" cy="0"/>
              </a:xfrm>
              <a:prstGeom prst="line">
                <a:avLst/>
              </a:prstGeom>
              <a:ln w="12700" cap="flat" cmpd="sng">
                <a:solidFill>
                  <a:schemeClr val="bg2"/>
                </a:solidFill>
                <a:prstDash val="solid"/>
                <a:round/>
                <a:headEnd type="none" w="med" len="med"/>
                <a:tailEnd type="none" w="med" len="med"/>
              </a:ln>
            </p:spPr>
          </p:sp>
          <p:sp>
            <p:nvSpPr>
              <p:cNvPr id="2141" name="Line 93"/>
              <p:cNvSpPr/>
              <p:nvPr userDrawn="1"/>
            </p:nvSpPr>
            <p:spPr>
              <a:xfrm>
                <a:off x="0" y="434"/>
                <a:ext cx="5760" cy="0"/>
              </a:xfrm>
              <a:prstGeom prst="line">
                <a:avLst/>
              </a:prstGeom>
              <a:ln w="19050" cap="flat" cmpd="sng">
                <a:solidFill>
                  <a:schemeClr val="bg2"/>
                </a:solidFill>
                <a:prstDash val="solid"/>
                <a:round/>
                <a:headEnd type="none" w="med" len="med"/>
                <a:tailEnd type="none" w="med" len="med"/>
              </a:ln>
            </p:spPr>
          </p:sp>
          <p:sp>
            <p:nvSpPr>
              <p:cNvPr id="2142" name="Line 94"/>
              <p:cNvSpPr/>
              <p:nvPr userDrawn="1"/>
            </p:nvSpPr>
            <p:spPr>
              <a:xfrm>
                <a:off x="0" y="296"/>
                <a:ext cx="5760" cy="0"/>
              </a:xfrm>
              <a:prstGeom prst="line">
                <a:avLst/>
              </a:prstGeom>
              <a:ln w="19050" cap="flat" cmpd="sng">
                <a:solidFill>
                  <a:schemeClr val="bg2"/>
                </a:solidFill>
                <a:prstDash val="solid"/>
                <a:round/>
                <a:headEnd type="none" w="med" len="med"/>
                <a:tailEnd type="none" w="med" len="med"/>
              </a:ln>
            </p:spPr>
          </p:sp>
          <p:sp>
            <p:nvSpPr>
              <p:cNvPr id="2143" name="Line 95"/>
              <p:cNvSpPr/>
              <p:nvPr userDrawn="1"/>
            </p:nvSpPr>
            <p:spPr>
              <a:xfrm>
                <a:off x="0" y="275"/>
                <a:ext cx="5760" cy="0"/>
              </a:xfrm>
              <a:prstGeom prst="line">
                <a:avLst/>
              </a:prstGeom>
              <a:ln w="9525" cap="flat" cmpd="sng">
                <a:solidFill>
                  <a:schemeClr val="bg2"/>
                </a:solidFill>
                <a:prstDash val="solid"/>
                <a:round/>
                <a:headEnd type="none" w="med" len="med"/>
                <a:tailEnd type="none" w="med" len="med"/>
              </a:ln>
            </p:spPr>
          </p:sp>
          <p:sp>
            <p:nvSpPr>
              <p:cNvPr id="2144" name="Line 96"/>
              <p:cNvSpPr/>
              <p:nvPr userDrawn="1"/>
            </p:nvSpPr>
            <p:spPr>
              <a:xfrm>
                <a:off x="0" y="215"/>
                <a:ext cx="5760" cy="0"/>
              </a:xfrm>
              <a:prstGeom prst="line">
                <a:avLst/>
              </a:prstGeom>
              <a:ln w="19050" cap="flat" cmpd="sng">
                <a:solidFill>
                  <a:schemeClr val="bg2"/>
                </a:solidFill>
                <a:prstDash val="solid"/>
                <a:round/>
                <a:headEnd type="none" w="med" len="med"/>
                <a:tailEnd type="none" w="med" len="med"/>
              </a:ln>
            </p:spPr>
          </p:sp>
          <p:sp>
            <p:nvSpPr>
              <p:cNvPr id="2145" name="Line 97"/>
              <p:cNvSpPr/>
              <p:nvPr userDrawn="1"/>
            </p:nvSpPr>
            <p:spPr>
              <a:xfrm>
                <a:off x="0" y="27"/>
                <a:ext cx="5760" cy="0"/>
              </a:xfrm>
              <a:prstGeom prst="line">
                <a:avLst/>
              </a:prstGeom>
              <a:ln w="9525" cap="flat" cmpd="sng">
                <a:solidFill>
                  <a:schemeClr val="bg2"/>
                </a:solidFill>
                <a:prstDash val="solid"/>
                <a:round/>
                <a:headEnd type="none" w="med" len="med"/>
                <a:tailEnd type="none" w="med" len="med"/>
              </a:ln>
            </p:spPr>
          </p:sp>
          <p:sp>
            <p:nvSpPr>
              <p:cNvPr id="2146" name="Line 98"/>
              <p:cNvSpPr/>
              <p:nvPr userDrawn="1"/>
            </p:nvSpPr>
            <p:spPr>
              <a:xfrm>
                <a:off x="0" y="0"/>
                <a:ext cx="5760" cy="0"/>
              </a:xfrm>
              <a:prstGeom prst="line">
                <a:avLst/>
              </a:prstGeom>
              <a:ln w="38100" cap="flat" cmpd="sng">
                <a:solidFill>
                  <a:schemeClr val="bg2"/>
                </a:solidFill>
                <a:prstDash val="solid"/>
                <a:round/>
                <a:headEnd type="none" w="med" len="med"/>
                <a:tailEnd type="none" w="med" len="med"/>
              </a:ln>
            </p:spPr>
          </p:sp>
          <p:sp>
            <p:nvSpPr>
              <p:cNvPr id="2147" name="Line 99"/>
              <p:cNvSpPr/>
              <p:nvPr userDrawn="1"/>
            </p:nvSpPr>
            <p:spPr>
              <a:xfrm>
                <a:off x="0" y="48"/>
                <a:ext cx="5760" cy="0"/>
              </a:xfrm>
              <a:prstGeom prst="line">
                <a:avLst/>
              </a:prstGeom>
              <a:ln w="12700" cap="flat" cmpd="sng">
                <a:solidFill>
                  <a:schemeClr val="bg2"/>
                </a:solidFill>
                <a:prstDash val="solid"/>
                <a:round/>
                <a:headEnd type="none" w="med" len="med"/>
                <a:tailEnd type="none" w="med" len="med"/>
              </a:ln>
            </p:spPr>
          </p:sp>
          <p:sp>
            <p:nvSpPr>
              <p:cNvPr id="2148" name="Line 100"/>
              <p:cNvSpPr/>
              <p:nvPr userDrawn="1"/>
            </p:nvSpPr>
            <p:spPr>
              <a:xfrm>
                <a:off x="0" y="102"/>
                <a:ext cx="5760" cy="0"/>
              </a:xfrm>
              <a:prstGeom prst="line">
                <a:avLst/>
              </a:prstGeom>
              <a:ln w="12700" cap="flat" cmpd="sng">
                <a:solidFill>
                  <a:schemeClr val="bg2"/>
                </a:solidFill>
                <a:prstDash val="solid"/>
                <a:round/>
                <a:headEnd type="none" w="med" len="med"/>
                <a:tailEnd type="none" w="med" len="med"/>
              </a:ln>
            </p:spPr>
          </p:sp>
          <p:sp>
            <p:nvSpPr>
              <p:cNvPr id="2149" name="Line 101"/>
              <p:cNvSpPr/>
              <p:nvPr userDrawn="1"/>
            </p:nvSpPr>
            <p:spPr>
              <a:xfrm>
                <a:off x="0" y="159"/>
                <a:ext cx="5760" cy="0"/>
              </a:xfrm>
              <a:prstGeom prst="line">
                <a:avLst/>
              </a:prstGeom>
              <a:ln w="38100" cap="flat" cmpd="sng">
                <a:solidFill>
                  <a:schemeClr val="bg2"/>
                </a:solidFill>
                <a:prstDash val="solid"/>
                <a:round/>
                <a:headEnd type="none" w="med" len="med"/>
                <a:tailEnd type="none" w="med" len="med"/>
              </a:ln>
            </p:spPr>
          </p:sp>
        </p:grpSp>
        <p:grpSp>
          <p:nvGrpSpPr>
            <p:cNvPr id="2150" name="Group 102"/>
            <p:cNvGrpSpPr/>
            <p:nvPr userDrawn="1"/>
          </p:nvGrpSpPr>
          <p:grpSpPr>
            <a:xfrm>
              <a:off x="400" y="162"/>
              <a:ext cx="5216" cy="1123"/>
              <a:chOff x="0" y="0"/>
              <a:chExt cx="5216" cy="1123"/>
            </a:xfrm>
          </p:grpSpPr>
          <p:sp>
            <p:nvSpPr>
              <p:cNvPr id="2151" name="Rectangle 103"/>
              <p:cNvSpPr/>
              <p:nvPr userDrawn="1"/>
            </p:nvSpPr>
            <p:spPr>
              <a:xfrm>
                <a:off x="157" y="0"/>
                <a:ext cx="313" cy="914"/>
              </a:xfrm>
              <a:prstGeom prst="rect">
                <a:avLst/>
              </a:prstGeom>
              <a:solidFill>
                <a:schemeClr val="accent1"/>
              </a:solidFill>
              <a:ln w="9525">
                <a:noFill/>
              </a:ln>
            </p:spPr>
            <p:txBody>
              <a:bodyPr wrap="none" anchor="ctr" anchorCtr="0"/>
              <a:lstStyle/>
              <a:p>
                <a:pPr lvl="0"/>
                <a:endParaRPr lang="zh-CN" altLang="en-US" dirty="0">
                  <a:latin typeface="Times New Roman" panose="02020603050405020304" pitchFamily="18" charset="0"/>
                  <a:ea typeface="宋体" panose="02010600030101010101" pitchFamily="2" charset="-122"/>
                </a:endParaRPr>
              </a:p>
            </p:txBody>
          </p:sp>
          <p:sp>
            <p:nvSpPr>
              <p:cNvPr id="2152" name="Rectangle 104"/>
              <p:cNvSpPr/>
              <p:nvPr userDrawn="1"/>
            </p:nvSpPr>
            <p:spPr>
              <a:xfrm>
                <a:off x="0" y="83"/>
                <a:ext cx="3567" cy="49"/>
              </a:xfrm>
              <a:prstGeom prst="rect">
                <a:avLst/>
              </a:prstGeom>
              <a:solidFill>
                <a:schemeClr val="hlink"/>
              </a:solidFill>
              <a:ln w="9525">
                <a:noFill/>
              </a:ln>
            </p:spPr>
            <p:txBody>
              <a:bodyPr wrap="none" anchor="ctr" anchorCtr="0"/>
              <a:lstStyle/>
              <a:p>
                <a:pPr lvl="0"/>
                <a:endParaRPr lang="zh-CN" altLang="en-US" dirty="0">
                  <a:latin typeface="Times New Roman" panose="02020603050405020304" pitchFamily="18" charset="0"/>
                  <a:ea typeface="宋体" panose="02010600030101010101" pitchFamily="2" charset="-122"/>
                </a:endParaRPr>
              </a:p>
            </p:txBody>
          </p:sp>
          <p:sp>
            <p:nvSpPr>
              <p:cNvPr id="2153" name="Rectangle 105"/>
              <p:cNvSpPr/>
              <p:nvPr userDrawn="1"/>
            </p:nvSpPr>
            <p:spPr>
              <a:xfrm>
                <a:off x="4199" y="910"/>
                <a:ext cx="929" cy="213"/>
              </a:xfrm>
              <a:prstGeom prst="rect">
                <a:avLst/>
              </a:prstGeom>
              <a:solidFill>
                <a:schemeClr val="accent1"/>
              </a:solidFill>
              <a:ln w="9525">
                <a:noFill/>
              </a:ln>
            </p:spPr>
            <p:txBody>
              <a:bodyPr wrap="none" anchor="ctr" anchorCtr="0"/>
              <a:lstStyle/>
              <a:p>
                <a:pPr lvl="0"/>
                <a:endParaRPr lang="zh-CN" altLang="en-US" dirty="0">
                  <a:latin typeface="Times New Roman" panose="02020603050405020304" pitchFamily="18" charset="0"/>
                  <a:ea typeface="宋体" panose="02010600030101010101" pitchFamily="2" charset="-122"/>
                </a:endParaRPr>
              </a:p>
            </p:txBody>
          </p:sp>
          <p:sp>
            <p:nvSpPr>
              <p:cNvPr id="2154" name="Rectangle 106"/>
              <p:cNvSpPr/>
              <p:nvPr userDrawn="1"/>
            </p:nvSpPr>
            <p:spPr>
              <a:xfrm>
                <a:off x="1649" y="1006"/>
                <a:ext cx="3567" cy="49"/>
              </a:xfrm>
              <a:prstGeom prst="rect">
                <a:avLst/>
              </a:prstGeom>
              <a:solidFill>
                <a:schemeClr val="hlink"/>
              </a:solidFill>
              <a:ln w="9525">
                <a:noFill/>
              </a:ln>
            </p:spPr>
            <p:txBody>
              <a:bodyPr wrap="none" anchor="ctr" anchorCtr="0"/>
              <a:lstStyle/>
              <a:p>
                <a:pPr lvl="0"/>
                <a:endParaRPr lang="zh-CN" altLang="en-US" dirty="0">
                  <a:latin typeface="Times New Roman" panose="02020603050405020304" pitchFamily="18" charset="0"/>
                  <a:ea typeface="宋体" panose="02010600030101010101" pitchFamily="2" charset="-122"/>
                </a:endParaRPr>
              </a:p>
            </p:txBody>
          </p:sp>
        </p:grpSp>
      </p:grpSp>
      <p:sp>
        <p:nvSpPr>
          <p:cNvPr id="2155" name="Rectangle 107"/>
          <p:cNvSpPr>
            <a:spLocks noGrp="1"/>
          </p:cNvSpPr>
          <p:nvPr>
            <p:ph type="body"/>
          </p:nvPr>
        </p:nvSpPr>
        <p:spPr>
          <a:xfrm>
            <a:off x="809625" y="2214563"/>
            <a:ext cx="7958138" cy="3881437"/>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Rectangle 108"/>
          <p:cNvSpPr>
            <a:spLocks noGrp="1" noChangeArrowheads="1"/>
          </p:cNvSpPr>
          <p:nvPr>
            <p:ph type="dt" sz="half" idx="2"/>
          </p:nvPr>
        </p:nvSpPr>
        <p:spPr bwMode="auto">
          <a:xfrm>
            <a:off x="809625" y="63738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400">
                <a:solidFill>
                  <a:schemeClr val="folHlink"/>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3" name="Rectangle 109"/>
          <p:cNvSpPr>
            <a:spLocks noGrp="1" noChangeArrowheads="1"/>
          </p:cNvSpPr>
          <p:nvPr>
            <p:ph type="ftr" sz="quarter" idx="3"/>
          </p:nvPr>
        </p:nvSpPr>
        <p:spPr bwMode="auto">
          <a:xfrm>
            <a:off x="3132138" y="6376988"/>
            <a:ext cx="308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a:defRPr sz="1400">
                <a:solidFill>
                  <a:schemeClr val="folHlink"/>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2158" name="Rectangle 111"/>
          <p:cNvSpPr>
            <a:spLocks noGrp="1"/>
          </p:cNvSpPr>
          <p:nvPr>
            <p:ph type="title"/>
          </p:nvPr>
        </p:nvSpPr>
        <p:spPr>
          <a:xfrm>
            <a:off x="1371600" y="609600"/>
            <a:ext cx="7378700" cy="1143000"/>
          </a:xfrm>
          <a:prstGeom prst="rect">
            <a:avLst/>
          </a:prstGeom>
          <a:noFill/>
          <a:ln w="9525">
            <a:noFill/>
          </a:ln>
        </p:spPr>
        <p:txBody>
          <a:bodyPr anchor="ctr" anchorCtr="0"/>
          <a:lstStyle/>
          <a:p>
            <a:pPr lvl="0"/>
            <a:r>
              <a:rPr lang="zh-CN" altLang="en-US" dirty="0"/>
              <a:t>单击此处编辑母版标题样式</a:t>
            </a:r>
          </a:p>
        </p:txBody>
      </p:sp>
      <p:sp>
        <p:nvSpPr>
          <p:cNvPr id="2159" name="Rectangle 110"/>
          <p:cNvSpPr>
            <a:spLocks noGrp="1"/>
          </p:cNvSpPr>
          <p:nvPr userDrawn="1"/>
        </p:nvSpPr>
        <p:spPr>
          <a:xfrm>
            <a:off x="6715125" y="6292850"/>
            <a:ext cx="2193925" cy="457200"/>
          </a:xfrm>
          <a:prstGeom prst="rect">
            <a:avLst/>
          </a:prstGeom>
          <a:noFill/>
          <a:ln w="9525">
            <a:noFill/>
          </a:ln>
        </p:spPr>
        <p:txBody>
          <a:bodyPr anchor="b" anchorCtr="0"/>
          <a:lstStyle/>
          <a:p>
            <a:pPr lvl="0" algn="r"/>
            <a:fld id="{9A0DB2DC-4C9A-4742-B13C-FB6460FD3503}" type="slidenum">
              <a:rPr lang="en-US" altLang="zh-CN" sz="1400" dirty="0">
                <a:solidFill>
                  <a:schemeClr val="folHlink"/>
                </a:solidFill>
                <a:latin typeface="Times New Roman" panose="02020603050405020304" pitchFamily="18" charset="0"/>
                <a:ea typeface="宋体" panose="02010600030101010101" pitchFamily="2" charset="-122"/>
              </a:rPr>
              <a:t>‹#›</a:t>
            </a:fld>
            <a:endParaRPr lang="en-US" altLang="zh-CN" sz="1400" dirty="0">
              <a:solidFill>
                <a:schemeClr val="folHlink"/>
              </a:solidFill>
              <a:latin typeface="Times New Roman" panose="02020603050405020304" pitchFamily="18" charset="0"/>
              <a:ea typeface="宋体" panose="02010600030101010101" pitchFamily="2" charset="-122"/>
            </a:endParaRPr>
          </a:p>
        </p:txBody>
      </p:sp>
    </p:spTree>
  </p:cSld>
  <p:clrMap bg1="dk2" tx1="lt1" bg2="dk1"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ctr" rtl="0" eaLnBrk="0" fontAlgn="base" hangingPunct="0">
        <a:lnSpc>
          <a:spcPct val="85000"/>
        </a:lnSpc>
        <a:spcBef>
          <a:spcPct val="0"/>
        </a:spcBef>
        <a:spcAft>
          <a:spcPct val="0"/>
        </a:spcAft>
        <a:defRPr sz="4400">
          <a:solidFill>
            <a:schemeClr val="tx2"/>
          </a:solidFill>
          <a:latin typeface="+mj-lt"/>
          <a:ea typeface="+mj-ea"/>
          <a:cs typeface="+mj-cs"/>
        </a:defRPr>
      </a:lvl1pPr>
      <a:lvl2pPr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ea typeface="+mn-ea"/>
        </a:defRPr>
      </a:lvl5pPr>
      <a:lvl6pPr marL="22288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ea typeface="+mn-ea"/>
        </a:defRPr>
      </a:lvl6pPr>
      <a:lvl7pPr marL="26860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ea typeface="+mn-ea"/>
        </a:defRPr>
      </a:lvl7pPr>
      <a:lvl8pPr marL="31432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ea typeface="+mn-ea"/>
        </a:defRPr>
      </a:lvl8pPr>
      <a:lvl9pPr marL="36004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44450"/>
            <a:ext cx="8915400" cy="6713538"/>
            <a:chOff x="0" y="0"/>
            <a:chExt cx="5616" cy="4229"/>
          </a:xfrm>
        </p:grpSpPr>
        <p:grpSp>
          <p:nvGrpSpPr>
            <p:cNvPr id="2051" name="Group 3"/>
            <p:cNvGrpSpPr/>
            <p:nvPr userDrawn="1"/>
          </p:nvGrpSpPr>
          <p:grpSpPr>
            <a:xfrm>
              <a:off x="0" y="0"/>
              <a:ext cx="408" cy="4229"/>
              <a:chOff x="0" y="0"/>
              <a:chExt cx="5760" cy="4229"/>
            </a:xfrm>
          </p:grpSpPr>
          <p:sp>
            <p:nvSpPr>
              <p:cNvPr id="2052" name="Line 4"/>
              <p:cNvSpPr/>
              <p:nvPr userDrawn="1"/>
            </p:nvSpPr>
            <p:spPr>
              <a:xfrm>
                <a:off x="0" y="4160"/>
                <a:ext cx="5760" cy="0"/>
              </a:xfrm>
              <a:prstGeom prst="line">
                <a:avLst/>
              </a:prstGeom>
              <a:ln w="9525" cap="flat" cmpd="sng">
                <a:solidFill>
                  <a:schemeClr val="bg2"/>
                </a:solidFill>
                <a:prstDash val="solid"/>
                <a:round/>
                <a:headEnd type="none" w="med" len="med"/>
                <a:tailEnd type="none" w="med" len="med"/>
              </a:ln>
            </p:spPr>
          </p:sp>
          <p:sp>
            <p:nvSpPr>
              <p:cNvPr id="2053" name="Line 5"/>
              <p:cNvSpPr/>
              <p:nvPr userDrawn="1"/>
            </p:nvSpPr>
            <p:spPr>
              <a:xfrm>
                <a:off x="0" y="4196"/>
                <a:ext cx="5760" cy="0"/>
              </a:xfrm>
              <a:prstGeom prst="line">
                <a:avLst/>
              </a:prstGeom>
              <a:ln w="38100" cap="flat" cmpd="sng">
                <a:solidFill>
                  <a:schemeClr val="bg2"/>
                </a:solidFill>
                <a:prstDash val="solid"/>
                <a:round/>
                <a:headEnd type="none" w="med" len="med"/>
                <a:tailEnd type="none" w="med" len="med"/>
              </a:ln>
            </p:spPr>
          </p:sp>
          <p:sp>
            <p:nvSpPr>
              <p:cNvPr id="2054" name="Line 6"/>
              <p:cNvSpPr/>
              <p:nvPr userDrawn="1"/>
            </p:nvSpPr>
            <p:spPr>
              <a:xfrm>
                <a:off x="0" y="4229"/>
                <a:ext cx="5760" cy="0"/>
              </a:xfrm>
              <a:prstGeom prst="line">
                <a:avLst/>
              </a:prstGeom>
              <a:ln w="19050" cap="flat" cmpd="sng">
                <a:solidFill>
                  <a:schemeClr val="bg2"/>
                </a:solidFill>
                <a:prstDash val="solid"/>
                <a:round/>
                <a:headEnd type="none" w="med" len="med"/>
                <a:tailEnd type="none" w="med" len="med"/>
              </a:ln>
            </p:spPr>
          </p:sp>
          <p:sp>
            <p:nvSpPr>
              <p:cNvPr id="2055" name="Line 7"/>
              <p:cNvSpPr/>
              <p:nvPr userDrawn="1"/>
            </p:nvSpPr>
            <p:spPr>
              <a:xfrm>
                <a:off x="0" y="4070"/>
                <a:ext cx="5760" cy="0"/>
              </a:xfrm>
              <a:prstGeom prst="line">
                <a:avLst/>
              </a:prstGeom>
              <a:ln w="28575" cap="flat" cmpd="sng">
                <a:solidFill>
                  <a:schemeClr val="bg2"/>
                </a:solidFill>
                <a:prstDash val="solid"/>
                <a:round/>
                <a:headEnd type="none" w="med" len="med"/>
                <a:tailEnd type="none" w="med" len="med"/>
              </a:ln>
            </p:spPr>
          </p:sp>
          <p:sp>
            <p:nvSpPr>
              <p:cNvPr id="2056" name="Line 8"/>
              <p:cNvSpPr/>
              <p:nvPr userDrawn="1"/>
            </p:nvSpPr>
            <p:spPr>
              <a:xfrm>
                <a:off x="0" y="4022"/>
                <a:ext cx="5760" cy="0"/>
              </a:xfrm>
              <a:prstGeom prst="line">
                <a:avLst/>
              </a:prstGeom>
              <a:ln w="12700" cap="flat" cmpd="sng">
                <a:solidFill>
                  <a:schemeClr val="bg2"/>
                </a:solidFill>
                <a:prstDash val="solid"/>
                <a:round/>
                <a:headEnd type="none" w="med" len="med"/>
                <a:tailEnd type="none" w="med" len="med"/>
              </a:ln>
            </p:spPr>
          </p:sp>
          <p:sp>
            <p:nvSpPr>
              <p:cNvPr id="2057" name="Line 9"/>
              <p:cNvSpPr/>
              <p:nvPr userDrawn="1"/>
            </p:nvSpPr>
            <p:spPr>
              <a:xfrm>
                <a:off x="0" y="4115"/>
                <a:ext cx="5760" cy="0"/>
              </a:xfrm>
              <a:prstGeom prst="line">
                <a:avLst/>
              </a:prstGeom>
              <a:ln w="19050" cap="flat" cmpd="sng">
                <a:solidFill>
                  <a:schemeClr val="bg2"/>
                </a:solidFill>
                <a:prstDash val="solid"/>
                <a:round/>
                <a:headEnd type="none" w="med" len="med"/>
                <a:tailEnd type="none" w="med" len="med"/>
              </a:ln>
            </p:spPr>
          </p:sp>
          <p:sp>
            <p:nvSpPr>
              <p:cNvPr id="2058" name="Line 10"/>
              <p:cNvSpPr/>
              <p:nvPr userDrawn="1"/>
            </p:nvSpPr>
            <p:spPr>
              <a:xfrm>
                <a:off x="0" y="3623"/>
                <a:ext cx="5760" cy="0"/>
              </a:xfrm>
              <a:prstGeom prst="line">
                <a:avLst/>
              </a:prstGeom>
              <a:ln w="9525" cap="flat" cmpd="sng">
                <a:solidFill>
                  <a:schemeClr val="bg2"/>
                </a:solidFill>
                <a:prstDash val="solid"/>
                <a:round/>
                <a:headEnd type="none" w="med" len="med"/>
                <a:tailEnd type="none" w="med" len="med"/>
              </a:ln>
            </p:spPr>
          </p:sp>
          <p:sp>
            <p:nvSpPr>
              <p:cNvPr id="2059" name="Line 11"/>
              <p:cNvSpPr/>
              <p:nvPr userDrawn="1"/>
            </p:nvSpPr>
            <p:spPr>
              <a:xfrm>
                <a:off x="0" y="3596"/>
                <a:ext cx="5760" cy="0"/>
              </a:xfrm>
              <a:prstGeom prst="line">
                <a:avLst/>
              </a:prstGeom>
              <a:ln w="38100" cap="flat" cmpd="sng">
                <a:solidFill>
                  <a:schemeClr val="bg2"/>
                </a:solidFill>
                <a:prstDash val="solid"/>
                <a:round/>
                <a:headEnd type="none" w="med" len="med"/>
                <a:tailEnd type="none" w="med" len="med"/>
              </a:ln>
            </p:spPr>
          </p:sp>
          <p:sp>
            <p:nvSpPr>
              <p:cNvPr id="2060" name="Line 12"/>
              <p:cNvSpPr/>
              <p:nvPr userDrawn="1"/>
            </p:nvSpPr>
            <p:spPr>
              <a:xfrm>
                <a:off x="0" y="3977"/>
                <a:ext cx="5760" cy="0"/>
              </a:xfrm>
              <a:prstGeom prst="line">
                <a:avLst/>
              </a:prstGeom>
              <a:ln w="19050" cap="flat" cmpd="sng">
                <a:solidFill>
                  <a:schemeClr val="bg2"/>
                </a:solidFill>
                <a:prstDash val="solid"/>
                <a:round/>
                <a:headEnd type="none" w="med" len="med"/>
                <a:tailEnd type="none" w="med" len="med"/>
              </a:ln>
            </p:spPr>
          </p:sp>
          <p:sp>
            <p:nvSpPr>
              <p:cNvPr id="2061" name="Line 13"/>
              <p:cNvSpPr/>
              <p:nvPr userDrawn="1"/>
            </p:nvSpPr>
            <p:spPr>
              <a:xfrm>
                <a:off x="0" y="3851"/>
                <a:ext cx="5760" cy="0"/>
              </a:xfrm>
              <a:prstGeom prst="line">
                <a:avLst/>
              </a:prstGeom>
              <a:ln w="28575" cap="flat" cmpd="sng">
                <a:solidFill>
                  <a:schemeClr val="bg2"/>
                </a:solidFill>
                <a:prstDash val="solid"/>
                <a:round/>
                <a:headEnd type="none" w="med" len="med"/>
                <a:tailEnd type="none" w="med" len="med"/>
              </a:ln>
            </p:spPr>
          </p:sp>
          <p:sp>
            <p:nvSpPr>
              <p:cNvPr id="2062" name="Line 14"/>
              <p:cNvSpPr/>
              <p:nvPr userDrawn="1"/>
            </p:nvSpPr>
            <p:spPr>
              <a:xfrm>
                <a:off x="0" y="3770"/>
                <a:ext cx="5760" cy="0"/>
              </a:xfrm>
              <a:prstGeom prst="line">
                <a:avLst/>
              </a:prstGeom>
              <a:ln w="12700" cap="flat" cmpd="sng">
                <a:solidFill>
                  <a:schemeClr val="bg2"/>
                </a:solidFill>
                <a:prstDash val="solid"/>
                <a:round/>
                <a:headEnd type="none" w="med" len="med"/>
                <a:tailEnd type="none" w="med" len="med"/>
              </a:ln>
            </p:spPr>
          </p:sp>
          <p:sp>
            <p:nvSpPr>
              <p:cNvPr id="2063" name="Line 15"/>
              <p:cNvSpPr/>
              <p:nvPr userDrawn="1"/>
            </p:nvSpPr>
            <p:spPr>
              <a:xfrm>
                <a:off x="0" y="3956"/>
                <a:ext cx="5760" cy="0"/>
              </a:xfrm>
              <a:prstGeom prst="line">
                <a:avLst/>
              </a:prstGeom>
              <a:ln w="9525" cap="flat" cmpd="sng">
                <a:solidFill>
                  <a:schemeClr val="bg2"/>
                </a:solidFill>
                <a:prstDash val="solid"/>
                <a:round/>
                <a:headEnd type="none" w="med" len="med"/>
                <a:tailEnd type="none" w="med" len="med"/>
              </a:ln>
            </p:spPr>
          </p:sp>
          <p:sp>
            <p:nvSpPr>
              <p:cNvPr id="2064" name="Line 16"/>
              <p:cNvSpPr/>
              <p:nvPr userDrawn="1"/>
            </p:nvSpPr>
            <p:spPr>
              <a:xfrm>
                <a:off x="0" y="3644"/>
                <a:ext cx="5760" cy="0"/>
              </a:xfrm>
              <a:prstGeom prst="line">
                <a:avLst/>
              </a:prstGeom>
              <a:ln w="12700" cap="flat" cmpd="sng">
                <a:solidFill>
                  <a:schemeClr val="bg2"/>
                </a:solidFill>
                <a:prstDash val="solid"/>
                <a:round/>
                <a:headEnd type="none" w="med" len="med"/>
                <a:tailEnd type="none" w="med" len="med"/>
              </a:ln>
            </p:spPr>
          </p:sp>
          <p:sp>
            <p:nvSpPr>
              <p:cNvPr id="2065" name="Line 17"/>
              <p:cNvSpPr/>
              <p:nvPr userDrawn="1"/>
            </p:nvSpPr>
            <p:spPr>
              <a:xfrm>
                <a:off x="0" y="3698"/>
                <a:ext cx="5760" cy="0"/>
              </a:xfrm>
              <a:prstGeom prst="line">
                <a:avLst/>
              </a:prstGeom>
              <a:ln w="12700" cap="flat" cmpd="sng">
                <a:solidFill>
                  <a:schemeClr val="bg2"/>
                </a:solidFill>
                <a:prstDash val="solid"/>
                <a:round/>
                <a:headEnd type="none" w="med" len="med"/>
                <a:tailEnd type="none" w="med" len="med"/>
              </a:ln>
            </p:spPr>
          </p:sp>
          <p:sp>
            <p:nvSpPr>
              <p:cNvPr id="2066" name="Line 18"/>
              <p:cNvSpPr/>
              <p:nvPr userDrawn="1"/>
            </p:nvSpPr>
            <p:spPr>
              <a:xfrm>
                <a:off x="0" y="3896"/>
                <a:ext cx="5760" cy="0"/>
              </a:xfrm>
              <a:prstGeom prst="line">
                <a:avLst/>
              </a:prstGeom>
              <a:ln w="19050" cap="flat" cmpd="sng">
                <a:solidFill>
                  <a:schemeClr val="bg2"/>
                </a:solidFill>
                <a:prstDash val="solid"/>
                <a:round/>
                <a:headEnd type="none" w="med" len="med"/>
                <a:tailEnd type="none" w="med" len="med"/>
              </a:ln>
            </p:spPr>
          </p:sp>
          <p:sp>
            <p:nvSpPr>
              <p:cNvPr id="2067" name="Line 19"/>
              <p:cNvSpPr/>
              <p:nvPr userDrawn="1"/>
            </p:nvSpPr>
            <p:spPr>
              <a:xfrm>
                <a:off x="0" y="3875"/>
                <a:ext cx="5760" cy="0"/>
              </a:xfrm>
              <a:prstGeom prst="line">
                <a:avLst/>
              </a:prstGeom>
              <a:ln w="9525" cap="flat" cmpd="sng">
                <a:solidFill>
                  <a:schemeClr val="bg2"/>
                </a:solidFill>
                <a:prstDash val="solid"/>
                <a:round/>
                <a:headEnd type="none" w="med" len="med"/>
                <a:tailEnd type="none" w="med" len="med"/>
              </a:ln>
            </p:spPr>
          </p:sp>
          <p:sp>
            <p:nvSpPr>
              <p:cNvPr id="2068" name="Line 20"/>
              <p:cNvSpPr/>
              <p:nvPr userDrawn="1"/>
            </p:nvSpPr>
            <p:spPr>
              <a:xfrm>
                <a:off x="0" y="3467"/>
                <a:ext cx="5760" cy="0"/>
              </a:xfrm>
              <a:prstGeom prst="line">
                <a:avLst/>
              </a:prstGeom>
              <a:ln w="9525" cap="flat" cmpd="sng">
                <a:solidFill>
                  <a:schemeClr val="bg2"/>
                </a:solidFill>
                <a:prstDash val="solid"/>
                <a:round/>
                <a:headEnd type="none" w="med" len="med"/>
                <a:tailEnd type="none" w="med" len="med"/>
              </a:ln>
            </p:spPr>
          </p:sp>
          <p:sp>
            <p:nvSpPr>
              <p:cNvPr id="2069" name="Line 21"/>
              <p:cNvSpPr/>
              <p:nvPr userDrawn="1"/>
            </p:nvSpPr>
            <p:spPr>
              <a:xfrm>
                <a:off x="0" y="3503"/>
                <a:ext cx="5760" cy="0"/>
              </a:xfrm>
              <a:prstGeom prst="line">
                <a:avLst/>
              </a:prstGeom>
              <a:ln w="38100" cap="flat" cmpd="sng">
                <a:solidFill>
                  <a:schemeClr val="bg2"/>
                </a:solidFill>
                <a:prstDash val="solid"/>
                <a:round/>
                <a:headEnd type="none" w="med" len="med"/>
                <a:tailEnd type="none" w="med" len="med"/>
              </a:ln>
            </p:spPr>
          </p:sp>
          <p:sp>
            <p:nvSpPr>
              <p:cNvPr id="2070" name="Line 22"/>
              <p:cNvSpPr/>
              <p:nvPr userDrawn="1"/>
            </p:nvSpPr>
            <p:spPr>
              <a:xfrm>
                <a:off x="0" y="3536"/>
                <a:ext cx="5760" cy="0"/>
              </a:xfrm>
              <a:prstGeom prst="line">
                <a:avLst/>
              </a:prstGeom>
              <a:ln w="19050" cap="flat" cmpd="sng">
                <a:solidFill>
                  <a:schemeClr val="bg2"/>
                </a:solidFill>
                <a:prstDash val="solid"/>
                <a:round/>
                <a:headEnd type="none" w="med" len="med"/>
                <a:tailEnd type="none" w="med" len="med"/>
              </a:ln>
            </p:spPr>
          </p:sp>
          <p:sp>
            <p:nvSpPr>
              <p:cNvPr id="2071" name="Line 23"/>
              <p:cNvSpPr/>
              <p:nvPr userDrawn="1"/>
            </p:nvSpPr>
            <p:spPr>
              <a:xfrm>
                <a:off x="0" y="3377"/>
                <a:ext cx="5760" cy="0"/>
              </a:xfrm>
              <a:prstGeom prst="line">
                <a:avLst/>
              </a:prstGeom>
              <a:ln w="28575" cap="flat" cmpd="sng">
                <a:solidFill>
                  <a:schemeClr val="bg2"/>
                </a:solidFill>
                <a:prstDash val="solid"/>
                <a:round/>
                <a:headEnd type="none" w="med" len="med"/>
                <a:tailEnd type="none" w="med" len="med"/>
              </a:ln>
            </p:spPr>
          </p:sp>
          <p:sp>
            <p:nvSpPr>
              <p:cNvPr id="2072" name="Line 24"/>
              <p:cNvSpPr/>
              <p:nvPr userDrawn="1"/>
            </p:nvSpPr>
            <p:spPr>
              <a:xfrm>
                <a:off x="0" y="3329"/>
                <a:ext cx="5760" cy="0"/>
              </a:xfrm>
              <a:prstGeom prst="line">
                <a:avLst/>
              </a:prstGeom>
              <a:ln w="12700" cap="flat" cmpd="sng">
                <a:solidFill>
                  <a:schemeClr val="bg2"/>
                </a:solidFill>
                <a:prstDash val="solid"/>
                <a:round/>
                <a:headEnd type="none" w="med" len="med"/>
                <a:tailEnd type="none" w="med" len="med"/>
              </a:ln>
            </p:spPr>
          </p:sp>
          <p:sp>
            <p:nvSpPr>
              <p:cNvPr id="2073" name="Line 25"/>
              <p:cNvSpPr/>
              <p:nvPr userDrawn="1"/>
            </p:nvSpPr>
            <p:spPr>
              <a:xfrm>
                <a:off x="0" y="3422"/>
                <a:ext cx="5760" cy="0"/>
              </a:xfrm>
              <a:prstGeom prst="line">
                <a:avLst/>
              </a:prstGeom>
              <a:ln w="19050" cap="flat" cmpd="sng">
                <a:solidFill>
                  <a:schemeClr val="bg2"/>
                </a:solidFill>
                <a:prstDash val="solid"/>
                <a:round/>
                <a:headEnd type="none" w="med" len="med"/>
                <a:tailEnd type="none" w="med" len="med"/>
              </a:ln>
            </p:spPr>
          </p:sp>
          <p:sp>
            <p:nvSpPr>
              <p:cNvPr id="2074" name="Line 26"/>
              <p:cNvSpPr/>
              <p:nvPr userDrawn="1"/>
            </p:nvSpPr>
            <p:spPr>
              <a:xfrm>
                <a:off x="0" y="2930"/>
                <a:ext cx="5760" cy="0"/>
              </a:xfrm>
              <a:prstGeom prst="line">
                <a:avLst/>
              </a:prstGeom>
              <a:ln w="9525" cap="flat" cmpd="sng">
                <a:solidFill>
                  <a:schemeClr val="bg2"/>
                </a:solidFill>
                <a:prstDash val="solid"/>
                <a:round/>
                <a:headEnd type="none" w="med" len="med"/>
                <a:tailEnd type="none" w="med" len="med"/>
              </a:ln>
            </p:spPr>
          </p:sp>
          <p:sp>
            <p:nvSpPr>
              <p:cNvPr id="2075" name="Line 27"/>
              <p:cNvSpPr/>
              <p:nvPr userDrawn="1"/>
            </p:nvSpPr>
            <p:spPr>
              <a:xfrm>
                <a:off x="0" y="2903"/>
                <a:ext cx="5760" cy="0"/>
              </a:xfrm>
              <a:prstGeom prst="line">
                <a:avLst/>
              </a:prstGeom>
              <a:ln w="38100" cap="flat" cmpd="sng">
                <a:solidFill>
                  <a:schemeClr val="bg2"/>
                </a:solidFill>
                <a:prstDash val="solid"/>
                <a:round/>
                <a:headEnd type="none" w="med" len="med"/>
                <a:tailEnd type="none" w="med" len="med"/>
              </a:ln>
            </p:spPr>
          </p:sp>
          <p:sp>
            <p:nvSpPr>
              <p:cNvPr id="2076" name="Line 28"/>
              <p:cNvSpPr/>
              <p:nvPr userDrawn="1"/>
            </p:nvSpPr>
            <p:spPr>
              <a:xfrm>
                <a:off x="0" y="3284"/>
                <a:ext cx="5760" cy="0"/>
              </a:xfrm>
              <a:prstGeom prst="line">
                <a:avLst/>
              </a:prstGeom>
              <a:ln w="19050" cap="flat" cmpd="sng">
                <a:solidFill>
                  <a:schemeClr val="bg2"/>
                </a:solidFill>
                <a:prstDash val="solid"/>
                <a:round/>
                <a:headEnd type="none" w="med" len="med"/>
                <a:tailEnd type="none" w="med" len="med"/>
              </a:ln>
            </p:spPr>
          </p:sp>
          <p:sp>
            <p:nvSpPr>
              <p:cNvPr id="2077" name="Line 29"/>
              <p:cNvSpPr/>
              <p:nvPr userDrawn="1"/>
            </p:nvSpPr>
            <p:spPr>
              <a:xfrm>
                <a:off x="0" y="3158"/>
                <a:ext cx="5760" cy="0"/>
              </a:xfrm>
              <a:prstGeom prst="line">
                <a:avLst/>
              </a:prstGeom>
              <a:ln w="28575" cap="flat" cmpd="sng">
                <a:solidFill>
                  <a:schemeClr val="bg2"/>
                </a:solidFill>
                <a:prstDash val="solid"/>
                <a:round/>
                <a:headEnd type="none" w="med" len="med"/>
                <a:tailEnd type="none" w="med" len="med"/>
              </a:ln>
            </p:spPr>
          </p:sp>
          <p:sp>
            <p:nvSpPr>
              <p:cNvPr id="2078" name="Line 30"/>
              <p:cNvSpPr/>
              <p:nvPr userDrawn="1"/>
            </p:nvSpPr>
            <p:spPr>
              <a:xfrm>
                <a:off x="0" y="3077"/>
                <a:ext cx="5760" cy="0"/>
              </a:xfrm>
              <a:prstGeom prst="line">
                <a:avLst/>
              </a:prstGeom>
              <a:ln w="12700" cap="flat" cmpd="sng">
                <a:solidFill>
                  <a:schemeClr val="bg2"/>
                </a:solidFill>
                <a:prstDash val="solid"/>
                <a:round/>
                <a:headEnd type="none" w="med" len="med"/>
                <a:tailEnd type="none" w="med" len="med"/>
              </a:ln>
            </p:spPr>
          </p:sp>
          <p:sp>
            <p:nvSpPr>
              <p:cNvPr id="2079" name="Line 31"/>
              <p:cNvSpPr/>
              <p:nvPr userDrawn="1"/>
            </p:nvSpPr>
            <p:spPr>
              <a:xfrm>
                <a:off x="0" y="3263"/>
                <a:ext cx="5760" cy="0"/>
              </a:xfrm>
              <a:prstGeom prst="line">
                <a:avLst/>
              </a:prstGeom>
              <a:ln w="9525" cap="flat" cmpd="sng">
                <a:solidFill>
                  <a:schemeClr val="bg2"/>
                </a:solidFill>
                <a:prstDash val="solid"/>
                <a:round/>
                <a:headEnd type="none" w="med" len="med"/>
                <a:tailEnd type="none" w="med" len="med"/>
              </a:ln>
            </p:spPr>
          </p:sp>
          <p:sp>
            <p:nvSpPr>
              <p:cNvPr id="2080" name="Line 32"/>
              <p:cNvSpPr/>
              <p:nvPr userDrawn="1"/>
            </p:nvSpPr>
            <p:spPr>
              <a:xfrm>
                <a:off x="0" y="2951"/>
                <a:ext cx="5760" cy="0"/>
              </a:xfrm>
              <a:prstGeom prst="line">
                <a:avLst/>
              </a:prstGeom>
              <a:ln w="12700" cap="flat" cmpd="sng">
                <a:solidFill>
                  <a:schemeClr val="bg2"/>
                </a:solidFill>
                <a:prstDash val="solid"/>
                <a:round/>
                <a:headEnd type="none" w="med" len="med"/>
                <a:tailEnd type="none" w="med" len="med"/>
              </a:ln>
            </p:spPr>
          </p:sp>
          <p:sp>
            <p:nvSpPr>
              <p:cNvPr id="2081" name="Line 33"/>
              <p:cNvSpPr/>
              <p:nvPr userDrawn="1"/>
            </p:nvSpPr>
            <p:spPr>
              <a:xfrm>
                <a:off x="0" y="3005"/>
                <a:ext cx="5760" cy="0"/>
              </a:xfrm>
              <a:prstGeom prst="line">
                <a:avLst/>
              </a:prstGeom>
              <a:ln w="12700" cap="flat" cmpd="sng">
                <a:solidFill>
                  <a:schemeClr val="bg2"/>
                </a:solidFill>
                <a:prstDash val="solid"/>
                <a:round/>
                <a:headEnd type="none" w="med" len="med"/>
                <a:tailEnd type="none" w="med" len="med"/>
              </a:ln>
            </p:spPr>
          </p:sp>
          <p:sp>
            <p:nvSpPr>
              <p:cNvPr id="2082" name="Line 34"/>
              <p:cNvSpPr/>
              <p:nvPr userDrawn="1"/>
            </p:nvSpPr>
            <p:spPr>
              <a:xfrm>
                <a:off x="0" y="3203"/>
                <a:ext cx="5760" cy="0"/>
              </a:xfrm>
              <a:prstGeom prst="line">
                <a:avLst/>
              </a:prstGeom>
              <a:ln w="19050" cap="flat" cmpd="sng">
                <a:solidFill>
                  <a:schemeClr val="bg2"/>
                </a:solidFill>
                <a:prstDash val="solid"/>
                <a:round/>
                <a:headEnd type="none" w="med" len="med"/>
                <a:tailEnd type="none" w="med" len="med"/>
              </a:ln>
            </p:spPr>
          </p:sp>
          <p:sp>
            <p:nvSpPr>
              <p:cNvPr id="2083" name="Line 35"/>
              <p:cNvSpPr/>
              <p:nvPr userDrawn="1"/>
            </p:nvSpPr>
            <p:spPr>
              <a:xfrm>
                <a:off x="0" y="3182"/>
                <a:ext cx="5760" cy="0"/>
              </a:xfrm>
              <a:prstGeom prst="line">
                <a:avLst/>
              </a:prstGeom>
              <a:ln w="9525" cap="flat" cmpd="sng">
                <a:solidFill>
                  <a:schemeClr val="bg2"/>
                </a:solidFill>
                <a:prstDash val="solid"/>
                <a:round/>
                <a:headEnd type="none" w="med" len="med"/>
                <a:tailEnd type="none" w="med" len="med"/>
              </a:ln>
            </p:spPr>
          </p:sp>
          <p:sp>
            <p:nvSpPr>
              <p:cNvPr id="2084" name="Line 36"/>
              <p:cNvSpPr/>
              <p:nvPr userDrawn="1"/>
            </p:nvSpPr>
            <p:spPr>
              <a:xfrm>
                <a:off x="0" y="2788"/>
                <a:ext cx="5760" cy="0"/>
              </a:xfrm>
              <a:prstGeom prst="line">
                <a:avLst/>
              </a:prstGeom>
              <a:ln w="28575" cap="flat" cmpd="sng">
                <a:solidFill>
                  <a:schemeClr val="bg2"/>
                </a:solidFill>
                <a:prstDash val="solid"/>
                <a:round/>
                <a:headEnd type="none" w="med" len="med"/>
                <a:tailEnd type="none" w="med" len="med"/>
              </a:ln>
            </p:spPr>
          </p:sp>
          <p:sp>
            <p:nvSpPr>
              <p:cNvPr id="2085" name="Line 37"/>
              <p:cNvSpPr/>
              <p:nvPr userDrawn="1"/>
            </p:nvSpPr>
            <p:spPr>
              <a:xfrm>
                <a:off x="0" y="2707"/>
                <a:ext cx="5760" cy="0"/>
              </a:xfrm>
              <a:prstGeom prst="line">
                <a:avLst/>
              </a:prstGeom>
              <a:ln w="12700" cap="flat" cmpd="sng">
                <a:solidFill>
                  <a:schemeClr val="bg2"/>
                </a:solidFill>
                <a:prstDash val="solid"/>
                <a:round/>
                <a:headEnd type="none" w="med" len="med"/>
                <a:tailEnd type="none" w="med" len="med"/>
              </a:ln>
            </p:spPr>
          </p:sp>
          <p:sp>
            <p:nvSpPr>
              <p:cNvPr id="2086" name="Line 38"/>
              <p:cNvSpPr/>
              <p:nvPr userDrawn="1"/>
            </p:nvSpPr>
            <p:spPr>
              <a:xfrm>
                <a:off x="0" y="2635"/>
                <a:ext cx="5760" cy="0"/>
              </a:xfrm>
              <a:prstGeom prst="line">
                <a:avLst/>
              </a:prstGeom>
              <a:ln w="12700" cap="flat" cmpd="sng">
                <a:solidFill>
                  <a:schemeClr val="bg2"/>
                </a:solidFill>
                <a:prstDash val="solid"/>
                <a:round/>
                <a:headEnd type="none" w="med" len="med"/>
                <a:tailEnd type="none" w="med" len="med"/>
              </a:ln>
            </p:spPr>
          </p:sp>
          <p:sp>
            <p:nvSpPr>
              <p:cNvPr id="2087" name="Line 39"/>
              <p:cNvSpPr/>
              <p:nvPr userDrawn="1"/>
            </p:nvSpPr>
            <p:spPr>
              <a:xfrm>
                <a:off x="0" y="2833"/>
                <a:ext cx="5760" cy="0"/>
              </a:xfrm>
              <a:prstGeom prst="line">
                <a:avLst/>
              </a:prstGeom>
              <a:ln w="19050" cap="flat" cmpd="sng">
                <a:solidFill>
                  <a:schemeClr val="bg2"/>
                </a:solidFill>
                <a:prstDash val="solid"/>
                <a:round/>
                <a:headEnd type="none" w="med" len="med"/>
                <a:tailEnd type="none" w="med" len="med"/>
              </a:ln>
            </p:spPr>
          </p:sp>
          <p:sp>
            <p:nvSpPr>
              <p:cNvPr id="2088" name="Line 40"/>
              <p:cNvSpPr/>
              <p:nvPr userDrawn="1"/>
            </p:nvSpPr>
            <p:spPr>
              <a:xfrm>
                <a:off x="0" y="2812"/>
                <a:ext cx="5760" cy="0"/>
              </a:xfrm>
              <a:prstGeom prst="line">
                <a:avLst/>
              </a:prstGeom>
              <a:ln w="9525" cap="flat" cmpd="sng">
                <a:solidFill>
                  <a:schemeClr val="bg2"/>
                </a:solidFill>
                <a:prstDash val="solid"/>
                <a:round/>
                <a:headEnd type="none" w="med" len="med"/>
                <a:tailEnd type="none" w="med" len="med"/>
              </a:ln>
            </p:spPr>
          </p:sp>
          <p:sp>
            <p:nvSpPr>
              <p:cNvPr id="2089" name="Line 41"/>
              <p:cNvSpPr/>
              <p:nvPr userDrawn="1"/>
            </p:nvSpPr>
            <p:spPr>
              <a:xfrm>
                <a:off x="0" y="2511"/>
                <a:ext cx="5760" cy="0"/>
              </a:xfrm>
              <a:prstGeom prst="line">
                <a:avLst/>
              </a:prstGeom>
              <a:ln w="9525" cap="flat" cmpd="sng">
                <a:solidFill>
                  <a:schemeClr val="bg2"/>
                </a:solidFill>
                <a:prstDash val="solid"/>
                <a:round/>
                <a:headEnd type="none" w="med" len="med"/>
                <a:tailEnd type="none" w="med" len="med"/>
              </a:ln>
            </p:spPr>
          </p:sp>
          <p:sp>
            <p:nvSpPr>
              <p:cNvPr id="2090" name="Line 42"/>
              <p:cNvSpPr/>
              <p:nvPr userDrawn="1"/>
            </p:nvSpPr>
            <p:spPr>
              <a:xfrm>
                <a:off x="0" y="2547"/>
                <a:ext cx="5760" cy="0"/>
              </a:xfrm>
              <a:prstGeom prst="line">
                <a:avLst/>
              </a:prstGeom>
              <a:ln w="38100" cap="flat" cmpd="sng">
                <a:solidFill>
                  <a:schemeClr val="bg2"/>
                </a:solidFill>
                <a:prstDash val="solid"/>
                <a:round/>
                <a:headEnd type="none" w="med" len="med"/>
                <a:tailEnd type="none" w="med" len="med"/>
              </a:ln>
            </p:spPr>
          </p:sp>
          <p:sp>
            <p:nvSpPr>
              <p:cNvPr id="2091" name="Line 43"/>
              <p:cNvSpPr/>
              <p:nvPr userDrawn="1"/>
            </p:nvSpPr>
            <p:spPr>
              <a:xfrm>
                <a:off x="0" y="2580"/>
                <a:ext cx="5760" cy="0"/>
              </a:xfrm>
              <a:prstGeom prst="line">
                <a:avLst/>
              </a:prstGeom>
              <a:ln w="19050" cap="flat" cmpd="sng">
                <a:solidFill>
                  <a:schemeClr val="bg2"/>
                </a:solidFill>
                <a:prstDash val="solid"/>
                <a:round/>
                <a:headEnd type="none" w="med" len="med"/>
                <a:tailEnd type="none" w="med" len="med"/>
              </a:ln>
            </p:spPr>
          </p:sp>
          <p:sp>
            <p:nvSpPr>
              <p:cNvPr id="2092" name="Line 44"/>
              <p:cNvSpPr/>
              <p:nvPr userDrawn="1"/>
            </p:nvSpPr>
            <p:spPr>
              <a:xfrm>
                <a:off x="0" y="2421"/>
                <a:ext cx="5760" cy="0"/>
              </a:xfrm>
              <a:prstGeom prst="line">
                <a:avLst/>
              </a:prstGeom>
              <a:ln w="28575" cap="flat" cmpd="sng">
                <a:solidFill>
                  <a:schemeClr val="bg2"/>
                </a:solidFill>
                <a:prstDash val="solid"/>
                <a:round/>
                <a:headEnd type="none" w="med" len="med"/>
                <a:tailEnd type="none" w="med" len="med"/>
              </a:ln>
            </p:spPr>
          </p:sp>
          <p:sp>
            <p:nvSpPr>
              <p:cNvPr id="2093" name="Line 45"/>
              <p:cNvSpPr/>
              <p:nvPr userDrawn="1"/>
            </p:nvSpPr>
            <p:spPr>
              <a:xfrm>
                <a:off x="0" y="2373"/>
                <a:ext cx="5760" cy="0"/>
              </a:xfrm>
              <a:prstGeom prst="line">
                <a:avLst/>
              </a:prstGeom>
              <a:ln w="12700" cap="flat" cmpd="sng">
                <a:solidFill>
                  <a:schemeClr val="bg2"/>
                </a:solidFill>
                <a:prstDash val="solid"/>
                <a:round/>
                <a:headEnd type="none" w="med" len="med"/>
                <a:tailEnd type="none" w="med" len="med"/>
              </a:ln>
            </p:spPr>
          </p:sp>
          <p:sp>
            <p:nvSpPr>
              <p:cNvPr id="2094" name="Line 46"/>
              <p:cNvSpPr/>
              <p:nvPr userDrawn="1"/>
            </p:nvSpPr>
            <p:spPr>
              <a:xfrm>
                <a:off x="0" y="2466"/>
                <a:ext cx="5760" cy="0"/>
              </a:xfrm>
              <a:prstGeom prst="line">
                <a:avLst/>
              </a:prstGeom>
              <a:ln w="19050" cap="flat" cmpd="sng">
                <a:solidFill>
                  <a:schemeClr val="bg2"/>
                </a:solidFill>
                <a:prstDash val="solid"/>
                <a:round/>
                <a:headEnd type="none" w="med" len="med"/>
                <a:tailEnd type="none" w="med" len="med"/>
              </a:ln>
            </p:spPr>
          </p:sp>
          <p:sp>
            <p:nvSpPr>
              <p:cNvPr id="2095" name="Line 47"/>
              <p:cNvSpPr/>
              <p:nvPr userDrawn="1"/>
            </p:nvSpPr>
            <p:spPr>
              <a:xfrm>
                <a:off x="0" y="2328"/>
                <a:ext cx="5760" cy="0"/>
              </a:xfrm>
              <a:prstGeom prst="line">
                <a:avLst/>
              </a:prstGeom>
              <a:ln w="19050" cap="flat" cmpd="sng">
                <a:solidFill>
                  <a:schemeClr val="bg2"/>
                </a:solidFill>
                <a:prstDash val="solid"/>
                <a:round/>
                <a:headEnd type="none" w="med" len="med"/>
                <a:tailEnd type="none" w="med" len="med"/>
              </a:ln>
            </p:spPr>
          </p:sp>
          <p:sp>
            <p:nvSpPr>
              <p:cNvPr id="2096" name="Line 48"/>
              <p:cNvSpPr/>
              <p:nvPr userDrawn="1"/>
            </p:nvSpPr>
            <p:spPr>
              <a:xfrm>
                <a:off x="0" y="2202"/>
                <a:ext cx="5760" cy="0"/>
              </a:xfrm>
              <a:prstGeom prst="line">
                <a:avLst/>
              </a:prstGeom>
              <a:ln w="28575" cap="flat" cmpd="sng">
                <a:solidFill>
                  <a:schemeClr val="bg2"/>
                </a:solidFill>
                <a:prstDash val="solid"/>
                <a:round/>
                <a:headEnd type="none" w="med" len="med"/>
                <a:tailEnd type="none" w="med" len="med"/>
              </a:ln>
            </p:spPr>
          </p:sp>
          <p:sp>
            <p:nvSpPr>
              <p:cNvPr id="2097" name="Line 49"/>
              <p:cNvSpPr/>
              <p:nvPr userDrawn="1"/>
            </p:nvSpPr>
            <p:spPr>
              <a:xfrm>
                <a:off x="0" y="2307"/>
                <a:ext cx="5760" cy="0"/>
              </a:xfrm>
              <a:prstGeom prst="line">
                <a:avLst/>
              </a:prstGeom>
              <a:ln w="9525" cap="flat" cmpd="sng">
                <a:solidFill>
                  <a:schemeClr val="bg2"/>
                </a:solidFill>
                <a:prstDash val="solid"/>
                <a:round/>
                <a:headEnd type="none" w="med" len="med"/>
                <a:tailEnd type="none" w="med" len="med"/>
              </a:ln>
            </p:spPr>
          </p:sp>
          <p:sp>
            <p:nvSpPr>
              <p:cNvPr id="2098" name="Line 50"/>
              <p:cNvSpPr/>
              <p:nvPr userDrawn="1"/>
            </p:nvSpPr>
            <p:spPr>
              <a:xfrm>
                <a:off x="0" y="2247"/>
                <a:ext cx="5760" cy="0"/>
              </a:xfrm>
              <a:prstGeom prst="line">
                <a:avLst/>
              </a:prstGeom>
              <a:ln w="19050" cap="flat" cmpd="sng">
                <a:solidFill>
                  <a:schemeClr val="bg2"/>
                </a:solidFill>
                <a:prstDash val="solid"/>
                <a:round/>
                <a:headEnd type="none" w="med" len="med"/>
                <a:tailEnd type="none" w="med" len="med"/>
              </a:ln>
            </p:spPr>
          </p:sp>
          <p:sp>
            <p:nvSpPr>
              <p:cNvPr id="2099" name="Line 51"/>
              <p:cNvSpPr/>
              <p:nvPr userDrawn="1"/>
            </p:nvSpPr>
            <p:spPr>
              <a:xfrm>
                <a:off x="0" y="2226"/>
                <a:ext cx="5760" cy="0"/>
              </a:xfrm>
              <a:prstGeom prst="line">
                <a:avLst/>
              </a:prstGeom>
              <a:ln w="9525" cap="flat" cmpd="sng">
                <a:solidFill>
                  <a:schemeClr val="bg2"/>
                </a:solidFill>
                <a:prstDash val="solid"/>
                <a:round/>
                <a:headEnd type="none" w="med" len="med"/>
                <a:tailEnd type="none" w="med" len="med"/>
              </a:ln>
            </p:spPr>
          </p:sp>
          <p:sp>
            <p:nvSpPr>
              <p:cNvPr id="2100" name="Line 52"/>
              <p:cNvSpPr/>
              <p:nvPr userDrawn="1"/>
            </p:nvSpPr>
            <p:spPr>
              <a:xfrm>
                <a:off x="0" y="2087"/>
                <a:ext cx="5760" cy="0"/>
              </a:xfrm>
              <a:prstGeom prst="line">
                <a:avLst/>
              </a:prstGeom>
              <a:ln w="9525" cap="flat" cmpd="sng">
                <a:solidFill>
                  <a:schemeClr val="bg2"/>
                </a:solidFill>
                <a:prstDash val="solid"/>
                <a:round/>
                <a:headEnd type="none" w="med" len="med"/>
                <a:tailEnd type="none" w="med" len="med"/>
              </a:ln>
            </p:spPr>
          </p:sp>
          <p:sp>
            <p:nvSpPr>
              <p:cNvPr id="2101" name="Line 53"/>
              <p:cNvSpPr/>
              <p:nvPr userDrawn="1"/>
            </p:nvSpPr>
            <p:spPr>
              <a:xfrm>
                <a:off x="0" y="2123"/>
                <a:ext cx="5760" cy="0"/>
              </a:xfrm>
              <a:prstGeom prst="line">
                <a:avLst/>
              </a:prstGeom>
              <a:ln w="38100" cap="flat" cmpd="sng">
                <a:solidFill>
                  <a:schemeClr val="bg2"/>
                </a:solidFill>
                <a:prstDash val="solid"/>
                <a:round/>
                <a:headEnd type="none" w="med" len="med"/>
                <a:tailEnd type="none" w="med" len="med"/>
              </a:ln>
            </p:spPr>
          </p:sp>
          <p:sp>
            <p:nvSpPr>
              <p:cNvPr id="2102" name="Line 54"/>
              <p:cNvSpPr/>
              <p:nvPr userDrawn="1"/>
            </p:nvSpPr>
            <p:spPr>
              <a:xfrm>
                <a:off x="0" y="2156"/>
                <a:ext cx="5760" cy="0"/>
              </a:xfrm>
              <a:prstGeom prst="line">
                <a:avLst/>
              </a:prstGeom>
              <a:ln w="19050" cap="flat" cmpd="sng">
                <a:solidFill>
                  <a:schemeClr val="bg2"/>
                </a:solidFill>
                <a:prstDash val="solid"/>
                <a:round/>
                <a:headEnd type="none" w="med" len="med"/>
                <a:tailEnd type="none" w="med" len="med"/>
              </a:ln>
            </p:spPr>
          </p:sp>
          <p:sp>
            <p:nvSpPr>
              <p:cNvPr id="2103" name="Line 55"/>
              <p:cNvSpPr/>
              <p:nvPr userDrawn="1"/>
            </p:nvSpPr>
            <p:spPr>
              <a:xfrm>
                <a:off x="0" y="1997"/>
                <a:ext cx="5760" cy="0"/>
              </a:xfrm>
              <a:prstGeom prst="line">
                <a:avLst/>
              </a:prstGeom>
              <a:ln w="28575" cap="flat" cmpd="sng">
                <a:solidFill>
                  <a:schemeClr val="bg2"/>
                </a:solidFill>
                <a:prstDash val="solid"/>
                <a:round/>
                <a:headEnd type="none" w="med" len="med"/>
                <a:tailEnd type="none" w="med" len="med"/>
              </a:ln>
            </p:spPr>
          </p:sp>
          <p:sp>
            <p:nvSpPr>
              <p:cNvPr id="2104" name="Line 56"/>
              <p:cNvSpPr/>
              <p:nvPr userDrawn="1"/>
            </p:nvSpPr>
            <p:spPr>
              <a:xfrm>
                <a:off x="0" y="1949"/>
                <a:ext cx="5760" cy="0"/>
              </a:xfrm>
              <a:prstGeom prst="line">
                <a:avLst/>
              </a:prstGeom>
              <a:ln w="12700" cap="flat" cmpd="sng">
                <a:solidFill>
                  <a:schemeClr val="bg2"/>
                </a:solidFill>
                <a:prstDash val="solid"/>
                <a:round/>
                <a:headEnd type="none" w="med" len="med"/>
                <a:tailEnd type="none" w="med" len="med"/>
              </a:ln>
            </p:spPr>
          </p:sp>
          <p:sp>
            <p:nvSpPr>
              <p:cNvPr id="2105" name="Line 57"/>
              <p:cNvSpPr/>
              <p:nvPr userDrawn="1"/>
            </p:nvSpPr>
            <p:spPr>
              <a:xfrm>
                <a:off x="0" y="2042"/>
                <a:ext cx="5760" cy="0"/>
              </a:xfrm>
              <a:prstGeom prst="line">
                <a:avLst/>
              </a:prstGeom>
              <a:ln w="19050" cap="flat" cmpd="sng">
                <a:solidFill>
                  <a:schemeClr val="bg2"/>
                </a:solidFill>
                <a:prstDash val="solid"/>
                <a:round/>
                <a:headEnd type="none" w="med" len="med"/>
                <a:tailEnd type="none" w="med" len="med"/>
              </a:ln>
            </p:spPr>
          </p:sp>
          <p:sp>
            <p:nvSpPr>
              <p:cNvPr id="2106" name="Line 58"/>
              <p:cNvSpPr/>
              <p:nvPr userDrawn="1"/>
            </p:nvSpPr>
            <p:spPr>
              <a:xfrm>
                <a:off x="0" y="1550"/>
                <a:ext cx="5760" cy="0"/>
              </a:xfrm>
              <a:prstGeom prst="line">
                <a:avLst/>
              </a:prstGeom>
              <a:ln w="9525" cap="flat" cmpd="sng">
                <a:solidFill>
                  <a:schemeClr val="bg2"/>
                </a:solidFill>
                <a:prstDash val="solid"/>
                <a:round/>
                <a:headEnd type="none" w="med" len="med"/>
                <a:tailEnd type="none" w="med" len="med"/>
              </a:ln>
            </p:spPr>
          </p:sp>
          <p:sp>
            <p:nvSpPr>
              <p:cNvPr id="2107" name="Line 59"/>
              <p:cNvSpPr/>
              <p:nvPr userDrawn="1"/>
            </p:nvSpPr>
            <p:spPr>
              <a:xfrm>
                <a:off x="0" y="1523"/>
                <a:ext cx="5760" cy="0"/>
              </a:xfrm>
              <a:prstGeom prst="line">
                <a:avLst/>
              </a:prstGeom>
              <a:ln w="38100" cap="flat" cmpd="sng">
                <a:solidFill>
                  <a:schemeClr val="bg2"/>
                </a:solidFill>
                <a:prstDash val="solid"/>
                <a:round/>
                <a:headEnd type="none" w="med" len="med"/>
                <a:tailEnd type="none" w="med" len="med"/>
              </a:ln>
            </p:spPr>
          </p:sp>
          <p:sp>
            <p:nvSpPr>
              <p:cNvPr id="2108" name="Line 60"/>
              <p:cNvSpPr/>
              <p:nvPr userDrawn="1"/>
            </p:nvSpPr>
            <p:spPr>
              <a:xfrm>
                <a:off x="0" y="1904"/>
                <a:ext cx="5760" cy="0"/>
              </a:xfrm>
              <a:prstGeom prst="line">
                <a:avLst/>
              </a:prstGeom>
              <a:ln w="19050" cap="flat" cmpd="sng">
                <a:solidFill>
                  <a:schemeClr val="bg2"/>
                </a:solidFill>
                <a:prstDash val="solid"/>
                <a:round/>
                <a:headEnd type="none" w="med" len="med"/>
                <a:tailEnd type="none" w="med" len="med"/>
              </a:ln>
            </p:spPr>
          </p:sp>
          <p:sp>
            <p:nvSpPr>
              <p:cNvPr id="2109" name="Line 61"/>
              <p:cNvSpPr/>
              <p:nvPr userDrawn="1"/>
            </p:nvSpPr>
            <p:spPr>
              <a:xfrm>
                <a:off x="0" y="1778"/>
                <a:ext cx="5760" cy="0"/>
              </a:xfrm>
              <a:prstGeom prst="line">
                <a:avLst/>
              </a:prstGeom>
              <a:ln w="28575" cap="flat" cmpd="sng">
                <a:solidFill>
                  <a:schemeClr val="bg2"/>
                </a:solidFill>
                <a:prstDash val="solid"/>
                <a:round/>
                <a:headEnd type="none" w="med" len="med"/>
                <a:tailEnd type="none" w="med" len="med"/>
              </a:ln>
            </p:spPr>
          </p:sp>
          <p:sp>
            <p:nvSpPr>
              <p:cNvPr id="2110" name="Line 62"/>
              <p:cNvSpPr/>
              <p:nvPr userDrawn="1"/>
            </p:nvSpPr>
            <p:spPr>
              <a:xfrm>
                <a:off x="0" y="1697"/>
                <a:ext cx="5760" cy="0"/>
              </a:xfrm>
              <a:prstGeom prst="line">
                <a:avLst/>
              </a:prstGeom>
              <a:ln w="12700" cap="flat" cmpd="sng">
                <a:solidFill>
                  <a:schemeClr val="bg2"/>
                </a:solidFill>
                <a:prstDash val="solid"/>
                <a:round/>
                <a:headEnd type="none" w="med" len="med"/>
                <a:tailEnd type="none" w="med" len="med"/>
              </a:ln>
            </p:spPr>
          </p:sp>
          <p:sp>
            <p:nvSpPr>
              <p:cNvPr id="2111" name="Line 63"/>
              <p:cNvSpPr/>
              <p:nvPr userDrawn="1"/>
            </p:nvSpPr>
            <p:spPr>
              <a:xfrm>
                <a:off x="0" y="1883"/>
                <a:ext cx="5760" cy="0"/>
              </a:xfrm>
              <a:prstGeom prst="line">
                <a:avLst/>
              </a:prstGeom>
              <a:ln w="9525" cap="flat" cmpd="sng">
                <a:solidFill>
                  <a:schemeClr val="bg2"/>
                </a:solidFill>
                <a:prstDash val="solid"/>
                <a:round/>
                <a:headEnd type="none" w="med" len="med"/>
                <a:tailEnd type="none" w="med" len="med"/>
              </a:ln>
            </p:spPr>
          </p:sp>
          <p:sp>
            <p:nvSpPr>
              <p:cNvPr id="2112" name="Line 64"/>
              <p:cNvSpPr/>
              <p:nvPr userDrawn="1"/>
            </p:nvSpPr>
            <p:spPr>
              <a:xfrm>
                <a:off x="0" y="1571"/>
                <a:ext cx="5760" cy="0"/>
              </a:xfrm>
              <a:prstGeom prst="line">
                <a:avLst/>
              </a:prstGeom>
              <a:ln w="12700" cap="flat" cmpd="sng">
                <a:solidFill>
                  <a:schemeClr val="bg2"/>
                </a:solidFill>
                <a:prstDash val="solid"/>
                <a:round/>
                <a:headEnd type="none" w="med" len="med"/>
                <a:tailEnd type="none" w="med" len="med"/>
              </a:ln>
            </p:spPr>
          </p:sp>
          <p:sp>
            <p:nvSpPr>
              <p:cNvPr id="2113" name="Line 65"/>
              <p:cNvSpPr/>
              <p:nvPr userDrawn="1"/>
            </p:nvSpPr>
            <p:spPr>
              <a:xfrm>
                <a:off x="0" y="1625"/>
                <a:ext cx="5760" cy="0"/>
              </a:xfrm>
              <a:prstGeom prst="line">
                <a:avLst/>
              </a:prstGeom>
              <a:ln w="12700" cap="flat" cmpd="sng">
                <a:solidFill>
                  <a:schemeClr val="bg2"/>
                </a:solidFill>
                <a:prstDash val="solid"/>
                <a:round/>
                <a:headEnd type="none" w="med" len="med"/>
                <a:tailEnd type="none" w="med" len="med"/>
              </a:ln>
            </p:spPr>
          </p:sp>
          <p:sp>
            <p:nvSpPr>
              <p:cNvPr id="2114" name="Line 66"/>
              <p:cNvSpPr/>
              <p:nvPr userDrawn="1"/>
            </p:nvSpPr>
            <p:spPr>
              <a:xfrm>
                <a:off x="0" y="1823"/>
                <a:ext cx="5760" cy="0"/>
              </a:xfrm>
              <a:prstGeom prst="line">
                <a:avLst/>
              </a:prstGeom>
              <a:ln w="19050" cap="flat" cmpd="sng">
                <a:solidFill>
                  <a:schemeClr val="bg2"/>
                </a:solidFill>
                <a:prstDash val="solid"/>
                <a:round/>
                <a:headEnd type="none" w="med" len="med"/>
                <a:tailEnd type="none" w="med" len="med"/>
              </a:ln>
            </p:spPr>
          </p:sp>
          <p:sp>
            <p:nvSpPr>
              <p:cNvPr id="2115" name="Line 67"/>
              <p:cNvSpPr/>
              <p:nvPr userDrawn="1"/>
            </p:nvSpPr>
            <p:spPr>
              <a:xfrm>
                <a:off x="0" y="1802"/>
                <a:ext cx="5760" cy="0"/>
              </a:xfrm>
              <a:prstGeom prst="line">
                <a:avLst/>
              </a:prstGeom>
              <a:ln w="9525" cap="flat" cmpd="sng">
                <a:solidFill>
                  <a:schemeClr val="bg2"/>
                </a:solidFill>
                <a:prstDash val="solid"/>
                <a:round/>
                <a:headEnd type="none" w="med" len="med"/>
                <a:tailEnd type="none" w="med" len="med"/>
              </a:ln>
            </p:spPr>
          </p:sp>
          <p:sp>
            <p:nvSpPr>
              <p:cNvPr id="2116" name="Line 68"/>
              <p:cNvSpPr/>
              <p:nvPr userDrawn="1"/>
            </p:nvSpPr>
            <p:spPr>
              <a:xfrm>
                <a:off x="0" y="1394"/>
                <a:ext cx="5760" cy="0"/>
              </a:xfrm>
              <a:prstGeom prst="line">
                <a:avLst/>
              </a:prstGeom>
              <a:ln w="9525" cap="flat" cmpd="sng">
                <a:solidFill>
                  <a:schemeClr val="bg2"/>
                </a:solidFill>
                <a:prstDash val="solid"/>
                <a:round/>
                <a:headEnd type="none" w="med" len="med"/>
                <a:tailEnd type="none" w="med" len="med"/>
              </a:ln>
            </p:spPr>
          </p:sp>
          <p:sp>
            <p:nvSpPr>
              <p:cNvPr id="2117" name="Line 69"/>
              <p:cNvSpPr/>
              <p:nvPr userDrawn="1"/>
            </p:nvSpPr>
            <p:spPr>
              <a:xfrm>
                <a:off x="0" y="1430"/>
                <a:ext cx="5760" cy="0"/>
              </a:xfrm>
              <a:prstGeom prst="line">
                <a:avLst/>
              </a:prstGeom>
              <a:ln w="38100" cap="flat" cmpd="sng">
                <a:solidFill>
                  <a:schemeClr val="bg2"/>
                </a:solidFill>
                <a:prstDash val="solid"/>
                <a:round/>
                <a:headEnd type="none" w="med" len="med"/>
                <a:tailEnd type="none" w="med" len="med"/>
              </a:ln>
            </p:spPr>
          </p:sp>
          <p:sp>
            <p:nvSpPr>
              <p:cNvPr id="2118" name="Line 70"/>
              <p:cNvSpPr/>
              <p:nvPr userDrawn="1"/>
            </p:nvSpPr>
            <p:spPr>
              <a:xfrm>
                <a:off x="0" y="1463"/>
                <a:ext cx="5760" cy="0"/>
              </a:xfrm>
              <a:prstGeom prst="line">
                <a:avLst/>
              </a:prstGeom>
              <a:ln w="19050" cap="flat" cmpd="sng">
                <a:solidFill>
                  <a:schemeClr val="bg2"/>
                </a:solidFill>
                <a:prstDash val="solid"/>
                <a:round/>
                <a:headEnd type="none" w="med" len="med"/>
                <a:tailEnd type="none" w="med" len="med"/>
              </a:ln>
            </p:spPr>
          </p:sp>
          <p:sp>
            <p:nvSpPr>
              <p:cNvPr id="2119" name="Line 71"/>
              <p:cNvSpPr/>
              <p:nvPr userDrawn="1"/>
            </p:nvSpPr>
            <p:spPr>
              <a:xfrm>
                <a:off x="0" y="1304"/>
                <a:ext cx="5760" cy="0"/>
              </a:xfrm>
              <a:prstGeom prst="line">
                <a:avLst/>
              </a:prstGeom>
              <a:ln w="28575" cap="flat" cmpd="sng">
                <a:solidFill>
                  <a:schemeClr val="bg2"/>
                </a:solidFill>
                <a:prstDash val="solid"/>
                <a:round/>
                <a:headEnd type="none" w="med" len="med"/>
                <a:tailEnd type="none" w="med" len="med"/>
              </a:ln>
            </p:spPr>
          </p:sp>
          <p:sp>
            <p:nvSpPr>
              <p:cNvPr id="2120" name="Line 72"/>
              <p:cNvSpPr/>
              <p:nvPr userDrawn="1"/>
            </p:nvSpPr>
            <p:spPr>
              <a:xfrm>
                <a:off x="0" y="1349"/>
                <a:ext cx="5760" cy="0"/>
              </a:xfrm>
              <a:prstGeom prst="line">
                <a:avLst/>
              </a:prstGeom>
              <a:ln w="19050" cap="flat" cmpd="sng">
                <a:solidFill>
                  <a:schemeClr val="bg2"/>
                </a:solidFill>
                <a:prstDash val="solid"/>
                <a:round/>
                <a:headEnd type="none" w="med" len="med"/>
                <a:tailEnd type="none" w="med" len="med"/>
              </a:ln>
            </p:spPr>
          </p:sp>
          <p:sp>
            <p:nvSpPr>
              <p:cNvPr id="2121" name="Line 73"/>
              <p:cNvSpPr/>
              <p:nvPr userDrawn="1"/>
            </p:nvSpPr>
            <p:spPr>
              <a:xfrm>
                <a:off x="0" y="973"/>
                <a:ext cx="5760" cy="0"/>
              </a:xfrm>
              <a:prstGeom prst="line">
                <a:avLst/>
              </a:prstGeom>
              <a:ln w="9525" cap="flat" cmpd="sng">
                <a:solidFill>
                  <a:schemeClr val="bg2"/>
                </a:solidFill>
                <a:prstDash val="solid"/>
                <a:round/>
                <a:headEnd type="none" w="med" len="med"/>
                <a:tailEnd type="none" w="med" len="med"/>
              </a:ln>
            </p:spPr>
          </p:sp>
          <p:sp>
            <p:nvSpPr>
              <p:cNvPr id="2122" name="Line 74"/>
              <p:cNvSpPr/>
              <p:nvPr userDrawn="1"/>
            </p:nvSpPr>
            <p:spPr>
              <a:xfrm>
                <a:off x="0" y="946"/>
                <a:ext cx="5760" cy="0"/>
              </a:xfrm>
              <a:prstGeom prst="line">
                <a:avLst/>
              </a:prstGeom>
              <a:ln w="38100" cap="flat" cmpd="sng">
                <a:solidFill>
                  <a:schemeClr val="bg2"/>
                </a:solidFill>
                <a:prstDash val="solid"/>
                <a:round/>
                <a:headEnd type="none" w="med" len="med"/>
                <a:tailEnd type="none" w="med" len="med"/>
              </a:ln>
            </p:spPr>
          </p:sp>
          <p:sp>
            <p:nvSpPr>
              <p:cNvPr id="2123" name="Line 75"/>
              <p:cNvSpPr/>
              <p:nvPr userDrawn="1"/>
            </p:nvSpPr>
            <p:spPr>
              <a:xfrm>
                <a:off x="0" y="1201"/>
                <a:ext cx="5760" cy="0"/>
              </a:xfrm>
              <a:prstGeom prst="line">
                <a:avLst/>
              </a:prstGeom>
              <a:ln w="28575" cap="flat" cmpd="sng">
                <a:solidFill>
                  <a:schemeClr val="bg2"/>
                </a:solidFill>
                <a:prstDash val="solid"/>
                <a:round/>
                <a:headEnd type="none" w="med" len="med"/>
                <a:tailEnd type="none" w="med" len="med"/>
              </a:ln>
            </p:spPr>
          </p:sp>
          <p:sp>
            <p:nvSpPr>
              <p:cNvPr id="2124" name="Line 76"/>
              <p:cNvSpPr/>
              <p:nvPr userDrawn="1"/>
            </p:nvSpPr>
            <p:spPr>
              <a:xfrm>
                <a:off x="0" y="1120"/>
                <a:ext cx="5760" cy="0"/>
              </a:xfrm>
              <a:prstGeom prst="line">
                <a:avLst/>
              </a:prstGeom>
              <a:ln w="12700" cap="flat" cmpd="sng">
                <a:solidFill>
                  <a:schemeClr val="bg2"/>
                </a:solidFill>
                <a:prstDash val="solid"/>
                <a:round/>
                <a:headEnd type="none" w="med" len="med"/>
                <a:tailEnd type="none" w="med" len="med"/>
              </a:ln>
            </p:spPr>
          </p:sp>
          <p:sp>
            <p:nvSpPr>
              <p:cNvPr id="2125" name="Line 77"/>
              <p:cNvSpPr/>
              <p:nvPr userDrawn="1"/>
            </p:nvSpPr>
            <p:spPr>
              <a:xfrm>
                <a:off x="0" y="994"/>
                <a:ext cx="5760" cy="0"/>
              </a:xfrm>
              <a:prstGeom prst="line">
                <a:avLst/>
              </a:prstGeom>
              <a:ln w="12700" cap="flat" cmpd="sng">
                <a:solidFill>
                  <a:schemeClr val="bg2"/>
                </a:solidFill>
                <a:prstDash val="solid"/>
                <a:round/>
                <a:headEnd type="none" w="med" len="med"/>
                <a:tailEnd type="none" w="med" len="med"/>
              </a:ln>
            </p:spPr>
          </p:sp>
          <p:sp>
            <p:nvSpPr>
              <p:cNvPr id="2126" name="Line 78"/>
              <p:cNvSpPr/>
              <p:nvPr userDrawn="1"/>
            </p:nvSpPr>
            <p:spPr>
              <a:xfrm>
                <a:off x="0" y="1048"/>
                <a:ext cx="5760" cy="0"/>
              </a:xfrm>
              <a:prstGeom prst="line">
                <a:avLst/>
              </a:prstGeom>
              <a:ln w="12700" cap="flat" cmpd="sng">
                <a:solidFill>
                  <a:schemeClr val="bg2"/>
                </a:solidFill>
                <a:prstDash val="solid"/>
                <a:round/>
                <a:headEnd type="none" w="med" len="med"/>
                <a:tailEnd type="none" w="med" len="med"/>
              </a:ln>
            </p:spPr>
          </p:sp>
          <p:sp>
            <p:nvSpPr>
              <p:cNvPr id="2127" name="Line 79"/>
              <p:cNvSpPr/>
              <p:nvPr userDrawn="1"/>
            </p:nvSpPr>
            <p:spPr>
              <a:xfrm>
                <a:off x="0" y="1246"/>
                <a:ext cx="5760" cy="0"/>
              </a:xfrm>
              <a:prstGeom prst="line">
                <a:avLst/>
              </a:prstGeom>
              <a:ln w="19050" cap="flat" cmpd="sng">
                <a:solidFill>
                  <a:schemeClr val="bg2"/>
                </a:solidFill>
                <a:prstDash val="solid"/>
                <a:round/>
                <a:headEnd type="none" w="med" len="med"/>
                <a:tailEnd type="none" w="med" len="med"/>
              </a:ln>
            </p:spPr>
          </p:sp>
          <p:sp>
            <p:nvSpPr>
              <p:cNvPr id="2128" name="Line 80"/>
              <p:cNvSpPr/>
              <p:nvPr userDrawn="1"/>
            </p:nvSpPr>
            <p:spPr>
              <a:xfrm>
                <a:off x="0" y="1225"/>
                <a:ext cx="5760" cy="0"/>
              </a:xfrm>
              <a:prstGeom prst="line">
                <a:avLst/>
              </a:prstGeom>
              <a:ln w="9525" cap="flat" cmpd="sng">
                <a:solidFill>
                  <a:schemeClr val="bg2"/>
                </a:solidFill>
                <a:prstDash val="solid"/>
                <a:round/>
                <a:headEnd type="none" w="med" len="med"/>
                <a:tailEnd type="none" w="med" len="med"/>
              </a:ln>
            </p:spPr>
          </p:sp>
          <p:sp>
            <p:nvSpPr>
              <p:cNvPr id="2129" name="Line 81"/>
              <p:cNvSpPr/>
              <p:nvPr userDrawn="1"/>
            </p:nvSpPr>
            <p:spPr>
              <a:xfrm>
                <a:off x="0" y="817"/>
                <a:ext cx="5760" cy="0"/>
              </a:xfrm>
              <a:prstGeom prst="line">
                <a:avLst/>
              </a:prstGeom>
              <a:ln w="9525" cap="flat" cmpd="sng">
                <a:solidFill>
                  <a:schemeClr val="bg2"/>
                </a:solidFill>
                <a:prstDash val="solid"/>
                <a:round/>
                <a:headEnd type="none" w="med" len="med"/>
                <a:tailEnd type="none" w="med" len="med"/>
              </a:ln>
            </p:spPr>
          </p:sp>
          <p:sp>
            <p:nvSpPr>
              <p:cNvPr id="2130" name="Line 82"/>
              <p:cNvSpPr/>
              <p:nvPr userDrawn="1"/>
            </p:nvSpPr>
            <p:spPr>
              <a:xfrm>
                <a:off x="0" y="853"/>
                <a:ext cx="5760" cy="0"/>
              </a:xfrm>
              <a:prstGeom prst="line">
                <a:avLst/>
              </a:prstGeom>
              <a:ln w="38100" cap="flat" cmpd="sng">
                <a:solidFill>
                  <a:schemeClr val="bg2"/>
                </a:solidFill>
                <a:prstDash val="solid"/>
                <a:round/>
                <a:headEnd type="none" w="med" len="med"/>
                <a:tailEnd type="none" w="med" len="med"/>
              </a:ln>
            </p:spPr>
          </p:sp>
          <p:sp>
            <p:nvSpPr>
              <p:cNvPr id="2131" name="Line 83"/>
              <p:cNvSpPr/>
              <p:nvPr userDrawn="1"/>
            </p:nvSpPr>
            <p:spPr>
              <a:xfrm>
                <a:off x="0" y="886"/>
                <a:ext cx="5760" cy="0"/>
              </a:xfrm>
              <a:prstGeom prst="line">
                <a:avLst/>
              </a:prstGeom>
              <a:ln w="19050" cap="flat" cmpd="sng">
                <a:solidFill>
                  <a:schemeClr val="bg2"/>
                </a:solidFill>
                <a:prstDash val="solid"/>
                <a:round/>
                <a:headEnd type="none" w="med" len="med"/>
                <a:tailEnd type="none" w="med" len="med"/>
              </a:ln>
            </p:spPr>
          </p:sp>
          <p:sp>
            <p:nvSpPr>
              <p:cNvPr id="2132" name="Line 84"/>
              <p:cNvSpPr/>
              <p:nvPr userDrawn="1"/>
            </p:nvSpPr>
            <p:spPr>
              <a:xfrm>
                <a:off x="0" y="727"/>
                <a:ext cx="5760" cy="0"/>
              </a:xfrm>
              <a:prstGeom prst="line">
                <a:avLst/>
              </a:prstGeom>
              <a:ln w="28575" cap="flat" cmpd="sng">
                <a:solidFill>
                  <a:schemeClr val="bg2"/>
                </a:solidFill>
                <a:prstDash val="solid"/>
                <a:round/>
                <a:headEnd type="none" w="med" len="med"/>
                <a:tailEnd type="none" w="med" len="med"/>
              </a:ln>
            </p:spPr>
          </p:sp>
          <p:sp>
            <p:nvSpPr>
              <p:cNvPr id="2133" name="Line 85"/>
              <p:cNvSpPr/>
              <p:nvPr userDrawn="1"/>
            </p:nvSpPr>
            <p:spPr>
              <a:xfrm>
                <a:off x="0" y="772"/>
                <a:ext cx="5760" cy="0"/>
              </a:xfrm>
              <a:prstGeom prst="line">
                <a:avLst/>
              </a:prstGeom>
              <a:ln w="19050" cap="flat" cmpd="sng">
                <a:solidFill>
                  <a:schemeClr val="bg2"/>
                </a:solidFill>
                <a:prstDash val="solid"/>
                <a:round/>
                <a:headEnd type="none" w="med" len="med"/>
                <a:tailEnd type="none" w="med" len="med"/>
              </a:ln>
            </p:spPr>
          </p:sp>
          <p:sp>
            <p:nvSpPr>
              <p:cNvPr id="2134" name="Line 86"/>
              <p:cNvSpPr/>
              <p:nvPr userDrawn="1"/>
            </p:nvSpPr>
            <p:spPr>
              <a:xfrm>
                <a:off x="0" y="675"/>
                <a:ext cx="5760" cy="0"/>
              </a:xfrm>
              <a:prstGeom prst="line">
                <a:avLst/>
              </a:prstGeom>
              <a:ln w="12700" cap="flat" cmpd="sng">
                <a:solidFill>
                  <a:schemeClr val="bg2"/>
                </a:solidFill>
                <a:prstDash val="solid"/>
                <a:round/>
                <a:headEnd type="none" w="med" len="med"/>
                <a:tailEnd type="none" w="med" len="med"/>
              </a:ln>
            </p:spPr>
          </p:sp>
          <p:sp>
            <p:nvSpPr>
              <p:cNvPr id="2135" name="Line 87"/>
              <p:cNvSpPr/>
              <p:nvPr userDrawn="1"/>
            </p:nvSpPr>
            <p:spPr>
              <a:xfrm>
                <a:off x="0" y="603"/>
                <a:ext cx="5760" cy="0"/>
              </a:xfrm>
              <a:prstGeom prst="line">
                <a:avLst/>
              </a:prstGeom>
              <a:ln w="12700" cap="flat" cmpd="sng">
                <a:solidFill>
                  <a:schemeClr val="bg2"/>
                </a:solidFill>
                <a:prstDash val="solid"/>
                <a:round/>
                <a:headEnd type="none" w="med" len="med"/>
                <a:tailEnd type="none" w="med" len="med"/>
              </a:ln>
            </p:spPr>
          </p:sp>
          <p:sp>
            <p:nvSpPr>
              <p:cNvPr id="2136" name="Line 88"/>
              <p:cNvSpPr/>
              <p:nvPr userDrawn="1"/>
            </p:nvSpPr>
            <p:spPr>
              <a:xfrm>
                <a:off x="0" y="479"/>
                <a:ext cx="5760" cy="0"/>
              </a:xfrm>
              <a:prstGeom prst="line">
                <a:avLst/>
              </a:prstGeom>
              <a:ln w="9525" cap="flat" cmpd="sng">
                <a:solidFill>
                  <a:schemeClr val="bg2"/>
                </a:solidFill>
                <a:prstDash val="solid"/>
                <a:round/>
                <a:headEnd type="none" w="med" len="med"/>
                <a:tailEnd type="none" w="med" len="med"/>
              </a:ln>
            </p:spPr>
          </p:sp>
          <p:sp>
            <p:nvSpPr>
              <p:cNvPr id="2137" name="Line 89"/>
              <p:cNvSpPr/>
              <p:nvPr userDrawn="1"/>
            </p:nvSpPr>
            <p:spPr>
              <a:xfrm>
                <a:off x="0" y="515"/>
                <a:ext cx="5760" cy="0"/>
              </a:xfrm>
              <a:prstGeom prst="line">
                <a:avLst/>
              </a:prstGeom>
              <a:ln w="38100" cap="flat" cmpd="sng">
                <a:solidFill>
                  <a:schemeClr val="bg2"/>
                </a:solidFill>
                <a:prstDash val="solid"/>
                <a:round/>
                <a:headEnd type="none" w="med" len="med"/>
                <a:tailEnd type="none" w="med" len="med"/>
              </a:ln>
            </p:spPr>
          </p:sp>
          <p:sp>
            <p:nvSpPr>
              <p:cNvPr id="2138" name="Line 90"/>
              <p:cNvSpPr/>
              <p:nvPr userDrawn="1"/>
            </p:nvSpPr>
            <p:spPr>
              <a:xfrm>
                <a:off x="0" y="548"/>
                <a:ext cx="5760" cy="0"/>
              </a:xfrm>
              <a:prstGeom prst="line">
                <a:avLst/>
              </a:prstGeom>
              <a:ln w="19050" cap="flat" cmpd="sng">
                <a:solidFill>
                  <a:schemeClr val="bg2"/>
                </a:solidFill>
                <a:prstDash val="solid"/>
                <a:round/>
                <a:headEnd type="none" w="med" len="med"/>
                <a:tailEnd type="none" w="med" len="med"/>
              </a:ln>
            </p:spPr>
          </p:sp>
          <p:sp>
            <p:nvSpPr>
              <p:cNvPr id="2139" name="Line 91"/>
              <p:cNvSpPr/>
              <p:nvPr userDrawn="1"/>
            </p:nvSpPr>
            <p:spPr>
              <a:xfrm>
                <a:off x="0" y="389"/>
                <a:ext cx="5760" cy="0"/>
              </a:xfrm>
              <a:prstGeom prst="line">
                <a:avLst/>
              </a:prstGeom>
              <a:ln w="28575" cap="flat" cmpd="sng">
                <a:solidFill>
                  <a:schemeClr val="bg2"/>
                </a:solidFill>
                <a:prstDash val="solid"/>
                <a:round/>
                <a:headEnd type="none" w="med" len="med"/>
                <a:tailEnd type="none" w="med" len="med"/>
              </a:ln>
            </p:spPr>
          </p:sp>
          <p:sp>
            <p:nvSpPr>
              <p:cNvPr id="2140" name="Line 92"/>
              <p:cNvSpPr/>
              <p:nvPr userDrawn="1"/>
            </p:nvSpPr>
            <p:spPr>
              <a:xfrm>
                <a:off x="0" y="341"/>
                <a:ext cx="5760" cy="0"/>
              </a:xfrm>
              <a:prstGeom prst="line">
                <a:avLst/>
              </a:prstGeom>
              <a:ln w="12700" cap="flat" cmpd="sng">
                <a:solidFill>
                  <a:schemeClr val="bg2"/>
                </a:solidFill>
                <a:prstDash val="solid"/>
                <a:round/>
                <a:headEnd type="none" w="med" len="med"/>
                <a:tailEnd type="none" w="med" len="med"/>
              </a:ln>
            </p:spPr>
          </p:sp>
          <p:sp>
            <p:nvSpPr>
              <p:cNvPr id="2141" name="Line 93"/>
              <p:cNvSpPr/>
              <p:nvPr userDrawn="1"/>
            </p:nvSpPr>
            <p:spPr>
              <a:xfrm>
                <a:off x="0" y="434"/>
                <a:ext cx="5760" cy="0"/>
              </a:xfrm>
              <a:prstGeom prst="line">
                <a:avLst/>
              </a:prstGeom>
              <a:ln w="19050" cap="flat" cmpd="sng">
                <a:solidFill>
                  <a:schemeClr val="bg2"/>
                </a:solidFill>
                <a:prstDash val="solid"/>
                <a:round/>
                <a:headEnd type="none" w="med" len="med"/>
                <a:tailEnd type="none" w="med" len="med"/>
              </a:ln>
            </p:spPr>
          </p:sp>
          <p:sp>
            <p:nvSpPr>
              <p:cNvPr id="2142" name="Line 94"/>
              <p:cNvSpPr/>
              <p:nvPr userDrawn="1"/>
            </p:nvSpPr>
            <p:spPr>
              <a:xfrm>
                <a:off x="0" y="296"/>
                <a:ext cx="5760" cy="0"/>
              </a:xfrm>
              <a:prstGeom prst="line">
                <a:avLst/>
              </a:prstGeom>
              <a:ln w="19050" cap="flat" cmpd="sng">
                <a:solidFill>
                  <a:schemeClr val="bg2"/>
                </a:solidFill>
                <a:prstDash val="solid"/>
                <a:round/>
                <a:headEnd type="none" w="med" len="med"/>
                <a:tailEnd type="none" w="med" len="med"/>
              </a:ln>
            </p:spPr>
          </p:sp>
          <p:sp>
            <p:nvSpPr>
              <p:cNvPr id="2143" name="Line 95"/>
              <p:cNvSpPr/>
              <p:nvPr userDrawn="1"/>
            </p:nvSpPr>
            <p:spPr>
              <a:xfrm>
                <a:off x="0" y="275"/>
                <a:ext cx="5760" cy="0"/>
              </a:xfrm>
              <a:prstGeom prst="line">
                <a:avLst/>
              </a:prstGeom>
              <a:ln w="9525" cap="flat" cmpd="sng">
                <a:solidFill>
                  <a:schemeClr val="bg2"/>
                </a:solidFill>
                <a:prstDash val="solid"/>
                <a:round/>
                <a:headEnd type="none" w="med" len="med"/>
                <a:tailEnd type="none" w="med" len="med"/>
              </a:ln>
            </p:spPr>
          </p:sp>
          <p:sp>
            <p:nvSpPr>
              <p:cNvPr id="2144" name="Line 96"/>
              <p:cNvSpPr/>
              <p:nvPr userDrawn="1"/>
            </p:nvSpPr>
            <p:spPr>
              <a:xfrm>
                <a:off x="0" y="215"/>
                <a:ext cx="5760" cy="0"/>
              </a:xfrm>
              <a:prstGeom prst="line">
                <a:avLst/>
              </a:prstGeom>
              <a:ln w="19050" cap="flat" cmpd="sng">
                <a:solidFill>
                  <a:schemeClr val="bg2"/>
                </a:solidFill>
                <a:prstDash val="solid"/>
                <a:round/>
                <a:headEnd type="none" w="med" len="med"/>
                <a:tailEnd type="none" w="med" len="med"/>
              </a:ln>
            </p:spPr>
          </p:sp>
          <p:sp>
            <p:nvSpPr>
              <p:cNvPr id="2145" name="Line 97"/>
              <p:cNvSpPr/>
              <p:nvPr userDrawn="1"/>
            </p:nvSpPr>
            <p:spPr>
              <a:xfrm>
                <a:off x="0" y="27"/>
                <a:ext cx="5760" cy="0"/>
              </a:xfrm>
              <a:prstGeom prst="line">
                <a:avLst/>
              </a:prstGeom>
              <a:ln w="9525" cap="flat" cmpd="sng">
                <a:solidFill>
                  <a:schemeClr val="bg2"/>
                </a:solidFill>
                <a:prstDash val="solid"/>
                <a:round/>
                <a:headEnd type="none" w="med" len="med"/>
                <a:tailEnd type="none" w="med" len="med"/>
              </a:ln>
            </p:spPr>
          </p:sp>
          <p:sp>
            <p:nvSpPr>
              <p:cNvPr id="2146" name="Line 98"/>
              <p:cNvSpPr/>
              <p:nvPr userDrawn="1"/>
            </p:nvSpPr>
            <p:spPr>
              <a:xfrm>
                <a:off x="0" y="0"/>
                <a:ext cx="5760" cy="0"/>
              </a:xfrm>
              <a:prstGeom prst="line">
                <a:avLst/>
              </a:prstGeom>
              <a:ln w="38100" cap="flat" cmpd="sng">
                <a:solidFill>
                  <a:schemeClr val="bg2"/>
                </a:solidFill>
                <a:prstDash val="solid"/>
                <a:round/>
                <a:headEnd type="none" w="med" len="med"/>
                <a:tailEnd type="none" w="med" len="med"/>
              </a:ln>
            </p:spPr>
          </p:sp>
          <p:sp>
            <p:nvSpPr>
              <p:cNvPr id="2147" name="Line 99"/>
              <p:cNvSpPr/>
              <p:nvPr userDrawn="1"/>
            </p:nvSpPr>
            <p:spPr>
              <a:xfrm>
                <a:off x="0" y="48"/>
                <a:ext cx="5760" cy="0"/>
              </a:xfrm>
              <a:prstGeom prst="line">
                <a:avLst/>
              </a:prstGeom>
              <a:ln w="12700" cap="flat" cmpd="sng">
                <a:solidFill>
                  <a:schemeClr val="bg2"/>
                </a:solidFill>
                <a:prstDash val="solid"/>
                <a:round/>
                <a:headEnd type="none" w="med" len="med"/>
                <a:tailEnd type="none" w="med" len="med"/>
              </a:ln>
            </p:spPr>
          </p:sp>
          <p:sp>
            <p:nvSpPr>
              <p:cNvPr id="2148" name="Line 100"/>
              <p:cNvSpPr/>
              <p:nvPr userDrawn="1"/>
            </p:nvSpPr>
            <p:spPr>
              <a:xfrm>
                <a:off x="0" y="102"/>
                <a:ext cx="5760" cy="0"/>
              </a:xfrm>
              <a:prstGeom prst="line">
                <a:avLst/>
              </a:prstGeom>
              <a:ln w="12700" cap="flat" cmpd="sng">
                <a:solidFill>
                  <a:schemeClr val="bg2"/>
                </a:solidFill>
                <a:prstDash val="solid"/>
                <a:round/>
                <a:headEnd type="none" w="med" len="med"/>
                <a:tailEnd type="none" w="med" len="med"/>
              </a:ln>
            </p:spPr>
          </p:sp>
          <p:sp>
            <p:nvSpPr>
              <p:cNvPr id="2149" name="Line 101"/>
              <p:cNvSpPr/>
              <p:nvPr userDrawn="1"/>
            </p:nvSpPr>
            <p:spPr>
              <a:xfrm>
                <a:off x="0" y="159"/>
                <a:ext cx="5760" cy="0"/>
              </a:xfrm>
              <a:prstGeom prst="line">
                <a:avLst/>
              </a:prstGeom>
              <a:ln w="38100" cap="flat" cmpd="sng">
                <a:solidFill>
                  <a:schemeClr val="bg2"/>
                </a:solidFill>
                <a:prstDash val="solid"/>
                <a:round/>
                <a:headEnd type="none" w="med" len="med"/>
                <a:tailEnd type="none" w="med" len="med"/>
              </a:ln>
            </p:spPr>
          </p:sp>
        </p:grpSp>
        <p:grpSp>
          <p:nvGrpSpPr>
            <p:cNvPr id="2150" name="Group 102"/>
            <p:cNvGrpSpPr/>
            <p:nvPr userDrawn="1"/>
          </p:nvGrpSpPr>
          <p:grpSpPr>
            <a:xfrm>
              <a:off x="400" y="162"/>
              <a:ext cx="5216" cy="1123"/>
              <a:chOff x="0" y="0"/>
              <a:chExt cx="5216" cy="1123"/>
            </a:xfrm>
          </p:grpSpPr>
          <p:sp>
            <p:nvSpPr>
              <p:cNvPr id="2151" name="Rectangle 103"/>
              <p:cNvSpPr/>
              <p:nvPr userDrawn="1"/>
            </p:nvSpPr>
            <p:spPr>
              <a:xfrm>
                <a:off x="157" y="0"/>
                <a:ext cx="313" cy="914"/>
              </a:xfrm>
              <a:prstGeom prst="rect">
                <a:avLst/>
              </a:prstGeom>
              <a:solidFill>
                <a:schemeClr val="accent1"/>
              </a:solidFill>
              <a:ln w="9525">
                <a:noFill/>
              </a:ln>
            </p:spPr>
            <p:txBody>
              <a:bodyPr wrap="none" anchor="ctr" anchorCtr="0"/>
              <a:lstStyle/>
              <a:p>
                <a:pPr lvl="0"/>
                <a:endParaRPr lang="zh-CN" altLang="en-US" dirty="0">
                  <a:latin typeface="Times New Roman" panose="02020603050405020304" pitchFamily="18" charset="0"/>
                  <a:ea typeface="宋体" panose="02010600030101010101" pitchFamily="2" charset="-122"/>
                </a:endParaRPr>
              </a:p>
            </p:txBody>
          </p:sp>
          <p:sp>
            <p:nvSpPr>
              <p:cNvPr id="2152" name="Rectangle 104"/>
              <p:cNvSpPr/>
              <p:nvPr userDrawn="1"/>
            </p:nvSpPr>
            <p:spPr>
              <a:xfrm>
                <a:off x="0" y="83"/>
                <a:ext cx="3567" cy="49"/>
              </a:xfrm>
              <a:prstGeom prst="rect">
                <a:avLst/>
              </a:prstGeom>
              <a:solidFill>
                <a:schemeClr val="hlink"/>
              </a:solidFill>
              <a:ln w="9525">
                <a:noFill/>
              </a:ln>
            </p:spPr>
            <p:txBody>
              <a:bodyPr wrap="none" anchor="ctr" anchorCtr="0"/>
              <a:lstStyle/>
              <a:p>
                <a:pPr lvl="0"/>
                <a:endParaRPr lang="zh-CN" altLang="en-US" dirty="0">
                  <a:latin typeface="Times New Roman" panose="02020603050405020304" pitchFamily="18" charset="0"/>
                  <a:ea typeface="宋体" panose="02010600030101010101" pitchFamily="2" charset="-122"/>
                </a:endParaRPr>
              </a:p>
            </p:txBody>
          </p:sp>
          <p:sp>
            <p:nvSpPr>
              <p:cNvPr id="2153" name="Rectangle 105"/>
              <p:cNvSpPr/>
              <p:nvPr userDrawn="1"/>
            </p:nvSpPr>
            <p:spPr>
              <a:xfrm>
                <a:off x="4199" y="910"/>
                <a:ext cx="929" cy="213"/>
              </a:xfrm>
              <a:prstGeom prst="rect">
                <a:avLst/>
              </a:prstGeom>
              <a:solidFill>
                <a:schemeClr val="accent1"/>
              </a:solidFill>
              <a:ln w="9525">
                <a:noFill/>
              </a:ln>
            </p:spPr>
            <p:txBody>
              <a:bodyPr wrap="none" anchor="ctr" anchorCtr="0"/>
              <a:lstStyle/>
              <a:p>
                <a:pPr lvl="0"/>
                <a:endParaRPr lang="zh-CN" altLang="en-US" dirty="0">
                  <a:latin typeface="Times New Roman" panose="02020603050405020304" pitchFamily="18" charset="0"/>
                  <a:ea typeface="宋体" panose="02010600030101010101" pitchFamily="2" charset="-122"/>
                </a:endParaRPr>
              </a:p>
            </p:txBody>
          </p:sp>
          <p:sp>
            <p:nvSpPr>
              <p:cNvPr id="2154" name="Rectangle 106"/>
              <p:cNvSpPr/>
              <p:nvPr userDrawn="1"/>
            </p:nvSpPr>
            <p:spPr>
              <a:xfrm>
                <a:off x="1649" y="1006"/>
                <a:ext cx="3567" cy="49"/>
              </a:xfrm>
              <a:prstGeom prst="rect">
                <a:avLst/>
              </a:prstGeom>
              <a:solidFill>
                <a:schemeClr val="hlink"/>
              </a:solidFill>
              <a:ln w="9525">
                <a:noFill/>
              </a:ln>
            </p:spPr>
            <p:txBody>
              <a:bodyPr wrap="none" anchor="ctr" anchorCtr="0"/>
              <a:lstStyle/>
              <a:p>
                <a:pPr lvl="0"/>
                <a:endParaRPr lang="zh-CN" altLang="en-US" dirty="0">
                  <a:latin typeface="Times New Roman" panose="02020603050405020304" pitchFamily="18" charset="0"/>
                  <a:ea typeface="宋体" panose="02010600030101010101" pitchFamily="2" charset="-122"/>
                </a:endParaRPr>
              </a:p>
            </p:txBody>
          </p:sp>
        </p:grpSp>
      </p:grpSp>
      <p:sp>
        <p:nvSpPr>
          <p:cNvPr id="2155" name="Rectangle 107"/>
          <p:cNvSpPr>
            <a:spLocks noGrp="1"/>
          </p:cNvSpPr>
          <p:nvPr>
            <p:ph type="body"/>
          </p:nvPr>
        </p:nvSpPr>
        <p:spPr>
          <a:xfrm>
            <a:off x="809625" y="2214563"/>
            <a:ext cx="7958138" cy="3881437"/>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Rectangle 108"/>
          <p:cNvSpPr>
            <a:spLocks noGrp="1" noChangeArrowheads="1"/>
          </p:cNvSpPr>
          <p:nvPr>
            <p:ph type="dt" sz="half" idx="2"/>
          </p:nvPr>
        </p:nvSpPr>
        <p:spPr bwMode="auto">
          <a:xfrm>
            <a:off x="809625" y="63738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400">
                <a:solidFill>
                  <a:schemeClr val="folHlink"/>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3" name="Rectangle 109"/>
          <p:cNvSpPr>
            <a:spLocks noGrp="1" noChangeArrowheads="1"/>
          </p:cNvSpPr>
          <p:nvPr>
            <p:ph type="ftr" sz="quarter" idx="3"/>
          </p:nvPr>
        </p:nvSpPr>
        <p:spPr bwMode="auto">
          <a:xfrm>
            <a:off x="3132138" y="6376988"/>
            <a:ext cx="308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a:defRPr sz="1400">
                <a:solidFill>
                  <a:schemeClr val="folHlink"/>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400" b="0" i="0" u="none" strike="noStrike" kern="1200" cap="none" spc="0" normalizeH="0" baseline="0" noProof="0">
              <a:ln>
                <a:noFill/>
              </a:ln>
              <a:solidFill>
                <a:schemeClr val="folHlink"/>
              </a:solidFill>
              <a:effectLst/>
              <a:uLnTx/>
              <a:uFillTx/>
              <a:latin typeface="Times New Roman" panose="02020603050405020304" pitchFamily="18" charset="0"/>
              <a:ea typeface="宋体" panose="02010600030101010101" pitchFamily="2" charset="-122"/>
              <a:cs typeface="+mn-cs"/>
            </a:endParaRPr>
          </a:p>
        </p:txBody>
      </p:sp>
      <p:sp>
        <p:nvSpPr>
          <p:cNvPr id="2158" name="Rectangle 111"/>
          <p:cNvSpPr>
            <a:spLocks noGrp="1"/>
          </p:cNvSpPr>
          <p:nvPr>
            <p:ph type="title"/>
          </p:nvPr>
        </p:nvSpPr>
        <p:spPr>
          <a:xfrm>
            <a:off x="1371600" y="609600"/>
            <a:ext cx="7378700" cy="1143000"/>
          </a:xfrm>
          <a:prstGeom prst="rect">
            <a:avLst/>
          </a:prstGeom>
          <a:noFill/>
          <a:ln w="9525">
            <a:noFill/>
          </a:ln>
        </p:spPr>
        <p:txBody>
          <a:bodyPr anchor="ctr" anchorCtr="0"/>
          <a:lstStyle/>
          <a:p>
            <a:pPr lvl="0"/>
            <a:r>
              <a:rPr lang="zh-CN" altLang="en-US" dirty="0"/>
              <a:t>单击此处编辑母版标题样式</a:t>
            </a:r>
          </a:p>
        </p:txBody>
      </p:sp>
      <p:sp>
        <p:nvSpPr>
          <p:cNvPr id="2159" name="Rectangle 110"/>
          <p:cNvSpPr>
            <a:spLocks noGrp="1"/>
          </p:cNvSpPr>
          <p:nvPr userDrawn="1"/>
        </p:nvSpPr>
        <p:spPr>
          <a:xfrm>
            <a:off x="6715125" y="6292850"/>
            <a:ext cx="2193925" cy="457200"/>
          </a:xfrm>
          <a:prstGeom prst="rect">
            <a:avLst/>
          </a:prstGeom>
          <a:noFill/>
          <a:ln w="9525">
            <a:noFill/>
          </a:ln>
        </p:spPr>
        <p:txBody>
          <a:bodyPr anchor="b" anchorCtr="0"/>
          <a:lstStyle/>
          <a:p>
            <a:pPr lvl="0" algn="r"/>
            <a:fld id="{9A0DB2DC-4C9A-4742-B13C-FB6460FD3503}" type="slidenum">
              <a:rPr lang="en-US" altLang="zh-CN" sz="1400" dirty="0">
                <a:solidFill>
                  <a:schemeClr val="folHlink"/>
                </a:solidFill>
                <a:latin typeface="Times New Roman" panose="02020603050405020304" pitchFamily="18" charset="0"/>
                <a:ea typeface="宋体" panose="02010600030101010101" pitchFamily="2" charset="-122"/>
              </a:rPr>
              <a:t>‹#›</a:t>
            </a:fld>
            <a:endParaRPr lang="en-US" altLang="zh-CN" sz="1400" dirty="0">
              <a:solidFill>
                <a:schemeClr val="folHlink"/>
              </a:solidFill>
              <a:latin typeface="Times New Roman" panose="02020603050405020304" pitchFamily="18" charset="0"/>
              <a:ea typeface="宋体" panose="02010600030101010101" pitchFamily="2" charset="-122"/>
            </a:endParaRPr>
          </a:p>
        </p:txBody>
      </p:sp>
    </p:spTree>
  </p:cSld>
  <p:clrMap bg1="dk2" tx1="lt1" bg2="dk1"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sldNum="0" hdr="0" ftr="0" dt="0"/>
  <p:txStyles>
    <p:titleStyle>
      <a:lvl1pPr algn="ctr" rtl="0" eaLnBrk="0" fontAlgn="base" hangingPunct="0">
        <a:lnSpc>
          <a:spcPct val="85000"/>
        </a:lnSpc>
        <a:spcBef>
          <a:spcPct val="0"/>
        </a:spcBef>
        <a:spcAft>
          <a:spcPct val="0"/>
        </a:spcAft>
        <a:defRPr sz="4400">
          <a:solidFill>
            <a:schemeClr val="tx2"/>
          </a:solidFill>
          <a:latin typeface="+mj-lt"/>
          <a:ea typeface="+mj-ea"/>
          <a:cs typeface="+mj-cs"/>
        </a:defRPr>
      </a:lvl1pPr>
      <a:lvl2pPr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eaLnBrk="0" fontAlgn="base" hangingPunct="0">
        <a:lnSpc>
          <a:spcPct val="85000"/>
        </a:lnSpc>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ea typeface="+mn-ea"/>
        </a:defRPr>
      </a:lvl5pPr>
      <a:lvl6pPr marL="22288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ea typeface="+mn-ea"/>
        </a:defRPr>
      </a:lvl6pPr>
      <a:lvl7pPr marL="26860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ea typeface="+mn-ea"/>
        </a:defRPr>
      </a:lvl7pPr>
      <a:lvl8pPr marL="31432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ea typeface="+mn-ea"/>
        </a:defRPr>
      </a:lvl8pPr>
      <a:lvl9pPr marL="36004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ctrTitle"/>
          </p:nvPr>
        </p:nvSpPr>
        <p:spPr>
          <a:xfrm>
            <a:off x="971550" y="1700213"/>
            <a:ext cx="7772400" cy="2809875"/>
          </a:xfrm>
        </p:spPr>
        <p:txBody>
          <a:bodyPr vert="horz" wrap="square" lIns="91440" tIns="45720" rIns="91440" bIns="45720" anchor="ctr" anchorCtr="0"/>
          <a:lstStyle/>
          <a:p>
            <a:pPr algn="l">
              <a:buClrTx/>
              <a:buSzTx/>
              <a:buFontTx/>
            </a:pPr>
            <a:r>
              <a:rPr lang="zh-CN" altLang="en-US" sz="4600" dirty="0">
                <a:latin typeface="黑体" panose="02010609060101010101" pitchFamily="49" charset="-122"/>
                <a:ea typeface="黑体" panose="02010609060101010101" pitchFamily="49" charset="-122"/>
                <a:cs typeface="+mj-cs"/>
              </a:rPr>
              <a:t>第五章：中间代码生成</a:t>
            </a:r>
            <a:br>
              <a:rPr lang="zh-CN" altLang="en-US" sz="4000" dirty="0">
                <a:latin typeface="黑体" panose="02010609060101010101" pitchFamily="49" charset="-122"/>
                <a:ea typeface="黑体" panose="02010609060101010101" pitchFamily="49" charset="-122"/>
                <a:cs typeface="+mj-cs"/>
              </a:rPr>
            </a:br>
            <a:r>
              <a:rPr lang="zh-CN" altLang="en-US" sz="4000" dirty="0">
                <a:latin typeface="黑体" panose="02010609060101010101" pitchFamily="49" charset="-122"/>
                <a:ea typeface="黑体" panose="02010609060101010101" pitchFamily="49" charset="-122"/>
                <a:cs typeface="+mj-cs"/>
              </a:rPr>
              <a:t>                  </a:t>
            </a:r>
            <a:br>
              <a:rPr lang="zh-CN" altLang="en-US" sz="4000" dirty="0">
                <a:latin typeface="黑体" panose="02010609060101010101" pitchFamily="49" charset="-122"/>
                <a:ea typeface="黑体" panose="02010609060101010101" pitchFamily="49" charset="-122"/>
                <a:cs typeface="+mj-cs"/>
              </a:rPr>
            </a:br>
            <a:r>
              <a:rPr lang="zh-CN" altLang="en-US" sz="4000" dirty="0">
                <a:latin typeface="黑体" panose="02010609060101010101" pitchFamily="49" charset="-122"/>
                <a:ea typeface="黑体" panose="02010609060101010101" pitchFamily="49" charset="-122"/>
                <a:cs typeface="+mj-cs"/>
              </a:rPr>
              <a:t>          </a:t>
            </a:r>
            <a:r>
              <a:rPr lang="zh-CN" altLang="en-US" sz="3600" dirty="0">
                <a:latin typeface="黑体" panose="02010609060101010101" pitchFamily="49" charset="-122"/>
                <a:ea typeface="黑体" panose="02010609060101010101" pitchFamily="49" charset="-122"/>
                <a:cs typeface="+mj-cs"/>
              </a:rPr>
              <a:t>常见的中间代码结构</a:t>
            </a:r>
            <a:br>
              <a:rPr lang="zh-CN" altLang="en-US" sz="3600" dirty="0">
                <a:latin typeface="黑体" panose="02010609060101010101" pitchFamily="49" charset="-122"/>
                <a:ea typeface="黑体" panose="02010609060101010101" pitchFamily="49" charset="-122"/>
                <a:cs typeface="+mj-cs"/>
              </a:rPr>
            </a:br>
            <a:r>
              <a:rPr lang="zh-CN" altLang="en-US" sz="3600" dirty="0">
                <a:latin typeface="黑体" panose="02010609060101010101" pitchFamily="49" charset="-122"/>
                <a:ea typeface="黑体" panose="02010609060101010101" pitchFamily="49" charset="-122"/>
                <a:cs typeface="+mj-cs"/>
              </a:rPr>
              <a:t>			语法制导方法概论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p:cNvSpPr>
          <p:nvPr>
            <p:ph idx="1"/>
          </p:nvPr>
        </p:nvSpPr>
        <p:spPr>
          <a:xfrm>
            <a:off x="468313" y="1989138"/>
            <a:ext cx="8675687" cy="4530725"/>
          </a:xfrm>
        </p:spPr>
        <p:txBody>
          <a:bodyPr vert="horz" wrap="square" lIns="91440" tIns="45720" rIns="91440" bIns="45720" anchor="t" anchorCtr="0"/>
          <a:lstStyle/>
          <a:p>
            <a:pPr>
              <a:lnSpc>
                <a:spcPct val="155000"/>
              </a:lnSpc>
            </a:pPr>
            <a:r>
              <a:rPr lang="zh-CN" altLang="en-US" sz="2800" b="1" dirty="0"/>
              <a:t>所谓三地址是指操作符的两个运算分量及其该操作的运算结果的抽象地址。</a:t>
            </a:r>
          </a:p>
          <a:p>
            <a:pPr>
              <a:lnSpc>
                <a:spcPct val="155000"/>
              </a:lnSpc>
            </a:pPr>
            <a:r>
              <a:rPr lang="zh-CN" altLang="en-US" sz="2800" b="1" dirty="0"/>
              <a:t>最常见的三地址中间代码有三元式和四元式两种。</a:t>
            </a:r>
          </a:p>
          <a:p>
            <a:pPr>
              <a:buNone/>
            </a:pPr>
            <a:endParaRPr lang="zh-CN" altLang="en-US" sz="2800" b="1" dirty="0"/>
          </a:p>
        </p:txBody>
      </p:sp>
      <p:sp>
        <p:nvSpPr>
          <p:cNvPr id="18434" name="Rectangle 5"/>
          <p:cNvSpPr>
            <a:spLocks noGrp="1"/>
          </p:cNvSpPr>
          <p:nvPr>
            <p:ph type="title"/>
          </p:nvPr>
        </p:nvSpPr>
        <p:spPr/>
        <p:txBody>
          <a:bodyPr vert="horz" wrap="square" lIns="91440" tIns="45720" rIns="91440" bIns="45720" anchor="ctr" anchorCtr="0"/>
          <a:lstStyle/>
          <a:p>
            <a:pPr algn="l"/>
            <a:r>
              <a:rPr lang="zh-CN" altLang="en-US" dirty="0">
                <a:latin typeface="黑体" panose="02010609060101010101" pitchFamily="49" charset="-122"/>
                <a:ea typeface="黑体" panose="02010609060101010101" pitchFamily="49" charset="-122"/>
              </a:rPr>
              <a:t>2.</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三地址中间代码</a:t>
            </a:r>
          </a:p>
        </p:txBody>
      </p:sp>
      <p:sp>
        <p:nvSpPr>
          <p:cNvPr id="2" name="文本框 1"/>
          <p:cNvSpPr txBox="1"/>
          <p:nvPr/>
        </p:nvSpPr>
        <p:spPr>
          <a:xfrm>
            <a:off x="5364480" y="1412240"/>
            <a:ext cx="3267075" cy="583565"/>
          </a:xfrm>
          <a:prstGeom prst="rect">
            <a:avLst/>
          </a:prstGeom>
          <a:noFill/>
          <a:ln w="9525">
            <a:noFill/>
          </a:ln>
        </p:spPr>
        <p:txBody>
          <a:bodyPr wrap="square" anchor="t" anchorCtr="0">
            <a:spAutoFit/>
          </a:bodyPr>
          <a:lstStyle/>
          <a:p>
            <a:r>
              <a:rPr lang="zh-CN" altLang="en-US" sz="3200" dirty="0">
                <a:solidFill>
                  <a:srgbClr val="FF0000"/>
                </a:solidFill>
                <a:latin typeface="黑体" panose="02010609060101010101" pitchFamily="49" charset="-122"/>
                <a:ea typeface="黑体" panose="02010609060101010101" pitchFamily="49" charset="-122"/>
                <a:sym typeface="宋体" panose="02010600030101010101" pitchFamily="2" charset="-122"/>
              </a:rPr>
              <a:t>重点！！！</a:t>
            </a:r>
          </a:p>
        </p:txBody>
      </p:sp>
      <p:sp>
        <p:nvSpPr>
          <p:cNvPr id="3" name="矩形 2"/>
          <p:cNvSpPr/>
          <p:nvPr/>
        </p:nvSpPr>
        <p:spPr>
          <a:xfrm>
            <a:off x="4860290" y="2204720"/>
            <a:ext cx="2139315" cy="51371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
        <p:nvSpPr>
          <p:cNvPr id="4" name="矩形 3"/>
          <p:cNvSpPr/>
          <p:nvPr/>
        </p:nvSpPr>
        <p:spPr>
          <a:xfrm>
            <a:off x="1259840" y="2852420"/>
            <a:ext cx="1443990" cy="51371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ldLvl="0" animBg="1"/>
      <p:bldP spid="3" grpId="1" animBg="1"/>
      <p:bldP spid="4" grpId="0" bldLvl="0" animBg="1"/>
      <p:bldP spid="4" grpId="1"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7" name="Rectangle 2"/>
          <p:cNvSpPr>
            <a:spLocks noGrp="1"/>
          </p:cNvSpPr>
          <p:nvPr>
            <p:ph idx="1"/>
          </p:nvPr>
        </p:nvSpPr>
        <p:spPr>
          <a:xfrm>
            <a:off x="395288" y="333375"/>
            <a:ext cx="8424862" cy="6237288"/>
          </a:xfrm>
        </p:spPr>
        <p:txBody>
          <a:bodyPr vert="horz" wrap="square" lIns="91440" tIns="45720" rIns="91440" bIns="45720" anchor="t" anchorCtr="0"/>
          <a:lstStyle/>
          <a:p>
            <a:pPr>
              <a:lnSpc>
                <a:spcPct val="95000"/>
              </a:lnSpc>
            </a:pPr>
            <a:r>
              <a:rPr lang="zh-CN" altLang="en-US" sz="2800" b="1" dirty="0">
                <a:latin typeface="宋体" panose="02010600030101010101" pitchFamily="2" charset="-122"/>
              </a:rPr>
              <a:t>例如：语句 a := b * c + b / d </a:t>
            </a:r>
          </a:p>
          <a:p>
            <a:pPr>
              <a:lnSpc>
                <a:spcPct val="95000"/>
              </a:lnSpc>
              <a:buNone/>
            </a:pPr>
            <a:endParaRPr lang="zh-CN" altLang="en-US" sz="2800" b="1" dirty="0">
              <a:latin typeface="宋体" panose="02010600030101010101" pitchFamily="2" charset="-122"/>
            </a:endParaRPr>
          </a:p>
          <a:p>
            <a:pPr>
              <a:lnSpc>
                <a:spcPct val="95000"/>
              </a:lnSpc>
              <a:buNone/>
            </a:pPr>
            <a:r>
              <a:rPr lang="zh-CN" altLang="en-US" sz="2800" b="1" dirty="0">
                <a:latin typeface="宋体" panose="02010600030101010101" pitchFamily="2" charset="-122"/>
              </a:rPr>
              <a:t>   三元式 ：  </a:t>
            </a:r>
            <a:r>
              <a:rPr lang="zh-CN" altLang="en-US" sz="2000" b="1" dirty="0">
                <a:latin typeface="宋体" panose="02010600030101010101" pitchFamily="2" charset="-122"/>
              </a:rPr>
              <a:t>三元式编号</a:t>
            </a:r>
            <a:r>
              <a:rPr lang="zh-CN" altLang="en-US" sz="2800" b="1" dirty="0">
                <a:latin typeface="宋体" panose="02010600030101010101" pitchFamily="2" charset="-122"/>
              </a:rPr>
              <a:t> </a:t>
            </a:r>
            <a:r>
              <a:rPr lang="en-US" altLang="zh-CN" sz="2000" dirty="0"/>
              <a:t>(</a:t>
            </a:r>
            <a:r>
              <a:rPr lang="zh-CN" altLang="en-US" sz="2000" dirty="0"/>
              <a:t>算符</a:t>
            </a:r>
            <a:r>
              <a:rPr lang="en-US" altLang="zh-CN" sz="2000" dirty="0"/>
              <a:t>op，ARG</a:t>
            </a:r>
            <a:r>
              <a:rPr lang="en-US" altLang="zh-CN" sz="2000" baseline="-25000" dirty="0"/>
              <a:t>1</a:t>
            </a:r>
            <a:r>
              <a:rPr lang="en-US" altLang="zh-CN" sz="2000" dirty="0"/>
              <a:t>，ARG</a:t>
            </a:r>
            <a:r>
              <a:rPr lang="en-US" altLang="zh-CN" sz="2000" baseline="-25000" dirty="0">
                <a:sym typeface="Arial" panose="020B0604020202020204" pitchFamily="34" charset="0"/>
              </a:rPr>
              <a:t>2</a:t>
            </a:r>
            <a:r>
              <a:rPr lang="en-US" altLang="zh-CN" sz="2000" dirty="0"/>
              <a:t>）</a:t>
            </a:r>
          </a:p>
          <a:p>
            <a:pPr>
              <a:lnSpc>
                <a:spcPct val="95000"/>
              </a:lnSpc>
              <a:buClr>
                <a:srgbClr val="FFFF00"/>
              </a:buClr>
              <a:buNone/>
            </a:pPr>
            <a:r>
              <a:rPr lang="zh-CN" altLang="en-US" sz="2800" b="1" dirty="0">
                <a:latin typeface="宋体" panose="02010600030101010101" pitchFamily="2" charset="-122"/>
              </a:rPr>
              <a:t>  		 (1)  ( * , b , c ) </a:t>
            </a:r>
          </a:p>
          <a:p>
            <a:pPr>
              <a:lnSpc>
                <a:spcPct val="95000"/>
              </a:lnSpc>
              <a:buNone/>
            </a:pPr>
            <a:r>
              <a:rPr lang="zh-CN" altLang="en-US" sz="2800" b="1" dirty="0">
                <a:latin typeface="宋体" panose="02010600030101010101" pitchFamily="2" charset="-122"/>
              </a:rPr>
              <a:t>  		 (2)  ( / , b , d ) </a:t>
            </a:r>
          </a:p>
          <a:p>
            <a:pPr>
              <a:lnSpc>
                <a:spcPct val="95000"/>
              </a:lnSpc>
              <a:buNone/>
            </a:pPr>
            <a:r>
              <a:rPr lang="zh-CN" altLang="en-US" sz="2800" b="1" dirty="0">
                <a:latin typeface="宋体" panose="02010600030101010101" pitchFamily="2" charset="-122"/>
              </a:rPr>
              <a:t>  		 (3)  ( + , (1) , (2))</a:t>
            </a:r>
          </a:p>
          <a:p>
            <a:pPr>
              <a:lnSpc>
                <a:spcPct val="95000"/>
              </a:lnSpc>
              <a:buNone/>
            </a:pPr>
            <a:r>
              <a:rPr lang="zh-CN" altLang="en-US" sz="2800" b="1" dirty="0">
                <a:latin typeface="宋体" panose="02010600030101010101" pitchFamily="2" charset="-122"/>
              </a:rPr>
              <a:t>  		 (4)  ( := , (3) , a )</a:t>
            </a:r>
          </a:p>
          <a:p>
            <a:pPr>
              <a:lnSpc>
                <a:spcPct val="95000"/>
              </a:lnSpc>
              <a:buClr>
                <a:srgbClr val="FFFF00"/>
              </a:buClr>
              <a:buNone/>
            </a:pPr>
            <a:r>
              <a:rPr lang="zh-CN" altLang="en-US" sz="2800" b="1" dirty="0">
                <a:latin typeface="宋体" panose="02010600030101010101" pitchFamily="2" charset="-122"/>
              </a:rPr>
              <a:t>   四元式: </a:t>
            </a:r>
            <a:r>
              <a:rPr lang="en-US" altLang="zh-CN" sz="2000" dirty="0"/>
              <a:t>(</a:t>
            </a:r>
            <a:r>
              <a:rPr lang="zh-CN" altLang="en-US" sz="2000" dirty="0"/>
              <a:t>算符</a:t>
            </a:r>
            <a:r>
              <a:rPr lang="en-US" altLang="zh-CN" sz="2000" dirty="0"/>
              <a:t>op，ARG</a:t>
            </a:r>
            <a:r>
              <a:rPr lang="en-US" altLang="zh-CN" sz="2000" baseline="-25000" dirty="0">
                <a:sym typeface="Arial" panose="020B0604020202020204" pitchFamily="34" charset="0"/>
              </a:rPr>
              <a:t>1</a:t>
            </a:r>
            <a:r>
              <a:rPr lang="en-US" altLang="zh-CN" sz="2000" dirty="0"/>
              <a:t>，ARG</a:t>
            </a:r>
            <a:r>
              <a:rPr lang="en-US" altLang="zh-CN" sz="2000" baseline="-25000" dirty="0">
                <a:sym typeface="Arial" panose="020B0604020202020204" pitchFamily="34" charset="0"/>
              </a:rPr>
              <a:t>2</a:t>
            </a:r>
            <a:r>
              <a:rPr lang="en-US" altLang="zh-CN" sz="2000" dirty="0"/>
              <a:t>，</a:t>
            </a:r>
            <a:r>
              <a:rPr lang="zh-CN" altLang="en-US" sz="2000" dirty="0"/>
              <a:t>运算结果</a:t>
            </a:r>
            <a:r>
              <a:rPr lang="en-US" altLang="zh-CN" sz="2000" dirty="0"/>
              <a:t>RESULT）</a:t>
            </a:r>
            <a:r>
              <a:rPr lang="zh-CN" altLang="en-US" sz="2800" b="1" dirty="0">
                <a:latin typeface="宋体" panose="02010600030101010101" pitchFamily="2" charset="-122"/>
              </a:rPr>
              <a:t>   </a:t>
            </a:r>
          </a:p>
          <a:p>
            <a:pPr>
              <a:lnSpc>
                <a:spcPct val="95000"/>
              </a:lnSpc>
              <a:buClr>
                <a:srgbClr val="FFFF00"/>
              </a:buClr>
              <a:buNone/>
            </a:pPr>
            <a:r>
              <a:rPr lang="zh-CN" altLang="en-US" sz="2800" b="1" dirty="0">
                <a:latin typeface="宋体" panose="02010600030101010101" pitchFamily="2" charset="-122"/>
              </a:rPr>
              <a:t>           (1)  ( * , b , c , t</a:t>
            </a:r>
            <a:r>
              <a:rPr lang="zh-CN" altLang="en-US" sz="2800" b="1" baseline="-25000" dirty="0">
                <a:latin typeface="宋体" panose="02010600030101010101" pitchFamily="2" charset="-122"/>
              </a:rPr>
              <a:t>1</a:t>
            </a:r>
            <a:r>
              <a:rPr lang="zh-CN" altLang="en-US" sz="2800" b="1" dirty="0">
                <a:latin typeface="宋体" panose="02010600030101010101" pitchFamily="2" charset="-122"/>
              </a:rPr>
              <a:t> ) </a:t>
            </a:r>
          </a:p>
          <a:p>
            <a:pPr>
              <a:lnSpc>
                <a:spcPct val="95000"/>
              </a:lnSpc>
              <a:buNone/>
            </a:pPr>
            <a:r>
              <a:rPr lang="zh-CN" altLang="en-US" sz="2800" b="1" dirty="0">
                <a:latin typeface="宋体" panose="02010600030101010101" pitchFamily="2" charset="-122"/>
              </a:rPr>
              <a:t>           (2)  ( / , b , d , t</a:t>
            </a:r>
            <a:r>
              <a:rPr lang="zh-CN" altLang="en-US" sz="2800" b="1" baseline="-25000" dirty="0">
                <a:latin typeface="宋体" panose="02010600030101010101" pitchFamily="2" charset="-122"/>
                <a:sym typeface="Arial" panose="020B0604020202020204" pitchFamily="34" charset="0"/>
              </a:rPr>
              <a:t>2</a:t>
            </a:r>
            <a:r>
              <a:rPr lang="zh-CN" altLang="en-US" sz="2800" b="1" dirty="0">
                <a:latin typeface="宋体" panose="02010600030101010101" pitchFamily="2" charset="-122"/>
              </a:rPr>
              <a:t> ) </a:t>
            </a:r>
          </a:p>
          <a:p>
            <a:pPr>
              <a:lnSpc>
                <a:spcPct val="95000"/>
              </a:lnSpc>
              <a:buNone/>
            </a:pPr>
            <a:r>
              <a:rPr lang="zh-CN" altLang="en-US" sz="2800" b="1" dirty="0">
                <a:latin typeface="宋体" panose="02010600030101010101" pitchFamily="2" charset="-122"/>
              </a:rPr>
              <a:t>           (3)  ( + , t</a:t>
            </a:r>
            <a:r>
              <a:rPr lang="zh-CN" altLang="en-US" sz="2800" b="1" baseline="-25000" dirty="0">
                <a:latin typeface="宋体" panose="02010600030101010101" pitchFamily="2" charset="-122"/>
              </a:rPr>
              <a:t>1</a:t>
            </a:r>
            <a:r>
              <a:rPr lang="zh-CN" altLang="en-US" sz="2800" b="1" dirty="0">
                <a:latin typeface="宋体" panose="02010600030101010101" pitchFamily="2" charset="-122"/>
              </a:rPr>
              <a:t> , t</a:t>
            </a:r>
            <a:r>
              <a:rPr lang="zh-CN" altLang="en-US" sz="2800" b="1" baseline="-25000" dirty="0">
                <a:latin typeface="宋体" panose="02010600030101010101" pitchFamily="2" charset="-122"/>
                <a:sym typeface="Arial" panose="020B0604020202020204" pitchFamily="34" charset="0"/>
              </a:rPr>
              <a:t>2</a:t>
            </a:r>
            <a:r>
              <a:rPr lang="zh-CN" altLang="en-US" sz="2800" b="1" dirty="0">
                <a:latin typeface="宋体" panose="02010600030101010101" pitchFamily="2" charset="-122"/>
              </a:rPr>
              <a:t> , t</a:t>
            </a:r>
            <a:r>
              <a:rPr lang="zh-CN" altLang="en-US" sz="2800" b="1" baseline="-25000" dirty="0">
                <a:latin typeface="宋体" panose="02010600030101010101" pitchFamily="2" charset="-122"/>
                <a:sym typeface="Arial" panose="020B0604020202020204" pitchFamily="34" charset="0"/>
              </a:rPr>
              <a:t>3</a:t>
            </a:r>
            <a:r>
              <a:rPr lang="zh-CN" altLang="en-US" sz="2800" b="1" dirty="0">
                <a:latin typeface="宋体" panose="02010600030101010101" pitchFamily="2" charset="-122"/>
              </a:rPr>
              <a:t> )</a:t>
            </a:r>
          </a:p>
          <a:p>
            <a:pPr>
              <a:lnSpc>
                <a:spcPct val="95000"/>
              </a:lnSpc>
              <a:buNone/>
            </a:pPr>
            <a:r>
              <a:rPr lang="zh-CN" altLang="en-US" sz="2800" b="1" dirty="0">
                <a:latin typeface="宋体" panose="02010600030101010101" pitchFamily="2" charset="-122"/>
              </a:rPr>
              <a:t>           (4)  ( := , t</a:t>
            </a:r>
            <a:r>
              <a:rPr lang="zh-CN" altLang="en-US" sz="2800" b="1" baseline="-25000" dirty="0">
                <a:latin typeface="宋体" panose="02010600030101010101" pitchFamily="2" charset="-122"/>
                <a:sym typeface="Arial" panose="020B0604020202020204" pitchFamily="34" charset="0"/>
              </a:rPr>
              <a:t>3</a:t>
            </a:r>
            <a:r>
              <a:rPr lang="zh-CN" altLang="en-US" sz="2800" b="1" dirty="0">
                <a:latin typeface="宋体" panose="02010600030101010101" pitchFamily="2" charset="-122"/>
              </a:rPr>
              <a:t> ,-, a )</a:t>
            </a:r>
          </a:p>
        </p:txBody>
      </p:sp>
      <p:sp>
        <p:nvSpPr>
          <p:cNvPr id="3" name="文本框 2"/>
          <p:cNvSpPr txBox="1"/>
          <p:nvPr/>
        </p:nvSpPr>
        <p:spPr>
          <a:xfrm>
            <a:off x="1691640" y="1816735"/>
            <a:ext cx="454660" cy="1938020"/>
          </a:xfrm>
          <a:prstGeom prst="rect">
            <a:avLst/>
          </a:prstGeom>
          <a:noFill/>
          <a:ln w="9525">
            <a:noFill/>
          </a:ln>
        </p:spPr>
        <p:txBody>
          <a:bodyPr wrap="square" anchor="t" anchorCtr="0">
            <a:spAutoFit/>
          </a:bodyPr>
          <a:lstStyle/>
          <a:p>
            <a:r>
              <a:rPr lang="zh-CN" altLang="en-US" dirty="0">
                <a:solidFill>
                  <a:srgbClr val="FF0000"/>
                </a:solidFill>
                <a:latin typeface="黑体" panose="02010609060101010101" pitchFamily="49" charset="-122"/>
                <a:ea typeface="黑体" panose="02010609060101010101" pitchFamily="49" charset="-122"/>
                <a:sym typeface="宋体" panose="02010600030101010101" pitchFamily="2" charset="-122"/>
              </a:rPr>
              <a:t>不便于优化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Rectangle 2"/>
          <p:cNvSpPr>
            <a:spLocks noGrp="1"/>
          </p:cNvSpPr>
          <p:nvPr>
            <p:ph idx="1"/>
          </p:nvPr>
        </p:nvSpPr>
        <p:spPr>
          <a:xfrm>
            <a:off x="468313" y="765175"/>
            <a:ext cx="8291512" cy="5654675"/>
          </a:xfrm>
        </p:spPr>
        <p:txBody>
          <a:bodyPr vert="horz" wrap="square" lIns="91440" tIns="45720" rIns="91440" bIns="45720" anchor="t" anchorCtr="0"/>
          <a:lstStyle/>
          <a:p>
            <a:r>
              <a:rPr lang="zh-CN" altLang="en-US" dirty="0">
                <a:solidFill>
                  <a:srgbClr val="FFFF00"/>
                </a:solidFill>
                <a:latin typeface="黑体" panose="02010609060101010101" pitchFamily="49" charset="-122"/>
                <a:ea typeface="黑体" panose="02010609060101010101" pitchFamily="49" charset="-122"/>
              </a:rPr>
              <a:t>三元式和四元式的比较</a:t>
            </a:r>
            <a:r>
              <a:rPr lang="en-US" altLang="zh-CN" dirty="0">
                <a:solidFill>
                  <a:srgbClr val="FFFF00"/>
                </a:solidFill>
                <a:latin typeface="黑体" panose="02010609060101010101" pitchFamily="49" charset="-122"/>
                <a:ea typeface="黑体" panose="02010609060101010101" pitchFamily="49" charset="-122"/>
              </a:rPr>
              <a:t>:</a:t>
            </a:r>
          </a:p>
          <a:p>
            <a:pPr>
              <a:lnSpc>
                <a:spcPct val="150000"/>
              </a:lnSpc>
              <a:buClr>
                <a:srgbClr val="FFFF00"/>
              </a:buClr>
              <a:buFont typeface="Wingdings" panose="05000000000000000000" pitchFamily="2" charset="2"/>
              <a:buChar char="Ø"/>
            </a:pPr>
            <a:r>
              <a:rPr lang="zh-CN" altLang="en-US" sz="2800" b="1" dirty="0">
                <a:latin typeface="宋体" panose="02010600030101010101" pitchFamily="2" charset="-122"/>
              </a:rPr>
              <a:t>三元式的优点是表示简单，但由于其运算结果反映在三元式的位置编号上，使得带中间代码移动或代码删除的优化工作变得复杂，所以三元式中间代码不利于优化；</a:t>
            </a:r>
          </a:p>
          <a:p>
            <a:pPr>
              <a:lnSpc>
                <a:spcPct val="150000"/>
              </a:lnSpc>
              <a:buClr>
                <a:srgbClr val="FFFF00"/>
              </a:buClr>
              <a:buFont typeface="Wingdings" panose="05000000000000000000" pitchFamily="2" charset="2"/>
              <a:buChar char="Ø"/>
            </a:pPr>
            <a:r>
              <a:rPr lang="zh-CN" altLang="en-US" sz="2800" b="1" dirty="0">
                <a:latin typeface="宋体" panose="02010600030101010101" pitchFamily="2" charset="-122"/>
              </a:rPr>
              <a:t>四元式不依赖于位置，因此四元式结构的中间代码便于插入、删除和移动。</a:t>
            </a:r>
          </a:p>
        </p:txBody>
      </p:sp>
      <p:sp>
        <p:nvSpPr>
          <p:cNvPr id="2" name="文本框 1"/>
          <p:cNvSpPr txBox="1"/>
          <p:nvPr/>
        </p:nvSpPr>
        <p:spPr>
          <a:xfrm>
            <a:off x="1979295" y="5661025"/>
            <a:ext cx="5913120" cy="583565"/>
          </a:xfrm>
          <a:prstGeom prst="rect">
            <a:avLst/>
          </a:prstGeom>
          <a:noFill/>
          <a:ln w="9525">
            <a:noFill/>
          </a:ln>
        </p:spPr>
        <p:txBody>
          <a:bodyPr wrap="square" anchor="t" anchorCtr="0">
            <a:spAutoFit/>
          </a:bodyPr>
          <a:lstStyle/>
          <a:p>
            <a:r>
              <a:rPr lang="zh-CN" altLang="en-US" sz="3200" dirty="0">
                <a:solidFill>
                  <a:srgbClr val="FF0000"/>
                </a:solidFill>
                <a:ea typeface="黑体" panose="02010609060101010101" pitchFamily="49" charset="-122"/>
                <a:cs typeface="Times New Roman" panose="02020603050405020304" pitchFamily="18" charset="0"/>
                <a:sym typeface="宋体" panose="02010600030101010101" pitchFamily="2" charset="-122"/>
              </a:rPr>
              <a:t>（</a:t>
            </a:r>
            <a:r>
              <a:rPr lang="en-US" altLang="zh-CN" sz="3200" dirty="0">
                <a:solidFill>
                  <a:srgbClr val="FF0000"/>
                </a:solidFill>
                <a:ea typeface="黑体" panose="02010609060101010101" pitchFamily="49" charset="-122"/>
                <a:cs typeface="Times New Roman" panose="02020603050405020304" pitchFamily="18" charset="0"/>
                <a:sym typeface="宋体" panose="02010600030101010101" pitchFamily="2" charset="-122"/>
              </a:rPr>
              <a:t>OP, Left, Right, Result</a:t>
            </a:r>
            <a:r>
              <a:rPr lang="zh-CN" altLang="en-US" sz="3200" dirty="0">
                <a:solidFill>
                  <a:srgbClr val="FF0000"/>
                </a:solidFill>
                <a:ea typeface="黑体" panose="02010609060101010101" pitchFamily="49" charset="-122"/>
                <a:cs typeface="Times New Roman" panose="02020603050405020304" pitchFamily="18" charset="0"/>
                <a:sym typeface="宋体" panose="02010600030101010101" pitchFamily="2" charset="-122"/>
              </a:rPr>
              <a:t>）</a:t>
            </a:r>
          </a:p>
        </p:txBody>
      </p:sp>
      <p:sp>
        <p:nvSpPr>
          <p:cNvPr id="3" name="矩形 2"/>
          <p:cNvSpPr/>
          <p:nvPr/>
        </p:nvSpPr>
        <p:spPr>
          <a:xfrm>
            <a:off x="2202180" y="5559425"/>
            <a:ext cx="876300" cy="673735"/>
          </a:xfrm>
          <a:prstGeom prst="rect">
            <a:avLst/>
          </a:prstGeom>
          <a:noFill/>
          <a:ln w="38100">
            <a:solidFill>
              <a:schemeClr val="tx2">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ldLvl="0" animBg="1"/>
      <p:bldP spid="3" grpId="1"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5" name="Rectangle 2"/>
          <p:cNvSpPr>
            <a:spLocks noGrp="1"/>
          </p:cNvSpPr>
          <p:nvPr>
            <p:ph idx="1"/>
          </p:nvPr>
        </p:nvSpPr>
        <p:spPr>
          <a:xfrm>
            <a:off x="179388" y="333375"/>
            <a:ext cx="8964612" cy="6264275"/>
          </a:xfrm>
        </p:spPr>
        <p:txBody>
          <a:bodyPr vert="horz" wrap="square" lIns="91440" tIns="45720" rIns="91440" bIns="45720" anchor="t" anchorCtr="0"/>
          <a:lstStyle/>
          <a:p>
            <a:r>
              <a:rPr lang="zh-CN" altLang="en-US" sz="3600" dirty="0">
                <a:solidFill>
                  <a:srgbClr val="FFFF00"/>
                </a:solidFill>
                <a:latin typeface="黑体" panose="02010609060101010101" pitchFamily="49" charset="-122"/>
                <a:ea typeface="黑体" panose="02010609060101010101" pitchFamily="49" charset="-122"/>
              </a:rPr>
              <a:t>一般的四元式操作符应包括以下几类</a:t>
            </a:r>
            <a:r>
              <a:rPr lang="zh-CN" altLang="en-US" sz="3600" b="1" dirty="0">
                <a:solidFill>
                  <a:srgbClr val="FFFF00"/>
                </a:solidFill>
                <a:latin typeface="黑体" panose="02010609060101010101" pitchFamily="49" charset="-122"/>
                <a:ea typeface="黑体" panose="02010609060101010101" pitchFamily="49" charset="-122"/>
              </a:rPr>
              <a:t>：</a:t>
            </a:r>
          </a:p>
          <a:p>
            <a:pPr>
              <a:lnSpc>
                <a:spcPct val="120000"/>
              </a:lnSpc>
              <a:buNone/>
            </a:pPr>
            <a:r>
              <a:rPr lang="en-US" altLang="zh-CN" sz="2800" b="1" dirty="0">
                <a:solidFill>
                  <a:srgbClr val="FFFF00"/>
                </a:solidFill>
                <a:latin typeface="宋体" panose="02010600030101010101" pitchFamily="2" charset="-122"/>
              </a:rPr>
              <a:t>1</a:t>
            </a:r>
            <a:r>
              <a:rPr lang="zh-CN" altLang="en-US" sz="2800" b="1" dirty="0">
                <a:solidFill>
                  <a:srgbClr val="FFFF00"/>
                </a:solidFill>
                <a:latin typeface="宋体" panose="02010600030101010101" pitchFamily="2" charset="-122"/>
              </a:rPr>
              <a:t>．算术、逻辑、关系运算符</a:t>
            </a:r>
          </a:p>
          <a:p>
            <a:pPr>
              <a:lnSpc>
                <a:spcPct val="120000"/>
              </a:lnSpc>
              <a:buNone/>
            </a:pPr>
            <a:r>
              <a:rPr lang="zh-CN" altLang="en-US" sz="2800" b="1" dirty="0">
                <a:latin typeface="宋体" panose="02010600030101010101" pitchFamily="2" charset="-122"/>
              </a:rPr>
              <a:t>  </a:t>
            </a:r>
            <a:r>
              <a:rPr lang="en-US" altLang="zh-CN" sz="2800" b="1" dirty="0">
                <a:latin typeface="宋体" panose="02010600030101010101" pitchFamily="2" charset="-122"/>
              </a:rPr>
              <a:t>ADDI</a:t>
            </a:r>
            <a:r>
              <a:rPr lang="en-US" altLang="zh-CN" sz="2800" b="1" dirty="0">
                <a:solidFill>
                  <a:schemeClr val="tx2">
                    <a:lumMod val="50000"/>
                  </a:schemeClr>
                </a:solidFill>
                <a:latin typeface="宋体" panose="02010600030101010101" pitchFamily="2" charset="-122"/>
              </a:rPr>
              <a:t>(</a:t>
            </a:r>
            <a:r>
              <a:rPr lang="zh-CN" altLang="en-US" sz="2800" b="1" dirty="0">
                <a:solidFill>
                  <a:schemeClr val="tx2">
                    <a:lumMod val="50000"/>
                  </a:schemeClr>
                </a:solidFill>
                <a:latin typeface="宋体" panose="02010600030101010101" pitchFamily="2" charset="-122"/>
              </a:rPr>
              <a:t>整型加</a:t>
            </a:r>
            <a:r>
              <a:rPr lang="en-US" altLang="zh-CN" sz="2800" b="1" dirty="0">
                <a:solidFill>
                  <a:schemeClr val="tx2">
                    <a:lumMod val="50000"/>
                  </a:schemeClr>
                </a:solidFill>
                <a:latin typeface="宋体" panose="02010600030101010101" pitchFamily="2" charset="-122"/>
              </a:rPr>
              <a:t>)</a:t>
            </a:r>
            <a:r>
              <a:rPr lang="zh-CN" altLang="en-US" sz="2800" b="1" dirty="0">
                <a:latin typeface="宋体" panose="02010600030101010101" pitchFamily="2" charset="-122"/>
              </a:rPr>
              <a:t>、</a:t>
            </a:r>
            <a:r>
              <a:rPr lang="en-US" altLang="zh-CN" sz="2800" b="1" dirty="0">
                <a:latin typeface="宋体" panose="02010600030101010101" pitchFamily="2" charset="-122"/>
              </a:rPr>
              <a:t>ADDF</a:t>
            </a:r>
            <a:r>
              <a:rPr lang="zh-CN" altLang="en-US" sz="2800" b="1" dirty="0">
                <a:solidFill>
                  <a:schemeClr val="tx2">
                    <a:lumMod val="50000"/>
                  </a:schemeClr>
                </a:solidFill>
                <a:latin typeface="宋体" panose="02010600030101010101" pitchFamily="2" charset="-122"/>
              </a:rPr>
              <a:t>（实型加）</a:t>
            </a:r>
            <a:r>
              <a:rPr lang="zh-CN" altLang="en-US" sz="2800" b="1" dirty="0">
                <a:latin typeface="宋体" panose="02010600030101010101" pitchFamily="2" charset="-122"/>
              </a:rPr>
              <a:t>、</a:t>
            </a:r>
            <a:r>
              <a:rPr lang="en-US" altLang="zh-CN" sz="2800" b="1" dirty="0">
                <a:latin typeface="宋体" panose="02010600030101010101" pitchFamily="2" charset="-122"/>
              </a:rPr>
              <a:t>SUBI</a:t>
            </a:r>
            <a:r>
              <a:rPr lang="zh-CN" altLang="en-US" sz="2800" b="1" dirty="0">
                <a:latin typeface="宋体" panose="02010600030101010101" pitchFamily="2" charset="-122"/>
              </a:rPr>
              <a:t>、</a:t>
            </a:r>
            <a:r>
              <a:rPr lang="en-US" altLang="zh-CN" sz="2800" b="1" dirty="0">
                <a:latin typeface="宋体" panose="02010600030101010101" pitchFamily="2" charset="-122"/>
              </a:rPr>
              <a:t>SUBF</a:t>
            </a:r>
            <a:r>
              <a:rPr lang="zh-CN" altLang="en-US" sz="2800" b="1" dirty="0">
                <a:latin typeface="宋体" panose="02010600030101010101" pitchFamily="2" charset="-122"/>
              </a:rPr>
              <a:t>、</a:t>
            </a:r>
            <a:r>
              <a:rPr lang="en-US" altLang="zh-CN" sz="2800" b="1" dirty="0">
                <a:latin typeface="宋体" panose="02010600030101010101" pitchFamily="2" charset="-122"/>
              </a:rPr>
              <a:t>MULTI</a:t>
            </a:r>
            <a:r>
              <a:rPr lang="zh-CN" altLang="en-US" sz="2800" b="1" dirty="0">
                <a:latin typeface="宋体" panose="02010600030101010101" pitchFamily="2" charset="-122"/>
              </a:rPr>
              <a:t>、</a:t>
            </a:r>
            <a:r>
              <a:rPr lang="en-US" altLang="zh-CN" sz="2800" b="1" dirty="0">
                <a:latin typeface="宋体" panose="02010600030101010101" pitchFamily="2" charset="-122"/>
              </a:rPr>
              <a:t>MULTF</a:t>
            </a:r>
            <a:r>
              <a:rPr lang="zh-CN" altLang="en-US" sz="2800" b="1" dirty="0">
                <a:latin typeface="宋体" panose="02010600030101010101" pitchFamily="2" charset="-122"/>
              </a:rPr>
              <a:t>、  </a:t>
            </a:r>
            <a:r>
              <a:rPr lang="en-US" altLang="zh-CN" sz="2800" b="1" dirty="0">
                <a:latin typeface="宋体" panose="02010600030101010101" pitchFamily="2" charset="-122"/>
              </a:rPr>
              <a:t>DIVI</a:t>
            </a:r>
            <a:r>
              <a:rPr lang="zh-CN" altLang="en-US" sz="2800" b="1" dirty="0">
                <a:latin typeface="宋体" panose="02010600030101010101" pitchFamily="2" charset="-122"/>
              </a:rPr>
              <a:t>、</a:t>
            </a:r>
            <a:r>
              <a:rPr lang="en-US" altLang="zh-CN" sz="2800" b="1" dirty="0">
                <a:latin typeface="宋体" panose="02010600030101010101" pitchFamily="2" charset="-122"/>
              </a:rPr>
              <a:t>DIVF</a:t>
            </a:r>
            <a:r>
              <a:rPr lang="zh-CN" altLang="en-US" sz="2800" b="1" dirty="0">
                <a:latin typeface="宋体" panose="02010600030101010101" pitchFamily="2" charset="-122"/>
              </a:rPr>
              <a:t>、</a:t>
            </a:r>
            <a:r>
              <a:rPr lang="en-US" altLang="zh-CN" sz="2800" b="1" dirty="0">
                <a:latin typeface="宋体" panose="02010600030101010101" pitchFamily="2" charset="-122"/>
              </a:rPr>
              <a:t>MOD</a:t>
            </a:r>
            <a:r>
              <a:rPr lang="zh-CN" altLang="en-US" sz="2800" b="1" dirty="0">
                <a:latin typeface="宋体" panose="02010600030101010101" pitchFamily="2" charset="-122"/>
              </a:rPr>
              <a:t>、</a:t>
            </a:r>
            <a:r>
              <a:rPr lang="en-US" altLang="zh-CN" sz="2800" b="1" dirty="0">
                <a:latin typeface="宋体" panose="02010600030101010101" pitchFamily="2" charset="-122"/>
              </a:rPr>
              <a:t>AND</a:t>
            </a:r>
            <a:r>
              <a:rPr lang="zh-CN" altLang="en-US" sz="2800" b="1" dirty="0">
                <a:latin typeface="宋体" panose="02010600030101010101" pitchFamily="2" charset="-122"/>
              </a:rPr>
              <a:t>、</a:t>
            </a:r>
          </a:p>
          <a:p>
            <a:pPr>
              <a:lnSpc>
                <a:spcPct val="120000"/>
              </a:lnSpc>
              <a:buNone/>
            </a:pPr>
            <a:r>
              <a:rPr lang="zh-CN" altLang="en-US" sz="2800" b="1" dirty="0">
                <a:latin typeface="宋体" panose="02010600030101010101" pitchFamily="2" charset="-122"/>
              </a:rPr>
              <a:t>  </a:t>
            </a:r>
            <a:r>
              <a:rPr lang="en-US" altLang="zh-CN" sz="2800" b="1" dirty="0">
                <a:latin typeface="宋体" panose="02010600030101010101" pitchFamily="2" charset="-122"/>
              </a:rPr>
              <a:t>OR</a:t>
            </a:r>
            <a:r>
              <a:rPr lang="zh-CN" altLang="en-US" sz="2800" b="1" dirty="0">
                <a:latin typeface="宋体" panose="02010600030101010101" pitchFamily="2" charset="-122"/>
              </a:rPr>
              <a:t>、</a:t>
            </a:r>
            <a:r>
              <a:rPr lang="en-US" altLang="zh-CN" sz="2800" b="1" dirty="0">
                <a:latin typeface="宋体" panose="02010600030101010101" pitchFamily="2" charset="-122"/>
              </a:rPr>
              <a:t>EQ</a:t>
            </a:r>
            <a:r>
              <a:rPr lang="en-US" altLang="zh-CN" sz="2800" b="1" dirty="0">
                <a:solidFill>
                  <a:schemeClr val="tx2">
                    <a:lumMod val="50000"/>
                  </a:schemeClr>
                </a:solidFill>
                <a:latin typeface="宋体" panose="02010600030101010101" pitchFamily="2" charset="-122"/>
              </a:rPr>
              <a:t>(=)</a:t>
            </a:r>
            <a:r>
              <a:rPr lang="zh-CN" altLang="en-US" sz="2800" b="1" dirty="0">
                <a:latin typeface="宋体" panose="02010600030101010101" pitchFamily="2" charset="-122"/>
              </a:rPr>
              <a:t>、</a:t>
            </a:r>
            <a:r>
              <a:rPr lang="en-US" altLang="zh-CN" sz="2800" b="1" dirty="0">
                <a:latin typeface="宋体" panose="02010600030101010101" pitchFamily="2" charset="-122"/>
              </a:rPr>
              <a:t>NE</a:t>
            </a:r>
            <a:r>
              <a:rPr lang="en-US" altLang="zh-CN" sz="2800" b="1" dirty="0">
                <a:solidFill>
                  <a:schemeClr val="tx2">
                    <a:lumMod val="50000"/>
                  </a:schemeClr>
                </a:solidFill>
                <a:latin typeface="宋体" panose="02010600030101010101" pitchFamily="2" charset="-122"/>
              </a:rPr>
              <a:t>(</a:t>
            </a:r>
            <a:r>
              <a:rPr lang="en-US" altLang="zh-CN" sz="2800" b="1" dirty="0">
                <a:solidFill>
                  <a:schemeClr val="tx2">
                    <a:lumMod val="50000"/>
                  </a:schemeClr>
                </a:solidFill>
                <a:latin typeface="Cambria Math" panose="02040503050406030204" charset="0"/>
                <a:cs typeface="Cambria Math" panose="02040503050406030204" charset="0"/>
              </a:rPr>
              <a:t>≠</a:t>
            </a:r>
            <a:r>
              <a:rPr lang="en-US" altLang="zh-CN" sz="2800" b="1" dirty="0">
                <a:solidFill>
                  <a:schemeClr val="tx2">
                    <a:lumMod val="50000"/>
                  </a:schemeClr>
                </a:solidFill>
                <a:latin typeface="宋体" panose="02010600030101010101" pitchFamily="2" charset="-122"/>
              </a:rPr>
              <a:t>)</a:t>
            </a:r>
            <a:r>
              <a:rPr lang="zh-CN" altLang="en-US" sz="2800" b="1" dirty="0">
                <a:latin typeface="宋体" panose="02010600030101010101" pitchFamily="2" charset="-122"/>
              </a:rPr>
              <a:t>、</a:t>
            </a:r>
            <a:r>
              <a:rPr lang="en-US" altLang="zh-CN" sz="2800" b="1" dirty="0">
                <a:latin typeface="宋体" panose="02010600030101010101" pitchFamily="2" charset="-122"/>
              </a:rPr>
              <a:t>GT</a:t>
            </a:r>
            <a:r>
              <a:rPr lang="en-US" altLang="zh-CN" sz="2800" b="1" dirty="0">
                <a:solidFill>
                  <a:schemeClr val="tx2">
                    <a:lumMod val="50000"/>
                  </a:schemeClr>
                </a:solidFill>
                <a:latin typeface="宋体" panose="02010600030101010101" pitchFamily="2" charset="-122"/>
              </a:rPr>
              <a:t>(&gt;)</a:t>
            </a:r>
            <a:r>
              <a:rPr lang="zh-CN" altLang="en-US" sz="2800" b="1" dirty="0">
                <a:latin typeface="宋体" panose="02010600030101010101" pitchFamily="2" charset="-122"/>
              </a:rPr>
              <a:t>、</a:t>
            </a:r>
            <a:r>
              <a:rPr lang="en-US" altLang="zh-CN" sz="2800" b="1" dirty="0">
                <a:latin typeface="宋体" panose="02010600030101010101" pitchFamily="2" charset="-122"/>
              </a:rPr>
              <a:t>GE</a:t>
            </a:r>
            <a:r>
              <a:rPr lang="en-US" altLang="zh-CN" sz="2800" b="1" dirty="0">
                <a:solidFill>
                  <a:schemeClr val="tx2">
                    <a:lumMod val="50000"/>
                  </a:schemeClr>
                </a:solidFill>
                <a:latin typeface="宋体" panose="02010600030101010101" pitchFamily="2" charset="-122"/>
              </a:rPr>
              <a:t>(</a:t>
            </a:r>
            <a:r>
              <a:rPr lang="en-US" altLang="zh-CN" sz="2800" b="1" dirty="0">
                <a:solidFill>
                  <a:schemeClr val="tx2">
                    <a:lumMod val="50000"/>
                  </a:schemeClr>
                </a:solidFill>
                <a:latin typeface="Cambria Math" panose="02040503050406030204" charset="0"/>
                <a:cs typeface="Cambria Math" panose="02040503050406030204" charset="0"/>
              </a:rPr>
              <a:t>≥</a:t>
            </a:r>
            <a:r>
              <a:rPr lang="en-US" altLang="zh-CN" sz="2800" b="1" dirty="0">
                <a:solidFill>
                  <a:schemeClr val="tx2">
                    <a:lumMod val="50000"/>
                  </a:schemeClr>
                </a:solidFill>
                <a:latin typeface="宋体" panose="02010600030101010101" pitchFamily="2" charset="-122"/>
              </a:rPr>
              <a:t>)</a:t>
            </a:r>
            <a:r>
              <a:rPr lang="zh-CN" altLang="en-US" sz="2800" b="1" dirty="0">
                <a:latin typeface="宋体" panose="02010600030101010101" pitchFamily="2" charset="-122"/>
              </a:rPr>
              <a:t>、</a:t>
            </a:r>
            <a:r>
              <a:rPr lang="en-US" altLang="zh-CN" sz="2800" b="1" dirty="0">
                <a:latin typeface="宋体" panose="02010600030101010101" pitchFamily="2" charset="-122"/>
              </a:rPr>
              <a:t>LT</a:t>
            </a:r>
            <a:r>
              <a:rPr lang="en-US" altLang="zh-CN" sz="2800" b="1" dirty="0">
                <a:solidFill>
                  <a:schemeClr val="tx2">
                    <a:lumMod val="50000"/>
                  </a:schemeClr>
                </a:solidFill>
                <a:latin typeface="宋体" panose="02010600030101010101" pitchFamily="2" charset="-122"/>
              </a:rPr>
              <a:t>(&lt;)</a:t>
            </a:r>
            <a:r>
              <a:rPr lang="zh-CN" altLang="en-US" sz="2800" b="1" dirty="0">
                <a:latin typeface="宋体" panose="02010600030101010101" pitchFamily="2" charset="-122"/>
              </a:rPr>
              <a:t>、</a:t>
            </a:r>
            <a:r>
              <a:rPr lang="en-US" altLang="zh-CN" sz="2800" b="1" dirty="0">
                <a:latin typeface="宋体" panose="02010600030101010101" pitchFamily="2" charset="-122"/>
              </a:rPr>
              <a:t>LE</a:t>
            </a:r>
            <a:r>
              <a:rPr lang="en-US" altLang="zh-CN" sz="2800" b="1" dirty="0">
                <a:solidFill>
                  <a:schemeClr val="tx2">
                    <a:lumMod val="50000"/>
                  </a:schemeClr>
                </a:solidFill>
                <a:latin typeface="宋体" panose="02010600030101010101" pitchFamily="2" charset="-122"/>
              </a:rPr>
              <a:t>(</a:t>
            </a:r>
            <a:r>
              <a:rPr lang="en-US" altLang="zh-CN" sz="2800" b="1" dirty="0">
                <a:solidFill>
                  <a:schemeClr val="tx2">
                    <a:lumMod val="50000"/>
                  </a:schemeClr>
                </a:solidFill>
                <a:latin typeface="Cambria Math" panose="02040503050406030204" charset="0"/>
                <a:cs typeface="Cambria Math" panose="02040503050406030204" charset="0"/>
                <a:sym typeface="+mn-ea"/>
              </a:rPr>
              <a:t>≤)</a:t>
            </a:r>
            <a:endParaRPr lang="en-US" altLang="zh-CN" sz="2800" b="1" dirty="0">
              <a:latin typeface="宋体" panose="02010600030101010101" pitchFamily="2" charset="-122"/>
            </a:endParaRPr>
          </a:p>
          <a:p>
            <a:pPr>
              <a:lnSpc>
                <a:spcPct val="120000"/>
              </a:lnSpc>
              <a:buNone/>
            </a:pPr>
            <a:r>
              <a:rPr lang="en-US" altLang="zh-CN" sz="2800" b="1" dirty="0">
                <a:solidFill>
                  <a:srgbClr val="FFFF00"/>
                </a:solidFill>
                <a:latin typeface="宋体" panose="02010600030101010101" pitchFamily="2" charset="-122"/>
              </a:rPr>
              <a:t>2</a:t>
            </a:r>
            <a:r>
              <a:rPr lang="zh-CN" altLang="en-US" sz="2800" b="1" dirty="0">
                <a:solidFill>
                  <a:srgbClr val="FFFF00"/>
                </a:solidFill>
                <a:latin typeface="宋体" panose="02010600030101010101" pitchFamily="2" charset="-122"/>
              </a:rPr>
              <a:t>．</a:t>
            </a:r>
            <a:r>
              <a:rPr lang="en-US" altLang="zh-CN" sz="2800" b="1" dirty="0">
                <a:solidFill>
                  <a:srgbClr val="FFFF00"/>
                </a:solidFill>
                <a:latin typeface="宋体" panose="02010600030101010101" pitchFamily="2" charset="-122"/>
              </a:rPr>
              <a:t>I/O</a:t>
            </a:r>
            <a:r>
              <a:rPr lang="zh-CN" altLang="en-US" sz="2800" b="1" dirty="0">
                <a:solidFill>
                  <a:srgbClr val="FFFF00"/>
                </a:solidFill>
                <a:latin typeface="宋体" panose="02010600030101010101" pitchFamily="2" charset="-122"/>
              </a:rPr>
              <a:t>操作</a:t>
            </a:r>
          </a:p>
          <a:p>
            <a:pPr>
              <a:lnSpc>
                <a:spcPct val="120000"/>
              </a:lnSpc>
              <a:buNone/>
            </a:pPr>
            <a:r>
              <a:rPr lang="en-US" altLang="zh-CN" sz="2800" b="1" dirty="0">
                <a:latin typeface="宋体" panose="02010600030101010101" pitchFamily="2" charset="-122"/>
              </a:rPr>
              <a:t>( READI</a:t>
            </a:r>
            <a:r>
              <a:rPr lang="zh-CN" altLang="en-US" sz="2800" b="1" dirty="0">
                <a:latin typeface="宋体" panose="02010600030101010101" pitchFamily="2" charset="-122"/>
              </a:rPr>
              <a:t>，─， ─，</a:t>
            </a:r>
            <a:r>
              <a:rPr lang="en-US" altLang="zh-CN" sz="2800" b="1" dirty="0">
                <a:latin typeface="宋体" panose="02010600030101010101" pitchFamily="2" charset="-122"/>
              </a:rPr>
              <a:t>id )…………</a:t>
            </a:r>
            <a:r>
              <a:rPr lang="zh-CN" altLang="en-US" sz="2800" b="1" dirty="0">
                <a:latin typeface="宋体" panose="02010600030101010101" pitchFamily="2" charset="-122"/>
              </a:rPr>
              <a:t>整数输入</a:t>
            </a:r>
          </a:p>
          <a:p>
            <a:pPr>
              <a:lnSpc>
                <a:spcPct val="120000"/>
              </a:lnSpc>
              <a:buNone/>
            </a:pPr>
            <a:r>
              <a:rPr lang="en-US" altLang="zh-CN" sz="2800" b="1" dirty="0">
                <a:latin typeface="宋体" panose="02010600030101010101" pitchFamily="2" charset="-122"/>
              </a:rPr>
              <a:t>( READF </a:t>
            </a:r>
            <a:r>
              <a:rPr lang="zh-CN" altLang="en-US" sz="2800" b="1" dirty="0">
                <a:latin typeface="宋体" panose="02010600030101010101" pitchFamily="2" charset="-122"/>
              </a:rPr>
              <a:t>，─，─，</a:t>
            </a:r>
            <a:r>
              <a:rPr lang="en-US" altLang="zh-CN" sz="2800" b="1" dirty="0">
                <a:latin typeface="宋体" panose="02010600030101010101" pitchFamily="2" charset="-122"/>
              </a:rPr>
              <a:t>id )…………</a:t>
            </a:r>
            <a:r>
              <a:rPr lang="zh-CN" altLang="en-US" sz="2800" b="1" dirty="0">
                <a:latin typeface="宋体" panose="02010600030101010101" pitchFamily="2" charset="-122"/>
              </a:rPr>
              <a:t>实数输入</a:t>
            </a:r>
          </a:p>
          <a:p>
            <a:pPr>
              <a:lnSpc>
                <a:spcPct val="120000"/>
              </a:lnSpc>
              <a:buNone/>
            </a:pPr>
            <a:r>
              <a:rPr lang="en-US" altLang="zh-CN" sz="2800" b="1" dirty="0">
                <a:latin typeface="宋体" panose="02010600030101010101" pitchFamily="2" charset="-122"/>
              </a:rPr>
              <a:t>( WRITE</a:t>
            </a:r>
            <a:r>
              <a:rPr lang="zh-CN" altLang="en-US" sz="2800" b="1" dirty="0">
                <a:latin typeface="宋体" panose="02010600030101010101" pitchFamily="2" charset="-122"/>
              </a:rPr>
              <a:t>，─，─ ，</a:t>
            </a:r>
            <a:r>
              <a:rPr lang="en-US" altLang="zh-CN" sz="2800" b="1" dirty="0">
                <a:latin typeface="宋体" panose="02010600030101010101" pitchFamily="2" charset="-122"/>
              </a:rPr>
              <a:t>id )…………</a:t>
            </a:r>
            <a:r>
              <a:rPr lang="zh-CN" altLang="en-US" sz="2800" b="1" dirty="0">
                <a:latin typeface="宋体" panose="02010600030101010101" pitchFamily="2" charset="-122"/>
              </a:rPr>
              <a:t>输出</a:t>
            </a:r>
            <a:r>
              <a:rPr lang="en-US" altLang="zh-CN" sz="2800" b="1" dirty="0">
                <a:latin typeface="宋体" panose="02010600030101010101" pitchFamily="2" charset="-122"/>
              </a:rPr>
              <a:t>id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9" name="Rectangle 2"/>
          <p:cNvSpPr>
            <a:spLocks noGrp="1"/>
          </p:cNvSpPr>
          <p:nvPr>
            <p:ph idx="1"/>
          </p:nvPr>
        </p:nvSpPr>
        <p:spPr>
          <a:xfrm>
            <a:off x="323850" y="260350"/>
            <a:ext cx="8569325" cy="6453188"/>
          </a:xfrm>
        </p:spPr>
        <p:txBody>
          <a:bodyPr vert="horz" wrap="square" lIns="91440" tIns="45720" rIns="91440" bIns="45720" anchor="t" anchorCtr="0"/>
          <a:lstStyle/>
          <a:p>
            <a:pPr>
              <a:lnSpc>
                <a:spcPct val="120000"/>
              </a:lnSpc>
              <a:buNone/>
            </a:pPr>
            <a:r>
              <a:rPr lang="en-US" altLang="zh-CN" sz="2800" b="1" dirty="0">
                <a:solidFill>
                  <a:srgbClr val="FFFF00"/>
                </a:solidFill>
                <a:latin typeface="宋体" panose="02010600030101010101" pitchFamily="2" charset="-122"/>
              </a:rPr>
              <a:t>3</a:t>
            </a:r>
            <a:r>
              <a:rPr lang="zh-CN" altLang="en-US" sz="2800" b="1" dirty="0">
                <a:solidFill>
                  <a:srgbClr val="FFFF00"/>
                </a:solidFill>
                <a:latin typeface="宋体" panose="02010600030101010101" pitchFamily="2" charset="-122"/>
              </a:rPr>
              <a:t>．类型转换</a:t>
            </a:r>
          </a:p>
          <a:p>
            <a:pPr>
              <a:lnSpc>
                <a:spcPct val="120000"/>
              </a:lnSpc>
              <a:buNone/>
            </a:pPr>
            <a:r>
              <a:rPr lang="en-US" altLang="zh-CN" sz="2800" b="1" dirty="0">
                <a:latin typeface="宋体" panose="02010600030101010101" pitchFamily="2" charset="-122"/>
              </a:rPr>
              <a:t>( FLOAT</a:t>
            </a:r>
            <a:r>
              <a:rPr lang="zh-CN" altLang="en-US" sz="2800" b="1" dirty="0">
                <a:latin typeface="宋体" panose="02010600030101010101" pitchFamily="2" charset="-122"/>
              </a:rPr>
              <a:t>，</a:t>
            </a:r>
            <a:r>
              <a:rPr lang="en-US" altLang="zh-CN" sz="2800" b="1" dirty="0">
                <a:latin typeface="宋体" panose="02010600030101010101" pitchFamily="2" charset="-122"/>
              </a:rPr>
              <a:t>id</a:t>
            </a:r>
            <a:r>
              <a:rPr lang="en-US" altLang="zh-CN" sz="2800" b="1" baseline="-25000" dirty="0">
                <a:latin typeface="宋体" panose="02010600030101010101" pitchFamily="2" charset="-122"/>
                <a:sym typeface="Arial" panose="020B0604020202020204" pitchFamily="34" charset="0"/>
              </a:rPr>
              <a:t>1</a:t>
            </a:r>
            <a:r>
              <a:rPr lang="zh-CN" altLang="en-US" sz="2800" b="1" dirty="0">
                <a:latin typeface="宋体" panose="02010600030101010101" pitchFamily="2" charset="-122"/>
              </a:rPr>
              <a:t>， ─，  </a:t>
            </a:r>
            <a:r>
              <a:rPr lang="en-US" altLang="zh-CN" sz="2800" b="1" dirty="0">
                <a:latin typeface="宋体" panose="02010600030101010101" pitchFamily="2" charset="-122"/>
              </a:rPr>
              <a:t>id</a:t>
            </a:r>
            <a:r>
              <a:rPr lang="en-US" altLang="zh-CN" sz="2800" b="1" baseline="-25000" dirty="0">
                <a:latin typeface="宋体" panose="02010600030101010101" pitchFamily="2" charset="-122"/>
                <a:sym typeface="Arial" panose="020B0604020202020204" pitchFamily="34" charset="0"/>
              </a:rPr>
              <a:t>2</a:t>
            </a:r>
            <a:r>
              <a:rPr lang="en-US" altLang="zh-CN" sz="2800" b="1" dirty="0">
                <a:latin typeface="宋体" panose="02010600030101010101" pitchFamily="2" charset="-122"/>
              </a:rPr>
              <a:t> )</a:t>
            </a:r>
          </a:p>
          <a:p>
            <a:pPr>
              <a:lnSpc>
                <a:spcPct val="120000"/>
              </a:lnSpc>
              <a:buNone/>
            </a:pPr>
            <a:r>
              <a:rPr lang="en-US" altLang="zh-CN" sz="2800" b="1" dirty="0">
                <a:latin typeface="宋体" panose="02010600030101010101" pitchFamily="2" charset="-122"/>
              </a:rPr>
              <a:t>              …id</a:t>
            </a:r>
            <a:r>
              <a:rPr lang="en-US" altLang="zh-CN" sz="2800" b="1" baseline="-25000" dirty="0">
                <a:latin typeface="宋体" panose="02010600030101010101" pitchFamily="2" charset="-122"/>
                <a:sym typeface="Arial" panose="020B0604020202020204" pitchFamily="34" charset="0"/>
              </a:rPr>
              <a:t>2</a:t>
            </a:r>
            <a:r>
              <a:rPr lang="en-US" altLang="zh-CN" sz="2800" b="1" dirty="0">
                <a:latin typeface="宋体" panose="02010600030101010101" pitchFamily="2" charset="-122"/>
              </a:rPr>
              <a:t> := float ( id</a:t>
            </a:r>
            <a:r>
              <a:rPr lang="en-US" altLang="zh-CN" sz="2800" b="1" baseline="-25000" dirty="0">
                <a:latin typeface="宋体" panose="02010600030101010101" pitchFamily="2" charset="-122"/>
                <a:sym typeface="Arial" panose="020B0604020202020204" pitchFamily="34" charset="0"/>
              </a:rPr>
              <a:t>1</a:t>
            </a:r>
            <a:r>
              <a:rPr lang="en-US" altLang="zh-CN" sz="2800" b="1" dirty="0">
                <a:latin typeface="宋体" panose="02010600030101010101" pitchFamily="2" charset="-122"/>
              </a:rPr>
              <a:t> )</a:t>
            </a:r>
            <a:endParaRPr lang="en-US" altLang="zh-CN" sz="2800" b="1" dirty="0">
              <a:solidFill>
                <a:srgbClr val="FFFF00"/>
              </a:solidFill>
              <a:latin typeface="宋体" panose="02010600030101010101" pitchFamily="2" charset="-122"/>
              <a:sym typeface="Arial" panose="020B0604020202020204" pitchFamily="34" charset="0"/>
            </a:endParaRPr>
          </a:p>
          <a:p>
            <a:pPr>
              <a:lnSpc>
                <a:spcPct val="120000"/>
              </a:lnSpc>
              <a:buNone/>
            </a:pPr>
            <a:r>
              <a:rPr lang="en-US" altLang="zh-CN" sz="2800" b="1" dirty="0">
                <a:solidFill>
                  <a:srgbClr val="FFFF00"/>
                </a:solidFill>
                <a:latin typeface="宋体" panose="02010600030101010101" pitchFamily="2" charset="-122"/>
                <a:sym typeface="Arial" panose="020B0604020202020204" pitchFamily="34" charset="0"/>
              </a:rPr>
              <a:t>4</a:t>
            </a:r>
            <a:r>
              <a:rPr lang="zh-CN" altLang="en-US" sz="2800" b="1" dirty="0">
                <a:solidFill>
                  <a:srgbClr val="FFFF00"/>
                </a:solidFill>
                <a:latin typeface="宋体" panose="02010600030101010101" pitchFamily="2" charset="-122"/>
                <a:sym typeface="Arial" panose="020B0604020202020204" pitchFamily="34" charset="0"/>
              </a:rPr>
              <a:t>．赋值</a:t>
            </a:r>
          </a:p>
          <a:p>
            <a:pPr>
              <a:lnSpc>
                <a:spcPct val="120000"/>
              </a:lnSpc>
              <a:buNone/>
            </a:pPr>
            <a:r>
              <a:rPr lang="en-US" altLang="zh-CN" sz="2800" b="1" dirty="0">
                <a:latin typeface="宋体" panose="02010600030101010101" pitchFamily="2" charset="-122"/>
              </a:rPr>
              <a:t>( ASSIG </a:t>
            </a:r>
            <a:r>
              <a:rPr lang="zh-CN" altLang="en-US" sz="2800" b="1" dirty="0">
                <a:latin typeface="宋体" panose="02010600030101010101" pitchFamily="2" charset="-122"/>
              </a:rPr>
              <a:t>，</a:t>
            </a:r>
            <a:r>
              <a:rPr lang="en-US" altLang="zh-CN" sz="2800" b="1" dirty="0">
                <a:latin typeface="宋体" panose="02010600030101010101" pitchFamily="2" charset="-122"/>
              </a:rPr>
              <a:t>id</a:t>
            </a:r>
            <a:r>
              <a:rPr lang="en-US" altLang="zh-CN" sz="2800" b="1" baseline="-25000" dirty="0">
                <a:latin typeface="宋体" panose="02010600030101010101" pitchFamily="2" charset="-122"/>
                <a:sym typeface="Arial" panose="020B0604020202020204" pitchFamily="34" charset="0"/>
              </a:rPr>
              <a:t>1</a:t>
            </a:r>
            <a:r>
              <a:rPr lang="zh-CN" altLang="en-US" sz="2800" b="1" dirty="0">
                <a:latin typeface="宋体" panose="02010600030101010101" pitchFamily="2" charset="-122"/>
              </a:rPr>
              <a:t>，</a:t>
            </a:r>
            <a:r>
              <a:rPr lang="en-US" altLang="zh-CN" sz="2800" b="1" dirty="0">
                <a:latin typeface="宋体" panose="02010600030101010101" pitchFamily="2" charset="-122"/>
              </a:rPr>
              <a:t>—  id</a:t>
            </a:r>
            <a:r>
              <a:rPr lang="en-US" altLang="zh-CN" sz="2800" b="1" baseline="-25000" dirty="0">
                <a:latin typeface="宋体" panose="02010600030101010101" pitchFamily="2" charset="-122"/>
                <a:sym typeface="Arial" panose="020B0604020202020204" pitchFamily="34" charset="0"/>
              </a:rPr>
              <a:t>2</a:t>
            </a:r>
            <a:r>
              <a:rPr lang="en-US" altLang="zh-CN" sz="2800" b="1" dirty="0">
                <a:latin typeface="宋体" panose="02010600030101010101" pitchFamily="2" charset="-122"/>
              </a:rPr>
              <a:t> )</a:t>
            </a:r>
          </a:p>
          <a:p>
            <a:pPr>
              <a:lnSpc>
                <a:spcPct val="120000"/>
              </a:lnSpc>
              <a:buNone/>
            </a:pPr>
            <a:r>
              <a:rPr lang="en-US" altLang="zh-CN" sz="2800" b="1" dirty="0">
                <a:latin typeface="宋体" panose="02010600030101010101" pitchFamily="2" charset="-122"/>
              </a:rPr>
              <a:t>              …id</a:t>
            </a:r>
            <a:r>
              <a:rPr lang="en-US" altLang="zh-CN" sz="2800" b="1" baseline="-25000" dirty="0">
                <a:latin typeface="宋体" panose="02010600030101010101" pitchFamily="2" charset="-122"/>
                <a:sym typeface="Arial" panose="020B0604020202020204" pitchFamily="34" charset="0"/>
              </a:rPr>
              <a:t>2</a:t>
            </a:r>
            <a:r>
              <a:rPr lang="en-US" altLang="zh-CN" sz="2800" b="1" dirty="0">
                <a:latin typeface="宋体" panose="02010600030101010101" pitchFamily="2" charset="-122"/>
              </a:rPr>
              <a:t> := id</a:t>
            </a:r>
            <a:r>
              <a:rPr lang="en-US" altLang="zh-CN" sz="2800" b="1" baseline="-25000" dirty="0">
                <a:latin typeface="宋体" panose="02010600030101010101" pitchFamily="2" charset="-122"/>
                <a:sym typeface="Arial" panose="020B0604020202020204" pitchFamily="34" charset="0"/>
              </a:rPr>
              <a:t>1</a:t>
            </a:r>
          </a:p>
          <a:p>
            <a:pPr>
              <a:lnSpc>
                <a:spcPct val="120000"/>
              </a:lnSpc>
              <a:buNone/>
            </a:pPr>
            <a:r>
              <a:rPr lang="en-US" altLang="zh-CN" sz="2800" b="1" dirty="0">
                <a:solidFill>
                  <a:srgbClr val="FFFF00"/>
                </a:solidFill>
                <a:latin typeface="宋体" panose="02010600030101010101" pitchFamily="2" charset="-122"/>
              </a:rPr>
              <a:t>5</a:t>
            </a:r>
            <a:r>
              <a:rPr lang="zh-CN" altLang="en-US" sz="2800" b="1" dirty="0">
                <a:solidFill>
                  <a:srgbClr val="FFFF00"/>
                </a:solidFill>
                <a:latin typeface="宋体" panose="02010600030101010101" pitchFamily="2" charset="-122"/>
              </a:rPr>
              <a:t>．地址加</a:t>
            </a:r>
          </a:p>
          <a:p>
            <a:pPr>
              <a:lnSpc>
                <a:spcPct val="120000"/>
              </a:lnSpc>
              <a:buNone/>
            </a:pPr>
            <a:r>
              <a:rPr lang="en-US" altLang="zh-CN" sz="2800" b="1" dirty="0">
                <a:latin typeface="宋体" panose="02010600030101010101" pitchFamily="2" charset="-122"/>
              </a:rPr>
              <a:t>( AADD </a:t>
            </a:r>
            <a:r>
              <a:rPr lang="zh-CN" altLang="en-US" sz="2800" b="1" dirty="0">
                <a:latin typeface="宋体" panose="02010600030101010101" pitchFamily="2" charset="-122"/>
              </a:rPr>
              <a:t>，</a:t>
            </a:r>
            <a:r>
              <a:rPr lang="en-US" altLang="zh-CN" sz="2800" b="1" dirty="0">
                <a:latin typeface="宋体" panose="02010600030101010101" pitchFamily="2" charset="-122"/>
              </a:rPr>
              <a:t>id</a:t>
            </a:r>
            <a:r>
              <a:rPr lang="en-US" altLang="zh-CN" sz="2800" b="1" baseline="-25000" dirty="0">
                <a:latin typeface="宋体" panose="02010600030101010101" pitchFamily="2" charset="-122"/>
                <a:sym typeface="Arial" panose="020B0604020202020204" pitchFamily="34" charset="0"/>
              </a:rPr>
              <a:t>1</a:t>
            </a:r>
            <a:r>
              <a:rPr lang="zh-CN" altLang="en-US" sz="2800" b="1" dirty="0">
                <a:latin typeface="宋体" panose="02010600030101010101" pitchFamily="2" charset="-122"/>
              </a:rPr>
              <a:t>，</a:t>
            </a:r>
            <a:r>
              <a:rPr lang="en-US" altLang="zh-CN" sz="2800" b="1" dirty="0">
                <a:latin typeface="宋体" panose="02010600030101010101" pitchFamily="2" charset="-122"/>
              </a:rPr>
              <a:t>id</a:t>
            </a:r>
            <a:r>
              <a:rPr lang="en-US" altLang="zh-CN" sz="2800" b="1" baseline="-25000" dirty="0">
                <a:latin typeface="宋体" panose="02010600030101010101" pitchFamily="2" charset="-122"/>
                <a:sym typeface="Arial" panose="020B0604020202020204" pitchFamily="34" charset="0"/>
              </a:rPr>
              <a:t>2</a:t>
            </a:r>
            <a:r>
              <a:rPr lang="zh-CN" altLang="en-US" sz="2800" b="1" dirty="0">
                <a:latin typeface="宋体" panose="02010600030101010101" pitchFamily="2" charset="-122"/>
              </a:rPr>
              <a:t>， </a:t>
            </a:r>
            <a:r>
              <a:rPr lang="en-US" altLang="zh-CN" sz="2800" b="1" dirty="0">
                <a:latin typeface="宋体" panose="02010600030101010101" pitchFamily="2" charset="-122"/>
              </a:rPr>
              <a:t>id</a:t>
            </a:r>
            <a:r>
              <a:rPr lang="en-US" altLang="zh-CN" sz="2800" b="1" baseline="-25000" dirty="0">
                <a:latin typeface="宋体" panose="02010600030101010101" pitchFamily="2" charset="-122"/>
                <a:sym typeface="Arial" panose="020B0604020202020204" pitchFamily="34" charset="0"/>
              </a:rPr>
              <a:t>3</a:t>
            </a:r>
            <a:r>
              <a:rPr lang="en-US" altLang="zh-CN" sz="2800" b="1" dirty="0">
                <a:latin typeface="宋体" panose="02010600030101010101" pitchFamily="2" charset="-122"/>
              </a:rPr>
              <a:t> )</a:t>
            </a:r>
          </a:p>
          <a:p>
            <a:pPr>
              <a:lnSpc>
                <a:spcPct val="120000"/>
              </a:lnSpc>
              <a:buNone/>
            </a:pPr>
            <a:r>
              <a:rPr lang="en-US" altLang="zh-CN" sz="2800" b="1" dirty="0">
                <a:latin typeface="宋体" panose="02010600030101010101" pitchFamily="2" charset="-122"/>
              </a:rPr>
              <a:t>        …id</a:t>
            </a:r>
            <a:r>
              <a:rPr lang="en-US" altLang="zh-CN" sz="2800" b="1" baseline="-25000" dirty="0">
                <a:latin typeface="宋体" panose="02010600030101010101" pitchFamily="2" charset="-122"/>
                <a:sym typeface="Arial" panose="020B0604020202020204" pitchFamily="34" charset="0"/>
              </a:rPr>
              <a:t>3</a:t>
            </a:r>
            <a:r>
              <a:rPr lang="en-US" altLang="zh-CN" sz="2800" b="1" dirty="0">
                <a:latin typeface="宋体" panose="02010600030101010101" pitchFamily="2" charset="-122"/>
              </a:rPr>
              <a:t> := addr ( id</a:t>
            </a:r>
            <a:r>
              <a:rPr lang="en-US" altLang="zh-CN" sz="2800" b="1" baseline="-25000" dirty="0">
                <a:latin typeface="宋体" panose="02010600030101010101" pitchFamily="2" charset="-122"/>
                <a:sym typeface="Arial" panose="020B0604020202020204" pitchFamily="34" charset="0"/>
              </a:rPr>
              <a:t>1</a:t>
            </a:r>
            <a:r>
              <a:rPr lang="en-US" altLang="zh-CN" sz="2800" b="1" dirty="0">
                <a:latin typeface="宋体" panose="02010600030101010101" pitchFamily="2" charset="-122"/>
              </a:rPr>
              <a:t> ) + id</a:t>
            </a:r>
            <a:r>
              <a:rPr lang="en-US" altLang="zh-CN" sz="2800" b="1" baseline="-25000" dirty="0">
                <a:latin typeface="宋体" panose="02010600030101010101" pitchFamily="2" charset="-122"/>
              </a:rPr>
              <a:t>2</a:t>
            </a:r>
            <a:endParaRPr lang="en-US" altLang="zh-CN" sz="2800" b="1" baseline="-25000" dirty="0">
              <a:latin typeface="宋体" panose="02010600030101010101" pitchFamily="2" charset="-122"/>
              <a:sym typeface="Arial" panose="020B0604020202020204" pitchFamily="34" charset="0"/>
            </a:endParaRPr>
          </a:p>
        </p:txBody>
      </p:sp>
      <p:sp>
        <p:nvSpPr>
          <p:cNvPr id="2" name="文本框 1"/>
          <p:cNvSpPr txBox="1"/>
          <p:nvPr/>
        </p:nvSpPr>
        <p:spPr>
          <a:xfrm>
            <a:off x="2411730" y="332105"/>
            <a:ext cx="3267075" cy="460375"/>
          </a:xfrm>
          <a:prstGeom prst="rect">
            <a:avLst/>
          </a:prstGeom>
          <a:noFill/>
          <a:ln w="9525">
            <a:noFill/>
          </a:ln>
        </p:spPr>
        <p:txBody>
          <a:bodyPr wrap="square" anchor="t" anchorCtr="0">
            <a:spAutoFit/>
          </a:bodyPr>
          <a:lstStyle/>
          <a:p>
            <a:r>
              <a:rPr lang="en-US" altLang="zh-CN" dirty="0">
                <a:solidFill>
                  <a:srgbClr val="FF0000"/>
                </a:solidFill>
                <a:latin typeface="黑体" panose="02010609060101010101" pitchFamily="49" charset="-122"/>
                <a:ea typeface="黑体" panose="02010609060101010101" pitchFamily="49" charset="-122"/>
                <a:sym typeface="宋体" panose="02010600030101010101" pitchFamily="2" charset="-122"/>
              </a:rPr>
              <a:t>(</a:t>
            </a:r>
            <a:r>
              <a:rPr lang="zh-CN" altLang="en-US" dirty="0">
                <a:solidFill>
                  <a:srgbClr val="FF0000"/>
                </a:solidFill>
                <a:latin typeface="黑体" panose="02010609060101010101" pitchFamily="49" charset="-122"/>
                <a:ea typeface="黑体" panose="02010609060101010101" pitchFamily="49" charset="-122"/>
                <a:sym typeface="宋体" panose="02010600030101010101" pitchFamily="2" charset="-122"/>
              </a:rPr>
              <a:t>通常是隐含的</a:t>
            </a:r>
            <a:r>
              <a:rPr lang="en-US" altLang="zh-CN" dirty="0">
                <a:solidFill>
                  <a:srgbClr val="FF0000"/>
                </a:solidFill>
                <a:latin typeface="黑体" panose="02010609060101010101" pitchFamily="49" charset="-122"/>
                <a:ea typeface="黑体" panose="02010609060101010101" pitchFamily="49" charset="-122"/>
                <a:sym typeface="宋体" panose="02010600030101010101" pitchFamily="2" charset="-122"/>
              </a:rPr>
              <a:t>)</a:t>
            </a:r>
          </a:p>
        </p:txBody>
      </p:sp>
      <p:sp>
        <p:nvSpPr>
          <p:cNvPr id="3" name="矩形 2"/>
          <p:cNvSpPr/>
          <p:nvPr/>
        </p:nvSpPr>
        <p:spPr>
          <a:xfrm>
            <a:off x="4356100" y="3284855"/>
            <a:ext cx="802640" cy="537845"/>
          </a:xfrm>
          <a:prstGeom prst="rect">
            <a:avLst/>
          </a:prstGeom>
          <a:noFill/>
          <a:ln w="38100">
            <a:solidFill>
              <a:schemeClr val="tx2">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
        <p:nvSpPr>
          <p:cNvPr id="4" name="矩形 3"/>
          <p:cNvSpPr/>
          <p:nvPr/>
        </p:nvSpPr>
        <p:spPr>
          <a:xfrm>
            <a:off x="3851910" y="4580890"/>
            <a:ext cx="637540" cy="466090"/>
          </a:xfrm>
          <a:prstGeom prst="rect">
            <a:avLst/>
          </a:prstGeom>
          <a:noFill/>
          <a:ln w="38100">
            <a:solidFill>
              <a:schemeClr val="tx2">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cxnSp>
        <p:nvCxnSpPr>
          <p:cNvPr id="5" name="直接箭头连接符 4"/>
          <p:cNvCxnSpPr>
            <a:stCxn id="3" idx="2"/>
          </p:cNvCxnSpPr>
          <p:nvPr/>
        </p:nvCxnSpPr>
        <p:spPr>
          <a:xfrm>
            <a:off x="4757420" y="3822700"/>
            <a:ext cx="606425" cy="469900"/>
          </a:xfrm>
          <a:prstGeom prst="straightConnector1">
            <a:avLst/>
          </a:prstGeom>
          <a:noFill/>
          <a:ln w="38100">
            <a:solidFill>
              <a:schemeClr val="tx2">
                <a:lumMod val="50000"/>
              </a:schemeClr>
            </a:solidFill>
            <a:tailEnd type="arrow"/>
          </a:ln>
        </p:spPr>
      </p:cxnSp>
      <p:cxnSp>
        <p:nvCxnSpPr>
          <p:cNvPr id="6" name="直接箭头连接符 5"/>
          <p:cNvCxnSpPr/>
          <p:nvPr/>
        </p:nvCxnSpPr>
        <p:spPr>
          <a:xfrm flipV="1">
            <a:off x="4499610" y="4364990"/>
            <a:ext cx="792480" cy="431800"/>
          </a:xfrm>
          <a:prstGeom prst="straightConnector1">
            <a:avLst/>
          </a:prstGeom>
          <a:noFill/>
          <a:ln w="38100">
            <a:solidFill>
              <a:schemeClr val="tx2">
                <a:lumMod val="50000"/>
              </a:schemeClr>
            </a:solidFill>
            <a:tailEnd type="arrow"/>
          </a:ln>
        </p:spPr>
      </p:cxnSp>
      <p:sp>
        <p:nvSpPr>
          <p:cNvPr id="7" name="文本框 6"/>
          <p:cNvSpPr txBox="1"/>
          <p:nvPr/>
        </p:nvSpPr>
        <p:spPr>
          <a:xfrm>
            <a:off x="5436235" y="4004945"/>
            <a:ext cx="2468245" cy="460375"/>
          </a:xfrm>
          <a:prstGeom prst="rect">
            <a:avLst/>
          </a:prstGeom>
          <a:noFill/>
          <a:ln w="9525">
            <a:noFill/>
          </a:ln>
        </p:spPr>
        <p:txBody>
          <a:bodyPr wrap="square" anchor="t" anchorCtr="0">
            <a:spAutoFit/>
          </a:bodyPr>
          <a:lstStyle/>
          <a:p>
            <a:r>
              <a:rPr lang="en-US" dirty="0">
                <a:solidFill>
                  <a:srgbClr val="FF0000"/>
                </a:solidFill>
                <a:latin typeface="黑体" panose="02010609060101010101" pitchFamily="49" charset="-122"/>
                <a:ea typeface="黑体" panose="02010609060101010101" pitchFamily="49" charset="-122"/>
                <a:sym typeface="宋体" panose="02010600030101010101" pitchFamily="2" charset="-122"/>
              </a:rPr>
              <a:t>id</a:t>
            </a:r>
            <a:r>
              <a:rPr lang="zh-CN" altLang="en-US" dirty="0">
                <a:solidFill>
                  <a:srgbClr val="FF0000"/>
                </a:solidFill>
                <a:latin typeface="黑体" panose="02010609060101010101" pitchFamily="49" charset="-122"/>
                <a:ea typeface="黑体" panose="02010609060101010101" pitchFamily="49" charset="-122"/>
                <a:sym typeface="宋体" panose="02010600030101010101" pitchFamily="2" charset="-122"/>
              </a:rPr>
              <a:t>到底是什么？</a:t>
            </a:r>
          </a:p>
        </p:txBody>
      </p:sp>
      <p:sp>
        <p:nvSpPr>
          <p:cNvPr id="8" name="文本框 7"/>
          <p:cNvSpPr txBox="1"/>
          <p:nvPr/>
        </p:nvSpPr>
        <p:spPr>
          <a:xfrm>
            <a:off x="6588125" y="4580890"/>
            <a:ext cx="2152650" cy="829945"/>
          </a:xfrm>
          <a:prstGeom prst="rect">
            <a:avLst/>
          </a:prstGeom>
          <a:noFill/>
          <a:ln w="9525">
            <a:noFill/>
          </a:ln>
        </p:spPr>
        <p:txBody>
          <a:bodyPr wrap="square" anchor="t" anchorCtr="0">
            <a:spAutoFit/>
          </a:bodyPr>
          <a:lstStyle/>
          <a:p>
            <a:r>
              <a:rPr lang="zh-CN" dirty="0">
                <a:solidFill>
                  <a:schemeClr val="tx2">
                    <a:lumMod val="50000"/>
                  </a:schemeClr>
                </a:solidFill>
                <a:latin typeface="黑体" panose="02010609060101010101" pitchFamily="49" charset="-122"/>
                <a:ea typeface="黑体" panose="02010609060101010101" pitchFamily="49" charset="-122"/>
                <a:sym typeface="宋体" panose="02010600030101010101" pitchFamily="2" charset="-122"/>
              </a:rPr>
              <a:t>可以视为一种复合变量</a:t>
            </a:r>
          </a:p>
        </p:txBody>
      </p:sp>
      <p:sp>
        <p:nvSpPr>
          <p:cNvPr id="9" name="右箭头 8"/>
          <p:cNvSpPr/>
          <p:nvPr/>
        </p:nvSpPr>
        <p:spPr>
          <a:xfrm rot="7980000">
            <a:off x="6802120" y="5447665"/>
            <a:ext cx="734060" cy="314325"/>
          </a:xfrm>
          <a:prstGeom prst="rightArrow">
            <a:avLst>
              <a:gd name="adj1" fmla="val 50000"/>
              <a:gd name="adj2" fmla="val 89961"/>
            </a:avLst>
          </a:prstGeom>
          <a:solidFill>
            <a:srgbClr val="FF0000"/>
          </a:solidFill>
          <a:ln w="9525" cap="flat" cmpd="sng">
            <a:solidFill>
              <a:srgbClr val="66CC00"/>
            </a:solidFill>
            <a:prstDash val="solid"/>
            <a:round/>
            <a:headEnd type="none" w="med" len="med"/>
            <a:tailEnd type="none" w="med" len="med"/>
          </a:ln>
        </p:spPr>
        <p:txBody>
          <a:bodyPr wrap="square" lIns="91440" tIns="45720" rIns="91440" bIns="45720" anchor="t" anchorCtr="0"/>
          <a:lstStyle/>
          <a:p>
            <a:pPr>
              <a:buSzTx/>
            </a:pPr>
            <a:endParaRPr lang="zh-CN" altLang="en-US">
              <a:latin typeface="Times New Roman" panose="02020603050405020304" pitchFamily="18" charset="0"/>
              <a:ea typeface="宋体" panose="02010600030101010101" pitchFamily="2" charset="-122"/>
            </a:endParaRPr>
          </a:p>
        </p:txBody>
      </p:sp>
      <p:sp>
        <p:nvSpPr>
          <p:cNvPr id="10" name="文本框 9"/>
          <p:cNvSpPr txBox="1"/>
          <p:nvPr/>
        </p:nvSpPr>
        <p:spPr>
          <a:xfrm>
            <a:off x="5219700" y="6021070"/>
            <a:ext cx="3514090" cy="521970"/>
          </a:xfrm>
          <a:prstGeom prst="rect">
            <a:avLst/>
          </a:prstGeom>
          <a:noFill/>
          <a:ln w="9525">
            <a:noFill/>
          </a:ln>
        </p:spPr>
        <p:txBody>
          <a:bodyPr wrap="square" anchor="t" anchorCtr="0">
            <a:spAutoFit/>
          </a:bodyPr>
          <a:lstStyle/>
          <a:p>
            <a:r>
              <a:rPr lang="zh-CN" altLang="en-US" sz="2800" dirty="0">
                <a:solidFill>
                  <a:srgbClr val="FF0000"/>
                </a:solidFill>
                <a:latin typeface="黑体" panose="02010609060101010101" pitchFamily="49" charset="-122"/>
                <a:ea typeface="黑体" panose="02010609060101010101" pitchFamily="49" charset="-122"/>
                <a:sym typeface="宋体" panose="02010600030101010101" pitchFamily="2" charset="-122"/>
              </a:rPr>
              <a:t>根据操作符具体确定！</a:t>
            </a:r>
          </a:p>
        </p:txBody>
      </p:sp>
      <p:sp>
        <p:nvSpPr>
          <p:cNvPr id="11" name="文本框 10"/>
          <p:cNvSpPr txBox="1"/>
          <p:nvPr/>
        </p:nvSpPr>
        <p:spPr>
          <a:xfrm>
            <a:off x="5158740" y="2420620"/>
            <a:ext cx="3983990" cy="1076325"/>
          </a:xfrm>
          <a:prstGeom prst="rect">
            <a:avLst/>
          </a:prstGeom>
          <a:noFill/>
          <a:ln w="9525">
            <a:noFill/>
          </a:ln>
        </p:spPr>
        <p:txBody>
          <a:bodyPr wrap="square" anchor="t" anchorCtr="0">
            <a:spAutoFit/>
          </a:bodyPr>
          <a:lstStyle/>
          <a:p>
            <a:r>
              <a:rPr lang="zh-CN" altLang="en-US" sz="3200" b="1" dirty="0">
                <a:solidFill>
                  <a:srgbClr val="FF0000"/>
                </a:solidFill>
                <a:latin typeface="黑体" panose="02010609060101010101" pitchFamily="49" charset="-122"/>
                <a:ea typeface="黑体" panose="02010609060101010101" pitchFamily="49" charset="-122"/>
                <a:sym typeface="宋体" panose="02010600030101010101" pitchFamily="2" charset="-122"/>
              </a:rPr>
              <a:t>中间代码体现了向目标代码的转换信息！</a:t>
            </a:r>
          </a:p>
        </p:txBody>
      </p:sp>
      <p:sp>
        <p:nvSpPr>
          <p:cNvPr id="13" name="文本框 12">
            <a:extLst>
              <a:ext uri="{FF2B5EF4-FFF2-40B4-BE49-F238E27FC236}">
                <a16:creationId xmlns:a16="http://schemas.microsoft.com/office/drawing/2014/main" id="{BBD243FF-4512-4692-89B0-99D36885E2BD}"/>
              </a:ext>
            </a:extLst>
          </p:cNvPr>
          <p:cNvSpPr txBox="1"/>
          <p:nvPr/>
        </p:nvSpPr>
        <p:spPr>
          <a:xfrm>
            <a:off x="1263782" y="5883593"/>
            <a:ext cx="3092318" cy="830997"/>
          </a:xfrm>
          <a:prstGeom prst="rect">
            <a:avLst/>
          </a:prstGeom>
          <a:noFill/>
          <a:ln w="9525">
            <a:noFill/>
          </a:ln>
        </p:spPr>
        <p:txBody>
          <a:bodyPr wrap="square" anchor="t" anchorCtr="0">
            <a:spAutoFit/>
          </a:bodyPr>
          <a:lstStyle/>
          <a:p>
            <a:r>
              <a:rPr lang="en-US" altLang="zh-CN" dirty="0">
                <a:solidFill>
                  <a:schemeClr val="tx2">
                    <a:lumMod val="50000"/>
                  </a:schemeClr>
                </a:solidFill>
                <a:latin typeface="黑体" panose="02010609060101010101" pitchFamily="49" charset="-122"/>
                <a:ea typeface="黑体" panose="02010609060101010101" pitchFamily="49" charset="-122"/>
                <a:sym typeface="宋体" panose="02010600030101010101" pitchFamily="2" charset="-122"/>
              </a:rPr>
              <a:t>id </a:t>
            </a:r>
            <a:r>
              <a:rPr lang="zh-CN" altLang="en-US" dirty="0">
                <a:solidFill>
                  <a:schemeClr val="tx2">
                    <a:lumMod val="50000"/>
                  </a:schemeClr>
                </a:solidFill>
                <a:latin typeface="黑体" panose="02010609060101010101" pitchFamily="49" charset="-122"/>
                <a:ea typeface="黑体" panose="02010609060101010101" pitchFamily="49" charset="-122"/>
                <a:sym typeface="宋体" panose="02010600030101010101" pitchFamily="2" charset="-122"/>
              </a:rPr>
              <a:t>要么是符号表位置；</a:t>
            </a:r>
            <a:endParaRPr lang="en-US" altLang="zh-CN" dirty="0">
              <a:solidFill>
                <a:schemeClr val="tx2">
                  <a:lumMod val="50000"/>
                </a:schemeClr>
              </a:solidFill>
              <a:latin typeface="黑体" panose="02010609060101010101" pitchFamily="49" charset="-122"/>
              <a:ea typeface="黑体" panose="02010609060101010101" pitchFamily="49" charset="-122"/>
              <a:sym typeface="宋体" panose="02010600030101010101" pitchFamily="2" charset="-122"/>
            </a:endParaRPr>
          </a:p>
          <a:p>
            <a:r>
              <a:rPr lang="en-US" altLang="zh-CN" dirty="0">
                <a:solidFill>
                  <a:schemeClr val="tx2">
                    <a:lumMod val="50000"/>
                  </a:schemeClr>
                </a:solidFill>
                <a:latin typeface="黑体" panose="02010609060101010101" pitchFamily="49" charset="-122"/>
                <a:ea typeface="黑体" panose="02010609060101010101" pitchFamily="49" charset="-122"/>
                <a:sym typeface="宋体" panose="02010600030101010101" pitchFamily="2" charset="-122"/>
              </a:rPr>
              <a:t>   </a:t>
            </a:r>
            <a:r>
              <a:rPr lang="zh-CN" altLang="en-US" dirty="0">
                <a:solidFill>
                  <a:schemeClr val="tx2">
                    <a:lumMod val="50000"/>
                  </a:schemeClr>
                </a:solidFill>
                <a:latin typeface="黑体" panose="02010609060101010101" pitchFamily="49" charset="-122"/>
                <a:ea typeface="黑体" panose="02010609060101010101" pitchFamily="49" charset="-122"/>
                <a:sym typeface="宋体" panose="02010600030101010101" pitchFamily="2" charset="-122"/>
              </a:rPr>
              <a:t>要么是语义信息</a:t>
            </a:r>
            <a:endParaRPr lang="zh-CN" dirty="0">
              <a:solidFill>
                <a:schemeClr val="tx2">
                  <a:lumMod val="50000"/>
                </a:schemeClr>
              </a:solidFill>
              <a:latin typeface="黑体" panose="02010609060101010101" pitchFamily="49" charset="-122"/>
              <a:ea typeface="黑体" panose="02010609060101010101" pitchFamily="49"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ldLvl="0" animBg="1"/>
      <p:bldP spid="3" grpId="1" animBg="1"/>
      <p:bldP spid="4" grpId="0" bldLvl="0" animBg="1"/>
      <p:bldP spid="4" grpId="1" animBg="1"/>
      <p:bldP spid="7" grpId="0"/>
      <p:bldP spid="7" grpId="1"/>
      <p:bldP spid="8" grpId="0"/>
      <p:bldP spid="8" grpId="1"/>
      <p:bldP spid="9" grpId="0" bldLvl="0" animBg="1"/>
      <p:bldP spid="9" grpId="1" animBg="1"/>
      <p:bldP spid="10" grpId="0"/>
      <p:bldP spid="10" grpId="1"/>
      <p:bldP spid="11" grpId="0"/>
      <p:bldP spid="11" grpId="1"/>
      <p:bldP spid="13" grpId="0"/>
      <p:bldP spid="13"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3" name="Rectangle 2"/>
          <p:cNvSpPr>
            <a:spLocks noGrp="1"/>
          </p:cNvSpPr>
          <p:nvPr>
            <p:ph idx="1"/>
          </p:nvPr>
        </p:nvSpPr>
        <p:spPr>
          <a:xfrm>
            <a:off x="179388" y="260350"/>
            <a:ext cx="8964612" cy="6264275"/>
          </a:xfrm>
        </p:spPr>
        <p:txBody>
          <a:bodyPr vert="horz" wrap="square" lIns="91440" tIns="45720" rIns="91440" bIns="45720" anchor="t" anchorCtr="0"/>
          <a:lstStyle/>
          <a:p>
            <a:pPr>
              <a:lnSpc>
                <a:spcPct val="150000"/>
              </a:lnSpc>
            </a:pPr>
            <a:r>
              <a:rPr lang="en-US" altLang="zh-CN" sz="2800" b="1" dirty="0">
                <a:solidFill>
                  <a:srgbClr val="FFFF00"/>
                </a:solidFill>
                <a:latin typeface="宋体" panose="02010600030101010101" pitchFamily="2" charset="-122"/>
              </a:rPr>
              <a:t>6</a:t>
            </a:r>
            <a:r>
              <a:rPr lang="zh-CN" altLang="en-US" sz="2800" b="1" dirty="0">
                <a:solidFill>
                  <a:srgbClr val="FFFF00"/>
                </a:solidFill>
                <a:latin typeface="宋体" panose="02010600030101010101" pitchFamily="2" charset="-122"/>
              </a:rPr>
              <a:t>．标号定义</a:t>
            </a:r>
          </a:p>
          <a:p>
            <a:pPr>
              <a:lnSpc>
                <a:spcPct val="150000"/>
              </a:lnSpc>
              <a:buNone/>
            </a:pPr>
            <a:r>
              <a:rPr lang="en-US" altLang="zh-CN" sz="2800" b="1" dirty="0">
                <a:latin typeface="宋体" panose="02010600030101010101" pitchFamily="2" charset="-122"/>
              </a:rPr>
              <a:t>( LABEL</a:t>
            </a:r>
            <a:r>
              <a:rPr lang="zh-CN" altLang="en-US" sz="2800" b="1" dirty="0">
                <a:latin typeface="宋体" panose="02010600030101010101" pitchFamily="2" charset="-122"/>
              </a:rPr>
              <a:t>，─，─，</a:t>
            </a:r>
            <a:r>
              <a:rPr lang="en-US" altLang="zh-CN" sz="2800" b="1" dirty="0">
                <a:latin typeface="宋体" panose="02010600030101010101" pitchFamily="2" charset="-122"/>
              </a:rPr>
              <a:t>label )….</a:t>
            </a:r>
            <a:r>
              <a:rPr lang="zh-CN" altLang="en-US" sz="2800" b="1" dirty="0">
                <a:latin typeface="宋体" panose="02010600030101010101" pitchFamily="2" charset="-122"/>
              </a:rPr>
              <a:t>定义标号</a:t>
            </a:r>
            <a:r>
              <a:rPr lang="en-US" altLang="zh-CN" sz="2800" b="1" dirty="0">
                <a:latin typeface="宋体" panose="02010600030101010101" pitchFamily="2" charset="-122"/>
              </a:rPr>
              <a:t>label</a:t>
            </a:r>
          </a:p>
          <a:p>
            <a:pPr>
              <a:lnSpc>
                <a:spcPct val="150000"/>
              </a:lnSpc>
            </a:pPr>
            <a:r>
              <a:rPr lang="en-US" altLang="zh-CN" sz="2800" b="1" dirty="0">
                <a:solidFill>
                  <a:srgbClr val="FFFF00"/>
                </a:solidFill>
                <a:latin typeface="宋体" panose="02010600030101010101" pitchFamily="2" charset="-122"/>
              </a:rPr>
              <a:t>7</a:t>
            </a:r>
            <a:r>
              <a:rPr lang="zh-CN" altLang="en-US" sz="2800" b="1" dirty="0">
                <a:solidFill>
                  <a:srgbClr val="FFFF00"/>
                </a:solidFill>
                <a:latin typeface="宋体" panose="02010600030101010101" pitchFamily="2" charset="-122"/>
              </a:rPr>
              <a:t>．条件</a:t>
            </a:r>
            <a:r>
              <a:rPr lang="en-US" altLang="zh-CN" sz="2800" b="1" dirty="0">
                <a:solidFill>
                  <a:srgbClr val="FFFF00"/>
                </a:solidFill>
                <a:latin typeface="宋体" panose="02010600030101010101" pitchFamily="2" charset="-122"/>
              </a:rPr>
              <a:t>/</a:t>
            </a:r>
            <a:r>
              <a:rPr lang="zh-CN" altLang="en-US" sz="2800" b="1" dirty="0">
                <a:solidFill>
                  <a:srgbClr val="FFFF00"/>
                </a:solidFill>
                <a:latin typeface="宋体" panose="02010600030101010101" pitchFamily="2" charset="-122"/>
              </a:rPr>
              <a:t>无条件转移</a:t>
            </a:r>
          </a:p>
          <a:p>
            <a:pPr>
              <a:lnSpc>
                <a:spcPct val="150000"/>
              </a:lnSpc>
              <a:buNone/>
            </a:pPr>
            <a:r>
              <a:rPr lang="en-US" altLang="zh-CN" sz="2800" b="1" dirty="0">
                <a:latin typeface="宋体" panose="02010600030101010101" pitchFamily="2" charset="-122"/>
              </a:rPr>
              <a:t>( JMP</a:t>
            </a:r>
            <a:r>
              <a:rPr lang="zh-CN" altLang="en-US" sz="2800" b="1" dirty="0">
                <a:latin typeface="宋体" panose="02010600030101010101" pitchFamily="2" charset="-122"/>
              </a:rPr>
              <a:t>，─，─ ，</a:t>
            </a:r>
            <a:r>
              <a:rPr lang="en-US" altLang="zh-CN" sz="2800" b="1" dirty="0">
                <a:latin typeface="宋体" panose="02010600030101010101" pitchFamily="2" charset="-122"/>
              </a:rPr>
              <a:t>label )…</a:t>
            </a:r>
            <a:r>
              <a:rPr lang="zh-CN" altLang="en-US" sz="2800" b="1" dirty="0">
                <a:latin typeface="宋体" panose="02010600030101010101" pitchFamily="2" charset="-122"/>
              </a:rPr>
              <a:t>转向标号</a:t>
            </a:r>
            <a:r>
              <a:rPr lang="en-US" altLang="zh-CN" sz="2800" b="1" dirty="0">
                <a:latin typeface="宋体" panose="02010600030101010101" pitchFamily="2" charset="-122"/>
              </a:rPr>
              <a:t>label</a:t>
            </a:r>
          </a:p>
          <a:p>
            <a:pPr>
              <a:lnSpc>
                <a:spcPct val="150000"/>
              </a:lnSpc>
              <a:buNone/>
            </a:pPr>
            <a:r>
              <a:rPr lang="en-US" altLang="zh-CN" sz="2800" b="1" dirty="0">
                <a:latin typeface="宋体" panose="02010600030101010101" pitchFamily="2" charset="-122"/>
              </a:rPr>
              <a:t>( JMP0</a:t>
            </a:r>
            <a:r>
              <a:rPr lang="zh-CN" altLang="en-US" sz="2800" b="1" dirty="0">
                <a:latin typeface="宋体" panose="02010600030101010101" pitchFamily="2" charset="-122"/>
              </a:rPr>
              <a:t>，</a:t>
            </a:r>
            <a:r>
              <a:rPr lang="en-US" altLang="zh-CN" sz="2800" b="1" dirty="0">
                <a:latin typeface="宋体" panose="02010600030101010101" pitchFamily="2" charset="-122"/>
              </a:rPr>
              <a:t>id</a:t>
            </a:r>
            <a:r>
              <a:rPr lang="zh-CN" altLang="en-US" sz="2800" b="1" dirty="0">
                <a:latin typeface="宋体" panose="02010600030101010101" pitchFamily="2" charset="-122"/>
              </a:rPr>
              <a:t>，─ ，</a:t>
            </a:r>
            <a:r>
              <a:rPr lang="en-US" altLang="zh-CN" sz="2800" b="1" dirty="0">
                <a:latin typeface="宋体" panose="02010600030101010101" pitchFamily="2" charset="-122"/>
              </a:rPr>
              <a:t>label )</a:t>
            </a:r>
          </a:p>
          <a:p>
            <a:pPr>
              <a:lnSpc>
                <a:spcPct val="15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若</a:t>
            </a:r>
            <a:r>
              <a:rPr lang="en-US" altLang="zh-CN" sz="2800" b="1" dirty="0">
                <a:latin typeface="宋体" panose="02010600030101010101" pitchFamily="2" charset="-122"/>
              </a:rPr>
              <a:t>id</a:t>
            </a:r>
            <a:r>
              <a:rPr lang="zh-CN" altLang="en-US" sz="2800" b="1" dirty="0">
                <a:latin typeface="宋体" panose="02010600030101010101" pitchFamily="2" charset="-122"/>
              </a:rPr>
              <a:t>＝</a:t>
            </a:r>
            <a:r>
              <a:rPr lang="en-US" altLang="zh-CN" sz="2800" b="1" dirty="0">
                <a:latin typeface="宋体" panose="02010600030101010101" pitchFamily="2" charset="-122"/>
              </a:rPr>
              <a:t>0</a:t>
            </a:r>
            <a:r>
              <a:rPr lang="zh-CN" altLang="en-US" sz="2800" b="1" dirty="0">
                <a:latin typeface="宋体" panose="02010600030101010101" pitchFamily="2" charset="-122"/>
              </a:rPr>
              <a:t>，则转</a:t>
            </a:r>
            <a:r>
              <a:rPr lang="en-US" altLang="zh-CN" sz="2800" b="1" dirty="0">
                <a:latin typeface="宋体" panose="02010600030101010101" pitchFamily="2" charset="-122"/>
              </a:rPr>
              <a:t>label</a:t>
            </a:r>
          </a:p>
          <a:p>
            <a:pPr>
              <a:lnSpc>
                <a:spcPct val="150000"/>
              </a:lnSpc>
              <a:buNone/>
            </a:pPr>
            <a:r>
              <a:rPr lang="en-US" altLang="zh-CN" sz="2800" b="1" dirty="0">
                <a:latin typeface="宋体" panose="02010600030101010101" pitchFamily="2" charset="-122"/>
              </a:rPr>
              <a:t>( JMP1</a:t>
            </a:r>
            <a:r>
              <a:rPr lang="zh-CN" altLang="en-US" sz="2800" b="1" dirty="0">
                <a:latin typeface="宋体" panose="02010600030101010101" pitchFamily="2" charset="-122"/>
              </a:rPr>
              <a:t>，</a:t>
            </a:r>
            <a:r>
              <a:rPr lang="en-US" altLang="zh-CN" sz="2800" b="1" dirty="0">
                <a:latin typeface="宋体" panose="02010600030101010101" pitchFamily="2" charset="-122"/>
              </a:rPr>
              <a:t>id</a:t>
            </a:r>
            <a:r>
              <a:rPr lang="zh-CN" altLang="en-US" sz="2800" b="1" dirty="0">
                <a:latin typeface="宋体" panose="02010600030101010101" pitchFamily="2" charset="-122"/>
              </a:rPr>
              <a:t>，─，</a:t>
            </a:r>
            <a:r>
              <a:rPr lang="en-US" altLang="zh-CN" sz="2800" b="1" dirty="0">
                <a:latin typeface="宋体" panose="02010600030101010101" pitchFamily="2" charset="-122"/>
              </a:rPr>
              <a:t>label )</a:t>
            </a:r>
          </a:p>
          <a:p>
            <a:pPr>
              <a:lnSpc>
                <a:spcPct val="15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若</a:t>
            </a:r>
            <a:r>
              <a:rPr lang="en-US" altLang="zh-CN" sz="2800" b="1" dirty="0">
                <a:latin typeface="宋体" panose="02010600030101010101" pitchFamily="2" charset="-122"/>
              </a:rPr>
              <a:t>id</a:t>
            </a:r>
            <a:r>
              <a:rPr lang="zh-CN" altLang="en-US" sz="2800" b="1" dirty="0">
                <a:latin typeface="宋体" panose="02010600030101010101" pitchFamily="2" charset="-122"/>
              </a:rPr>
              <a:t>＝</a:t>
            </a:r>
            <a:r>
              <a:rPr lang="en-US" altLang="zh-CN" sz="2800" b="1" dirty="0">
                <a:latin typeface="宋体" panose="02010600030101010101" pitchFamily="2" charset="-122"/>
              </a:rPr>
              <a:t>1</a:t>
            </a:r>
            <a:r>
              <a:rPr lang="zh-CN" altLang="en-US" sz="2800" b="1" dirty="0">
                <a:latin typeface="宋体" panose="02010600030101010101" pitchFamily="2" charset="-122"/>
              </a:rPr>
              <a:t>，则转</a:t>
            </a:r>
            <a:r>
              <a:rPr lang="en-US" altLang="zh-CN" sz="2800" b="1" dirty="0">
                <a:latin typeface="宋体" panose="02010600030101010101" pitchFamily="2" charset="-122"/>
              </a:rPr>
              <a:t>label</a:t>
            </a:r>
          </a:p>
          <a:p>
            <a:pPr>
              <a:buNone/>
            </a:pPr>
            <a:endParaRPr lang="zh-CN" altLang="en-US" dirty="0"/>
          </a:p>
        </p:txBody>
      </p:sp>
      <p:sp>
        <p:nvSpPr>
          <p:cNvPr id="2" name="文本框 1"/>
          <p:cNvSpPr txBox="1"/>
          <p:nvPr/>
        </p:nvSpPr>
        <p:spPr>
          <a:xfrm>
            <a:off x="4716145" y="3356610"/>
            <a:ext cx="3267075" cy="460375"/>
          </a:xfrm>
          <a:prstGeom prst="rect">
            <a:avLst/>
          </a:prstGeom>
          <a:noFill/>
          <a:ln w="9525">
            <a:noFill/>
          </a:ln>
        </p:spPr>
        <p:txBody>
          <a:bodyPr wrap="square" anchor="t" anchorCtr="0">
            <a:spAutoFit/>
          </a:bodyPr>
          <a:lstStyle/>
          <a:p>
            <a:r>
              <a:rPr lang="zh-CN" dirty="0">
                <a:solidFill>
                  <a:srgbClr val="FF0000"/>
                </a:solidFill>
                <a:latin typeface="黑体" panose="02010609060101010101" pitchFamily="49" charset="-122"/>
                <a:ea typeface="黑体" panose="02010609060101010101" pitchFamily="49" charset="-122"/>
                <a:sym typeface="宋体" panose="02010600030101010101" pitchFamily="2" charset="-122"/>
              </a:rPr>
              <a:t>条件假跳转</a:t>
            </a:r>
          </a:p>
        </p:txBody>
      </p:sp>
      <p:sp>
        <p:nvSpPr>
          <p:cNvPr id="3" name="文本框 2"/>
          <p:cNvSpPr txBox="1"/>
          <p:nvPr/>
        </p:nvSpPr>
        <p:spPr>
          <a:xfrm>
            <a:off x="4644390" y="4796790"/>
            <a:ext cx="3267075" cy="460375"/>
          </a:xfrm>
          <a:prstGeom prst="rect">
            <a:avLst/>
          </a:prstGeom>
          <a:noFill/>
          <a:ln w="9525">
            <a:noFill/>
          </a:ln>
        </p:spPr>
        <p:txBody>
          <a:bodyPr wrap="square" anchor="t" anchorCtr="0">
            <a:spAutoFit/>
          </a:bodyPr>
          <a:lstStyle/>
          <a:p>
            <a:r>
              <a:rPr lang="zh-CN" dirty="0">
                <a:solidFill>
                  <a:srgbClr val="FF0000"/>
                </a:solidFill>
                <a:latin typeface="黑体" panose="02010609060101010101" pitchFamily="49" charset="-122"/>
                <a:ea typeface="黑体" panose="02010609060101010101" pitchFamily="49" charset="-122"/>
                <a:sym typeface="宋体" panose="02010600030101010101" pitchFamily="2" charset="-122"/>
              </a:rPr>
              <a:t>条件真跳转</a:t>
            </a:r>
          </a:p>
        </p:txBody>
      </p:sp>
      <p:sp>
        <p:nvSpPr>
          <p:cNvPr id="5" name="文本框 4">
            <a:extLst>
              <a:ext uri="{FF2B5EF4-FFF2-40B4-BE49-F238E27FC236}">
                <a16:creationId xmlns:a16="http://schemas.microsoft.com/office/drawing/2014/main" id="{286D1D08-BF0A-49D4-BA98-F56D5A3E86D3}"/>
              </a:ext>
            </a:extLst>
          </p:cNvPr>
          <p:cNvSpPr txBox="1"/>
          <p:nvPr/>
        </p:nvSpPr>
        <p:spPr>
          <a:xfrm>
            <a:off x="2699792" y="429203"/>
            <a:ext cx="3267075" cy="523220"/>
          </a:xfrm>
          <a:prstGeom prst="rect">
            <a:avLst/>
          </a:prstGeom>
          <a:noFill/>
          <a:ln w="9525">
            <a:noFill/>
          </a:ln>
        </p:spPr>
        <p:txBody>
          <a:bodyPr wrap="square" anchor="t" anchorCtr="0">
            <a:spAutoFit/>
          </a:bodyPr>
          <a:lstStyle/>
          <a:p>
            <a:r>
              <a:rPr lang="en-US" altLang="zh-CN" sz="2800" dirty="0" err="1">
                <a:solidFill>
                  <a:srgbClr val="FF0000"/>
                </a:solidFill>
                <a:latin typeface="+mj-lt"/>
                <a:ea typeface="黑体" panose="02010609060101010101" pitchFamily="49" charset="-122"/>
                <a:sym typeface="宋体" panose="02010600030101010101" pitchFamily="2" charset="-122"/>
              </a:rPr>
              <a:t>Lable</a:t>
            </a:r>
            <a:r>
              <a:rPr lang="en-US" altLang="zh-CN" sz="2800" dirty="0">
                <a:solidFill>
                  <a:srgbClr val="FF0000"/>
                </a:solidFill>
                <a:latin typeface="+mj-lt"/>
                <a:ea typeface="黑体" panose="02010609060101010101" pitchFamily="49" charset="-122"/>
                <a:sym typeface="宋体" panose="02010600030101010101" pitchFamily="2" charset="-122"/>
              </a:rPr>
              <a:t> L </a:t>
            </a:r>
            <a:r>
              <a:rPr lang="zh-CN" altLang="en-US" sz="2800" dirty="0">
                <a:solidFill>
                  <a:srgbClr val="FF0000"/>
                </a:solidFill>
                <a:latin typeface="+mj-lt"/>
                <a:ea typeface="黑体" panose="02010609060101010101" pitchFamily="49" charset="-122"/>
                <a:sym typeface="宋体" panose="02010600030101010101" pitchFamily="2" charset="-122"/>
              </a:rPr>
              <a:t>存地址</a:t>
            </a:r>
            <a:endParaRPr lang="zh-CN" sz="2800" dirty="0">
              <a:solidFill>
                <a:srgbClr val="FF0000"/>
              </a:solidFill>
              <a:latin typeface="+mj-lt"/>
              <a:ea typeface="黑体" panose="02010609060101010101" pitchFamily="49" charset="-122"/>
              <a:sym typeface="宋体" panose="02010600030101010101" pitchFamily="2" charset="-122"/>
            </a:endParaRPr>
          </a:p>
        </p:txBody>
      </p:sp>
      <p:sp>
        <p:nvSpPr>
          <p:cNvPr id="6" name="文本框 5">
            <a:extLst>
              <a:ext uri="{FF2B5EF4-FFF2-40B4-BE49-F238E27FC236}">
                <a16:creationId xmlns:a16="http://schemas.microsoft.com/office/drawing/2014/main" id="{EA91FEBC-78E4-4EB7-BA00-BE5AB14BD82F}"/>
              </a:ext>
            </a:extLst>
          </p:cNvPr>
          <p:cNvSpPr txBox="1"/>
          <p:nvPr/>
        </p:nvSpPr>
        <p:spPr>
          <a:xfrm>
            <a:off x="4139952" y="1892906"/>
            <a:ext cx="4608512" cy="523220"/>
          </a:xfrm>
          <a:prstGeom prst="rect">
            <a:avLst/>
          </a:prstGeom>
          <a:noFill/>
          <a:ln w="9525">
            <a:noFill/>
          </a:ln>
        </p:spPr>
        <p:txBody>
          <a:bodyPr wrap="square" anchor="t" anchorCtr="0">
            <a:spAutoFit/>
          </a:bodyPr>
          <a:lstStyle/>
          <a:p>
            <a:r>
              <a:rPr lang="zh-CN" altLang="en-US" sz="2800" dirty="0">
                <a:solidFill>
                  <a:srgbClr val="FF0000"/>
                </a:solidFill>
                <a:latin typeface="+mj-lt"/>
                <a:ea typeface="黑体" panose="02010609060101010101" pitchFamily="49" charset="-122"/>
                <a:sym typeface="宋体" panose="02010600030101010101" pitchFamily="2" charset="-122"/>
              </a:rPr>
              <a:t>条件语句、循环时经常用到</a:t>
            </a:r>
            <a:endParaRPr lang="zh-CN" sz="2800" dirty="0">
              <a:solidFill>
                <a:srgbClr val="FF0000"/>
              </a:solidFill>
              <a:latin typeface="+mj-lt"/>
              <a:ea typeface="黑体" panose="02010609060101010101" pitchFamily="49"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7" name="Rectangle 2"/>
          <p:cNvSpPr>
            <a:spLocks noGrp="1"/>
          </p:cNvSpPr>
          <p:nvPr>
            <p:ph idx="1"/>
          </p:nvPr>
        </p:nvSpPr>
        <p:spPr>
          <a:xfrm>
            <a:off x="395288" y="549275"/>
            <a:ext cx="8291512" cy="6048375"/>
          </a:xfrm>
        </p:spPr>
        <p:txBody>
          <a:bodyPr vert="horz" wrap="square" lIns="91440" tIns="45720" rIns="91440" bIns="45720" anchor="t" anchorCtr="0"/>
          <a:lstStyle/>
          <a:p>
            <a:pPr>
              <a:lnSpc>
                <a:spcPct val="120000"/>
              </a:lnSpc>
            </a:pPr>
            <a:r>
              <a:rPr lang="en-US" altLang="zh-CN" sz="2800" b="1" dirty="0">
                <a:solidFill>
                  <a:srgbClr val="FFFF00"/>
                </a:solidFill>
                <a:latin typeface="宋体" panose="02010600030101010101" pitchFamily="2" charset="-122"/>
              </a:rPr>
              <a:t>8</a:t>
            </a:r>
            <a:r>
              <a:rPr lang="zh-CN" altLang="en-US" sz="2800" b="1" dirty="0">
                <a:solidFill>
                  <a:srgbClr val="FFFF00"/>
                </a:solidFill>
                <a:latin typeface="宋体" panose="02010600030101010101" pitchFamily="2" charset="-122"/>
              </a:rPr>
              <a:t>．过程调用</a:t>
            </a:r>
          </a:p>
          <a:p>
            <a:pPr>
              <a:lnSpc>
                <a:spcPct val="120000"/>
              </a:lnSpc>
              <a:buNone/>
            </a:pPr>
            <a:r>
              <a:rPr lang="en-US" altLang="zh-CN" sz="2800" b="1" dirty="0">
                <a:latin typeface="宋体" panose="02010600030101010101" pitchFamily="2" charset="-122"/>
              </a:rPr>
              <a:t>(ENTRY</a:t>
            </a:r>
            <a:r>
              <a:rPr lang="zh-CN" altLang="en-US" sz="2800" b="1" dirty="0">
                <a:latin typeface="宋体" panose="02010600030101010101" pitchFamily="2" charset="-122"/>
              </a:rPr>
              <a:t>，</a:t>
            </a:r>
            <a:r>
              <a:rPr lang="en-US" altLang="zh-CN" sz="2800" b="1" dirty="0">
                <a:latin typeface="宋体" panose="02010600030101010101" pitchFamily="2" charset="-122"/>
              </a:rPr>
              <a:t>Label</a:t>
            </a:r>
            <a:r>
              <a:rPr lang="zh-CN" altLang="en-US" sz="2800" b="1" dirty="0">
                <a:latin typeface="宋体" panose="02010600030101010101" pitchFamily="2" charset="-122"/>
              </a:rPr>
              <a:t>，</a:t>
            </a:r>
            <a:r>
              <a:rPr lang="en-US" altLang="zh-CN" sz="2800" b="1" dirty="0">
                <a:latin typeface="宋体" panose="02010600030101010101" pitchFamily="2" charset="-122"/>
              </a:rPr>
              <a:t>Size</a:t>
            </a:r>
            <a:r>
              <a:rPr lang="zh-CN" altLang="en-US" sz="2800" b="1" dirty="0">
                <a:latin typeface="宋体" panose="02010600030101010101" pitchFamily="2" charset="-122"/>
              </a:rPr>
              <a:t>，</a:t>
            </a:r>
            <a:r>
              <a:rPr lang="en-US" altLang="zh-CN" sz="2800" b="1" dirty="0">
                <a:latin typeface="宋体" panose="02010600030101010101" pitchFamily="2" charset="-122"/>
              </a:rPr>
              <a:t>Level )</a:t>
            </a:r>
          </a:p>
          <a:p>
            <a:pPr>
              <a:lnSpc>
                <a:spcPct val="12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子程序入口</a:t>
            </a:r>
          </a:p>
          <a:p>
            <a:pPr>
              <a:lnSpc>
                <a:spcPct val="120000"/>
              </a:lnSpc>
              <a:buNone/>
            </a:pPr>
            <a:r>
              <a:rPr lang="en-US" altLang="zh-CN" sz="2800" b="1" dirty="0">
                <a:latin typeface="宋体" panose="02010600030101010101" pitchFamily="2" charset="-122"/>
              </a:rPr>
              <a:t>(CALL</a:t>
            </a:r>
            <a:r>
              <a:rPr lang="zh-CN" altLang="en-US" sz="2800" b="1" dirty="0">
                <a:latin typeface="宋体" panose="02010600030101010101" pitchFamily="2" charset="-122"/>
              </a:rPr>
              <a:t>，</a:t>
            </a:r>
            <a:r>
              <a:rPr lang="en-US" altLang="zh-CN" sz="2800" b="1" dirty="0">
                <a:latin typeface="宋体" panose="02010600030101010101" pitchFamily="2" charset="-122"/>
              </a:rPr>
              <a:t>f</a:t>
            </a:r>
            <a:r>
              <a:rPr lang="zh-CN" altLang="en-US" sz="2800" b="1" dirty="0">
                <a:latin typeface="宋体" panose="02010600030101010101" pitchFamily="2" charset="-122"/>
              </a:rPr>
              <a:t>，─，</a:t>
            </a:r>
            <a:r>
              <a:rPr lang="en-US" altLang="zh-CN" sz="2800" b="1" dirty="0">
                <a:latin typeface="宋体" panose="02010600030101010101" pitchFamily="2" charset="-122"/>
              </a:rPr>
              <a:t>Result )  </a:t>
            </a:r>
          </a:p>
          <a:p>
            <a:pPr>
              <a:lnSpc>
                <a:spcPct val="12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过程或函数调用</a:t>
            </a:r>
          </a:p>
          <a:p>
            <a:pPr>
              <a:lnSpc>
                <a:spcPct val="120000"/>
              </a:lnSpc>
            </a:pPr>
            <a:r>
              <a:rPr lang="en-US" altLang="zh-CN" sz="2800" b="1" dirty="0">
                <a:solidFill>
                  <a:srgbClr val="FFFF00"/>
                </a:solidFill>
                <a:latin typeface="宋体" panose="02010600030101010101" pitchFamily="2" charset="-122"/>
              </a:rPr>
              <a:t>9</a:t>
            </a:r>
            <a:r>
              <a:rPr lang="zh-CN" altLang="en-US" sz="2800" b="1" dirty="0">
                <a:solidFill>
                  <a:srgbClr val="FFFF00"/>
                </a:solidFill>
                <a:latin typeface="宋体" panose="02010600030101010101" pitchFamily="2" charset="-122"/>
              </a:rPr>
              <a:t>．传送参数参数传递中间代码</a:t>
            </a:r>
            <a:endParaRPr lang="en-US" altLang="zh-CN" sz="2800" b="1" dirty="0">
              <a:solidFill>
                <a:srgbClr val="FFFF00"/>
              </a:solidFill>
              <a:latin typeface="宋体" panose="02010600030101010101" pitchFamily="2" charset="-122"/>
            </a:endParaRPr>
          </a:p>
          <a:p>
            <a:pPr marL="0" indent="0">
              <a:lnSpc>
                <a:spcPct val="120000"/>
              </a:lnSpc>
              <a:buNone/>
            </a:pPr>
            <a:r>
              <a:rPr lang="en-US" altLang="zh-CN" sz="2800" b="1" dirty="0">
                <a:latin typeface="宋体" panose="02010600030101010101" pitchFamily="2" charset="-122"/>
              </a:rPr>
              <a:t>VARACT	</a:t>
            </a:r>
          </a:p>
          <a:p>
            <a:pPr marL="0" indent="0">
              <a:lnSpc>
                <a:spcPct val="120000"/>
              </a:lnSpc>
              <a:buNone/>
            </a:pPr>
            <a:r>
              <a:rPr lang="en-US" altLang="zh-CN" sz="2800" b="1" dirty="0">
                <a:latin typeface="宋体" panose="02010600030101010101" pitchFamily="2" charset="-122"/>
              </a:rPr>
              <a:t>VALACT</a:t>
            </a:r>
          </a:p>
          <a:p>
            <a:pPr marL="0" indent="0">
              <a:lnSpc>
                <a:spcPct val="120000"/>
              </a:lnSpc>
              <a:buNone/>
            </a:pPr>
            <a:r>
              <a:rPr lang="en-US" altLang="zh-CN" sz="2800" b="1" dirty="0">
                <a:latin typeface="宋体" panose="02010600030101010101" pitchFamily="2" charset="-122"/>
              </a:rPr>
              <a:t>FUNACT</a:t>
            </a:r>
          </a:p>
          <a:p>
            <a:pPr marL="0" indent="0">
              <a:lnSpc>
                <a:spcPct val="120000"/>
              </a:lnSpc>
              <a:buNone/>
            </a:pPr>
            <a:r>
              <a:rPr lang="en-US" altLang="zh-CN" sz="2800" b="1" dirty="0">
                <a:latin typeface="宋体" panose="02010600030101010101" pitchFamily="2" charset="-122"/>
              </a:rPr>
              <a:t>PROACT</a:t>
            </a:r>
          </a:p>
        </p:txBody>
      </p:sp>
      <p:sp>
        <p:nvSpPr>
          <p:cNvPr id="10" name="文本框 9"/>
          <p:cNvSpPr txBox="1"/>
          <p:nvPr/>
        </p:nvSpPr>
        <p:spPr>
          <a:xfrm>
            <a:off x="395288" y="1844824"/>
            <a:ext cx="4304030" cy="521970"/>
          </a:xfrm>
          <a:prstGeom prst="rect">
            <a:avLst/>
          </a:prstGeom>
          <a:noFill/>
          <a:ln w="9525">
            <a:noFill/>
          </a:ln>
        </p:spPr>
        <p:txBody>
          <a:bodyPr wrap="square" anchor="t" anchorCtr="0">
            <a:spAutoFit/>
          </a:bodyPr>
          <a:lstStyle/>
          <a:p>
            <a:r>
              <a:rPr lang="zh-CN" altLang="en-US" sz="2800" dirty="0">
                <a:solidFill>
                  <a:srgbClr val="FF0000"/>
                </a:solidFill>
                <a:latin typeface="黑体" panose="02010609060101010101" pitchFamily="49" charset="-122"/>
                <a:ea typeface="黑体" panose="02010609060101010101" pitchFamily="49" charset="-122"/>
                <a:sym typeface="宋体" panose="02010600030101010101" pitchFamily="2" charset="-122"/>
              </a:rPr>
              <a:t>我将进入一个函数体中！</a:t>
            </a:r>
          </a:p>
        </p:txBody>
      </p:sp>
      <p:sp>
        <p:nvSpPr>
          <p:cNvPr id="3" name="文本框 2"/>
          <p:cNvSpPr txBox="1"/>
          <p:nvPr/>
        </p:nvSpPr>
        <p:spPr>
          <a:xfrm>
            <a:off x="3383112" y="4167803"/>
            <a:ext cx="5760888" cy="1384995"/>
          </a:xfrm>
          <a:prstGeom prst="rect">
            <a:avLst/>
          </a:prstGeom>
          <a:noFill/>
          <a:ln w="9525">
            <a:noFill/>
          </a:ln>
        </p:spPr>
        <p:txBody>
          <a:bodyPr wrap="square" anchor="t" anchorCtr="0">
            <a:spAutoFit/>
          </a:bodyPr>
          <a:lstStyle/>
          <a:p>
            <a:r>
              <a:rPr lang="en-US" altLang="zh-CN" sz="2800" dirty="0">
                <a:solidFill>
                  <a:srgbClr val="FF0000"/>
                </a:solidFill>
                <a:latin typeface="黑体" panose="02010609060101010101" pitchFamily="49" charset="-122"/>
                <a:ea typeface="黑体" panose="02010609060101010101" pitchFamily="49" charset="-122"/>
                <a:sym typeface="宋体" panose="02010600030101010101" pitchFamily="2" charset="-122"/>
              </a:rPr>
              <a:t>Size</a:t>
            </a:r>
            <a:r>
              <a:rPr lang="zh-CN" altLang="en-US" sz="2800" dirty="0">
                <a:solidFill>
                  <a:srgbClr val="FF0000"/>
                </a:solidFill>
                <a:latin typeface="黑体" panose="02010609060101010101" pitchFamily="49" charset="-122"/>
                <a:ea typeface="黑体" panose="02010609060101010101" pitchFamily="49" charset="-122"/>
                <a:sym typeface="宋体" panose="02010600030101010101" pitchFamily="2" charset="-122"/>
              </a:rPr>
              <a:t>和</a:t>
            </a:r>
            <a:r>
              <a:rPr lang="en-US" altLang="zh-CN" sz="2800" dirty="0">
                <a:solidFill>
                  <a:srgbClr val="FF0000"/>
                </a:solidFill>
                <a:latin typeface="黑体" panose="02010609060101010101" pitchFamily="49" charset="-122"/>
                <a:ea typeface="黑体" panose="02010609060101010101" pitchFamily="49" charset="-122"/>
                <a:sym typeface="宋体" panose="02010600030101010101" pitchFamily="2" charset="-122"/>
              </a:rPr>
              <a:t>Level</a:t>
            </a:r>
            <a:r>
              <a:rPr lang="zh-CN" altLang="en-US" sz="2800" dirty="0">
                <a:solidFill>
                  <a:srgbClr val="FF0000"/>
                </a:solidFill>
                <a:latin typeface="黑体" panose="02010609060101010101" pitchFamily="49" charset="-122"/>
                <a:ea typeface="黑体" panose="02010609060101010101" pitchFamily="49" charset="-122"/>
                <a:sym typeface="宋体" panose="02010600030101010101" pitchFamily="2" charset="-122"/>
              </a:rPr>
              <a:t>目标代码生成所需信息：</a:t>
            </a:r>
          </a:p>
          <a:p>
            <a:pPr marL="457200" indent="-457200">
              <a:buFont typeface="Arial" panose="020B0604020202020204" pitchFamily="34" charset="0"/>
              <a:buChar char="•"/>
            </a:pPr>
            <a:r>
              <a:rPr lang="zh-CN" altLang="en-US" sz="2800" dirty="0">
                <a:solidFill>
                  <a:srgbClr val="FF0000"/>
                </a:solidFill>
                <a:latin typeface="黑体" panose="02010609060101010101" pitchFamily="49" charset="-122"/>
                <a:ea typeface="黑体" panose="02010609060101010101" pitchFamily="49" charset="-122"/>
                <a:sym typeface="宋体" panose="02010600030101010101" pitchFamily="2" charset="-122"/>
              </a:rPr>
              <a:t>要么保留符号表，此处可以省略</a:t>
            </a:r>
          </a:p>
          <a:p>
            <a:pPr marL="457200" indent="-457200">
              <a:buFont typeface="Arial" panose="020B0604020202020204" pitchFamily="34" charset="0"/>
              <a:buChar char="•"/>
            </a:pPr>
            <a:r>
              <a:rPr lang="zh-CN" altLang="en-US" sz="2800" dirty="0">
                <a:solidFill>
                  <a:srgbClr val="FF0000"/>
                </a:solidFill>
                <a:latin typeface="黑体" panose="02010609060101010101" pitchFamily="49" charset="-122"/>
                <a:ea typeface="黑体" panose="02010609060101010101" pitchFamily="49" charset="-122"/>
                <a:sym typeface="宋体" panose="02010600030101010101" pitchFamily="2" charset="-122"/>
              </a:rPr>
              <a:t>要么保留在中间代码里。</a:t>
            </a:r>
          </a:p>
        </p:txBody>
      </p:sp>
      <p:sp>
        <p:nvSpPr>
          <p:cNvPr id="5" name="矩形 4">
            <a:extLst>
              <a:ext uri="{FF2B5EF4-FFF2-40B4-BE49-F238E27FC236}">
                <a16:creationId xmlns:a16="http://schemas.microsoft.com/office/drawing/2014/main" id="{1E2A0B07-F50B-4287-8DEE-66A6EBF39134}"/>
              </a:ext>
            </a:extLst>
          </p:cNvPr>
          <p:cNvSpPr/>
          <p:nvPr/>
        </p:nvSpPr>
        <p:spPr>
          <a:xfrm>
            <a:off x="1907704" y="1174957"/>
            <a:ext cx="936104" cy="537845"/>
          </a:xfrm>
          <a:prstGeom prst="rect">
            <a:avLst/>
          </a:prstGeom>
          <a:noFill/>
          <a:ln w="38100">
            <a:solidFill>
              <a:schemeClr val="tx2">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cxnSp>
        <p:nvCxnSpPr>
          <p:cNvPr id="6" name="直接箭头连接符 5">
            <a:extLst>
              <a:ext uri="{FF2B5EF4-FFF2-40B4-BE49-F238E27FC236}">
                <a16:creationId xmlns:a16="http://schemas.microsoft.com/office/drawing/2014/main" id="{B2732D9E-3286-4546-A60D-8F5E577571F2}"/>
              </a:ext>
            </a:extLst>
          </p:cNvPr>
          <p:cNvCxnSpPr>
            <a:cxnSpLocks/>
          </p:cNvCxnSpPr>
          <p:nvPr/>
        </p:nvCxnSpPr>
        <p:spPr>
          <a:xfrm flipV="1">
            <a:off x="2375756" y="816796"/>
            <a:ext cx="766070" cy="380029"/>
          </a:xfrm>
          <a:prstGeom prst="straightConnector1">
            <a:avLst/>
          </a:prstGeom>
          <a:noFill/>
          <a:ln w="38100">
            <a:solidFill>
              <a:schemeClr val="tx2">
                <a:lumMod val="50000"/>
              </a:schemeClr>
            </a:solidFill>
            <a:tailEnd type="arrow"/>
          </a:ln>
        </p:spPr>
      </p:cxnSp>
      <p:sp>
        <p:nvSpPr>
          <p:cNvPr id="7" name="文本框 6">
            <a:extLst>
              <a:ext uri="{FF2B5EF4-FFF2-40B4-BE49-F238E27FC236}">
                <a16:creationId xmlns:a16="http://schemas.microsoft.com/office/drawing/2014/main" id="{616CEB2F-8CBB-4A45-BC96-D2C941C35EA5}"/>
              </a:ext>
            </a:extLst>
          </p:cNvPr>
          <p:cNvSpPr txBox="1"/>
          <p:nvPr/>
        </p:nvSpPr>
        <p:spPr>
          <a:xfrm>
            <a:off x="2987824" y="309789"/>
            <a:ext cx="1711494" cy="460375"/>
          </a:xfrm>
          <a:prstGeom prst="rect">
            <a:avLst/>
          </a:prstGeom>
          <a:noFill/>
          <a:ln w="25400">
            <a:solidFill>
              <a:srgbClr val="FF0000"/>
            </a:solidFill>
          </a:ln>
        </p:spPr>
        <p:txBody>
          <a:bodyPr wrap="square" anchor="t" anchorCtr="0">
            <a:spAutoFit/>
          </a:bodyPr>
          <a:lstStyle/>
          <a:p>
            <a:r>
              <a:rPr lang="zh-CN" altLang="en-US" dirty="0">
                <a:solidFill>
                  <a:srgbClr val="FF0000"/>
                </a:solidFill>
                <a:latin typeface="黑体" panose="02010609060101010101" pitchFamily="49" charset="-122"/>
                <a:ea typeface="黑体" panose="02010609060101010101" pitchFamily="49" charset="-122"/>
                <a:sym typeface="宋体" panose="02010600030101010101" pitchFamily="2" charset="-122"/>
              </a:rPr>
              <a:t>语句编号</a:t>
            </a:r>
          </a:p>
        </p:txBody>
      </p:sp>
      <p:sp>
        <p:nvSpPr>
          <p:cNvPr id="11" name="矩形 10">
            <a:extLst>
              <a:ext uri="{FF2B5EF4-FFF2-40B4-BE49-F238E27FC236}">
                <a16:creationId xmlns:a16="http://schemas.microsoft.com/office/drawing/2014/main" id="{676D731F-72F4-44E9-926F-38F9C6166D5F}"/>
              </a:ext>
            </a:extLst>
          </p:cNvPr>
          <p:cNvSpPr/>
          <p:nvPr/>
        </p:nvSpPr>
        <p:spPr>
          <a:xfrm>
            <a:off x="3141826" y="1209436"/>
            <a:ext cx="936104" cy="537845"/>
          </a:xfrm>
          <a:prstGeom prst="rect">
            <a:avLst/>
          </a:prstGeom>
          <a:noFill/>
          <a:ln w="38100">
            <a:solidFill>
              <a:schemeClr val="tx2">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cxnSp>
        <p:nvCxnSpPr>
          <p:cNvPr id="12" name="直接箭头连接符 11">
            <a:extLst>
              <a:ext uri="{FF2B5EF4-FFF2-40B4-BE49-F238E27FC236}">
                <a16:creationId xmlns:a16="http://schemas.microsoft.com/office/drawing/2014/main" id="{CE409A9C-71E3-4D44-AC52-5AF9A051980F}"/>
              </a:ext>
            </a:extLst>
          </p:cNvPr>
          <p:cNvCxnSpPr>
            <a:cxnSpLocks/>
            <a:endCxn id="13" idx="1"/>
          </p:cNvCxnSpPr>
          <p:nvPr/>
        </p:nvCxnSpPr>
        <p:spPr>
          <a:xfrm flipV="1">
            <a:off x="3599561" y="956716"/>
            <a:ext cx="602661" cy="258384"/>
          </a:xfrm>
          <a:prstGeom prst="straightConnector1">
            <a:avLst/>
          </a:prstGeom>
          <a:noFill/>
          <a:ln w="38100">
            <a:solidFill>
              <a:schemeClr val="tx2">
                <a:lumMod val="50000"/>
              </a:schemeClr>
            </a:solidFill>
            <a:tailEnd type="arrow"/>
          </a:ln>
        </p:spPr>
      </p:cxnSp>
      <p:sp>
        <p:nvSpPr>
          <p:cNvPr id="13" name="文本框 12">
            <a:extLst>
              <a:ext uri="{FF2B5EF4-FFF2-40B4-BE49-F238E27FC236}">
                <a16:creationId xmlns:a16="http://schemas.microsoft.com/office/drawing/2014/main" id="{FB8FEA03-32C2-4713-91F4-3455D525AA88}"/>
              </a:ext>
            </a:extLst>
          </p:cNvPr>
          <p:cNvSpPr txBox="1"/>
          <p:nvPr/>
        </p:nvSpPr>
        <p:spPr>
          <a:xfrm>
            <a:off x="4202222" y="725883"/>
            <a:ext cx="2622246" cy="461665"/>
          </a:xfrm>
          <a:prstGeom prst="rect">
            <a:avLst/>
          </a:prstGeom>
          <a:noFill/>
          <a:ln w="25400">
            <a:solidFill>
              <a:srgbClr val="FF3300"/>
            </a:solidFill>
          </a:ln>
        </p:spPr>
        <p:txBody>
          <a:bodyPr wrap="square" anchor="t" anchorCtr="0">
            <a:spAutoFit/>
          </a:bodyPr>
          <a:lstStyle/>
          <a:p>
            <a:r>
              <a:rPr lang="zh-CN" altLang="en-US" dirty="0">
                <a:solidFill>
                  <a:srgbClr val="FF0000"/>
                </a:solidFill>
                <a:latin typeface="黑体" panose="02010609060101010101" pitchFamily="49" charset="-122"/>
                <a:ea typeface="黑体" panose="02010609060101010101" pitchFamily="49" charset="-122"/>
                <a:sym typeface="宋体" panose="02010600030101010101" pitchFamily="2" charset="-122"/>
              </a:rPr>
              <a:t>过程活动记录大小</a:t>
            </a:r>
          </a:p>
        </p:txBody>
      </p:sp>
      <p:sp>
        <p:nvSpPr>
          <p:cNvPr id="20" name="矩形 19">
            <a:extLst>
              <a:ext uri="{FF2B5EF4-FFF2-40B4-BE49-F238E27FC236}">
                <a16:creationId xmlns:a16="http://schemas.microsoft.com/office/drawing/2014/main" id="{A5380992-8637-442B-892D-CC4EA16D95BB}"/>
              </a:ext>
            </a:extLst>
          </p:cNvPr>
          <p:cNvSpPr/>
          <p:nvPr/>
        </p:nvSpPr>
        <p:spPr>
          <a:xfrm>
            <a:off x="4202222" y="1207788"/>
            <a:ext cx="1089858" cy="537845"/>
          </a:xfrm>
          <a:prstGeom prst="rect">
            <a:avLst/>
          </a:prstGeom>
          <a:noFill/>
          <a:ln w="38100">
            <a:solidFill>
              <a:schemeClr val="tx2">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cxnSp>
        <p:nvCxnSpPr>
          <p:cNvPr id="21" name="直接箭头连接符 20">
            <a:extLst>
              <a:ext uri="{FF2B5EF4-FFF2-40B4-BE49-F238E27FC236}">
                <a16:creationId xmlns:a16="http://schemas.microsoft.com/office/drawing/2014/main" id="{B7F6C5D8-A7F9-4FC1-8F9E-EACCBF258FAB}"/>
              </a:ext>
            </a:extLst>
          </p:cNvPr>
          <p:cNvCxnSpPr>
            <a:cxnSpLocks/>
          </p:cNvCxnSpPr>
          <p:nvPr/>
        </p:nvCxnSpPr>
        <p:spPr>
          <a:xfrm>
            <a:off x="5341092" y="1497786"/>
            <a:ext cx="673093" cy="114960"/>
          </a:xfrm>
          <a:prstGeom prst="straightConnector1">
            <a:avLst/>
          </a:prstGeom>
          <a:noFill/>
          <a:ln w="38100">
            <a:solidFill>
              <a:schemeClr val="tx2">
                <a:lumMod val="50000"/>
              </a:schemeClr>
            </a:solidFill>
            <a:tailEnd type="arrow"/>
          </a:ln>
        </p:spPr>
      </p:cxnSp>
      <p:sp>
        <p:nvSpPr>
          <p:cNvPr id="22" name="文本框 21">
            <a:extLst>
              <a:ext uri="{FF2B5EF4-FFF2-40B4-BE49-F238E27FC236}">
                <a16:creationId xmlns:a16="http://schemas.microsoft.com/office/drawing/2014/main" id="{618D36CD-D5E4-4B1D-8BF0-340BF831F5E0}"/>
              </a:ext>
            </a:extLst>
          </p:cNvPr>
          <p:cNvSpPr txBox="1"/>
          <p:nvPr/>
        </p:nvSpPr>
        <p:spPr>
          <a:xfrm>
            <a:off x="6002173" y="1362591"/>
            <a:ext cx="936104" cy="461665"/>
          </a:xfrm>
          <a:prstGeom prst="rect">
            <a:avLst/>
          </a:prstGeom>
          <a:noFill/>
          <a:ln w="25400">
            <a:solidFill>
              <a:srgbClr val="FF0000"/>
            </a:solidFill>
          </a:ln>
        </p:spPr>
        <p:txBody>
          <a:bodyPr wrap="square" anchor="t" anchorCtr="0">
            <a:spAutoFit/>
          </a:bodyPr>
          <a:lstStyle/>
          <a:p>
            <a:r>
              <a:rPr lang="zh-CN" altLang="en-US" dirty="0">
                <a:solidFill>
                  <a:srgbClr val="FF0000"/>
                </a:solidFill>
                <a:latin typeface="黑体" panose="02010609060101010101" pitchFamily="49" charset="-122"/>
                <a:ea typeface="黑体" panose="02010609060101010101" pitchFamily="49" charset="-122"/>
                <a:sym typeface="宋体" panose="02010600030101010101" pitchFamily="2" charset="-122"/>
              </a:rPr>
              <a:t>层数</a:t>
            </a:r>
          </a:p>
        </p:txBody>
      </p:sp>
      <p:sp>
        <p:nvSpPr>
          <p:cNvPr id="24" name="文本框 23">
            <a:extLst>
              <a:ext uri="{FF2B5EF4-FFF2-40B4-BE49-F238E27FC236}">
                <a16:creationId xmlns:a16="http://schemas.microsoft.com/office/drawing/2014/main" id="{1A809171-B218-479D-888C-3A51DB7780BB}"/>
              </a:ext>
            </a:extLst>
          </p:cNvPr>
          <p:cNvSpPr txBox="1"/>
          <p:nvPr/>
        </p:nvSpPr>
        <p:spPr>
          <a:xfrm>
            <a:off x="5077224" y="2262177"/>
            <a:ext cx="3383208" cy="830997"/>
          </a:xfrm>
          <a:prstGeom prst="rect">
            <a:avLst/>
          </a:prstGeom>
          <a:noFill/>
          <a:ln w="25400">
            <a:solidFill>
              <a:srgbClr val="99FF99"/>
            </a:solidFill>
          </a:ln>
        </p:spPr>
        <p:txBody>
          <a:bodyPr wrap="square" anchor="t" anchorCtr="0">
            <a:spAutoFit/>
          </a:bodyPr>
          <a:lstStyle/>
          <a:p>
            <a:r>
              <a:rPr lang="en-US" altLang="zh-CN" b="1" dirty="0">
                <a:solidFill>
                  <a:srgbClr val="92D050"/>
                </a:solidFill>
                <a:latin typeface="+mj-lt"/>
                <a:ea typeface="黑体" panose="02010609060101010101" pitchFamily="49" charset="-122"/>
                <a:sym typeface="宋体" panose="02010600030101010101" pitchFamily="2" charset="-122"/>
              </a:rPr>
              <a:t>int </a:t>
            </a:r>
            <a:r>
              <a:rPr lang="en-US" altLang="zh-CN" b="1" i="1" dirty="0">
                <a:solidFill>
                  <a:srgbClr val="92D050"/>
                </a:solidFill>
                <a:latin typeface="+mj-lt"/>
                <a:ea typeface="黑体" panose="02010609060101010101" pitchFamily="49" charset="-122"/>
                <a:sym typeface="宋体" panose="02010600030101010101" pitchFamily="2" charset="-122"/>
              </a:rPr>
              <a:t>f</a:t>
            </a:r>
            <a:r>
              <a:rPr lang="en-US" altLang="zh-CN" b="1" dirty="0">
                <a:solidFill>
                  <a:srgbClr val="92D050"/>
                </a:solidFill>
                <a:latin typeface="+mj-lt"/>
                <a:ea typeface="黑体" panose="02010609060101010101" pitchFamily="49" charset="-122"/>
                <a:sym typeface="宋体" panose="02010600030101010101" pitchFamily="2" charset="-122"/>
              </a:rPr>
              <a:t> (int n){}  </a:t>
            </a:r>
            <a:r>
              <a:rPr lang="zh-CN" altLang="en-US" b="1" dirty="0">
                <a:solidFill>
                  <a:srgbClr val="92D050"/>
                </a:solidFill>
                <a:latin typeface="+mj-lt"/>
                <a:ea typeface="黑体" panose="02010609060101010101" pitchFamily="49" charset="-122"/>
                <a:sym typeface="宋体" panose="02010600030101010101" pitchFamily="2" charset="-122"/>
              </a:rPr>
              <a:t>入口语句</a:t>
            </a:r>
            <a:endParaRPr lang="en-US" altLang="zh-CN" b="1" dirty="0">
              <a:solidFill>
                <a:srgbClr val="92D050"/>
              </a:solidFill>
              <a:latin typeface="+mj-lt"/>
              <a:ea typeface="黑体" panose="02010609060101010101" pitchFamily="49" charset="-122"/>
              <a:sym typeface="宋体" panose="02010600030101010101" pitchFamily="2" charset="-122"/>
            </a:endParaRPr>
          </a:p>
          <a:p>
            <a:r>
              <a:rPr lang="en-US" altLang="zh-CN" b="1" i="1" dirty="0">
                <a:solidFill>
                  <a:srgbClr val="92D050"/>
                </a:solidFill>
                <a:latin typeface="+mj-lt"/>
                <a:ea typeface="黑体" panose="02010609060101010101" pitchFamily="49" charset="-122"/>
                <a:sym typeface="宋体" panose="02010600030101010101" pitchFamily="2" charset="-122"/>
              </a:rPr>
              <a:t>f</a:t>
            </a:r>
            <a:r>
              <a:rPr lang="en-US" altLang="zh-CN" b="1" dirty="0">
                <a:solidFill>
                  <a:srgbClr val="92D050"/>
                </a:solidFill>
                <a:latin typeface="+mj-lt"/>
                <a:ea typeface="黑体" panose="02010609060101010101" pitchFamily="49" charset="-122"/>
                <a:sym typeface="宋体" panose="02010600030101010101" pitchFamily="2" charset="-122"/>
              </a:rPr>
              <a:t>(0)                  </a:t>
            </a:r>
            <a:r>
              <a:rPr lang="zh-CN" altLang="en-US" b="1" dirty="0">
                <a:solidFill>
                  <a:srgbClr val="92D050"/>
                </a:solidFill>
                <a:latin typeface="+mj-lt"/>
                <a:ea typeface="黑体" panose="02010609060101010101" pitchFamily="49" charset="-122"/>
                <a:sym typeface="宋体" panose="02010600030101010101" pitchFamily="2" charset="-122"/>
              </a:rPr>
              <a:t>调用语句</a:t>
            </a:r>
          </a:p>
        </p:txBody>
      </p:sp>
      <p:sp>
        <p:nvSpPr>
          <p:cNvPr id="25" name="文本框 24">
            <a:extLst>
              <a:ext uri="{FF2B5EF4-FFF2-40B4-BE49-F238E27FC236}">
                <a16:creationId xmlns:a16="http://schemas.microsoft.com/office/drawing/2014/main" id="{1A5D179B-696A-41E2-9049-1A8BB00E61D3}"/>
              </a:ext>
            </a:extLst>
          </p:cNvPr>
          <p:cNvSpPr txBox="1"/>
          <p:nvPr/>
        </p:nvSpPr>
        <p:spPr>
          <a:xfrm>
            <a:off x="1694016" y="4167803"/>
            <a:ext cx="1293808" cy="523220"/>
          </a:xfrm>
          <a:prstGeom prst="rect">
            <a:avLst/>
          </a:prstGeom>
          <a:noFill/>
          <a:ln w="25400">
            <a:noFill/>
          </a:ln>
        </p:spPr>
        <p:txBody>
          <a:bodyPr wrap="square" anchor="t" anchorCtr="0">
            <a:spAutoFit/>
          </a:bodyPr>
          <a:lstStyle/>
          <a:p>
            <a:r>
              <a:rPr lang="zh-CN" altLang="en-US" sz="2800" b="1" dirty="0">
                <a:solidFill>
                  <a:srgbClr val="92D050"/>
                </a:solidFill>
                <a:latin typeface="+mj-lt"/>
                <a:ea typeface="黑体" panose="02010609060101010101" pitchFamily="49" charset="-122"/>
                <a:sym typeface="宋体" panose="02010600030101010101" pitchFamily="2" charset="-122"/>
              </a:rPr>
              <a:t>地址</a:t>
            </a:r>
          </a:p>
        </p:txBody>
      </p:sp>
      <p:sp>
        <p:nvSpPr>
          <p:cNvPr id="26" name="文本框 25">
            <a:extLst>
              <a:ext uri="{FF2B5EF4-FFF2-40B4-BE49-F238E27FC236}">
                <a16:creationId xmlns:a16="http://schemas.microsoft.com/office/drawing/2014/main" id="{DF270BD9-8F87-430D-A6AD-5A4DB59282DB}"/>
              </a:ext>
            </a:extLst>
          </p:cNvPr>
          <p:cNvSpPr txBox="1"/>
          <p:nvPr/>
        </p:nvSpPr>
        <p:spPr>
          <a:xfrm>
            <a:off x="1694016" y="4797152"/>
            <a:ext cx="1293808" cy="523220"/>
          </a:xfrm>
          <a:prstGeom prst="rect">
            <a:avLst/>
          </a:prstGeom>
          <a:noFill/>
          <a:ln w="25400">
            <a:noFill/>
          </a:ln>
        </p:spPr>
        <p:txBody>
          <a:bodyPr wrap="square" anchor="t" anchorCtr="0">
            <a:spAutoFit/>
          </a:bodyPr>
          <a:lstStyle/>
          <a:p>
            <a:r>
              <a:rPr lang="zh-CN" altLang="en-US" sz="2800" b="1" dirty="0">
                <a:solidFill>
                  <a:srgbClr val="92D050"/>
                </a:solidFill>
                <a:latin typeface="+mj-lt"/>
                <a:ea typeface="黑体" panose="02010609060101010101" pitchFamily="49" charset="-122"/>
                <a:sym typeface="宋体" panose="02010600030101010101" pitchFamily="2" charset="-122"/>
              </a:rPr>
              <a:t>变量</a:t>
            </a:r>
          </a:p>
        </p:txBody>
      </p:sp>
      <p:sp>
        <p:nvSpPr>
          <p:cNvPr id="27" name="文本框 26">
            <a:extLst>
              <a:ext uri="{FF2B5EF4-FFF2-40B4-BE49-F238E27FC236}">
                <a16:creationId xmlns:a16="http://schemas.microsoft.com/office/drawing/2014/main" id="{7A026574-F25D-465B-A6AA-10000B710030}"/>
              </a:ext>
            </a:extLst>
          </p:cNvPr>
          <p:cNvSpPr txBox="1"/>
          <p:nvPr/>
        </p:nvSpPr>
        <p:spPr>
          <a:xfrm>
            <a:off x="1690284" y="5368624"/>
            <a:ext cx="1293808" cy="523220"/>
          </a:xfrm>
          <a:prstGeom prst="rect">
            <a:avLst/>
          </a:prstGeom>
          <a:noFill/>
          <a:ln w="25400">
            <a:noFill/>
          </a:ln>
        </p:spPr>
        <p:txBody>
          <a:bodyPr wrap="square" anchor="t" anchorCtr="0">
            <a:spAutoFit/>
          </a:bodyPr>
          <a:lstStyle/>
          <a:p>
            <a:r>
              <a:rPr lang="zh-CN" altLang="en-US" sz="2800" b="1" dirty="0">
                <a:solidFill>
                  <a:srgbClr val="92D050"/>
                </a:solidFill>
                <a:latin typeface="+mj-lt"/>
                <a:ea typeface="黑体" panose="02010609060101010101" pitchFamily="49" charset="-122"/>
                <a:sym typeface="宋体" panose="02010600030101010101" pitchFamily="2" charset="-122"/>
              </a:rPr>
              <a:t>函数</a:t>
            </a:r>
          </a:p>
        </p:txBody>
      </p:sp>
      <p:sp>
        <p:nvSpPr>
          <p:cNvPr id="28" name="文本框 27">
            <a:extLst>
              <a:ext uri="{FF2B5EF4-FFF2-40B4-BE49-F238E27FC236}">
                <a16:creationId xmlns:a16="http://schemas.microsoft.com/office/drawing/2014/main" id="{26B48720-83BF-40C6-A7D2-C78F91BA866C}"/>
              </a:ext>
            </a:extLst>
          </p:cNvPr>
          <p:cNvSpPr txBox="1"/>
          <p:nvPr/>
        </p:nvSpPr>
        <p:spPr>
          <a:xfrm>
            <a:off x="1690284" y="5959664"/>
            <a:ext cx="1293808" cy="523220"/>
          </a:xfrm>
          <a:prstGeom prst="rect">
            <a:avLst/>
          </a:prstGeom>
          <a:noFill/>
          <a:ln w="25400">
            <a:noFill/>
          </a:ln>
        </p:spPr>
        <p:txBody>
          <a:bodyPr wrap="square" anchor="t" anchorCtr="0">
            <a:spAutoFit/>
          </a:bodyPr>
          <a:lstStyle/>
          <a:p>
            <a:r>
              <a:rPr lang="zh-CN" altLang="en-US" sz="2800" b="1" dirty="0">
                <a:solidFill>
                  <a:srgbClr val="92D050"/>
                </a:solidFill>
                <a:latin typeface="+mj-lt"/>
                <a:ea typeface="黑体" panose="02010609060101010101" pitchFamily="49" charset="-122"/>
                <a:sym typeface="宋体" panose="02010600030101010101" pitchFamily="2" charset="-122"/>
              </a:rPr>
              <a:t>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9"/>
                                          </p:stCondLst>
                                        </p:cTn>
                                        <p:tgtEl>
                                          <p:spTgt spid="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9"/>
                                          </p:stCondLst>
                                        </p:cTn>
                                        <p:tgtEl>
                                          <p:spTgt spid="2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9"/>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9"/>
                                          </p:stCondLst>
                                        </p:cTn>
                                        <p:tgtEl>
                                          <p:spTgt spid="2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3" grpId="0"/>
      <p:bldP spid="3" grpId="1"/>
      <p:bldP spid="5" grpId="0" bldLvl="0" animBg="1"/>
      <p:bldP spid="5" grpId="1" animBg="1"/>
      <p:bldP spid="7" grpId="0"/>
      <p:bldP spid="7" grpId="1"/>
      <p:bldP spid="11" grpId="0" bldLvl="0" animBg="1"/>
      <p:bldP spid="11" grpId="1" animBg="1"/>
      <p:bldP spid="13" grpId="0"/>
      <p:bldP spid="13" grpId="1"/>
      <p:bldP spid="20" grpId="0" bldLvl="0" animBg="1"/>
      <p:bldP spid="20" grpId="1" animBg="1"/>
      <p:bldP spid="22" grpId="0"/>
      <p:bldP spid="22" grpId="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vert="horz" wrap="square" lIns="91440" tIns="45720" rIns="91440" bIns="45720" anchor="ctr" anchorCtr="0"/>
          <a:lstStyle/>
          <a:p>
            <a:pPr algn="l"/>
            <a:r>
              <a:rPr lang="zh-CN" altLang="en-US" dirty="0">
                <a:latin typeface="黑体" panose="02010609060101010101" pitchFamily="49" charset="-122"/>
                <a:ea typeface="黑体" panose="02010609060101010101" pitchFamily="49" charset="-122"/>
              </a:rPr>
              <a:t>3. 语法制导方法</a:t>
            </a:r>
          </a:p>
        </p:txBody>
      </p:sp>
      <p:sp>
        <p:nvSpPr>
          <p:cNvPr id="25602" name="Rectangle 3"/>
          <p:cNvSpPr>
            <a:spLocks noGrp="1"/>
          </p:cNvSpPr>
          <p:nvPr>
            <p:ph idx="1"/>
          </p:nvPr>
        </p:nvSpPr>
        <p:spPr/>
        <p:txBody>
          <a:bodyPr vert="horz" wrap="square" lIns="91440" tIns="45720" rIns="91440" bIns="45720" anchor="t" anchorCtr="0"/>
          <a:lstStyle/>
          <a:p>
            <a:pPr>
              <a:lnSpc>
                <a:spcPct val="80000"/>
              </a:lnSpc>
            </a:pPr>
            <a:r>
              <a:rPr lang="zh-CN" altLang="en-US" dirty="0">
                <a:latin typeface="黑体" panose="02010609060101010101" pitchFamily="49" charset="-122"/>
                <a:ea typeface="黑体" panose="02010609060101010101" pitchFamily="49" charset="-122"/>
              </a:rPr>
              <a:t>语法制导技术在处理和规则相</a:t>
            </a:r>
            <a:r>
              <a:rPr lang="en-US" altLang="zh-CN" dirty="0">
                <a:latin typeface="黑体" panose="02010609060101010101" pitchFamily="49" charset="-122"/>
                <a:ea typeface="黑体" panose="02010609060101010101" pitchFamily="49" charset="-122"/>
              </a:rPr>
              <a:t>关联的任务中有着重要的应用</a:t>
            </a:r>
          </a:p>
          <a:p>
            <a:pPr>
              <a:lnSpc>
                <a:spcPct val="80000"/>
              </a:lnSpc>
            </a:pPr>
            <a:r>
              <a:rPr lang="zh-CN" altLang="en-US" dirty="0">
                <a:latin typeface="黑体" panose="02010609060101010101" pitchFamily="49" charset="-122"/>
                <a:ea typeface="黑体" panose="02010609060101010101" pitchFamily="49" charset="-122"/>
              </a:rPr>
              <a:t>语法制导就是在进行语法分析的同时要完成相应的语义动作，这些语义动作都是由一些程序组成的，要完成和用户的需求相关联的任务</a:t>
            </a:r>
          </a:p>
          <a:p>
            <a:pPr>
              <a:lnSpc>
                <a:spcPct val="80000"/>
              </a:lnSpc>
            </a:pPr>
            <a:r>
              <a:rPr lang="zh-CN" altLang="en-US" dirty="0">
                <a:latin typeface="黑体" panose="02010609060101010101" pitchFamily="49" charset="-122"/>
                <a:ea typeface="黑体" panose="02010609060101010101" pitchFamily="49" charset="-122"/>
              </a:rPr>
              <a:t>编译器对一个串进行语法检查的同时，可以按照语法分析的程序的结构对程序进行我们所需要的操作，从而解决我们想要解决的问题。</a:t>
            </a:r>
          </a:p>
        </p:txBody>
      </p:sp>
      <p:sp>
        <p:nvSpPr>
          <p:cNvPr id="10" name="文本框 9"/>
          <p:cNvSpPr txBox="1"/>
          <p:nvPr/>
        </p:nvSpPr>
        <p:spPr>
          <a:xfrm>
            <a:off x="1475740" y="1412875"/>
            <a:ext cx="2855595" cy="583565"/>
          </a:xfrm>
          <a:prstGeom prst="rect">
            <a:avLst/>
          </a:prstGeom>
          <a:noFill/>
          <a:ln w="9525">
            <a:noFill/>
          </a:ln>
        </p:spPr>
        <p:txBody>
          <a:bodyPr wrap="square" anchor="t" anchorCtr="0">
            <a:spAutoFit/>
          </a:bodyPr>
          <a:lstStyle/>
          <a:p>
            <a:r>
              <a:rPr lang="en-US" altLang="zh-CN" sz="3200" dirty="0">
                <a:solidFill>
                  <a:srgbClr val="FF0000"/>
                </a:solidFill>
                <a:latin typeface="黑体" panose="02010609060101010101" pitchFamily="49" charset="-122"/>
                <a:ea typeface="黑体" panose="02010609060101010101" pitchFamily="49" charset="-122"/>
                <a:sym typeface="宋体" panose="02010600030101010101" pitchFamily="2" charset="-122"/>
              </a:rPr>
              <a:t>a+b</a:t>
            </a:r>
            <a:r>
              <a:rPr lang="zh-CN" altLang="en-US" sz="3200" dirty="0">
                <a:solidFill>
                  <a:srgbClr val="FF0000"/>
                </a:solidFill>
                <a:latin typeface="黑体" panose="02010609060101010101" pitchFamily="49" charset="-122"/>
                <a:ea typeface="黑体" panose="02010609060101010101" pitchFamily="49" charset="-122"/>
                <a:sym typeface="宋体" panose="02010600030101010101" pitchFamily="2" charset="-122"/>
              </a:rPr>
              <a:t>是加法么？</a:t>
            </a:r>
          </a:p>
        </p:txBody>
      </p:sp>
      <p:sp>
        <p:nvSpPr>
          <p:cNvPr id="2" name="文本框 1"/>
          <p:cNvSpPr txBox="1"/>
          <p:nvPr/>
        </p:nvSpPr>
        <p:spPr>
          <a:xfrm>
            <a:off x="1275715" y="6256655"/>
            <a:ext cx="7474585" cy="583565"/>
          </a:xfrm>
          <a:prstGeom prst="rect">
            <a:avLst/>
          </a:prstGeom>
          <a:noFill/>
          <a:ln w="9525">
            <a:noFill/>
          </a:ln>
        </p:spPr>
        <p:txBody>
          <a:bodyPr wrap="square" anchor="t" anchorCtr="0">
            <a:spAutoFit/>
          </a:bodyPr>
          <a:lstStyle/>
          <a:p>
            <a:r>
              <a:rPr lang="zh-CN" altLang="en-US" sz="3200" dirty="0">
                <a:solidFill>
                  <a:srgbClr val="FF0000"/>
                </a:solidFill>
                <a:latin typeface="黑体" panose="02010609060101010101" pitchFamily="49" charset="-122"/>
                <a:ea typeface="黑体" panose="02010609060101010101" pitchFamily="49" charset="-122"/>
                <a:sym typeface="宋体" panose="02010600030101010101" pitchFamily="2" charset="-122"/>
              </a:rPr>
              <a:t>在语法分析过程中加入语义动作！！！</a:t>
            </a:r>
          </a:p>
        </p:txBody>
      </p:sp>
      <p:sp>
        <p:nvSpPr>
          <p:cNvPr id="8" name="文本框 7"/>
          <p:cNvSpPr txBox="1"/>
          <p:nvPr/>
        </p:nvSpPr>
        <p:spPr>
          <a:xfrm>
            <a:off x="4067810" y="1412875"/>
            <a:ext cx="4534535" cy="583565"/>
          </a:xfrm>
          <a:prstGeom prst="rect">
            <a:avLst/>
          </a:prstGeom>
          <a:noFill/>
          <a:ln w="9525">
            <a:noFill/>
          </a:ln>
        </p:spPr>
        <p:txBody>
          <a:bodyPr wrap="square" anchor="t" anchorCtr="0">
            <a:spAutoFit/>
          </a:bodyPr>
          <a:lstStyle/>
          <a:p>
            <a:r>
              <a:rPr lang="zh-CN" sz="3200" dirty="0">
                <a:solidFill>
                  <a:schemeClr val="tx2">
                    <a:lumMod val="50000"/>
                  </a:schemeClr>
                </a:solidFill>
                <a:latin typeface="黑体" panose="02010609060101010101" pitchFamily="49" charset="-122"/>
                <a:ea typeface="黑体" panose="02010609060101010101" pitchFamily="49" charset="-122"/>
                <a:sym typeface="宋体" panose="02010600030101010101" pitchFamily="2" charset="-122"/>
              </a:rPr>
              <a:t>语法分析中才能知道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 grpId="0"/>
      <p:bldP spid="2" grpId="1"/>
      <p:bldP spid="8" grpId="0"/>
      <p:bldP spid="8"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idx="1"/>
          </p:nvPr>
        </p:nvSpPr>
        <p:spPr>
          <a:xfrm>
            <a:off x="457200" y="2204864"/>
            <a:ext cx="8362950" cy="3816722"/>
          </a:xfrm>
        </p:spPr>
        <p:txBody>
          <a:bodyPr vert="horz" wrap="square" lIns="91440" tIns="45720" rIns="91440" bIns="45720" anchor="t" anchorCtr="0"/>
          <a:lstStyle/>
          <a:p>
            <a:pPr>
              <a:lnSpc>
                <a:spcPct val="150000"/>
              </a:lnSpc>
            </a:pPr>
            <a:r>
              <a:rPr lang="zh-CN" altLang="en-US" sz="2400" b="1" dirty="0">
                <a:solidFill>
                  <a:srgbClr val="FFFF00"/>
                </a:solidFill>
                <a:latin typeface="宋体" panose="02010600030101010101" pitchFamily="2" charset="-122"/>
              </a:rPr>
              <a:t>语法制导方法的种类：</a:t>
            </a:r>
            <a:r>
              <a:rPr lang="zh-CN" altLang="en-US" sz="2400" b="1" dirty="0">
                <a:latin typeface="宋体" panose="02010600030101010101" pitchFamily="2" charset="-122"/>
              </a:rPr>
              <a:t>语法制导方法依赖于具体的语法分析方法，因此可以分为自顶向下语法制导方法和自底向上语法制导方法。自顶向下语法制导方法中通常采用</a:t>
            </a:r>
            <a:r>
              <a:rPr lang="en-US" altLang="zh-CN" sz="2400" b="1" dirty="0">
                <a:solidFill>
                  <a:schemeClr val="tx2">
                    <a:lumMod val="75000"/>
                  </a:schemeClr>
                </a:solidFill>
                <a:latin typeface="宋体" panose="02010600030101010101" pitchFamily="2" charset="-122"/>
              </a:rPr>
              <a:t>LL(1)</a:t>
            </a:r>
            <a:r>
              <a:rPr lang="zh-CN" altLang="en-US" sz="2400" b="1" dirty="0">
                <a:latin typeface="宋体" panose="02010600030101010101" pitchFamily="2" charset="-122"/>
              </a:rPr>
              <a:t>分析方法为基础，而自底向上语法制导方法中通常以</a:t>
            </a:r>
            <a:r>
              <a:rPr lang="en-US" altLang="zh-CN" sz="2400" b="1" dirty="0">
                <a:solidFill>
                  <a:schemeClr val="tx2">
                    <a:lumMod val="75000"/>
                  </a:schemeClr>
                </a:solidFill>
                <a:latin typeface="宋体" panose="02010600030101010101" pitchFamily="2" charset="-122"/>
              </a:rPr>
              <a:t>LR(1)</a:t>
            </a:r>
            <a:r>
              <a:rPr lang="zh-CN" altLang="en-US" sz="2400" b="1" dirty="0">
                <a:latin typeface="宋体" panose="02010600030101010101" pitchFamily="2" charset="-122"/>
              </a:rPr>
              <a:t>分析方法为基础。</a:t>
            </a:r>
            <a:endParaRPr lang="en-US" altLang="zh-CN" sz="2400" b="1" dirty="0">
              <a:latin typeface="宋体" panose="02010600030101010101" pitchFamily="2" charset="-122"/>
            </a:endParaRPr>
          </a:p>
        </p:txBody>
      </p:sp>
      <p:sp>
        <p:nvSpPr>
          <p:cNvPr id="27650" name="Rectangle 3"/>
          <p:cNvSpPr/>
          <p:nvPr/>
        </p:nvSpPr>
        <p:spPr>
          <a:xfrm>
            <a:off x="323850" y="3284538"/>
            <a:ext cx="8424863" cy="2846387"/>
          </a:xfrm>
          <a:prstGeom prst="rect">
            <a:avLst/>
          </a:prstGeom>
          <a:noFill/>
          <a:ln w="9525">
            <a:noFill/>
          </a:ln>
        </p:spPr>
        <p:txBody>
          <a:bodyPr anchor="t" anchorCtr="0"/>
          <a:lstStyle/>
          <a:p>
            <a:pPr marL="342900" indent="-342900" eaLnBrk="0" hangingPunct="0">
              <a:spcBef>
                <a:spcPct val="20000"/>
              </a:spcBef>
              <a:buClr>
                <a:schemeClr val="accent2"/>
              </a:buClr>
              <a:buFont typeface="Wingdings" panose="05000000000000000000" pitchFamily="2" charset="2"/>
            </a:pPr>
            <a:endParaRPr lang="zh-CN" altLang="en-US" sz="2000" b="1"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A69E64A0-8A6B-486D-A466-CD4CA0339FFA}"/>
              </a:ext>
            </a:extLst>
          </p:cNvPr>
          <p:cNvSpPr txBox="1"/>
          <p:nvPr/>
        </p:nvSpPr>
        <p:spPr>
          <a:xfrm>
            <a:off x="1691680" y="721844"/>
            <a:ext cx="5760640" cy="954107"/>
          </a:xfrm>
          <a:prstGeom prst="rect">
            <a:avLst/>
          </a:prstGeom>
          <a:noFill/>
          <a:ln w="25400">
            <a:noFill/>
          </a:ln>
        </p:spPr>
        <p:txBody>
          <a:bodyPr wrap="square" anchor="t" anchorCtr="0">
            <a:spAutoFit/>
          </a:bodyPr>
          <a:lstStyle/>
          <a:p>
            <a:r>
              <a:rPr lang="zh-CN" altLang="en-US" sz="2800" b="1" dirty="0">
                <a:solidFill>
                  <a:srgbClr val="92D050"/>
                </a:solidFill>
                <a:latin typeface="+mj-lt"/>
                <a:ea typeface="黑体" panose="02010609060101010101" pitchFamily="49" charset="-122"/>
                <a:sym typeface="宋体" panose="02010600030101010101" pitchFamily="2" charset="-122"/>
              </a:rPr>
              <a:t>语法制导方法不局限于编译，凡是</a:t>
            </a:r>
            <a:r>
              <a:rPr lang="zh-CN" altLang="en-US" sz="2800" b="1" dirty="0">
                <a:solidFill>
                  <a:srgbClr val="FF0000"/>
                </a:solidFill>
                <a:latin typeface="+mj-lt"/>
                <a:ea typeface="黑体" panose="02010609060101010101" pitchFamily="49" charset="-122"/>
                <a:sym typeface="宋体" panose="02010600030101010101" pitchFamily="2" charset="-122"/>
              </a:rPr>
              <a:t>处理规则同时要做动作</a:t>
            </a:r>
            <a:r>
              <a:rPr lang="zh-CN" altLang="en-US" sz="2800" b="1" dirty="0">
                <a:solidFill>
                  <a:srgbClr val="92D050"/>
                </a:solidFill>
                <a:latin typeface="+mj-lt"/>
                <a:ea typeface="黑体" panose="02010609060101010101" pitchFamily="49" charset="-122"/>
                <a:sym typeface="宋体" panose="02010600030101010101" pitchFamily="2" charset="-122"/>
              </a:rPr>
              <a:t>，都可以用</a:t>
            </a:r>
          </a:p>
        </p:txBody>
      </p:sp>
    </p:spTree>
    <p:extLst>
      <p:ext uri="{BB962C8B-B14F-4D97-AF65-F5344CB8AC3E}">
        <p14:creationId xmlns:p14="http://schemas.microsoft.com/office/powerpoint/2010/main" val="82703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9" name="Rectangle 2"/>
          <p:cNvSpPr>
            <a:spLocks noGrp="1"/>
          </p:cNvSpPr>
          <p:nvPr>
            <p:ph idx="1"/>
          </p:nvPr>
        </p:nvSpPr>
        <p:spPr>
          <a:xfrm>
            <a:off x="250825" y="260350"/>
            <a:ext cx="8362950" cy="3816722"/>
          </a:xfrm>
        </p:spPr>
        <p:txBody>
          <a:bodyPr vert="horz" wrap="square" lIns="91440" tIns="45720" rIns="91440" bIns="45720" anchor="t" anchorCtr="0"/>
          <a:lstStyle/>
          <a:p>
            <a:pPr>
              <a:lnSpc>
                <a:spcPct val="150000"/>
              </a:lnSpc>
            </a:pPr>
            <a:r>
              <a:rPr lang="en-US" altLang="zh-CN" sz="2000" b="1" dirty="0">
                <a:solidFill>
                  <a:srgbClr val="FF9900"/>
                </a:solidFill>
                <a:latin typeface="宋体" panose="02010600030101010101" pitchFamily="2" charset="-122"/>
              </a:rPr>
              <a:t>LL(1)</a:t>
            </a:r>
            <a:r>
              <a:rPr lang="zh-CN" altLang="en-US" sz="2000" b="1" dirty="0">
                <a:solidFill>
                  <a:srgbClr val="FF9900"/>
                </a:solidFill>
                <a:latin typeface="宋体" panose="02010600030101010101" pitchFamily="2" charset="-122"/>
              </a:rPr>
              <a:t>语法制导方法</a:t>
            </a:r>
            <a:r>
              <a:rPr lang="zh-CN" altLang="en-US" sz="2000" b="1" dirty="0">
                <a:latin typeface="宋体" panose="02010600030101010101" pitchFamily="2" charset="-122"/>
              </a:rPr>
              <a:t>是在</a:t>
            </a:r>
            <a:r>
              <a:rPr lang="en-US" altLang="zh-CN" sz="2000" b="1" dirty="0">
                <a:latin typeface="宋体" panose="02010600030101010101" pitchFamily="2" charset="-122"/>
              </a:rPr>
              <a:t>LL(1)</a:t>
            </a:r>
            <a:r>
              <a:rPr lang="zh-CN" altLang="en-US" sz="2000" b="1" dirty="0">
                <a:latin typeface="宋体" panose="02010600030101010101" pitchFamily="2" charset="-122"/>
              </a:rPr>
              <a:t>文法的基础上加入语义动作符来表示相应的语义子程序，</a:t>
            </a:r>
            <a:r>
              <a:rPr lang="zh-CN" altLang="en-US" sz="2000" b="1" dirty="0">
                <a:solidFill>
                  <a:srgbClr val="FF9900"/>
                </a:solidFill>
                <a:latin typeface="宋体" panose="02010600030101010101" pitchFamily="2" charset="-122"/>
              </a:rPr>
              <a:t>语义动作符可以加在产生式右部的任何位置。</a:t>
            </a:r>
            <a:r>
              <a:rPr lang="zh-CN" altLang="en-US" sz="2000" b="1" dirty="0">
                <a:latin typeface="宋体" panose="02010600030101010101" pitchFamily="2" charset="-122"/>
              </a:rPr>
              <a:t>在进行</a:t>
            </a:r>
            <a:r>
              <a:rPr lang="en-US" altLang="zh-CN" sz="2000" b="1" dirty="0">
                <a:latin typeface="宋体" panose="02010600030101010101" pitchFamily="2" charset="-122"/>
              </a:rPr>
              <a:t>LL(1)</a:t>
            </a:r>
            <a:r>
              <a:rPr lang="zh-CN" altLang="en-US" sz="2000" b="1" dirty="0">
                <a:latin typeface="宋体" panose="02010600030101010101" pitchFamily="2" charset="-122"/>
              </a:rPr>
              <a:t>语法分析的过程中每遇到语义动作符，则调用相应的语义子程序来完成相应的语义处理。</a:t>
            </a:r>
          </a:p>
        </p:txBody>
      </p:sp>
      <p:sp>
        <p:nvSpPr>
          <p:cNvPr id="27650" name="Rectangle 3"/>
          <p:cNvSpPr/>
          <p:nvPr/>
        </p:nvSpPr>
        <p:spPr>
          <a:xfrm>
            <a:off x="323850" y="3284538"/>
            <a:ext cx="8424863" cy="2846387"/>
          </a:xfrm>
          <a:prstGeom prst="rect">
            <a:avLst/>
          </a:prstGeom>
          <a:noFill/>
          <a:ln w="9525">
            <a:noFill/>
          </a:ln>
        </p:spPr>
        <p:txBody>
          <a:bodyPr anchor="t" anchorCtr="0"/>
          <a:lstStyle/>
          <a:p>
            <a:pPr marL="342900" indent="-342900" eaLnBrk="0" hangingPunct="0">
              <a:spcBef>
                <a:spcPct val="20000"/>
              </a:spcBef>
              <a:buClr>
                <a:schemeClr val="accent2"/>
              </a:buClr>
              <a:buFont typeface="Wingdings" panose="05000000000000000000" pitchFamily="2" charset="2"/>
            </a:pPr>
            <a:endParaRPr lang="zh-CN" altLang="en-US" sz="2000" b="1" dirty="0">
              <a:latin typeface="宋体" panose="02010600030101010101" pitchFamily="2" charset="-122"/>
              <a:ea typeface="宋体" panose="02010600030101010101" pitchFamily="2" charset="-122"/>
            </a:endParaRPr>
          </a:p>
        </p:txBody>
      </p:sp>
      <p:sp>
        <p:nvSpPr>
          <p:cNvPr id="2" name="矩形 1"/>
          <p:cNvSpPr/>
          <p:nvPr/>
        </p:nvSpPr>
        <p:spPr>
          <a:xfrm>
            <a:off x="2436242" y="5435272"/>
            <a:ext cx="1271662" cy="532587"/>
          </a:xfrm>
          <a:prstGeom prst="rect">
            <a:avLst/>
          </a:prstGeom>
          <a:noFill/>
          <a:ln w="28575" cmpd="sng">
            <a:solidFill>
              <a:srgbClr val="FF3300"/>
            </a:solidFill>
            <a:prstDash val="soli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 name="Rectangle 4">
            <a:extLst>
              <a:ext uri="{FF2B5EF4-FFF2-40B4-BE49-F238E27FC236}">
                <a16:creationId xmlns:a16="http://schemas.microsoft.com/office/drawing/2014/main" id="{8D54DE3C-46DF-4509-A2D7-13314C0175F4}"/>
              </a:ext>
            </a:extLst>
          </p:cNvPr>
          <p:cNvSpPr>
            <a:spLocks noChangeArrowheads="1"/>
          </p:cNvSpPr>
          <p:nvPr/>
        </p:nvSpPr>
        <p:spPr bwMode="auto">
          <a:xfrm>
            <a:off x="558494" y="4224338"/>
            <a:ext cx="1296988" cy="673100"/>
          </a:xfrm>
          <a:prstGeom prst="rect">
            <a:avLst/>
          </a:prstGeom>
          <a:solidFill>
            <a:schemeClr val="tx1"/>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 typeface="Arial" panose="020B0604020202020204" pitchFamily="34" charset="0"/>
              <a:buNone/>
            </a:pPr>
            <a:r>
              <a:rPr lang="en-US" altLang="zh-CN" sz="2800" b="1">
                <a:solidFill>
                  <a:srgbClr val="7030A0"/>
                </a:solidFill>
                <a:latin typeface="Calibri" panose="020F0502020204030204" pitchFamily="34" charset="0"/>
              </a:rPr>
              <a:t>Stack</a:t>
            </a:r>
          </a:p>
        </p:txBody>
      </p:sp>
      <p:sp>
        <p:nvSpPr>
          <p:cNvPr id="10" name="Rectangle 8">
            <a:extLst>
              <a:ext uri="{FF2B5EF4-FFF2-40B4-BE49-F238E27FC236}">
                <a16:creationId xmlns:a16="http://schemas.microsoft.com/office/drawing/2014/main" id="{411AB05E-994E-49FF-928B-BEC26E84377F}"/>
              </a:ext>
            </a:extLst>
          </p:cNvPr>
          <p:cNvSpPr>
            <a:spLocks noChangeArrowheads="1"/>
          </p:cNvSpPr>
          <p:nvPr/>
        </p:nvSpPr>
        <p:spPr bwMode="auto">
          <a:xfrm>
            <a:off x="3850705" y="2315022"/>
            <a:ext cx="649287" cy="508000"/>
          </a:xfrm>
          <a:prstGeom prst="rect">
            <a:avLst/>
          </a:prstGeom>
          <a:solidFill>
            <a:schemeClr val="tx1"/>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 typeface="Arial" panose="020B0604020202020204" pitchFamily="34" charset="0"/>
              <a:buNone/>
            </a:pPr>
            <a:r>
              <a:rPr lang="zh-CN" altLang="en-US" sz="2800" b="1">
                <a:solidFill>
                  <a:srgbClr val="7030A0"/>
                </a:solidFill>
                <a:latin typeface="Calibri" panose="020F0502020204030204" pitchFamily="34" charset="0"/>
              </a:rPr>
              <a:t>#</a:t>
            </a:r>
          </a:p>
        </p:txBody>
      </p:sp>
      <p:sp>
        <p:nvSpPr>
          <p:cNvPr id="11" name="Rectangle 9">
            <a:extLst>
              <a:ext uri="{FF2B5EF4-FFF2-40B4-BE49-F238E27FC236}">
                <a16:creationId xmlns:a16="http://schemas.microsoft.com/office/drawing/2014/main" id="{C0BEB076-5A5C-4E76-8820-E939B38900B4}"/>
              </a:ext>
            </a:extLst>
          </p:cNvPr>
          <p:cNvSpPr>
            <a:spLocks noChangeArrowheads="1"/>
          </p:cNvSpPr>
          <p:nvPr/>
        </p:nvSpPr>
        <p:spPr bwMode="auto">
          <a:xfrm>
            <a:off x="3264917" y="2315022"/>
            <a:ext cx="647700" cy="508000"/>
          </a:xfrm>
          <a:prstGeom prst="rect">
            <a:avLst/>
          </a:prstGeom>
          <a:solidFill>
            <a:schemeClr val="tx1"/>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 typeface="Arial" panose="020B0604020202020204" pitchFamily="34" charset="0"/>
              <a:buNone/>
            </a:pPr>
            <a:r>
              <a:rPr lang="zh-CN" altLang="en-US" sz="2800" b="1">
                <a:solidFill>
                  <a:srgbClr val="7030A0"/>
                </a:solidFill>
                <a:latin typeface="Calibri" panose="020F0502020204030204" pitchFamily="34" charset="0"/>
              </a:rPr>
              <a:t>c</a:t>
            </a:r>
          </a:p>
        </p:txBody>
      </p:sp>
      <p:sp>
        <p:nvSpPr>
          <p:cNvPr id="12" name="Rectangle 10">
            <a:extLst>
              <a:ext uri="{FF2B5EF4-FFF2-40B4-BE49-F238E27FC236}">
                <a16:creationId xmlns:a16="http://schemas.microsoft.com/office/drawing/2014/main" id="{52A32433-8FE8-48F9-8C9E-94BDE3D7A3DD}"/>
              </a:ext>
            </a:extLst>
          </p:cNvPr>
          <p:cNvSpPr>
            <a:spLocks noChangeArrowheads="1"/>
          </p:cNvSpPr>
          <p:nvPr/>
        </p:nvSpPr>
        <p:spPr bwMode="auto">
          <a:xfrm>
            <a:off x="2623567" y="2321372"/>
            <a:ext cx="647700" cy="508000"/>
          </a:xfrm>
          <a:prstGeom prst="rect">
            <a:avLst/>
          </a:prstGeom>
          <a:solidFill>
            <a:schemeClr val="tx1"/>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 typeface="Arial" panose="020B0604020202020204" pitchFamily="34" charset="0"/>
              <a:buNone/>
            </a:pPr>
            <a:r>
              <a:rPr lang="zh-CN" altLang="en-US" sz="2800" b="1">
                <a:solidFill>
                  <a:srgbClr val="7030A0"/>
                </a:solidFill>
                <a:latin typeface="Calibri" panose="020F0502020204030204" pitchFamily="34" charset="0"/>
              </a:rPr>
              <a:t>b</a:t>
            </a:r>
          </a:p>
        </p:txBody>
      </p:sp>
      <p:sp>
        <p:nvSpPr>
          <p:cNvPr id="13" name="Rectangle 11">
            <a:extLst>
              <a:ext uri="{FF2B5EF4-FFF2-40B4-BE49-F238E27FC236}">
                <a16:creationId xmlns:a16="http://schemas.microsoft.com/office/drawing/2014/main" id="{728D1204-574E-4ED5-9542-DE88894DC4E3}"/>
              </a:ext>
            </a:extLst>
          </p:cNvPr>
          <p:cNvSpPr>
            <a:spLocks noChangeArrowheads="1"/>
          </p:cNvSpPr>
          <p:nvPr/>
        </p:nvSpPr>
        <p:spPr bwMode="auto">
          <a:xfrm>
            <a:off x="1998092" y="2315022"/>
            <a:ext cx="647700" cy="508000"/>
          </a:xfrm>
          <a:prstGeom prst="rect">
            <a:avLst/>
          </a:prstGeom>
          <a:solidFill>
            <a:schemeClr val="tx1"/>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 typeface="Arial" panose="020B0604020202020204" pitchFamily="34" charset="0"/>
              <a:buNone/>
            </a:pPr>
            <a:r>
              <a:rPr lang="en-US" altLang="zh-CN" sz="2800" b="1">
                <a:solidFill>
                  <a:srgbClr val="7030A0"/>
                </a:solidFill>
                <a:latin typeface="Calibri" panose="020F0502020204030204" pitchFamily="34" charset="0"/>
              </a:rPr>
              <a:t>a</a:t>
            </a:r>
          </a:p>
        </p:txBody>
      </p:sp>
      <p:sp>
        <p:nvSpPr>
          <p:cNvPr id="14" name="Line 12">
            <a:extLst>
              <a:ext uri="{FF2B5EF4-FFF2-40B4-BE49-F238E27FC236}">
                <a16:creationId xmlns:a16="http://schemas.microsoft.com/office/drawing/2014/main" id="{C580EB4A-1CE1-41DE-9619-86ECA2710FE8}"/>
              </a:ext>
            </a:extLst>
          </p:cNvPr>
          <p:cNvSpPr>
            <a:spLocks noChangeShapeType="1"/>
          </p:cNvSpPr>
          <p:nvPr/>
        </p:nvSpPr>
        <p:spPr bwMode="auto">
          <a:xfrm>
            <a:off x="2025433" y="2151138"/>
            <a:ext cx="2474559" cy="0"/>
          </a:xfrm>
          <a:prstGeom prst="line">
            <a:avLst/>
          </a:prstGeom>
          <a:noFill/>
          <a:ln w="31750">
            <a:solidFill>
              <a:srgbClr val="FFFF0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 name="Rectangle 16">
            <a:extLst>
              <a:ext uri="{FF2B5EF4-FFF2-40B4-BE49-F238E27FC236}">
                <a16:creationId xmlns:a16="http://schemas.microsoft.com/office/drawing/2014/main" id="{BFB43BF9-4D52-4296-AB73-E0FDD5943B66}"/>
              </a:ext>
            </a:extLst>
          </p:cNvPr>
          <p:cNvSpPr>
            <a:spLocks noChangeArrowheads="1"/>
          </p:cNvSpPr>
          <p:nvPr/>
        </p:nvSpPr>
        <p:spPr bwMode="auto">
          <a:xfrm>
            <a:off x="882344" y="2271713"/>
            <a:ext cx="649288" cy="508000"/>
          </a:xfrm>
          <a:prstGeom prst="rect">
            <a:avLst/>
          </a:prstGeom>
          <a:solidFill>
            <a:schemeClr val="tx1"/>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 typeface="Arial" panose="020B0604020202020204" pitchFamily="34" charset="0"/>
              <a:buNone/>
            </a:pPr>
            <a:endParaRPr lang="zh-CN" altLang="en-US" sz="2800" b="1" baseline="-25000" dirty="0">
              <a:solidFill>
                <a:srgbClr val="7030A0"/>
              </a:solidFill>
              <a:latin typeface="Calibri" panose="020F0502020204030204" pitchFamily="34" charset="0"/>
            </a:endParaRPr>
          </a:p>
        </p:txBody>
      </p:sp>
      <p:sp>
        <p:nvSpPr>
          <p:cNvPr id="19" name="Rectangle 17">
            <a:extLst>
              <a:ext uri="{FF2B5EF4-FFF2-40B4-BE49-F238E27FC236}">
                <a16:creationId xmlns:a16="http://schemas.microsoft.com/office/drawing/2014/main" id="{AA575001-6F97-4C3E-A8CC-BDAC9FE5F8B9}"/>
              </a:ext>
            </a:extLst>
          </p:cNvPr>
          <p:cNvSpPr>
            <a:spLocks noChangeArrowheads="1"/>
          </p:cNvSpPr>
          <p:nvPr/>
        </p:nvSpPr>
        <p:spPr bwMode="auto">
          <a:xfrm>
            <a:off x="882344" y="2776538"/>
            <a:ext cx="649288" cy="508000"/>
          </a:xfrm>
          <a:prstGeom prst="rect">
            <a:avLst/>
          </a:prstGeom>
          <a:solidFill>
            <a:schemeClr val="tx1"/>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 typeface="Arial" panose="020B0604020202020204" pitchFamily="34" charset="0"/>
              <a:buNone/>
            </a:pPr>
            <a:endParaRPr lang="zh-CN" altLang="en-US" sz="2800" b="1" dirty="0">
              <a:solidFill>
                <a:srgbClr val="7030A0"/>
              </a:solidFill>
              <a:latin typeface="Calibri" panose="020F0502020204030204" pitchFamily="34" charset="0"/>
            </a:endParaRPr>
          </a:p>
        </p:txBody>
      </p:sp>
      <p:sp>
        <p:nvSpPr>
          <p:cNvPr id="20" name="Rectangle 18">
            <a:extLst>
              <a:ext uri="{FF2B5EF4-FFF2-40B4-BE49-F238E27FC236}">
                <a16:creationId xmlns:a16="http://schemas.microsoft.com/office/drawing/2014/main" id="{F5D303D0-0D0D-4CB4-8C89-A7CA562C9DC1}"/>
              </a:ext>
            </a:extLst>
          </p:cNvPr>
          <p:cNvSpPr>
            <a:spLocks noChangeArrowheads="1"/>
          </p:cNvSpPr>
          <p:nvPr/>
        </p:nvSpPr>
        <p:spPr bwMode="auto">
          <a:xfrm>
            <a:off x="882344" y="3281363"/>
            <a:ext cx="649288" cy="508000"/>
          </a:xfrm>
          <a:prstGeom prst="rect">
            <a:avLst/>
          </a:prstGeom>
          <a:solidFill>
            <a:schemeClr val="tx1"/>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 typeface="Arial" panose="020B0604020202020204" pitchFamily="34" charset="0"/>
              <a:buNone/>
            </a:pPr>
            <a:r>
              <a:rPr lang="en-US" altLang="zh-CN" sz="2800" b="1" dirty="0">
                <a:solidFill>
                  <a:srgbClr val="7030A0"/>
                </a:solidFill>
                <a:latin typeface="Calibri" panose="020F0502020204030204" pitchFamily="34" charset="0"/>
              </a:rPr>
              <a:t>S</a:t>
            </a:r>
            <a:endParaRPr lang="zh-CN" altLang="en-US" sz="2800" b="1" baseline="-25000" dirty="0">
              <a:solidFill>
                <a:srgbClr val="7030A0"/>
              </a:solidFill>
              <a:latin typeface="Calibri" panose="020F0502020204030204" pitchFamily="34" charset="0"/>
            </a:endParaRPr>
          </a:p>
        </p:txBody>
      </p:sp>
      <p:sp>
        <p:nvSpPr>
          <p:cNvPr id="21" name="Rectangle 19">
            <a:extLst>
              <a:ext uri="{FF2B5EF4-FFF2-40B4-BE49-F238E27FC236}">
                <a16:creationId xmlns:a16="http://schemas.microsoft.com/office/drawing/2014/main" id="{6EAEA88D-005C-4AB3-9C34-5EFE532C0028}"/>
              </a:ext>
            </a:extLst>
          </p:cNvPr>
          <p:cNvSpPr>
            <a:spLocks noChangeArrowheads="1"/>
          </p:cNvSpPr>
          <p:nvPr/>
        </p:nvSpPr>
        <p:spPr bwMode="auto">
          <a:xfrm>
            <a:off x="882344" y="3789363"/>
            <a:ext cx="649288" cy="434975"/>
          </a:xfrm>
          <a:prstGeom prst="rect">
            <a:avLst/>
          </a:prstGeom>
          <a:solidFill>
            <a:schemeClr val="tx1"/>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 typeface="Arial" panose="020B0604020202020204" pitchFamily="34" charset="0"/>
              <a:buNone/>
            </a:pPr>
            <a:r>
              <a:rPr lang="zh-CN" altLang="en-US" sz="2800" b="1">
                <a:solidFill>
                  <a:srgbClr val="7030A0"/>
                </a:solidFill>
                <a:latin typeface="Calibri" panose="020F0502020204030204" pitchFamily="34" charset="0"/>
              </a:rPr>
              <a:t>#</a:t>
            </a:r>
          </a:p>
        </p:txBody>
      </p:sp>
      <p:sp>
        <p:nvSpPr>
          <p:cNvPr id="22" name="Line 20">
            <a:extLst>
              <a:ext uri="{FF2B5EF4-FFF2-40B4-BE49-F238E27FC236}">
                <a16:creationId xmlns:a16="http://schemas.microsoft.com/office/drawing/2014/main" id="{1000A7D6-8482-4AA9-8B37-55AFA1E1B6DC}"/>
              </a:ext>
            </a:extLst>
          </p:cNvPr>
          <p:cNvSpPr>
            <a:spLocks noChangeShapeType="1"/>
          </p:cNvSpPr>
          <p:nvPr/>
        </p:nvSpPr>
        <p:spPr bwMode="auto">
          <a:xfrm flipH="1" flipV="1">
            <a:off x="720419" y="2543176"/>
            <a:ext cx="0" cy="1681162"/>
          </a:xfrm>
          <a:prstGeom prst="line">
            <a:avLst/>
          </a:prstGeom>
          <a:noFill/>
          <a:ln w="31750">
            <a:solidFill>
              <a:srgbClr val="FFFF0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 name="Rectangle 21">
            <a:extLst>
              <a:ext uri="{FF2B5EF4-FFF2-40B4-BE49-F238E27FC236}">
                <a16:creationId xmlns:a16="http://schemas.microsoft.com/office/drawing/2014/main" id="{64692FFA-431E-49E6-88ED-5BA26C2999AE}"/>
              </a:ext>
            </a:extLst>
          </p:cNvPr>
          <p:cNvSpPr>
            <a:spLocks noChangeArrowheads="1"/>
          </p:cNvSpPr>
          <p:nvPr/>
        </p:nvSpPr>
        <p:spPr bwMode="auto">
          <a:xfrm>
            <a:off x="4427984" y="3171844"/>
            <a:ext cx="1676400" cy="857250"/>
          </a:xfrm>
          <a:prstGeom prst="rect">
            <a:avLst/>
          </a:prstGeom>
          <a:solidFill>
            <a:schemeClr val="tx1"/>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 typeface="Arial" panose="020B0604020202020204" pitchFamily="34" charset="0"/>
              <a:buNone/>
            </a:pPr>
            <a:r>
              <a:rPr lang="en-US" altLang="zh-CN" sz="2500" b="1">
                <a:solidFill>
                  <a:srgbClr val="7030A0"/>
                </a:solidFill>
                <a:latin typeface="Calibri" panose="020F0502020204030204" pitchFamily="34" charset="0"/>
              </a:rPr>
              <a:t>LL[1]</a:t>
            </a:r>
          </a:p>
          <a:p>
            <a:pPr algn="ctr">
              <a:spcBef>
                <a:spcPct val="0"/>
              </a:spcBef>
              <a:buClrTx/>
              <a:buFont typeface="Arial" panose="020B0604020202020204" pitchFamily="34" charset="0"/>
              <a:buNone/>
            </a:pPr>
            <a:r>
              <a:rPr lang="zh-CN" altLang="en-US" sz="2500" b="1">
                <a:solidFill>
                  <a:srgbClr val="7030A0"/>
                </a:solidFill>
                <a:latin typeface="Calibri" panose="020F0502020204030204" pitchFamily="34" charset="0"/>
              </a:rPr>
              <a:t>分析表</a:t>
            </a:r>
          </a:p>
        </p:txBody>
      </p:sp>
      <p:sp>
        <p:nvSpPr>
          <p:cNvPr id="37" name="Rectangle 13">
            <a:extLst>
              <a:ext uri="{FF2B5EF4-FFF2-40B4-BE49-F238E27FC236}">
                <a16:creationId xmlns:a16="http://schemas.microsoft.com/office/drawing/2014/main" id="{AE8D57AE-D1E8-4397-8FAE-A258BB87E6DB}"/>
              </a:ext>
            </a:extLst>
          </p:cNvPr>
          <p:cNvSpPr>
            <a:spLocks noChangeArrowheads="1"/>
          </p:cNvSpPr>
          <p:nvPr/>
        </p:nvSpPr>
        <p:spPr bwMode="auto">
          <a:xfrm>
            <a:off x="2033692" y="3123183"/>
            <a:ext cx="2286446" cy="1181472"/>
          </a:xfrm>
          <a:prstGeom prst="rect">
            <a:avLst/>
          </a:prstGeom>
          <a:solidFill>
            <a:schemeClr val="tx1"/>
          </a:solid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nchor="ctr"/>
          <a:lstStyle>
            <a:lvl1pPr>
              <a:spcBef>
                <a:spcPct val="20000"/>
              </a:spcBef>
              <a:buClr>
                <a:schemeClr val="accent2"/>
              </a:buClr>
              <a:buFont typeface="Wingdings" panose="05000000000000000000" pitchFamily="2" charset="2"/>
              <a:buChar char="w"/>
              <a:defRPr sz="32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SzPct val="65000"/>
              <a:buFont typeface="Wingdings" panose="05000000000000000000" pitchFamily="2" charset="2"/>
              <a:buChar char="l"/>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85000"/>
              <a:buFont typeface="Wingdings" panose="05000000000000000000" pitchFamily="2" charset="2"/>
              <a:buChar char="w"/>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9pPr>
          </a:lstStyle>
          <a:p>
            <a:pPr lvl="1" algn="just">
              <a:spcBef>
                <a:spcPct val="0"/>
              </a:spcBef>
              <a:buClrTx/>
              <a:buSzTx/>
              <a:buFont typeface="Symbol" panose="05050102010706020507" pitchFamily="18" charset="2"/>
              <a:buNone/>
            </a:pPr>
            <a:r>
              <a:rPr lang="zh-CN" altLang="en-US" b="1" dirty="0">
                <a:solidFill>
                  <a:srgbClr val="7030A0"/>
                </a:solidFill>
                <a:latin typeface="楷体" panose="02010609060101010101" pitchFamily="49" charset="-122"/>
                <a:ea typeface="楷体" panose="02010609060101010101" pitchFamily="49" charset="-122"/>
              </a:rPr>
              <a:t>驱动程序</a:t>
            </a:r>
          </a:p>
          <a:p>
            <a:pPr algn="just">
              <a:spcBef>
                <a:spcPct val="0"/>
              </a:spcBef>
              <a:buClrTx/>
              <a:buFont typeface="Arial" panose="020B0604020202020204" pitchFamily="34" charset="0"/>
              <a:buNone/>
            </a:pPr>
            <a:endParaRPr lang="zh-CN" altLang="en-US" sz="2800" b="1" dirty="0">
              <a:solidFill>
                <a:srgbClr val="7030A0"/>
              </a:solidFill>
              <a:latin typeface="Calibri" panose="020F0502020204030204" pitchFamily="34" charset="0"/>
            </a:endParaRPr>
          </a:p>
        </p:txBody>
      </p:sp>
      <p:sp>
        <p:nvSpPr>
          <p:cNvPr id="24" name="文本框 23">
            <a:extLst>
              <a:ext uri="{FF2B5EF4-FFF2-40B4-BE49-F238E27FC236}">
                <a16:creationId xmlns:a16="http://schemas.microsoft.com/office/drawing/2014/main" id="{60C8468C-B983-4912-87E6-E868C580F508}"/>
              </a:ext>
            </a:extLst>
          </p:cNvPr>
          <p:cNvSpPr txBox="1"/>
          <p:nvPr/>
        </p:nvSpPr>
        <p:spPr>
          <a:xfrm>
            <a:off x="2483768" y="4400617"/>
            <a:ext cx="4952469" cy="583565"/>
          </a:xfrm>
          <a:prstGeom prst="rect">
            <a:avLst/>
          </a:prstGeom>
          <a:noFill/>
          <a:ln w="9525">
            <a:noFill/>
          </a:ln>
        </p:spPr>
        <p:txBody>
          <a:bodyPr wrap="square" anchor="t" anchorCtr="0">
            <a:spAutoFit/>
          </a:bodyPr>
          <a:lstStyle/>
          <a:p>
            <a:r>
              <a:rPr lang="zh-CN" altLang="en-US" sz="3200" dirty="0">
                <a:solidFill>
                  <a:srgbClr val="FF0000"/>
                </a:solidFill>
                <a:latin typeface="黑体" panose="02010609060101010101" pitchFamily="49" charset="-122"/>
                <a:ea typeface="黑体" panose="02010609060101010101" pitchFamily="49" charset="-122"/>
                <a:sym typeface="宋体" panose="02010600030101010101" pitchFamily="2" charset="-122"/>
              </a:rPr>
              <a:t>替换、匹配、成功、失败</a:t>
            </a:r>
          </a:p>
        </p:txBody>
      </p:sp>
      <p:sp>
        <p:nvSpPr>
          <p:cNvPr id="25" name="文本框 24">
            <a:extLst>
              <a:ext uri="{FF2B5EF4-FFF2-40B4-BE49-F238E27FC236}">
                <a16:creationId xmlns:a16="http://schemas.microsoft.com/office/drawing/2014/main" id="{18D807FE-F153-4658-9C8A-B10A90C2B770}"/>
              </a:ext>
            </a:extLst>
          </p:cNvPr>
          <p:cNvSpPr txBox="1"/>
          <p:nvPr/>
        </p:nvSpPr>
        <p:spPr>
          <a:xfrm>
            <a:off x="558494" y="5348529"/>
            <a:ext cx="7474585" cy="583565"/>
          </a:xfrm>
          <a:prstGeom prst="rect">
            <a:avLst/>
          </a:prstGeom>
          <a:noFill/>
          <a:ln w="9525">
            <a:noFill/>
          </a:ln>
        </p:spPr>
        <p:txBody>
          <a:bodyPr wrap="square" anchor="t" anchorCtr="0">
            <a:spAutoFit/>
          </a:bodyPr>
          <a:lstStyle/>
          <a:p>
            <a:r>
              <a:rPr lang="en-US" altLang="zh-CN" sz="3200" dirty="0">
                <a:solidFill>
                  <a:schemeClr val="accent4">
                    <a:lumMod val="60000"/>
                    <a:lumOff val="40000"/>
                  </a:schemeClr>
                </a:solidFill>
                <a:latin typeface="黑体" panose="02010609060101010101" pitchFamily="49" charset="-122"/>
                <a:ea typeface="黑体" panose="02010609060101010101" pitchFamily="49" charset="-122"/>
                <a:sym typeface="宋体" panose="02010600030101010101" pitchFamily="2" charset="-122"/>
              </a:rPr>
              <a:t>S</a:t>
            </a:r>
            <a:r>
              <a:rPr lang="en-US" altLang="zh-CN" sz="3200" b="1" dirty="0">
                <a:solidFill>
                  <a:schemeClr val="accent4">
                    <a:lumMod val="60000"/>
                    <a:lumOff val="40000"/>
                  </a:schemeClr>
                </a:solidFill>
                <a:latin typeface="黑体" panose="02010609060101010101" pitchFamily="49" charset="-122"/>
                <a:ea typeface="黑体" panose="02010609060101010101" pitchFamily="49" charset="-122"/>
                <a:sym typeface="Symbol" panose="05050102010706020507" pitchFamily="18" charset="2"/>
              </a:rPr>
              <a:t>V</a:t>
            </a:r>
            <a:r>
              <a:rPr lang="en-US" altLang="zh-CN" sz="3200" b="1" baseline="-25000" dirty="0">
                <a:solidFill>
                  <a:schemeClr val="accent4">
                    <a:lumMod val="60000"/>
                    <a:lumOff val="40000"/>
                  </a:schemeClr>
                </a:solidFill>
                <a:latin typeface="黑体" panose="02010609060101010101" pitchFamily="49" charset="-122"/>
                <a:ea typeface="黑体" panose="02010609060101010101" pitchFamily="49" charset="-122"/>
                <a:sym typeface="Symbol" panose="05050102010706020507" pitchFamily="18" charset="2"/>
              </a:rPr>
              <a:t>1</a:t>
            </a:r>
            <a:r>
              <a:rPr lang="en-US" altLang="zh-CN" sz="3200" b="1" dirty="0">
                <a:solidFill>
                  <a:schemeClr val="accent4">
                    <a:lumMod val="60000"/>
                    <a:lumOff val="40000"/>
                  </a:schemeClr>
                </a:solidFill>
                <a:latin typeface="黑体" panose="02010609060101010101" pitchFamily="49" charset="-122"/>
                <a:ea typeface="黑体" panose="02010609060101010101" pitchFamily="49" charset="-122"/>
                <a:sym typeface="Symbol" panose="05050102010706020507" pitchFamily="18" charset="2"/>
              </a:rPr>
              <a:t>…</a:t>
            </a:r>
            <a:r>
              <a:rPr lang="en-US" altLang="zh-CN" sz="3200" b="1" dirty="0" err="1">
                <a:solidFill>
                  <a:schemeClr val="accent4">
                    <a:lumMod val="60000"/>
                    <a:lumOff val="40000"/>
                  </a:schemeClr>
                </a:solidFill>
                <a:latin typeface="黑体" panose="02010609060101010101" pitchFamily="49" charset="-122"/>
                <a:ea typeface="黑体" panose="02010609060101010101" pitchFamily="49" charset="-122"/>
                <a:sym typeface="Symbol" panose="05050102010706020507" pitchFamily="18" charset="2"/>
              </a:rPr>
              <a:t>V</a:t>
            </a:r>
            <a:r>
              <a:rPr lang="en-US" altLang="zh-CN" sz="3200" b="1" baseline="-25000" dirty="0" err="1">
                <a:solidFill>
                  <a:schemeClr val="accent4">
                    <a:lumMod val="60000"/>
                    <a:lumOff val="40000"/>
                  </a:schemeClr>
                </a:solidFill>
                <a:latin typeface="黑体" panose="02010609060101010101" pitchFamily="49" charset="-122"/>
                <a:ea typeface="黑体" panose="02010609060101010101" pitchFamily="49" charset="-122"/>
                <a:sym typeface="Symbol" panose="05050102010706020507" pitchFamily="18" charset="2"/>
              </a:rPr>
              <a:t>n</a:t>
            </a:r>
            <a:r>
              <a:rPr lang="en-US" altLang="zh-CN" sz="3200" b="1" baseline="-25000" dirty="0">
                <a:solidFill>
                  <a:schemeClr val="accent4">
                    <a:lumMod val="60000"/>
                    <a:lumOff val="40000"/>
                  </a:schemeClr>
                </a:solidFill>
                <a:latin typeface="黑体" panose="02010609060101010101" pitchFamily="49" charset="-122"/>
                <a:ea typeface="黑体" panose="02010609060101010101" pitchFamily="49" charset="-122"/>
                <a:sym typeface="Symbol" panose="05050102010706020507" pitchFamily="18" charset="2"/>
              </a:rPr>
              <a:t> </a:t>
            </a:r>
            <a:r>
              <a:rPr lang="en-US" altLang="zh-CN" sz="3200" b="1" dirty="0">
                <a:solidFill>
                  <a:schemeClr val="tx2">
                    <a:lumMod val="50000"/>
                  </a:schemeClr>
                </a:solidFill>
                <a:latin typeface="黑体" panose="02010609060101010101" pitchFamily="49" charset="-122"/>
                <a:ea typeface="黑体" panose="02010609060101010101" pitchFamily="49" charset="-122"/>
                <a:sym typeface="Symbol" panose="05050102010706020507" pitchFamily="18" charset="2"/>
              </a:rPr>
              <a:t>R</a:t>
            </a:r>
            <a:r>
              <a:rPr lang="en-US" altLang="zh-CN" sz="3200" b="1" baseline="-25000" dirty="0">
                <a:solidFill>
                  <a:schemeClr val="tx2">
                    <a:lumMod val="50000"/>
                  </a:schemeClr>
                </a:solidFill>
                <a:latin typeface="黑体" panose="02010609060101010101" pitchFamily="49" charset="-122"/>
                <a:ea typeface="黑体" panose="02010609060101010101" pitchFamily="49" charset="-122"/>
                <a:sym typeface="Symbol" panose="05050102010706020507" pitchFamily="18" charset="2"/>
              </a:rPr>
              <a:t>1</a:t>
            </a:r>
            <a:r>
              <a:rPr lang="en-US" altLang="zh-CN" sz="3200" b="1" dirty="0">
                <a:solidFill>
                  <a:schemeClr val="tx2">
                    <a:lumMod val="50000"/>
                  </a:schemeClr>
                </a:solidFill>
                <a:latin typeface="黑体" panose="02010609060101010101" pitchFamily="49" charset="-122"/>
                <a:ea typeface="黑体" panose="02010609060101010101" pitchFamily="49" charset="-122"/>
                <a:sym typeface="Symbol" panose="05050102010706020507" pitchFamily="18" charset="2"/>
              </a:rPr>
              <a:t>…R</a:t>
            </a:r>
            <a:r>
              <a:rPr lang="en-US" altLang="zh-CN" sz="3200" b="1" baseline="-25000" dirty="0">
                <a:solidFill>
                  <a:schemeClr val="tx2">
                    <a:lumMod val="50000"/>
                  </a:schemeClr>
                </a:solidFill>
                <a:latin typeface="黑体" panose="02010609060101010101" pitchFamily="49" charset="-122"/>
                <a:ea typeface="黑体" panose="02010609060101010101" pitchFamily="49" charset="-122"/>
                <a:sym typeface="Symbol" panose="05050102010706020507" pitchFamily="18" charset="2"/>
              </a:rPr>
              <a:t>m</a:t>
            </a:r>
            <a:endParaRPr lang="zh-CN" altLang="en-US" sz="3200" baseline="-25000" dirty="0">
              <a:solidFill>
                <a:schemeClr val="tx2">
                  <a:lumMod val="50000"/>
                </a:schemeClr>
              </a:solidFill>
              <a:latin typeface="黑体" panose="02010609060101010101" pitchFamily="49" charset="-122"/>
              <a:ea typeface="黑体" panose="02010609060101010101" pitchFamily="49" charset="-122"/>
              <a:sym typeface="宋体" panose="02010600030101010101" pitchFamily="2" charset="-122"/>
            </a:endParaRPr>
          </a:p>
        </p:txBody>
      </p:sp>
      <p:sp>
        <p:nvSpPr>
          <p:cNvPr id="26" name="文本框 25">
            <a:extLst>
              <a:ext uri="{FF2B5EF4-FFF2-40B4-BE49-F238E27FC236}">
                <a16:creationId xmlns:a16="http://schemas.microsoft.com/office/drawing/2014/main" id="{87F3B015-9753-487D-9D93-F5410DBE43B0}"/>
              </a:ext>
            </a:extLst>
          </p:cNvPr>
          <p:cNvSpPr txBox="1"/>
          <p:nvPr/>
        </p:nvSpPr>
        <p:spPr>
          <a:xfrm>
            <a:off x="908110" y="6059041"/>
            <a:ext cx="7912040" cy="584775"/>
          </a:xfrm>
          <a:prstGeom prst="rect">
            <a:avLst/>
          </a:prstGeom>
          <a:noFill/>
          <a:ln w="9525">
            <a:noFill/>
          </a:ln>
        </p:spPr>
        <p:txBody>
          <a:bodyPr wrap="square" anchor="t" anchorCtr="0">
            <a:spAutoFit/>
          </a:bodyPr>
          <a:lstStyle/>
          <a:p>
            <a:r>
              <a:rPr lang="zh-CN" altLang="en-US" sz="3200" dirty="0">
                <a:solidFill>
                  <a:schemeClr val="tx2">
                    <a:lumMod val="50000"/>
                  </a:schemeClr>
                </a:solidFill>
                <a:latin typeface="黑体" panose="02010609060101010101" pitchFamily="49" charset="-122"/>
                <a:ea typeface="黑体" panose="02010609060101010101" pitchFamily="49" charset="-122"/>
                <a:sym typeface="宋体" panose="02010600030101010101" pitchFamily="2" charset="-122"/>
              </a:rPr>
              <a:t>替换时都会入栈，遇到了调用动作程序即可</a:t>
            </a:r>
          </a:p>
        </p:txBody>
      </p:sp>
      <p:sp>
        <p:nvSpPr>
          <p:cNvPr id="29" name="矩形 28">
            <a:extLst>
              <a:ext uri="{FF2B5EF4-FFF2-40B4-BE49-F238E27FC236}">
                <a16:creationId xmlns:a16="http://schemas.microsoft.com/office/drawing/2014/main" id="{7B3067E0-C8F6-4AC9-B95E-A48317774348}"/>
              </a:ext>
            </a:extLst>
          </p:cNvPr>
          <p:cNvSpPr/>
          <p:nvPr/>
        </p:nvSpPr>
        <p:spPr>
          <a:xfrm>
            <a:off x="6588224" y="769196"/>
            <a:ext cx="1271662" cy="532587"/>
          </a:xfrm>
          <a:prstGeom prst="rect">
            <a:avLst/>
          </a:prstGeom>
          <a:noFill/>
          <a:ln w="28575" cmpd="sng">
            <a:solidFill>
              <a:srgbClr val="FF3300"/>
            </a:solidFill>
            <a:prstDash val="soli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4" grpId="0"/>
      <p:bldP spid="24" grpId="1"/>
      <p:bldP spid="25" grpId="0"/>
      <p:bldP spid="25" grpId="1"/>
      <p:bldP spid="26" grpId="0"/>
      <p:bldP spid="26" grpId="1"/>
      <p:bldP spid="29" grpId="0" animBg="1"/>
      <p:bldP spid="2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title"/>
          </p:nvPr>
        </p:nvSpPr>
        <p:spPr/>
        <p:txBody>
          <a:bodyPr vert="horz" wrap="square" lIns="91440" tIns="45720" rIns="91440" bIns="45720" anchor="ctr" anchorCtr="0"/>
          <a:lstStyle/>
          <a:p>
            <a:r>
              <a:rPr lang="zh-CN" altLang="en-US" dirty="0">
                <a:latin typeface="黑体" panose="02010609060101010101" pitchFamily="49" charset="-122"/>
                <a:ea typeface="黑体" panose="02010609060101010101" pitchFamily="49" charset="-122"/>
              </a:rPr>
              <a:t>1. 生成中间代码的目的</a:t>
            </a:r>
          </a:p>
        </p:txBody>
      </p:sp>
      <p:sp>
        <p:nvSpPr>
          <p:cNvPr id="8194" name="Rectangle 3"/>
          <p:cNvSpPr/>
          <p:nvPr/>
        </p:nvSpPr>
        <p:spPr>
          <a:xfrm>
            <a:off x="1409700" y="2035175"/>
            <a:ext cx="6686550" cy="500063"/>
          </a:xfrm>
          <a:prstGeom prst="rect">
            <a:avLst/>
          </a:prstGeom>
          <a:noFill/>
          <a:ln w="25400" cap="flat" cmpd="sng">
            <a:solidFill>
              <a:schemeClr val="tx1"/>
            </a:solidFill>
            <a:prstDash val="solid"/>
            <a:miter/>
            <a:headEnd type="none" w="med" len="med"/>
            <a:tailEnd type="none" w="med" len="med"/>
          </a:ln>
        </p:spPr>
        <p:txBody>
          <a:bodyPr lIns="14605" tIns="14605" rIns="14605" bIns="14605" anchor="t" anchorCtr="0"/>
          <a:lstStyle/>
          <a:p>
            <a:pPr algn="ctr" eaLnBrk="0" hangingPunct="0">
              <a:buClrTx/>
            </a:pPr>
            <a:r>
              <a:rPr lang="zh-CN" altLang="en-US" sz="2000" b="1" dirty="0">
                <a:latin typeface="黑体" panose="02010609060101010101" pitchFamily="49" charset="-122"/>
                <a:ea typeface="黑体" panose="02010609060101010101" pitchFamily="49" charset="-122"/>
              </a:rPr>
              <a:t>表 处 理 </a:t>
            </a:r>
          </a:p>
        </p:txBody>
      </p:sp>
      <p:sp>
        <p:nvSpPr>
          <p:cNvPr id="8195" name="Rectangle 4"/>
          <p:cNvSpPr/>
          <p:nvPr/>
        </p:nvSpPr>
        <p:spPr>
          <a:xfrm>
            <a:off x="1409700" y="5534025"/>
            <a:ext cx="6686550" cy="498475"/>
          </a:xfrm>
          <a:prstGeom prst="rect">
            <a:avLst/>
          </a:prstGeom>
          <a:noFill/>
          <a:ln w="25400" cap="flat" cmpd="sng">
            <a:solidFill>
              <a:schemeClr val="tx1"/>
            </a:solidFill>
            <a:prstDash val="solid"/>
            <a:miter/>
            <a:headEnd type="none" w="med" len="med"/>
            <a:tailEnd type="none" w="med" len="med"/>
          </a:ln>
        </p:spPr>
        <p:txBody>
          <a:bodyPr lIns="14605" tIns="14605" rIns="14605" bIns="14605" anchor="t" anchorCtr="0"/>
          <a:lstStyle/>
          <a:p>
            <a:pPr algn="ctr" eaLnBrk="0" hangingPunct="0">
              <a:buClrTx/>
            </a:pPr>
            <a:r>
              <a:rPr lang="zh-CN" altLang="en-US" sz="2000" b="1" dirty="0">
                <a:latin typeface="黑体" panose="02010609060101010101" pitchFamily="49" charset="-122"/>
                <a:ea typeface="黑体" panose="02010609060101010101" pitchFamily="49" charset="-122"/>
              </a:rPr>
              <a:t>错 误 处 理 </a:t>
            </a:r>
          </a:p>
        </p:txBody>
      </p:sp>
      <p:sp>
        <p:nvSpPr>
          <p:cNvPr id="8196" name="Rectangle 5"/>
          <p:cNvSpPr/>
          <p:nvPr/>
        </p:nvSpPr>
        <p:spPr>
          <a:xfrm>
            <a:off x="7077075" y="3074988"/>
            <a:ext cx="582613" cy="1943100"/>
          </a:xfrm>
          <a:prstGeom prst="rect">
            <a:avLst/>
          </a:prstGeom>
          <a:noFill/>
          <a:ln w="25400" cap="flat" cmpd="sng">
            <a:solidFill>
              <a:schemeClr val="tx1"/>
            </a:solidFill>
            <a:prstDash val="solid"/>
            <a:miter/>
            <a:headEnd type="none" w="med" len="med"/>
            <a:tailEnd type="none" w="med" len="med"/>
          </a:ln>
        </p:spPr>
        <p:txBody>
          <a:bodyPr lIns="14605" tIns="14605" rIns="14605" bIns="14605" anchor="t" anchorCtr="0"/>
          <a:lstStyle/>
          <a:p>
            <a:pPr algn="ctr" eaLnBrk="0" hangingPunct="0">
              <a:buClrTx/>
            </a:pPr>
            <a:r>
              <a:rPr lang="zh-CN" altLang="en-US" sz="2000" b="1" dirty="0">
                <a:latin typeface="黑体" panose="02010609060101010101" pitchFamily="49" charset="-122"/>
                <a:ea typeface="黑体" panose="02010609060101010101" pitchFamily="49" charset="-122"/>
              </a:rPr>
              <a:t>目</a:t>
            </a:r>
          </a:p>
          <a:p>
            <a:pPr algn="ctr" eaLnBrk="0" hangingPunct="0">
              <a:buClrTx/>
            </a:pPr>
            <a:r>
              <a:rPr lang="zh-CN" altLang="en-US" sz="2000" b="1" dirty="0">
                <a:latin typeface="黑体" panose="02010609060101010101" pitchFamily="49" charset="-122"/>
                <a:ea typeface="黑体" panose="02010609060101010101" pitchFamily="49" charset="-122"/>
              </a:rPr>
              <a:t>标</a:t>
            </a:r>
          </a:p>
          <a:p>
            <a:pPr algn="ctr" eaLnBrk="0" hangingPunct="0">
              <a:buClrTx/>
            </a:pPr>
            <a:r>
              <a:rPr lang="zh-CN" altLang="en-US" sz="2000" b="1" dirty="0">
                <a:latin typeface="黑体" panose="02010609060101010101" pitchFamily="49" charset="-122"/>
                <a:ea typeface="黑体" panose="02010609060101010101" pitchFamily="49" charset="-122"/>
              </a:rPr>
              <a:t>代</a:t>
            </a:r>
          </a:p>
          <a:p>
            <a:pPr algn="ctr" eaLnBrk="0" hangingPunct="0">
              <a:buClrTx/>
            </a:pPr>
            <a:r>
              <a:rPr lang="zh-CN" altLang="en-US" sz="2000" b="1" dirty="0">
                <a:latin typeface="黑体" panose="02010609060101010101" pitchFamily="49" charset="-122"/>
                <a:ea typeface="黑体" panose="02010609060101010101" pitchFamily="49" charset="-122"/>
              </a:rPr>
              <a:t>码</a:t>
            </a:r>
          </a:p>
          <a:p>
            <a:pPr algn="ctr" eaLnBrk="0" hangingPunct="0">
              <a:buClrTx/>
            </a:pPr>
            <a:r>
              <a:rPr lang="zh-CN" altLang="en-US" sz="2000" b="1" dirty="0">
                <a:latin typeface="黑体" panose="02010609060101010101" pitchFamily="49" charset="-122"/>
                <a:ea typeface="黑体" panose="02010609060101010101" pitchFamily="49" charset="-122"/>
              </a:rPr>
              <a:t>生</a:t>
            </a:r>
          </a:p>
          <a:p>
            <a:pPr algn="ctr" eaLnBrk="0" hangingPunct="0">
              <a:buClrTx/>
            </a:pPr>
            <a:r>
              <a:rPr lang="zh-CN" altLang="en-US" sz="2000" b="1" dirty="0">
                <a:latin typeface="黑体" panose="02010609060101010101" pitchFamily="49" charset="-122"/>
                <a:ea typeface="黑体" panose="02010609060101010101" pitchFamily="49" charset="-122"/>
              </a:rPr>
              <a:t>成</a:t>
            </a:r>
          </a:p>
          <a:p>
            <a:pPr algn="ctr" eaLnBrk="0" hangingPunct="0">
              <a:buClrTx/>
            </a:pPr>
            <a:endParaRPr lang="zh-CN" altLang="en-US" sz="2000" b="1" dirty="0">
              <a:latin typeface="黑体" panose="02010609060101010101" pitchFamily="49" charset="-122"/>
              <a:ea typeface="黑体" panose="02010609060101010101" pitchFamily="49" charset="-122"/>
            </a:endParaRPr>
          </a:p>
          <a:p>
            <a:pPr algn="ctr" eaLnBrk="0" hangingPunct="0">
              <a:buClrTx/>
            </a:pPr>
            <a:endParaRPr lang="zh-CN" altLang="en-US" sz="2000" b="1" dirty="0">
              <a:latin typeface="黑体" panose="02010609060101010101" pitchFamily="49" charset="-122"/>
              <a:ea typeface="黑体" panose="02010609060101010101" pitchFamily="49" charset="-122"/>
            </a:endParaRPr>
          </a:p>
        </p:txBody>
      </p:sp>
      <p:sp>
        <p:nvSpPr>
          <p:cNvPr id="8197" name="Rectangle 6"/>
          <p:cNvSpPr/>
          <p:nvPr/>
        </p:nvSpPr>
        <p:spPr>
          <a:xfrm>
            <a:off x="6059488" y="3074988"/>
            <a:ext cx="584200" cy="1943100"/>
          </a:xfrm>
          <a:prstGeom prst="rect">
            <a:avLst/>
          </a:prstGeom>
          <a:noFill/>
          <a:ln w="25400" cap="flat" cmpd="sng">
            <a:solidFill>
              <a:schemeClr val="tx1"/>
            </a:solidFill>
            <a:prstDash val="solid"/>
            <a:miter/>
            <a:headEnd type="none" w="med" len="med"/>
            <a:tailEnd type="none" w="med" len="med"/>
          </a:ln>
        </p:spPr>
        <p:txBody>
          <a:bodyPr lIns="14605" tIns="14605" rIns="14605" bIns="14605" anchor="t" anchorCtr="0"/>
          <a:lstStyle/>
          <a:p>
            <a:pPr algn="ctr" eaLnBrk="0" hangingPunct="0">
              <a:buClrTx/>
            </a:pPr>
            <a:r>
              <a:rPr lang="zh-CN" altLang="en-US" sz="2000" b="1" dirty="0">
                <a:latin typeface="黑体" panose="02010609060101010101" pitchFamily="49" charset="-122"/>
                <a:ea typeface="黑体" panose="02010609060101010101" pitchFamily="49" charset="-122"/>
              </a:rPr>
              <a:t>中</a:t>
            </a:r>
          </a:p>
          <a:p>
            <a:pPr algn="ctr" eaLnBrk="0" hangingPunct="0">
              <a:buClrTx/>
            </a:pPr>
            <a:r>
              <a:rPr lang="zh-CN" altLang="en-US" sz="2000" b="1" dirty="0">
                <a:latin typeface="黑体" panose="02010609060101010101" pitchFamily="49" charset="-122"/>
                <a:ea typeface="黑体" panose="02010609060101010101" pitchFamily="49" charset="-122"/>
              </a:rPr>
              <a:t>间</a:t>
            </a:r>
          </a:p>
          <a:p>
            <a:pPr algn="ctr" eaLnBrk="0" hangingPunct="0">
              <a:buClrTx/>
            </a:pPr>
            <a:r>
              <a:rPr lang="zh-CN" altLang="en-US" sz="2000" b="1" dirty="0">
                <a:latin typeface="黑体" panose="02010609060101010101" pitchFamily="49" charset="-122"/>
                <a:ea typeface="黑体" panose="02010609060101010101" pitchFamily="49" charset="-122"/>
              </a:rPr>
              <a:t>代</a:t>
            </a:r>
          </a:p>
          <a:p>
            <a:pPr algn="ctr" eaLnBrk="0" hangingPunct="0">
              <a:buClrTx/>
            </a:pPr>
            <a:r>
              <a:rPr lang="zh-CN" altLang="en-US" sz="2000" b="1" dirty="0">
                <a:latin typeface="黑体" panose="02010609060101010101" pitchFamily="49" charset="-122"/>
                <a:ea typeface="黑体" panose="02010609060101010101" pitchFamily="49" charset="-122"/>
              </a:rPr>
              <a:t>码</a:t>
            </a:r>
          </a:p>
          <a:p>
            <a:pPr algn="ctr" eaLnBrk="0" hangingPunct="0">
              <a:buClrTx/>
            </a:pPr>
            <a:r>
              <a:rPr lang="zh-CN" altLang="en-US" sz="2000" b="1" dirty="0">
                <a:latin typeface="黑体" panose="02010609060101010101" pitchFamily="49" charset="-122"/>
                <a:ea typeface="黑体" panose="02010609060101010101" pitchFamily="49" charset="-122"/>
              </a:rPr>
              <a:t>优</a:t>
            </a:r>
          </a:p>
          <a:p>
            <a:pPr algn="ctr" eaLnBrk="0" hangingPunct="0">
              <a:buClrTx/>
            </a:pPr>
            <a:r>
              <a:rPr lang="zh-CN" altLang="en-US" sz="2000" b="1" dirty="0">
                <a:latin typeface="黑体" panose="02010609060101010101" pitchFamily="49" charset="-122"/>
                <a:ea typeface="黑体" panose="02010609060101010101" pitchFamily="49" charset="-122"/>
              </a:rPr>
              <a:t>化</a:t>
            </a:r>
          </a:p>
          <a:p>
            <a:pPr algn="ctr" eaLnBrk="0" hangingPunct="0">
              <a:buClrTx/>
            </a:pPr>
            <a:endParaRPr lang="zh-CN" altLang="en-US" sz="2000" b="1" dirty="0">
              <a:latin typeface="黑体" panose="02010609060101010101" pitchFamily="49" charset="-122"/>
              <a:ea typeface="黑体" panose="02010609060101010101" pitchFamily="49" charset="-122"/>
            </a:endParaRPr>
          </a:p>
          <a:p>
            <a:pPr algn="ctr" eaLnBrk="0" hangingPunct="0">
              <a:buClrTx/>
            </a:pPr>
            <a:endParaRPr lang="zh-CN" altLang="en-US" sz="2000" b="1" dirty="0">
              <a:latin typeface="黑体" panose="02010609060101010101" pitchFamily="49" charset="-122"/>
              <a:ea typeface="黑体" panose="02010609060101010101" pitchFamily="49" charset="-122"/>
            </a:endParaRPr>
          </a:p>
        </p:txBody>
      </p:sp>
      <p:sp>
        <p:nvSpPr>
          <p:cNvPr id="8198" name="Rectangle 7"/>
          <p:cNvSpPr/>
          <p:nvPr/>
        </p:nvSpPr>
        <p:spPr>
          <a:xfrm>
            <a:off x="4897438" y="3074988"/>
            <a:ext cx="582612" cy="1943100"/>
          </a:xfrm>
          <a:prstGeom prst="rect">
            <a:avLst/>
          </a:prstGeom>
          <a:noFill/>
          <a:ln w="25400" cap="flat" cmpd="sng">
            <a:solidFill>
              <a:schemeClr val="tx1"/>
            </a:solidFill>
            <a:prstDash val="solid"/>
            <a:miter/>
            <a:headEnd type="none" w="med" len="med"/>
            <a:tailEnd type="none" w="med" len="med"/>
          </a:ln>
        </p:spPr>
        <p:txBody>
          <a:bodyPr lIns="14605" tIns="14605" rIns="14605" bIns="14605" anchor="t" anchorCtr="0"/>
          <a:lstStyle/>
          <a:p>
            <a:pPr algn="ctr" eaLnBrk="0" hangingPunct="0">
              <a:buClrTx/>
            </a:pPr>
            <a:r>
              <a:rPr lang="zh-CN" altLang="en-US" sz="2000" b="1" dirty="0">
                <a:latin typeface="黑体" panose="02010609060101010101" pitchFamily="49" charset="-122"/>
                <a:ea typeface="黑体" panose="02010609060101010101" pitchFamily="49" charset="-122"/>
              </a:rPr>
              <a:t>中</a:t>
            </a:r>
          </a:p>
          <a:p>
            <a:pPr algn="ctr" eaLnBrk="0" hangingPunct="0">
              <a:buClrTx/>
            </a:pPr>
            <a:r>
              <a:rPr lang="zh-CN" altLang="en-US" sz="2000" b="1" dirty="0">
                <a:latin typeface="黑体" panose="02010609060101010101" pitchFamily="49" charset="-122"/>
                <a:ea typeface="黑体" panose="02010609060101010101" pitchFamily="49" charset="-122"/>
              </a:rPr>
              <a:t>间</a:t>
            </a:r>
          </a:p>
          <a:p>
            <a:pPr algn="ctr" eaLnBrk="0" hangingPunct="0">
              <a:buClrTx/>
            </a:pPr>
            <a:r>
              <a:rPr lang="zh-CN" altLang="en-US" sz="2000" b="1" dirty="0">
                <a:latin typeface="黑体" panose="02010609060101010101" pitchFamily="49" charset="-122"/>
                <a:ea typeface="黑体" panose="02010609060101010101" pitchFamily="49" charset="-122"/>
              </a:rPr>
              <a:t>代</a:t>
            </a:r>
          </a:p>
          <a:p>
            <a:pPr algn="ctr" eaLnBrk="0" hangingPunct="0">
              <a:buClrTx/>
            </a:pPr>
            <a:r>
              <a:rPr lang="zh-CN" altLang="en-US" sz="2000" b="1" dirty="0">
                <a:latin typeface="黑体" panose="02010609060101010101" pitchFamily="49" charset="-122"/>
                <a:ea typeface="黑体" panose="02010609060101010101" pitchFamily="49" charset="-122"/>
              </a:rPr>
              <a:t>码</a:t>
            </a:r>
          </a:p>
          <a:p>
            <a:pPr algn="ctr" eaLnBrk="0" hangingPunct="0">
              <a:buClrTx/>
            </a:pPr>
            <a:r>
              <a:rPr lang="zh-CN" altLang="en-US" sz="2000" b="1" dirty="0">
                <a:latin typeface="黑体" panose="02010609060101010101" pitchFamily="49" charset="-122"/>
                <a:ea typeface="黑体" panose="02010609060101010101" pitchFamily="49" charset="-122"/>
              </a:rPr>
              <a:t>生</a:t>
            </a:r>
          </a:p>
          <a:p>
            <a:pPr algn="ctr" eaLnBrk="0" hangingPunct="0">
              <a:buClrTx/>
            </a:pPr>
            <a:r>
              <a:rPr lang="zh-CN" altLang="en-US" sz="2000" b="1" dirty="0">
                <a:latin typeface="黑体" panose="02010609060101010101" pitchFamily="49" charset="-122"/>
                <a:ea typeface="黑体" panose="02010609060101010101" pitchFamily="49" charset="-122"/>
              </a:rPr>
              <a:t>成</a:t>
            </a:r>
          </a:p>
          <a:p>
            <a:pPr algn="ctr" eaLnBrk="0" hangingPunct="0">
              <a:buClrTx/>
            </a:pPr>
            <a:endParaRPr lang="zh-CN" altLang="en-US" sz="2000" b="1" dirty="0">
              <a:latin typeface="黑体" panose="02010609060101010101" pitchFamily="49" charset="-122"/>
              <a:ea typeface="黑体" panose="02010609060101010101" pitchFamily="49" charset="-122"/>
            </a:endParaRPr>
          </a:p>
          <a:p>
            <a:pPr algn="ctr" eaLnBrk="0" hangingPunct="0">
              <a:buClrTx/>
            </a:pPr>
            <a:endParaRPr lang="zh-CN" altLang="en-US" sz="2000" b="1" dirty="0">
              <a:latin typeface="黑体" panose="02010609060101010101" pitchFamily="49" charset="-122"/>
              <a:ea typeface="黑体" panose="02010609060101010101" pitchFamily="49" charset="-122"/>
            </a:endParaRPr>
          </a:p>
        </p:txBody>
      </p:sp>
      <p:sp>
        <p:nvSpPr>
          <p:cNvPr id="8199" name="Rectangle 8"/>
          <p:cNvSpPr/>
          <p:nvPr/>
        </p:nvSpPr>
        <p:spPr>
          <a:xfrm>
            <a:off x="3879850" y="3052763"/>
            <a:ext cx="582613" cy="1943100"/>
          </a:xfrm>
          <a:prstGeom prst="rect">
            <a:avLst/>
          </a:prstGeom>
          <a:noFill/>
          <a:ln w="25400" cap="flat" cmpd="sng">
            <a:solidFill>
              <a:schemeClr val="tx1"/>
            </a:solidFill>
            <a:prstDash val="solid"/>
            <a:miter/>
            <a:headEnd type="none" w="med" len="med"/>
            <a:tailEnd type="none" w="med" len="med"/>
          </a:ln>
        </p:spPr>
        <p:txBody>
          <a:bodyPr lIns="14605" tIns="14605" rIns="14605" bIns="14605" anchor="t" anchorCtr="0"/>
          <a:lstStyle/>
          <a:p>
            <a:pPr algn="ctr" eaLnBrk="0" hangingPunct="0">
              <a:buClrTx/>
            </a:pPr>
            <a:r>
              <a:rPr lang="zh-CN" altLang="en-US" sz="2000" b="1" dirty="0">
                <a:latin typeface="黑体" panose="02010609060101010101" pitchFamily="49" charset="-122"/>
                <a:ea typeface="黑体" panose="02010609060101010101" pitchFamily="49" charset="-122"/>
              </a:rPr>
              <a:t>语</a:t>
            </a:r>
          </a:p>
          <a:p>
            <a:pPr algn="ctr" eaLnBrk="0" hangingPunct="0">
              <a:buClrTx/>
            </a:pPr>
            <a:r>
              <a:rPr lang="zh-CN" altLang="en-US" sz="2000" b="1" dirty="0">
                <a:latin typeface="黑体" panose="02010609060101010101" pitchFamily="49" charset="-122"/>
                <a:ea typeface="黑体" panose="02010609060101010101" pitchFamily="49" charset="-122"/>
              </a:rPr>
              <a:t>义</a:t>
            </a:r>
          </a:p>
          <a:p>
            <a:pPr algn="ctr" eaLnBrk="0" hangingPunct="0">
              <a:buClrTx/>
            </a:pPr>
            <a:r>
              <a:rPr lang="zh-CN" altLang="en-US" sz="2000" b="1" dirty="0">
                <a:latin typeface="黑体" panose="02010609060101010101" pitchFamily="49" charset="-122"/>
                <a:ea typeface="黑体" panose="02010609060101010101" pitchFamily="49" charset="-122"/>
              </a:rPr>
              <a:t>分</a:t>
            </a:r>
          </a:p>
          <a:p>
            <a:pPr algn="ctr" eaLnBrk="0" hangingPunct="0">
              <a:buClrTx/>
            </a:pPr>
            <a:r>
              <a:rPr lang="zh-CN" altLang="en-US" sz="2000" b="1" dirty="0">
                <a:latin typeface="黑体" panose="02010609060101010101" pitchFamily="49" charset="-122"/>
                <a:ea typeface="黑体" panose="02010609060101010101" pitchFamily="49" charset="-122"/>
              </a:rPr>
              <a:t>析</a:t>
            </a:r>
          </a:p>
        </p:txBody>
      </p:sp>
      <p:sp>
        <p:nvSpPr>
          <p:cNvPr id="8200" name="Rectangle 9"/>
          <p:cNvSpPr/>
          <p:nvPr/>
        </p:nvSpPr>
        <p:spPr>
          <a:xfrm>
            <a:off x="2862263" y="3074988"/>
            <a:ext cx="584200" cy="1943100"/>
          </a:xfrm>
          <a:prstGeom prst="rect">
            <a:avLst/>
          </a:prstGeom>
          <a:noFill/>
          <a:ln w="25400" cap="flat" cmpd="sng">
            <a:solidFill>
              <a:schemeClr val="tx1"/>
            </a:solidFill>
            <a:prstDash val="solid"/>
            <a:miter/>
            <a:headEnd type="none" w="med" len="med"/>
            <a:tailEnd type="none" w="med" len="med"/>
          </a:ln>
        </p:spPr>
        <p:txBody>
          <a:bodyPr lIns="14605" tIns="14605" rIns="14605" bIns="14605" anchor="t" anchorCtr="0"/>
          <a:lstStyle/>
          <a:p>
            <a:pPr algn="ctr" eaLnBrk="0" hangingPunct="0">
              <a:buClrTx/>
            </a:pPr>
            <a:r>
              <a:rPr lang="zh-CN" altLang="en-US" sz="2000" b="1" dirty="0">
                <a:latin typeface="黑体" panose="02010609060101010101" pitchFamily="49" charset="-122"/>
                <a:ea typeface="黑体" panose="02010609060101010101" pitchFamily="49" charset="-122"/>
              </a:rPr>
              <a:t>语</a:t>
            </a:r>
          </a:p>
          <a:p>
            <a:pPr algn="ctr" eaLnBrk="0" hangingPunct="0">
              <a:buClrTx/>
            </a:pPr>
            <a:r>
              <a:rPr lang="zh-CN" altLang="en-US" sz="2000" b="1" dirty="0">
                <a:latin typeface="黑体" panose="02010609060101010101" pitchFamily="49" charset="-122"/>
                <a:ea typeface="黑体" panose="02010609060101010101" pitchFamily="49" charset="-122"/>
              </a:rPr>
              <a:t>法</a:t>
            </a:r>
          </a:p>
          <a:p>
            <a:pPr algn="ctr" eaLnBrk="0" hangingPunct="0">
              <a:buClrTx/>
            </a:pPr>
            <a:r>
              <a:rPr lang="zh-CN" altLang="en-US" sz="2000" b="1" dirty="0">
                <a:latin typeface="黑体" panose="02010609060101010101" pitchFamily="49" charset="-122"/>
                <a:ea typeface="黑体" panose="02010609060101010101" pitchFamily="49" charset="-122"/>
              </a:rPr>
              <a:t>分</a:t>
            </a:r>
          </a:p>
          <a:p>
            <a:pPr algn="ctr" eaLnBrk="0" hangingPunct="0">
              <a:buClrTx/>
            </a:pPr>
            <a:r>
              <a:rPr lang="zh-CN" altLang="en-US" sz="2000" b="1" dirty="0">
                <a:latin typeface="黑体" panose="02010609060101010101" pitchFamily="49" charset="-122"/>
                <a:ea typeface="黑体" panose="02010609060101010101" pitchFamily="49" charset="-122"/>
              </a:rPr>
              <a:t>析</a:t>
            </a:r>
          </a:p>
        </p:txBody>
      </p:sp>
      <p:sp>
        <p:nvSpPr>
          <p:cNvPr id="8201" name="Rectangle 10"/>
          <p:cNvSpPr/>
          <p:nvPr/>
        </p:nvSpPr>
        <p:spPr>
          <a:xfrm>
            <a:off x="1846263" y="3076575"/>
            <a:ext cx="582612" cy="1919288"/>
          </a:xfrm>
          <a:prstGeom prst="rect">
            <a:avLst/>
          </a:prstGeom>
          <a:noFill/>
          <a:ln w="25400" cap="flat" cmpd="sng">
            <a:solidFill>
              <a:schemeClr val="tx1"/>
            </a:solidFill>
            <a:prstDash val="solid"/>
            <a:miter/>
            <a:headEnd type="none" w="med" len="med"/>
            <a:tailEnd type="none" w="med" len="med"/>
          </a:ln>
        </p:spPr>
        <p:txBody>
          <a:bodyPr lIns="14605" tIns="14605" rIns="14605" bIns="14605" anchor="t" anchorCtr="0"/>
          <a:lstStyle/>
          <a:p>
            <a:pPr algn="ctr" eaLnBrk="0" hangingPunct="0">
              <a:buClrTx/>
            </a:pPr>
            <a:r>
              <a:rPr lang="zh-CN" altLang="en-US" sz="2000" b="1" dirty="0">
                <a:latin typeface="黑体" panose="02010609060101010101" pitchFamily="49" charset="-122"/>
                <a:ea typeface="黑体" panose="02010609060101010101" pitchFamily="49" charset="-122"/>
              </a:rPr>
              <a:t>词</a:t>
            </a:r>
          </a:p>
          <a:p>
            <a:pPr algn="ctr" eaLnBrk="0" hangingPunct="0">
              <a:buClrTx/>
            </a:pPr>
            <a:r>
              <a:rPr lang="zh-CN" altLang="en-US" sz="2000" b="1" dirty="0">
                <a:latin typeface="黑体" panose="02010609060101010101" pitchFamily="49" charset="-122"/>
                <a:ea typeface="黑体" panose="02010609060101010101" pitchFamily="49" charset="-122"/>
              </a:rPr>
              <a:t>法</a:t>
            </a:r>
          </a:p>
          <a:p>
            <a:pPr algn="ctr" eaLnBrk="0" hangingPunct="0">
              <a:buClrTx/>
            </a:pPr>
            <a:r>
              <a:rPr lang="zh-CN" altLang="en-US" sz="2000" b="1" dirty="0">
                <a:latin typeface="黑体" panose="02010609060101010101" pitchFamily="49" charset="-122"/>
                <a:ea typeface="黑体" panose="02010609060101010101" pitchFamily="49" charset="-122"/>
              </a:rPr>
              <a:t>分</a:t>
            </a:r>
          </a:p>
          <a:p>
            <a:pPr algn="ctr" eaLnBrk="0" hangingPunct="0">
              <a:buClrTx/>
            </a:pPr>
            <a:r>
              <a:rPr lang="zh-CN" altLang="en-US" sz="2000" b="1" dirty="0">
                <a:latin typeface="黑体" panose="02010609060101010101" pitchFamily="49" charset="-122"/>
                <a:ea typeface="黑体" panose="02010609060101010101" pitchFamily="49" charset="-122"/>
              </a:rPr>
              <a:t>析</a:t>
            </a:r>
          </a:p>
        </p:txBody>
      </p:sp>
      <p:sp>
        <p:nvSpPr>
          <p:cNvPr id="8202" name="Line 11"/>
          <p:cNvSpPr/>
          <p:nvPr/>
        </p:nvSpPr>
        <p:spPr>
          <a:xfrm>
            <a:off x="2427288" y="3849688"/>
            <a:ext cx="436562" cy="1587"/>
          </a:xfrm>
          <a:prstGeom prst="line">
            <a:avLst/>
          </a:prstGeom>
          <a:ln w="25400" cap="flat" cmpd="sng">
            <a:solidFill>
              <a:schemeClr val="tx1"/>
            </a:solidFill>
            <a:prstDash val="solid"/>
            <a:round/>
            <a:headEnd type="none" w="med" len="med"/>
            <a:tailEnd type="triangle" w="med" len="sm"/>
          </a:ln>
        </p:spPr>
      </p:sp>
      <p:sp>
        <p:nvSpPr>
          <p:cNvPr id="8203" name="Line 12"/>
          <p:cNvSpPr/>
          <p:nvPr/>
        </p:nvSpPr>
        <p:spPr>
          <a:xfrm>
            <a:off x="3444875" y="3849688"/>
            <a:ext cx="436563" cy="1587"/>
          </a:xfrm>
          <a:prstGeom prst="line">
            <a:avLst/>
          </a:prstGeom>
          <a:ln w="25400" cap="flat" cmpd="sng">
            <a:solidFill>
              <a:schemeClr val="tx1"/>
            </a:solidFill>
            <a:prstDash val="solid"/>
            <a:round/>
            <a:headEnd type="none" w="med" len="med"/>
            <a:tailEnd type="triangle" w="med" len="sm"/>
          </a:ln>
        </p:spPr>
      </p:sp>
      <p:sp>
        <p:nvSpPr>
          <p:cNvPr id="8204" name="Line 13"/>
          <p:cNvSpPr/>
          <p:nvPr/>
        </p:nvSpPr>
        <p:spPr>
          <a:xfrm>
            <a:off x="5478463" y="3849688"/>
            <a:ext cx="582612" cy="1587"/>
          </a:xfrm>
          <a:prstGeom prst="line">
            <a:avLst/>
          </a:prstGeom>
          <a:ln w="25400" cap="flat" cmpd="sng">
            <a:solidFill>
              <a:schemeClr val="tx1"/>
            </a:solidFill>
            <a:prstDash val="solid"/>
            <a:round/>
            <a:headEnd type="none" w="med" len="med"/>
            <a:tailEnd type="triangle" w="med" len="sm"/>
          </a:ln>
        </p:spPr>
      </p:sp>
      <p:sp>
        <p:nvSpPr>
          <p:cNvPr id="8205" name="Line 14"/>
          <p:cNvSpPr/>
          <p:nvPr/>
        </p:nvSpPr>
        <p:spPr>
          <a:xfrm>
            <a:off x="6642100" y="3849688"/>
            <a:ext cx="436563" cy="1587"/>
          </a:xfrm>
          <a:prstGeom prst="line">
            <a:avLst/>
          </a:prstGeom>
          <a:ln w="25400" cap="flat" cmpd="sng">
            <a:solidFill>
              <a:schemeClr val="tx1"/>
            </a:solidFill>
            <a:prstDash val="solid"/>
            <a:round/>
            <a:headEnd type="none" w="med" len="med"/>
            <a:tailEnd type="triangle" w="med" len="sm"/>
          </a:ln>
        </p:spPr>
      </p:sp>
      <p:sp>
        <p:nvSpPr>
          <p:cNvPr id="8206" name="Line 15"/>
          <p:cNvSpPr/>
          <p:nvPr/>
        </p:nvSpPr>
        <p:spPr>
          <a:xfrm>
            <a:off x="2136775" y="2554288"/>
            <a:ext cx="1588" cy="519112"/>
          </a:xfrm>
          <a:prstGeom prst="line">
            <a:avLst/>
          </a:prstGeom>
          <a:ln w="25400" cap="flat" cmpd="sng">
            <a:solidFill>
              <a:schemeClr val="tx1"/>
            </a:solidFill>
            <a:prstDash val="solid"/>
            <a:round/>
            <a:headEnd type="triangle" w="med" len="sm"/>
            <a:tailEnd type="triangle" w="med" len="sm"/>
          </a:ln>
        </p:spPr>
      </p:sp>
      <p:sp>
        <p:nvSpPr>
          <p:cNvPr id="8207" name="Line 16"/>
          <p:cNvSpPr/>
          <p:nvPr/>
        </p:nvSpPr>
        <p:spPr>
          <a:xfrm>
            <a:off x="3154363" y="2554288"/>
            <a:ext cx="0" cy="519112"/>
          </a:xfrm>
          <a:prstGeom prst="line">
            <a:avLst/>
          </a:prstGeom>
          <a:ln w="25400" cap="flat" cmpd="sng">
            <a:solidFill>
              <a:schemeClr val="tx1"/>
            </a:solidFill>
            <a:prstDash val="solid"/>
            <a:round/>
            <a:headEnd type="triangle" w="med" len="sm"/>
            <a:tailEnd type="triangle" w="med" len="sm"/>
          </a:ln>
        </p:spPr>
      </p:sp>
      <p:sp>
        <p:nvSpPr>
          <p:cNvPr id="8208" name="Line 17"/>
          <p:cNvSpPr/>
          <p:nvPr/>
        </p:nvSpPr>
        <p:spPr>
          <a:xfrm>
            <a:off x="5187950" y="2554288"/>
            <a:ext cx="1588" cy="519112"/>
          </a:xfrm>
          <a:prstGeom prst="line">
            <a:avLst/>
          </a:prstGeom>
          <a:ln w="25400" cap="flat" cmpd="sng">
            <a:solidFill>
              <a:schemeClr val="tx1"/>
            </a:solidFill>
            <a:prstDash val="solid"/>
            <a:round/>
            <a:headEnd type="triangle" w="med" len="sm"/>
            <a:tailEnd type="triangle" w="med" len="sm"/>
          </a:ln>
        </p:spPr>
      </p:sp>
      <p:sp>
        <p:nvSpPr>
          <p:cNvPr id="8209" name="Line 18"/>
          <p:cNvSpPr/>
          <p:nvPr/>
        </p:nvSpPr>
        <p:spPr>
          <a:xfrm>
            <a:off x="6351588" y="2554288"/>
            <a:ext cx="0" cy="519112"/>
          </a:xfrm>
          <a:prstGeom prst="line">
            <a:avLst/>
          </a:prstGeom>
          <a:ln w="25400" cap="flat" cmpd="sng">
            <a:solidFill>
              <a:schemeClr val="tx1"/>
            </a:solidFill>
            <a:prstDash val="solid"/>
            <a:round/>
            <a:headEnd type="triangle" w="med" len="sm"/>
            <a:tailEnd type="triangle" w="med" len="sm"/>
          </a:ln>
        </p:spPr>
      </p:sp>
      <p:sp>
        <p:nvSpPr>
          <p:cNvPr id="8210" name="Line 19"/>
          <p:cNvSpPr/>
          <p:nvPr/>
        </p:nvSpPr>
        <p:spPr>
          <a:xfrm>
            <a:off x="7367588" y="2554288"/>
            <a:ext cx="1587" cy="519112"/>
          </a:xfrm>
          <a:prstGeom prst="line">
            <a:avLst/>
          </a:prstGeom>
          <a:ln w="25400" cap="flat" cmpd="sng">
            <a:solidFill>
              <a:schemeClr val="tx1"/>
            </a:solidFill>
            <a:prstDash val="solid"/>
            <a:round/>
            <a:headEnd type="triangle" w="med" len="sm"/>
            <a:tailEnd type="triangle" w="med" len="sm"/>
          </a:ln>
        </p:spPr>
      </p:sp>
      <p:sp>
        <p:nvSpPr>
          <p:cNvPr id="8211" name="Line 20"/>
          <p:cNvSpPr/>
          <p:nvPr/>
        </p:nvSpPr>
        <p:spPr>
          <a:xfrm>
            <a:off x="2136775" y="5016500"/>
            <a:ext cx="1588" cy="519113"/>
          </a:xfrm>
          <a:prstGeom prst="line">
            <a:avLst/>
          </a:prstGeom>
          <a:ln w="25400" cap="flat" cmpd="sng">
            <a:solidFill>
              <a:schemeClr val="tx1"/>
            </a:solidFill>
            <a:prstDash val="solid"/>
            <a:round/>
            <a:headEnd type="triangle" w="med" len="sm"/>
            <a:tailEnd type="triangle" w="med" len="sm"/>
          </a:ln>
        </p:spPr>
      </p:sp>
      <p:sp>
        <p:nvSpPr>
          <p:cNvPr id="8212" name="Line 21"/>
          <p:cNvSpPr/>
          <p:nvPr/>
        </p:nvSpPr>
        <p:spPr>
          <a:xfrm>
            <a:off x="3154363" y="5016500"/>
            <a:ext cx="0" cy="519113"/>
          </a:xfrm>
          <a:prstGeom prst="line">
            <a:avLst/>
          </a:prstGeom>
          <a:ln w="25400" cap="flat" cmpd="sng">
            <a:solidFill>
              <a:schemeClr val="tx1"/>
            </a:solidFill>
            <a:prstDash val="solid"/>
            <a:round/>
            <a:headEnd type="triangle" w="med" len="sm"/>
            <a:tailEnd type="triangle" w="med" len="sm"/>
          </a:ln>
        </p:spPr>
      </p:sp>
      <p:sp>
        <p:nvSpPr>
          <p:cNvPr id="8213" name="Line 22"/>
          <p:cNvSpPr/>
          <p:nvPr/>
        </p:nvSpPr>
        <p:spPr>
          <a:xfrm>
            <a:off x="5187950" y="5016500"/>
            <a:ext cx="1588" cy="519113"/>
          </a:xfrm>
          <a:prstGeom prst="line">
            <a:avLst/>
          </a:prstGeom>
          <a:ln w="25400" cap="flat" cmpd="sng">
            <a:solidFill>
              <a:schemeClr val="tx1"/>
            </a:solidFill>
            <a:prstDash val="dash"/>
            <a:round/>
            <a:headEnd type="triangle" w="med" len="sm"/>
            <a:tailEnd type="triangle" w="med" len="sm"/>
          </a:ln>
        </p:spPr>
      </p:sp>
      <p:sp>
        <p:nvSpPr>
          <p:cNvPr id="8214" name="Line 23"/>
          <p:cNvSpPr/>
          <p:nvPr/>
        </p:nvSpPr>
        <p:spPr>
          <a:xfrm>
            <a:off x="6351588" y="5016500"/>
            <a:ext cx="0" cy="519113"/>
          </a:xfrm>
          <a:prstGeom prst="line">
            <a:avLst/>
          </a:prstGeom>
          <a:ln w="25400" cap="flat" cmpd="sng">
            <a:solidFill>
              <a:schemeClr val="tx1"/>
            </a:solidFill>
            <a:prstDash val="dash"/>
            <a:round/>
            <a:headEnd type="triangle" w="med" len="sm"/>
            <a:tailEnd type="triangle" w="med" len="sm"/>
          </a:ln>
        </p:spPr>
      </p:sp>
      <p:sp>
        <p:nvSpPr>
          <p:cNvPr id="8215" name="Line 24"/>
          <p:cNvSpPr/>
          <p:nvPr/>
        </p:nvSpPr>
        <p:spPr>
          <a:xfrm>
            <a:off x="7367588" y="5016500"/>
            <a:ext cx="1587" cy="519113"/>
          </a:xfrm>
          <a:prstGeom prst="line">
            <a:avLst/>
          </a:prstGeom>
          <a:ln w="25400" cap="flat" cmpd="sng">
            <a:solidFill>
              <a:schemeClr val="tx1"/>
            </a:solidFill>
            <a:prstDash val="dash"/>
            <a:round/>
            <a:headEnd type="triangle" w="med" len="sm"/>
            <a:tailEnd type="triangle" w="med" len="sm"/>
          </a:ln>
        </p:spPr>
      </p:sp>
      <p:sp>
        <p:nvSpPr>
          <p:cNvPr id="8216" name="Rectangle 25"/>
          <p:cNvSpPr/>
          <p:nvPr/>
        </p:nvSpPr>
        <p:spPr>
          <a:xfrm>
            <a:off x="8094663" y="3073400"/>
            <a:ext cx="582612" cy="1944688"/>
          </a:xfrm>
          <a:prstGeom prst="rect">
            <a:avLst/>
          </a:prstGeom>
          <a:noFill/>
          <a:ln w="25400" cap="flat" cmpd="sng">
            <a:solidFill>
              <a:schemeClr val="tx1"/>
            </a:solidFill>
            <a:prstDash val="solid"/>
            <a:miter/>
            <a:headEnd type="none" w="med" len="med"/>
            <a:tailEnd type="none" w="med" len="med"/>
          </a:ln>
        </p:spPr>
        <p:txBody>
          <a:bodyPr lIns="14605" tIns="14605" rIns="14605" bIns="14605" anchor="t" anchorCtr="0"/>
          <a:lstStyle/>
          <a:p>
            <a:pPr algn="ctr" eaLnBrk="0" hangingPunct="0">
              <a:buClrTx/>
            </a:pPr>
            <a:endParaRPr lang="zh-CN" altLang="en-US" sz="2000" b="1" dirty="0">
              <a:latin typeface="黑体" panose="02010609060101010101" pitchFamily="49" charset="-122"/>
              <a:ea typeface="黑体" panose="02010609060101010101" pitchFamily="49" charset="-122"/>
            </a:endParaRPr>
          </a:p>
          <a:p>
            <a:pPr algn="ctr" eaLnBrk="0" hangingPunct="0">
              <a:buClrTx/>
            </a:pPr>
            <a:r>
              <a:rPr lang="zh-CN" altLang="en-US" sz="2000" b="1" dirty="0">
                <a:latin typeface="黑体" panose="02010609060101010101" pitchFamily="49" charset="-122"/>
                <a:ea typeface="黑体" panose="02010609060101010101" pitchFamily="49" charset="-122"/>
              </a:rPr>
              <a:t>目</a:t>
            </a:r>
          </a:p>
          <a:p>
            <a:pPr algn="ctr" eaLnBrk="0" hangingPunct="0">
              <a:buClrTx/>
            </a:pPr>
            <a:r>
              <a:rPr lang="zh-CN" altLang="en-US" sz="2000" b="1" dirty="0">
                <a:latin typeface="黑体" panose="02010609060101010101" pitchFamily="49" charset="-122"/>
                <a:ea typeface="黑体" panose="02010609060101010101" pitchFamily="49" charset="-122"/>
              </a:rPr>
              <a:t>标</a:t>
            </a:r>
          </a:p>
          <a:p>
            <a:pPr algn="ctr" eaLnBrk="0" hangingPunct="0">
              <a:buClrTx/>
            </a:pPr>
            <a:r>
              <a:rPr lang="zh-CN" altLang="en-US" sz="2000" b="1" dirty="0">
                <a:latin typeface="黑体" panose="02010609060101010101" pitchFamily="49" charset="-122"/>
                <a:ea typeface="黑体" panose="02010609060101010101" pitchFamily="49" charset="-122"/>
              </a:rPr>
              <a:t>程</a:t>
            </a:r>
          </a:p>
          <a:p>
            <a:pPr algn="ctr" eaLnBrk="0" hangingPunct="0">
              <a:buClrTx/>
            </a:pPr>
            <a:r>
              <a:rPr lang="zh-CN" altLang="en-US" sz="2000" b="1" dirty="0">
                <a:latin typeface="黑体" panose="02010609060101010101" pitchFamily="49" charset="-122"/>
                <a:ea typeface="黑体" panose="02010609060101010101" pitchFamily="49" charset="-122"/>
              </a:rPr>
              <a:t>序</a:t>
            </a:r>
          </a:p>
          <a:p>
            <a:pPr algn="ctr" eaLnBrk="0" hangingPunct="0">
              <a:buClrTx/>
            </a:pPr>
            <a:endParaRPr lang="zh-CN" altLang="en-US" sz="2000" b="1" dirty="0">
              <a:latin typeface="黑体" panose="02010609060101010101" pitchFamily="49" charset="-122"/>
              <a:ea typeface="黑体" panose="02010609060101010101" pitchFamily="49" charset="-122"/>
            </a:endParaRPr>
          </a:p>
        </p:txBody>
      </p:sp>
      <p:sp>
        <p:nvSpPr>
          <p:cNvPr id="8217" name="Rectangle 26"/>
          <p:cNvSpPr/>
          <p:nvPr/>
        </p:nvSpPr>
        <p:spPr>
          <a:xfrm>
            <a:off x="828675" y="3074988"/>
            <a:ext cx="582613" cy="1943100"/>
          </a:xfrm>
          <a:prstGeom prst="rect">
            <a:avLst/>
          </a:prstGeom>
          <a:noFill/>
          <a:ln w="25400" cap="flat" cmpd="sng">
            <a:solidFill>
              <a:schemeClr val="tx1"/>
            </a:solidFill>
            <a:prstDash val="solid"/>
            <a:miter/>
            <a:headEnd type="none" w="med" len="med"/>
            <a:tailEnd type="none" w="med" len="med"/>
          </a:ln>
        </p:spPr>
        <p:txBody>
          <a:bodyPr lIns="14605" tIns="14605" rIns="14605" bIns="14605" anchor="t" anchorCtr="0"/>
          <a:lstStyle/>
          <a:p>
            <a:pPr algn="ctr" eaLnBrk="0" hangingPunct="0">
              <a:buClrTx/>
            </a:pPr>
            <a:endParaRPr lang="zh-CN" altLang="en-US" sz="2000" b="1" dirty="0">
              <a:latin typeface="黑体" panose="02010609060101010101" pitchFamily="49" charset="-122"/>
              <a:ea typeface="黑体" panose="02010609060101010101" pitchFamily="49" charset="-122"/>
            </a:endParaRPr>
          </a:p>
          <a:p>
            <a:pPr algn="ctr" eaLnBrk="0" hangingPunct="0">
              <a:buClrTx/>
            </a:pPr>
            <a:r>
              <a:rPr lang="zh-CN" altLang="en-US" sz="2000" b="1" dirty="0">
                <a:latin typeface="黑体" panose="02010609060101010101" pitchFamily="49" charset="-122"/>
                <a:ea typeface="黑体" panose="02010609060101010101" pitchFamily="49" charset="-122"/>
              </a:rPr>
              <a:t>源</a:t>
            </a:r>
          </a:p>
          <a:p>
            <a:pPr algn="ctr" eaLnBrk="0" hangingPunct="0">
              <a:buClrTx/>
            </a:pPr>
            <a:r>
              <a:rPr lang="zh-CN" altLang="en-US" sz="2000" b="1" dirty="0">
                <a:latin typeface="黑体" panose="02010609060101010101" pitchFamily="49" charset="-122"/>
                <a:ea typeface="黑体" panose="02010609060101010101" pitchFamily="49" charset="-122"/>
              </a:rPr>
              <a:t>程</a:t>
            </a:r>
          </a:p>
          <a:p>
            <a:pPr algn="ctr" eaLnBrk="0" hangingPunct="0">
              <a:buClrTx/>
            </a:pPr>
            <a:r>
              <a:rPr lang="zh-CN" altLang="en-US" sz="2000" b="1" dirty="0">
                <a:latin typeface="黑体" panose="02010609060101010101" pitchFamily="49" charset="-122"/>
                <a:ea typeface="黑体" panose="02010609060101010101" pitchFamily="49" charset="-122"/>
              </a:rPr>
              <a:t>序</a:t>
            </a:r>
          </a:p>
          <a:p>
            <a:pPr algn="ctr" eaLnBrk="0" hangingPunct="0">
              <a:buClrTx/>
            </a:pPr>
            <a:endParaRPr lang="zh-CN" altLang="en-US" sz="2000" b="1" dirty="0">
              <a:latin typeface="黑体" panose="02010609060101010101" pitchFamily="49" charset="-122"/>
              <a:ea typeface="黑体" panose="02010609060101010101" pitchFamily="49" charset="-122"/>
            </a:endParaRPr>
          </a:p>
          <a:p>
            <a:pPr algn="ctr" eaLnBrk="0" hangingPunct="0">
              <a:buClrTx/>
            </a:pPr>
            <a:endParaRPr lang="zh-CN" altLang="en-US" sz="2000" b="1" dirty="0">
              <a:latin typeface="黑体" panose="02010609060101010101" pitchFamily="49" charset="-122"/>
              <a:ea typeface="黑体" panose="02010609060101010101" pitchFamily="49" charset="-122"/>
            </a:endParaRPr>
          </a:p>
        </p:txBody>
      </p:sp>
      <p:sp>
        <p:nvSpPr>
          <p:cNvPr id="8218" name="Line 27"/>
          <p:cNvSpPr/>
          <p:nvPr/>
        </p:nvSpPr>
        <p:spPr>
          <a:xfrm>
            <a:off x="7659688" y="3829050"/>
            <a:ext cx="436562" cy="1588"/>
          </a:xfrm>
          <a:prstGeom prst="line">
            <a:avLst/>
          </a:prstGeom>
          <a:ln w="25400" cap="flat" cmpd="sng">
            <a:solidFill>
              <a:schemeClr val="tx1"/>
            </a:solidFill>
            <a:prstDash val="solid"/>
            <a:round/>
            <a:headEnd type="none" w="med" len="med"/>
            <a:tailEnd type="triangle" w="sm" len="sm"/>
          </a:ln>
        </p:spPr>
      </p:sp>
      <p:sp>
        <p:nvSpPr>
          <p:cNvPr id="8219" name="Line 28"/>
          <p:cNvSpPr/>
          <p:nvPr/>
        </p:nvSpPr>
        <p:spPr>
          <a:xfrm>
            <a:off x="1409700" y="3829050"/>
            <a:ext cx="436563" cy="1588"/>
          </a:xfrm>
          <a:prstGeom prst="line">
            <a:avLst/>
          </a:prstGeom>
          <a:ln w="25400" cap="flat" cmpd="sng">
            <a:solidFill>
              <a:schemeClr val="tx1"/>
            </a:solidFill>
            <a:prstDash val="solid"/>
            <a:round/>
            <a:headEnd type="none" w="med" len="med"/>
            <a:tailEnd type="triangle" w="sm" len="sm"/>
          </a:ln>
        </p:spPr>
      </p:sp>
      <p:sp>
        <p:nvSpPr>
          <p:cNvPr id="8220" name="Line 29"/>
          <p:cNvSpPr/>
          <p:nvPr/>
        </p:nvSpPr>
        <p:spPr>
          <a:xfrm>
            <a:off x="4462463" y="3829050"/>
            <a:ext cx="436562" cy="1588"/>
          </a:xfrm>
          <a:prstGeom prst="line">
            <a:avLst/>
          </a:prstGeom>
          <a:ln w="25400" cap="flat" cmpd="sng">
            <a:solidFill>
              <a:schemeClr val="tx1"/>
            </a:solidFill>
            <a:prstDash val="solid"/>
            <a:round/>
            <a:headEnd type="none" w="med" len="med"/>
            <a:tailEnd type="triangle" w="med" len="sm"/>
          </a:ln>
        </p:spPr>
      </p:sp>
      <p:sp>
        <p:nvSpPr>
          <p:cNvPr id="8221" name="Line 30"/>
          <p:cNvSpPr/>
          <p:nvPr/>
        </p:nvSpPr>
        <p:spPr>
          <a:xfrm>
            <a:off x="4170363" y="2535238"/>
            <a:ext cx="1587" cy="519112"/>
          </a:xfrm>
          <a:prstGeom prst="line">
            <a:avLst/>
          </a:prstGeom>
          <a:ln w="25400" cap="flat" cmpd="sng">
            <a:solidFill>
              <a:schemeClr val="tx1"/>
            </a:solidFill>
            <a:prstDash val="solid"/>
            <a:round/>
            <a:headEnd type="triangle" w="med" len="sm"/>
            <a:tailEnd type="triangle" w="med" len="sm"/>
          </a:ln>
        </p:spPr>
      </p:sp>
      <p:sp>
        <p:nvSpPr>
          <p:cNvPr id="8222" name="Line 31"/>
          <p:cNvSpPr/>
          <p:nvPr/>
        </p:nvSpPr>
        <p:spPr>
          <a:xfrm>
            <a:off x="4170363" y="4995863"/>
            <a:ext cx="1587" cy="517525"/>
          </a:xfrm>
          <a:prstGeom prst="line">
            <a:avLst/>
          </a:prstGeom>
          <a:ln w="25400" cap="flat" cmpd="sng">
            <a:solidFill>
              <a:schemeClr val="tx1"/>
            </a:solidFill>
            <a:prstDash val="solid"/>
            <a:round/>
            <a:headEnd type="triangle" w="med" len="sm"/>
            <a:tailEnd type="triangle" w="med" len="sm"/>
          </a:ln>
        </p:spPr>
      </p:sp>
      <p:sp>
        <p:nvSpPr>
          <p:cNvPr id="4" name="矩形 3"/>
          <p:cNvSpPr/>
          <p:nvPr/>
        </p:nvSpPr>
        <p:spPr>
          <a:xfrm>
            <a:off x="1763395" y="2781935"/>
            <a:ext cx="2853055" cy="250317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
        <p:nvSpPr>
          <p:cNvPr id="12" name="文本框 11"/>
          <p:cNvSpPr txBox="1"/>
          <p:nvPr/>
        </p:nvSpPr>
        <p:spPr>
          <a:xfrm>
            <a:off x="1691640" y="6165215"/>
            <a:ext cx="1825625" cy="521970"/>
          </a:xfrm>
          <a:prstGeom prst="rect">
            <a:avLst/>
          </a:prstGeom>
          <a:noFill/>
          <a:ln w="9525">
            <a:noFill/>
          </a:ln>
        </p:spPr>
        <p:txBody>
          <a:bodyPr wrap="square" anchor="t" anchorCtr="0">
            <a:spAutoFit/>
          </a:bodyPr>
          <a:lstStyle/>
          <a:p>
            <a:r>
              <a:rPr lang="zh-CN" altLang="en-US" sz="2800" dirty="0">
                <a:solidFill>
                  <a:srgbClr val="FF0000"/>
                </a:solidFill>
                <a:latin typeface="Times New Roman" panose="02020603050405020304" pitchFamily="18" charset="0"/>
                <a:ea typeface="黑体" panose="02010609060101010101" pitchFamily="49" charset="-122"/>
              </a:rPr>
              <a:t>程序正确</a:t>
            </a:r>
          </a:p>
        </p:txBody>
      </p:sp>
      <p:sp>
        <p:nvSpPr>
          <p:cNvPr id="2" name="左弧形箭头 1"/>
          <p:cNvSpPr/>
          <p:nvPr/>
        </p:nvSpPr>
        <p:spPr>
          <a:xfrm>
            <a:off x="1043305" y="5229225"/>
            <a:ext cx="504190" cy="1151890"/>
          </a:xfrm>
          <a:prstGeom prst="curvedRightArrow">
            <a:avLst/>
          </a:prstGeom>
          <a:solidFill>
            <a:srgbClr val="FF0000"/>
          </a:solidFill>
          <a:ln>
            <a:solidFill>
              <a:srgbClr val="FF0000"/>
            </a:solidFill>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 name="矩形 2"/>
          <p:cNvSpPr/>
          <p:nvPr/>
        </p:nvSpPr>
        <p:spPr>
          <a:xfrm>
            <a:off x="4791710" y="2783205"/>
            <a:ext cx="2136775" cy="2503170"/>
          </a:xfrm>
          <a:prstGeom prst="rect">
            <a:avLst/>
          </a:prstGeom>
          <a:noFill/>
          <a:ln w="38100">
            <a:solidFill>
              <a:srgbClr val="FF0000"/>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
        <p:nvSpPr>
          <p:cNvPr id="5" name="上弧形箭头 4"/>
          <p:cNvSpPr/>
          <p:nvPr/>
        </p:nvSpPr>
        <p:spPr>
          <a:xfrm>
            <a:off x="4356100" y="2025650"/>
            <a:ext cx="3121660" cy="754380"/>
          </a:xfrm>
          <a:prstGeom prst="curvedDownArrow">
            <a:avLst/>
          </a:prstGeom>
          <a:solidFill>
            <a:srgbClr val="FF0000"/>
          </a:solidFill>
          <a:ln>
            <a:solidFill>
              <a:srgbClr val="FF0000"/>
            </a:solidFill>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pic>
        <p:nvPicPr>
          <p:cNvPr id="25" name="图片 24"/>
          <p:cNvPicPr>
            <a:picLocks noChangeAspect="1"/>
          </p:cNvPicPr>
          <p:nvPr/>
        </p:nvPicPr>
        <p:blipFill>
          <a:blip r:embed="rId3"/>
          <a:stretch>
            <a:fillRect/>
          </a:stretch>
        </p:blipFill>
        <p:spPr>
          <a:xfrm>
            <a:off x="7020243" y="5313680"/>
            <a:ext cx="1346200" cy="13477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2" grpId="0"/>
      <p:bldP spid="12" grpId="1"/>
      <p:bldP spid="2" grpId="0" animBg="1"/>
      <p:bldP spid="2" grpId="1" animBg="1"/>
      <p:bldP spid="3" grpId="0" bldLvl="0" animBg="1"/>
      <p:bldP spid="3" grpId="1" animBg="1"/>
      <p:bldP spid="5" grpId="0" animBg="1"/>
      <p:bldP spid="5"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idx="1"/>
          </p:nvPr>
        </p:nvSpPr>
        <p:spPr>
          <a:xfrm>
            <a:off x="509341" y="1916832"/>
            <a:ext cx="8362950" cy="4344670"/>
          </a:xfrm>
        </p:spPr>
        <p:txBody>
          <a:bodyPr vert="horz" wrap="square" lIns="91440" tIns="45720" rIns="91440" bIns="45720" anchor="t" anchorCtr="0"/>
          <a:lstStyle/>
          <a:p>
            <a:pPr>
              <a:lnSpc>
                <a:spcPct val="150000"/>
              </a:lnSpc>
            </a:pPr>
            <a:r>
              <a:rPr lang="en-US" altLang="zh-CN" sz="2000" b="1" dirty="0">
                <a:solidFill>
                  <a:srgbClr val="FF9900"/>
                </a:solidFill>
                <a:latin typeface="宋体" panose="02010600030101010101" pitchFamily="2" charset="-122"/>
              </a:rPr>
              <a:t>LR(1)</a:t>
            </a:r>
            <a:r>
              <a:rPr lang="zh-CN" altLang="en-US" sz="2000" b="1" dirty="0">
                <a:solidFill>
                  <a:srgbClr val="FF9900"/>
                </a:solidFill>
                <a:latin typeface="宋体" panose="02010600030101010101" pitchFamily="2" charset="-122"/>
              </a:rPr>
              <a:t>语法制导方法</a:t>
            </a:r>
            <a:r>
              <a:rPr lang="zh-CN" altLang="en-US" sz="2000" b="1" dirty="0">
                <a:latin typeface="宋体" panose="02010600030101010101" pitchFamily="2" charset="-122"/>
              </a:rPr>
              <a:t>是在</a:t>
            </a:r>
            <a:r>
              <a:rPr lang="en-US" altLang="zh-CN" sz="2000" b="1" dirty="0">
                <a:latin typeface="宋体" panose="02010600030101010101" pitchFamily="2" charset="-122"/>
              </a:rPr>
              <a:t>LR(1)</a:t>
            </a:r>
            <a:r>
              <a:rPr lang="zh-CN" altLang="en-US" sz="2000" b="1" dirty="0">
                <a:latin typeface="宋体" panose="02010600030101010101" pitchFamily="2" charset="-122"/>
              </a:rPr>
              <a:t>文法的基础上加入语义动作符来表示相应的语义子程序，每条产生式最多配有一个语义规则，即</a:t>
            </a:r>
            <a:r>
              <a:rPr lang="zh-CN" altLang="en-US" sz="2000" b="1" dirty="0">
                <a:solidFill>
                  <a:srgbClr val="FF9900"/>
                </a:solidFill>
                <a:latin typeface="宋体" panose="02010600030101010101" pitchFamily="2" charset="-122"/>
              </a:rPr>
              <a:t>语义动作符只能加在产生式的最右部。</a:t>
            </a:r>
            <a:r>
              <a:rPr lang="zh-CN" altLang="en-US" sz="2000" b="1" dirty="0">
                <a:latin typeface="宋体" panose="02010600030101010101" pitchFamily="2" charset="-122"/>
              </a:rPr>
              <a:t>在进行</a:t>
            </a:r>
            <a:r>
              <a:rPr lang="en-US" altLang="zh-CN" sz="2000" b="1" dirty="0">
                <a:latin typeface="宋体" panose="02010600030101010101" pitchFamily="2" charset="-122"/>
              </a:rPr>
              <a:t>LR(1)</a:t>
            </a:r>
            <a:r>
              <a:rPr lang="zh-CN" altLang="en-US" sz="2000" b="1" dirty="0">
                <a:latin typeface="宋体" panose="02010600030101010101" pitchFamily="2" charset="-122"/>
              </a:rPr>
              <a:t>语法分析的过程中，每当按照某个产生式的右部进行规约时，就调用该产生式右边的相应的语义子程序来完成相应的语义处理。</a:t>
            </a:r>
          </a:p>
        </p:txBody>
      </p:sp>
      <p:sp>
        <p:nvSpPr>
          <p:cNvPr id="27650" name="Rectangle 3"/>
          <p:cNvSpPr/>
          <p:nvPr/>
        </p:nvSpPr>
        <p:spPr>
          <a:xfrm>
            <a:off x="323850" y="3284538"/>
            <a:ext cx="8424863" cy="2846387"/>
          </a:xfrm>
          <a:prstGeom prst="rect">
            <a:avLst/>
          </a:prstGeom>
          <a:noFill/>
          <a:ln w="9525">
            <a:noFill/>
          </a:ln>
        </p:spPr>
        <p:txBody>
          <a:bodyPr anchor="t" anchorCtr="0"/>
          <a:lstStyle/>
          <a:p>
            <a:pPr marL="342900" indent="-342900" eaLnBrk="0" hangingPunct="0">
              <a:spcBef>
                <a:spcPct val="20000"/>
              </a:spcBef>
              <a:buClr>
                <a:schemeClr val="accent2"/>
              </a:buClr>
              <a:buFont typeface="Wingdings" panose="05000000000000000000" pitchFamily="2" charset="2"/>
            </a:pPr>
            <a:endParaRPr lang="zh-CN" altLang="en-US" sz="2000" b="1" dirty="0">
              <a:latin typeface="宋体" panose="02010600030101010101" pitchFamily="2" charset="-122"/>
              <a:ea typeface="宋体" panose="02010600030101010101" pitchFamily="2" charset="-122"/>
            </a:endParaRPr>
          </a:p>
        </p:txBody>
      </p:sp>
      <p:sp>
        <p:nvSpPr>
          <p:cNvPr id="3" name="矩形 2"/>
          <p:cNvSpPr/>
          <p:nvPr/>
        </p:nvSpPr>
        <p:spPr>
          <a:xfrm>
            <a:off x="2987824" y="2900601"/>
            <a:ext cx="1041102" cy="51371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
        <p:nvSpPr>
          <p:cNvPr id="5" name="Rectangle 5">
            <a:extLst>
              <a:ext uri="{FF2B5EF4-FFF2-40B4-BE49-F238E27FC236}">
                <a16:creationId xmlns:a16="http://schemas.microsoft.com/office/drawing/2014/main" id="{DD40888C-4F8A-4C17-A65F-8A3DD76C1BF0}"/>
              </a:ext>
            </a:extLst>
          </p:cNvPr>
          <p:cNvSpPr>
            <a:spLocks noChangeArrowheads="1"/>
          </p:cNvSpPr>
          <p:nvPr/>
        </p:nvSpPr>
        <p:spPr bwMode="auto">
          <a:xfrm>
            <a:off x="7527776" y="4794406"/>
            <a:ext cx="6858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chemeClr val="accent2"/>
              </a:buClr>
            </a:pPr>
            <a:r>
              <a:rPr lang="en-US" altLang="zh-CN" sz="3200">
                <a:solidFill>
                  <a:schemeClr val="tx1"/>
                </a:solidFill>
                <a:latin typeface="楷体" panose="02010609060101010101" pitchFamily="49" charset="-122"/>
                <a:ea typeface="楷体" panose="02010609060101010101" pitchFamily="49" charset="-122"/>
              </a:rPr>
              <a:t>#</a:t>
            </a:r>
          </a:p>
        </p:txBody>
      </p:sp>
      <p:sp>
        <p:nvSpPr>
          <p:cNvPr id="6" name="Rectangle 6">
            <a:extLst>
              <a:ext uri="{FF2B5EF4-FFF2-40B4-BE49-F238E27FC236}">
                <a16:creationId xmlns:a16="http://schemas.microsoft.com/office/drawing/2014/main" id="{CF9FC232-5823-42BF-9812-A9C9365B0CA3}"/>
              </a:ext>
            </a:extLst>
          </p:cNvPr>
          <p:cNvSpPr>
            <a:spLocks noChangeArrowheads="1"/>
          </p:cNvSpPr>
          <p:nvPr/>
        </p:nvSpPr>
        <p:spPr bwMode="auto">
          <a:xfrm>
            <a:off x="6841976" y="4794406"/>
            <a:ext cx="6858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chemeClr val="accent2"/>
              </a:buClr>
            </a:pPr>
            <a:r>
              <a:rPr lang="en-US" altLang="zh-CN" sz="3200">
                <a:solidFill>
                  <a:schemeClr val="tx1"/>
                </a:solidFill>
                <a:latin typeface="楷体" panose="02010609060101010101" pitchFamily="49" charset="-122"/>
                <a:ea typeface="楷体" panose="02010609060101010101" pitchFamily="49" charset="-122"/>
              </a:rPr>
              <a:t>a</a:t>
            </a:r>
            <a:r>
              <a:rPr lang="en-US" altLang="zh-CN" sz="3200" baseline="-25000">
                <a:solidFill>
                  <a:schemeClr val="tx1"/>
                </a:solidFill>
                <a:latin typeface="楷体" panose="02010609060101010101" pitchFamily="49" charset="-122"/>
                <a:ea typeface="楷体" panose="02010609060101010101" pitchFamily="49" charset="-122"/>
              </a:rPr>
              <a:t>n</a:t>
            </a:r>
          </a:p>
        </p:txBody>
      </p:sp>
      <p:sp>
        <p:nvSpPr>
          <p:cNvPr id="7" name="Rectangle 7">
            <a:extLst>
              <a:ext uri="{FF2B5EF4-FFF2-40B4-BE49-F238E27FC236}">
                <a16:creationId xmlns:a16="http://schemas.microsoft.com/office/drawing/2014/main" id="{E88A0E25-1400-4477-8FB0-D8D06C8A88D0}"/>
              </a:ext>
            </a:extLst>
          </p:cNvPr>
          <p:cNvSpPr>
            <a:spLocks noChangeArrowheads="1"/>
          </p:cNvSpPr>
          <p:nvPr/>
        </p:nvSpPr>
        <p:spPr bwMode="auto">
          <a:xfrm>
            <a:off x="6156176" y="4794406"/>
            <a:ext cx="6858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chemeClr val="accent2"/>
              </a:buClr>
            </a:pPr>
            <a:r>
              <a:rPr lang="en-US" altLang="zh-CN" sz="3200">
                <a:solidFill>
                  <a:schemeClr val="tx1"/>
                </a:solidFill>
                <a:ea typeface="黑体" panose="02010609060101010101" pitchFamily="49" charset="-122"/>
                <a:sym typeface="楷体" panose="02010609060101010101" pitchFamily="49" charset="-122"/>
              </a:rPr>
              <a:t>…</a:t>
            </a:r>
          </a:p>
        </p:txBody>
      </p:sp>
      <p:sp>
        <p:nvSpPr>
          <p:cNvPr id="8" name="Rectangle 8">
            <a:extLst>
              <a:ext uri="{FF2B5EF4-FFF2-40B4-BE49-F238E27FC236}">
                <a16:creationId xmlns:a16="http://schemas.microsoft.com/office/drawing/2014/main" id="{3BB0BB18-DB2F-47A5-A870-07770BBC79E5}"/>
              </a:ext>
            </a:extLst>
          </p:cNvPr>
          <p:cNvSpPr>
            <a:spLocks noChangeArrowheads="1"/>
          </p:cNvSpPr>
          <p:nvPr/>
        </p:nvSpPr>
        <p:spPr bwMode="auto">
          <a:xfrm>
            <a:off x="5470376" y="4794406"/>
            <a:ext cx="6858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chemeClr val="accent2"/>
              </a:buClr>
            </a:pPr>
            <a:r>
              <a:rPr lang="en-US" altLang="zh-CN" sz="3200">
                <a:solidFill>
                  <a:schemeClr val="tx1"/>
                </a:solidFill>
                <a:latin typeface="楷体" panose="02010609060101010101" pitchFamily="49" charset="-122"/>
                <a:ea typeface="楷体" panose="02010609060101010101" pitchFamily="49" charset="-122"/>
              </a:rPr>
              <a:t>a</a:t>
            </a:r>
            <a:r>
              <a:rPr lang="en-US" altLang="zh-CN" sz="3200" baseline="-25000">
                <a:solidFill>
                  <a:schemeClr val="tx1"/>
                </a:solidFill>
                <a:latin typeface="楷体" panose="02010609060101010101" pitchFamily="49" charset="-122"/>
                <a:ea typeface="楷体" panose="02010609060101010101" pitchFamily="49" charset="-122"/>
              </a:rPr>
              <a:t>i</a:t>
            </a:r>
          </a:p>
        </p:txBody>
      </p:sp>
      <p:sp>
        <p:nvSpPr>
          <p:cNvPr id="9" name="Rectangle 9">
            <a:extLst>
              <a:ext uri="{FF2B5EF4-FFF2-40B4-BE49-F238E27FC236}">
                <a16:creationId xmlns:a16="http://schemas.microsoft.com/office/drawing/2014/main" id="{11247A3A-1393-4D3C-8A73-9FFA2D98B393}"/>
              </a:ext>
            </a:extLst>
          </p:cNvPr>
          <p:cNvSpPr>
            <a:spLocks noChangeArrowheads="1"/>
          </p:cNvSpPr>
          <p:nvPr/>
        </p:nvSpPr>
        <p:spPr bwMode="auto">
          <a:xfrm>
            <a:off x="4784576" y="4794406"/>
            <a:ext cx="6858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chemeClr val="accent2"/>
              </a:buClr>
            </a:pPr>
            <a:r>
              <a:rPr lang="en-US" altLang="zh-CN" sz="3200">
                <a:solidFill>
                  <a:schemeClr val="tx1"/>
                </a:solidFill>
                <a:ea typeface="黑体" panose="02010609060101010101" pitchFamily="49" charset="-122"/>
                <a:sym typeface="楷体" panose="02010609060101010101" pitchFamily="49" charset="-122"/>
              </a:rPr>
              <a:t>…</a:t>
            </a:r>
          </a:p>
        </p:txBody>
      </p:sp>
      <p:sp>
        <p:nvSpPr>
          <p:cNvPr id="10" name="Rectangle 10">
            <a:extLst>
              <a:ext uri="{FF2B5EF4-FFF2-40B4-BE49-F238E27FC236}">
                <a16:creationId xmlns:a16="http://schemas.microsoft.com/office/drawing/2014/main" id="{5B4CE934-F94E-445D-936B-C0FA1FDD1F1D}"/>
              </a:ext>
            </a:extLst>
          </p:cNvPr>
          <p:cNvSpPr>
            <a:spLocks noChangeArrowheads="1"/>
          </p:cNvSpPr>
          <p:nvPr/>
        </p:nvSpPr>
        <p:spPr bwMode="auto">
          <a:xfrm>
            <a:off x="4098776" y="4794406"/>
            <a:ext cx="6858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chemeClr val="accent2"/>
              </a:buClr>
            </a:pPr>
            <a:r>
              <a:rPr lang="en-US" altLang="zh-CN" sz="3200">
                <a:solidFill>
                  <a:schemeClr val="tx1"/>
                </a:solidFill>
                <a:latin typeface="楷体" panose="02010609060101010101" pitchFamily="49" charset="-122"/>
                <a:ea typeface="楷体" panose="02010609060101010101" pitchFamily="49" charset="-122"/>
              </a:rPr>
              <a:t>a</a:t>
            </a:r>
            <a:r>
              <a:rPr lang="en-US" altLang="zh-CN" sz="3200" baseline="-25000">
                <a:solidFill>
                  <a:schemeClr val="tx1"/>
                </a:solidFill>
                <a:latin typeface="楷体" panose="02010609060101010101" pitchFamily="49" charset="-122"/>
                <a:ea typeface="楷体" panose="02010609060101010101" pitchFamily="49" charset="-122"/>
              </a:rPr>
              <a:t>3</a:t>
            </a:r>
          </a:p>
        </p:txBody>
      </p:sp>
      <p:sp>
        <p:nvSpPr>
          <p:cNvPr id="11" name="Line 11">
            <a:extLst>
              <a:ext uri="{FF2B5EF4-FFF2-40B4-BE49-F238E27FC236}">
                <a16:creationId xmlns:a16="http://schemas.microsoft.com/office/drawing/2014/main" id="{C2409849-2C0D-449E-BDEF-7E8E20B1762A}"/>
              </a:ext>
            </a:extLst>
          </p:cNvPr>
          <p:cNvSpPr>
            <a:spLocks noChangeShapeType="1"/>
          </p:cNvSpPr>
          <p:nvPr/>
        </p:nvSpPr>
        <p:spPr bwMode="auto">
          <a:xfrm>
            <a:off x="4098776" y="4794406"/>
            <a:ext cx="41148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2">
            <a:extLst>
              <a:ext uri="{FF2B5EF4-FFF2-40B4-BE49-F238E27FC236}">
                <a16:creationId xmlns:a16="http://schemas.microsoft.com/office/drawing/2014/main" id="{7CE322E9-2070-402A-A9C0-D429A3BBEF85}"/>
              </a:ext>
            </a:extLst>
          </p:cNvPr>
          <p:cNvSpPr>
            <a:spLocks noChangeShapeType="1"/>
          </p:cNvSpPr>
          <p:nvPr/>
        </p:nvSpPr>
        <p:spPr bwMode="auto">
          <a:xfrm>
            <a:off x="4098776" y="5372256"/>
            <a:ext cx="41148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4">
            <a:extLst>
              <a:ext uri="{FF2B5EF4-FFF2-40B4-BE49-F238E27FC236}">
                <a16:creationId xmlns:a16="http://schemas.microsoft.com/office/drawing/2014/main" id="{1B915C0A-B0B6-42B2-8627-5C2F1CDC3078}"/>
              </a:ext>
            </a:extLst>
          </p:cNvPr>
          <p:cNvSpPr>
            <a:spLocks noChangeShapeType="1"/>
          </p:cNvSpPr>
          <p:nvPr/>
        </p:nvSpPr>
        <p:spPr bwMode="auto">
          <a:xfrm>
            <a:off x="4784576" y="4794406"/>
            <a:ext cx="0" cy="577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5">
            <a:extLst>
              <a:ext uri="{FF2B5EF4-FFF2-40B4-BE49-F238E27FC236}">
                <a16:creationId xmlns:a16="http://schemas.microsoft.com/office/drawing/2014/main" id="{858DDFF3-04B0-4A8C-AF3D-7CDDA326331F}"/>
              </a:ext>
            </a:extLst>
          </p:cNvPr>
          <p:cNvSpPr>
            <a:spLocks noChangeShapeType="1"/>
          </p:cNvSpPr>
          <p:nvPr/>
        </p:nvSpPr>
        <p:spPr bwMode="auto">
          <a:xfrm>
            <a:off x="5470376" y="4794406"/>
            <a:ext cx="0" cy="577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6">
            <a:extLst>
              <a:ext uri="{FF2B5EF4-FFF2-40B4-BE49-F238E27FC236}">
                <a16:creationId xmlns:a16="http://schemas.microsoft.com/office/drawing/2014/main" id="{5A45F818-885A-43ED-8DCE-711555B2CEA4}"/>
              </a:ext>
            </a:extLst>
          </p:cNvPr>
          <p:cNvSpPr>
            <a:spLocks noChangeShapeType="1"/>
          </p:cNvSpPr>
          <p:nvPr/>
        </p:nvSpPr>
        <p:spPr bwMode="auto">
          <a:xfrm>
            <a:off x="6156176" y="4794406"/>
            <a:ext cx="0" cy="577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7">
            <a:extLst>
              <a:ext uri="{FF2B5EF4-FFF2-40B4-BE49-F238E27FC236}">
                <a16:creationId xmlns:a16="http://schemas.microsoft.com/office/drawing/2014/main" id="{17689D6B-3704-4E4C-BE53-C2F0408FAB74}"/>
              </a:ext>
            </a:extLst>
          </p:cNvPr>
          <p:cNvSpPr>
            <a:spLocks noChangeShapeType="1"/>
          </p:cNvSpPr>
          <p:nvPr/>
        </p:nvSpPr>
        <p:spPr bwMode="auto">
          <a:xfrm>
            <a:off x="6841976" y="4794406"/>
            <a:ext cx="0" cy="577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8">
            <a:extLst>
              <a:ext uri="{FF2B5EF4-FFF2-40B4-BE49-F238E27FC236}">
                <a16:creationId xmlns:a16="http://schemas.microsoft.com/office/drawing/2014/main" id="{2C833F57-CECB-4961-8E18-64EECB8C6D40}"/>
              </a:ext>
            </a:extLst>
          </p:cNvPr>
          <p:cNvSpPr>
            <a:spLocks noChangeShapeType="1"/>
          </p:cNvSpPr>
          <p:nvPr/>
        </p:nvSpPr>
        <p:spPr bwMode="auto">
          <a:xfrm>
            <a:off x="7527776" y="4794406"/>
            <a:ext cx="0" cy="577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9">
            <a:extLst>
              <a:ext uri="{FF2B5EF4-FFF2-40B4-BE49-F238E27FC236}">
                <a16:creationId xmlns:a16="http://schemas.microsoft.com/office/drawing/2014/main" id="{ACA8A43C-E4C3-40B6-8233-524A0444D34D}"/>
              </a:ext>
            </a:extLst>
          </p:cNvPr>
          <p:cNvSpPr>
            <a:spLocks noChangeShapeType="1"/>
          </p:cNvSpPr>
          <p:nvPr/>
        </p:nvSpPr>
        <p:spPr bwMode="auto">
          <a:xfrm>
            <a:off x="8213576" y="4794406"/>
            <a:ext cx="0" cy="57785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Rectangle 8">
            <a:extLst>
              <a:ext uri="{FF2B5EF4-FFF2-40B4-BE49-F238E27FC236}">
                <a16:creationId xmlns:a16="http://schemas.microsoft.com/office/drawing/2014/main" id="{AF555179-8EAE-48F5-8C32-840F2F2FD7CA}"/>
              </a:ext>
            </a:extLst>
          </p:cNvPr>
          <p:cNvSpPr>
            <a:spLocks noChangeArrowheads="1"/>
          </p:cNvSpPr>
          <p:nvPr/>
        </p:nvSpPr>
        <p:spPr bwMode="auto">
          <a:xfrm>
            <a:off x="2857351" y="4794406"/>
            <a:ext cx="6858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chemeClr val="accent2"/>
              </a:buClr>
            </a:pPr>
            <a:r>
              <a:rPr lang="en-US" altLang="zh-CN" sz="3200">
                <a:solidFill>
                  <a:schemeClr val="tx1"/>
                </a:solidFill>
                <a:latin typeface="楷体" panose="02010609060101010101" pitchFamily="49" charset="-122"/>
                <a:ea typeface="楷体" panose="02010609060101010101" pitchFamily="49" charset="-122"/>
              </a:rPr>
              <a:t>a</a:t>
            </a:r>
            <a:r>
              <a:rPr lang="en-US" altLang="zh-CN" sz="3200" baseline="-25000">
                <a:solidFill>
                  <a:schemeClr val="tx1"/>
                </a:solidFill>
                <a:latin typeface="楷体" panose="02010609060101010101" pitchFamily="49" charset="-122"/>
                <a:ea typeface="楷体" panose="02010609060101010101" pitchFamily="49" charset="-122"/>
              </a:rPr>
              <a:t>2</a:t>
            </a:r>
          </a:p>
          <a:p>
            <a:pPr>
              <a:buClr>
                <a:schemeClr val="accent2"/>
              </a:buClr>
            </a:pPr>
            <a:endParaRPr lang="en-US" altLang="zh-CN" sz="3200" baseline="-25000">
              <a:solidFill>
                <a:schemeClr val="tx1"/>
              </a:solidFill>
              <a:latin typeface="楷体" panose="02010609060101010101" pitchFamily="49" charset="-122"/>
              <a:ea typeface="楷体" panose="02010609060101010101" pitchFamily="49" charset="-122"/>
            </a:endParaRPr>
          </a:p>
        </p:txBody>
      </p:sp>
      <p:sp>
        <p:nvSpPr>
          <p:cNvPr id="20" name="Rectangle 9">
            <a:extLst>
              <a:ext uri="{FF2B5EF4-FFF2-40B4-BE49-F238E27FC236}">
                <a16:creationId xmlns:a16="http://schemas.microsoft.com/office/drawing/2014/main" id="{EBF98ED4-D383-4B54-ACB4-3B27FD0F708F}"/>
              </a:ext>
            </a:extLst>
          </p:cNvPr>
          <p:cNvSpPr>
            <a:spLocks noChangeArrowheads="1"/>
          </p:cNvSpPr>
          <p:nvPr/>
        </p:nvSpPr>
        <p:spPr bwMode="auto">
          <a:xfrm>
            <a:off x="2171551" y="4794406"/>
            <a:ext cx="6858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chemeClr val="accent2"/>
              </a:buClr>
            </a:pPr>
            <a:r>
              <a:rPr lang="en-US" altLang="zh-CN" sz="3200">
                <a:solidFill>
                  <a:schemeClr val="tx1"/>
                </a:solidFill>
                <a:latin typeface="楷体" panose="02010609060101010101" pitchFamily="49" charset="-122"/>
                <a:ea typeface="楷体" panose="02010609060101010101" pitchFamily="49" charset="-122"/>
              </a:rPr>
              <a:t>A</a:t>
            </a:r>
            <a:endParaRPr lang="en-US" altLang="zh-CN" sz="3200" baseline="-25000">
              <a:solidFill>
                <a:schemeClr val="tx1"/>
              </a:solidFill>
              <a:latin typeface="楷体" panose="02010609060101010101" pitchFamily="49" charset="-122"/>
              <a:ea typeface="楷体" panose="02010609060101010101" pitchFamily="49" charset="-122"/>
            </a:endParaRPr>
          </a:p>
          <a:p>
            <a:pPr>
              <a:buClr>
                <a:schemeClr val="accent2"/>
              </a:buClr>
            </a:pPr>
            <a:endParaRPr lang="en-US" altLang="zh-CN" sz="3200">
              <a:solidFill>
                <a:schemeClr val="tx1"/>
              </a:solidFill>
              <a:ea typeface="黑体" panose="02010609060101010101" pitchFamily="49" charset="-122"/>
              <a:sym typeface="楷体" panose="02010609060101010101" pitchFamily="49" charset="-122"/>
            </a:endParaRPr>
          </a:p>
        </p:txBody>
      </p:sp>
      <p:sp>
        <p:nvSpPr>
          <p:cNvPr id="21" name="Rectangle 10">
            <a:extLst>
              <a:ext uri="{FF2B5EF4-FFF2-40B4-BE49-F238E27FC236}">
                <a16:creationId xmlns:a16="http://schemas.microsoft.com/office/drawing/2014/main" id="{71223FB3-7A54-49D4-BCE6-00424EAFC7A3}"/>
              </a:ext>
            </a:extLst>
          </p:cNvPr>
          <p:cNvSpPr>
            <a:spLocks noChangeArrowheads="1"/>
          </p:cNvSpPr>
          <p:nvPr/>
        </p:nvSpPr>
        <p:spPr bwMode="auto">
          <a:xfrm>
            <a:off x="1485751" y="4794406"/>
            <a:ext cx="6858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chemeClr val="accent2"/>
              </a:buClr>
            </a:pPr>
            <a:r>
              <a:rPr lang="en-US" altLang="zh-CN" sz="3200">
                <a:solidFill>
                  <a:schemeClr val="tx1"/>
                </a:solidFill>
                <a:latin typeface="楷体" panose="02010609060101010101" pitchFamily="49" charset="-122"/>
                <a:ea typeface="楷体" panose="02010609060101010101" pitchFamily="49" charset="-122"/>
              </a:rPr>
              <a:t>#</a:t>
            </a:r>
            <a:endParaRPr lang="en-US" altLang="zh-CN" sz="3200" baseline="-25000">
              <a:solidFill>
                <a:schemeClr val="tx1"/>
              </a:solidFill>
              <a:latin typeface="楷体" panose="02010609060101010101" pitchFamily="49" charset="-122"/>
              <a:ea typeface="楷体" panose="02010609060101010101" pitchFamily="49" charset="-122"/>
            </a:endParaRPr>
          </a:p>
        </p:txBody>
      </p:sp>
      <p:sp>
        <p:nvSpPr>
          <p:cNvPr id="22" name="Line 11">
            <a:extLst>
              <a:ext uri="{FF2B5EF4-FFF2-40B4-BE49-F238E27FC236}">
                <a16:creationId xmlns:a16="http://schemas.microsoft.com/office/drawing/2014/main" id="{E8CD9191-3C17-4FC2-8390-3E455446ADA7}"/>
              </a:ext>
            </a:extLst>
          </p:cNvPr>
          <p:cNvSpPr>
            <a:spLocks noChangeShapeType="1"/>
          </p:cNvSpPr>
          <p:nvPr/>
        </p:nvSpPr>
        <p:spPr bwMode="auto">
          <a:xfrm>
            <a:off x="1485751" y="4794406"/>
            <a:ext cx="2065338" cy="15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2">
            <a:extLst>
              <a:ext uri="{FF2B5EF4-FFF2-40B4-BE49-F238E27FC236}">
                <a16:creationId xmlns:a16="http://schemas.microsoft.com/office/drawing/2014/main" id="{6FD34AEE-4E96-4F9B-8D5F-F45785464CF5}"/>
              </a:ext>
            </a:extLst>
          </p:cNvPr>
          <p:cNvSpPr>
            <a:spLocks noChangeShapeType="1"/>
          </p:cNvSpPr>
          <p:nvPr/>
        </p:nvSpPr>
        <p:spPr bwMode="auto">
          <a:xfrm>
            <a:off x="1485751" y="5372256"/>
            <a:ext cx="2082800" cy="15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3">
            <a:extLst>
              <a:ext uri="{FF2B5EF4-FFF2-40B4-BE49-F238E27FC236}">
                <a16:creationId xmlns:a16="http://schemas.microsoft.com/office/drawing/2014/main" id="{EA11EB0A-4FB3-4C74-9120-AA9B17F26431}"/>
              </a:ext>
            </a:extLst>
          </p:cNvPr>
          <p:cNvSpPr>
            <a:spLocks noChangeShapeType="1"/>
          </p:cNvSpPr>
          <p:nvPr/>
        </p:nvSpPr>
        <p:spPr bwMode="auto">
          <a:xfrm>
            <a:off x="1485751" y="4794406"/>
            <a:ext cx="0" cy="57785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4">
            <a:extLst>
              <a:ext uri="{FF2B5EF4-FFF2-40B4-BE49-F238E27FC236}">
                <a16:creationId xmlns:a16="http://schemas.microsoft.com/office/drawing/2014/main" id="{4DFDDAB1-8D49-4038-A836-90AAF77A4305}"/>
              </a:ext>
            </a:extLst>
          </p:cNvPr>
          <p:cNvSpPr>
            <a:spLocks noChangeShapeType="1"/>
          </p:cNvSpPr>
          <p:nvPr/>
        </p:nvSpPr>
        <p:spPr bwMode="auto">
          <a:xfrm>
            <a:off x="2171551" y="4794406"/>
            <a:ext cx="0" cy="577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5">
            <a:extLst>
              <a:ext uri="{FF2B5EF4-FFF2-40B4-BE49-F238E27FC236}">
                <a16:creationId xmlns:a16="http://schemas.microsoft.com/office/drawing/2014/main" id="{2200C141-C40F-4B01-905C-176D80971C77}"/>
              </a:ext>
            </a:extLst>
          </p:cNvPr>
          <p:cNvSpPr>
            <a:spLocks noChangeShapeType="1"/>
          </p:cNvSpPr>
          <p:nvPr/>
        </p:nvSpPr>
        <p:spPr bwMode="auto">
          <a:xfrm>
            <a:off x="2857351" y="4794406"/>
            <a:ext cx="0" cy="5778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文本框 17">
            <a:extLst>
              <a:ext uri="{FF2B5EF4-FFF2-40B4-BE49-F238E27FC236}">
                <a16:creationId xmlns:a16="http://schemas.microsoft.com/office/drawing/2014/main" id="{6931E422-0990-42BE-8F0C-86247E79A528}"/>
              </a:ext>
            </a:extLst>
          </p:cNvPr>
          <p:cNvSpPr txBox="1">
            <a:spLocks noChangeArrowheads="1"/>
          </p:cNvSpPr>
          <p:nvPr/>
        </p:nvSpPr>
        <p:spPr bwMode="auto">
          <a:xfrm>
            <a:off x="1273026" y="4273706"/>
            <a:ext cx="12557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800">
                <a:solidFill>
                  <a:srgbClr val="FF0000"/>
                </a:solidFill>
                <a:sym typeface="宋体" panose="02010600030101010101" pitchFamily="2" charset="-122"/>
              </a:rPr>
              <a:t>分析栈</a:t>
            </a:r>
          </a:p>
        </p:txBody>
      </p:sp>
      <p:sp>
        <p:nvSpPr>
          <p:cNvPr id="28" name="文本框 18">
            <a:extLst>
              <a:ext uri="{FF2B5EF4-FFF2-40B4-BE49-F238E27FC236}">
                <a16:creationId xmlns:a16="http://schemas.microsoft.com/office/drawing/2014/main" id="{74A21EE8-4466-4A1D-9708-D29A7F99CD9D}"/>
              </a:ext>
            </a:extLst>
          </p:cNvPr>
          <p:cNvSpPr txBox="1">
            <a:spLocks noChangeArrowheads="1"/>
          </p:cNvSpPr>
          <p:nvPr/>
        </p:nvSpPr>
        <p:spPr bwMode="auto">
          <a:xfrm>
            <a:off x="4098776" y="4273706"/>
            <a:ext cx="12557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800">
                <a:solidFill>
                  <a:srgbClr val="FF0000"/>
                </a:solidFill>
                <a:sym typeface="宋体" panose="02010600030101010101" pitchFamily="2" charset="-122"/>
              </a:rPr>
              <a:t>输入流</a:t>
            </a:r>
          </a:p>
        </p:txBody>
      </p:sp>
      <p:sp>
        <p:nvSpPr>
          <p:cNvPr id="37" name="文本框 36">
            <a:extLst>
              <a:ext uri="{FF2B5EF4-FFF2-40B4-BE49-F238E27FC236}">
                <a16:creationId xmlns:a16="http://schemas.microsoft.com/office/drawing/2014/main" id="{7AA08AA9-308A-4CD2-999F-F295420768F4}"/>
              </a:ext>
            </a:extLst>
          </p:cNvPr>
          <p:cNvSpPr txBox="1"/>
          <p:nvPr/>
        </p:nvSpPr>
        <p:spPr>
          <a:xfrm>
            <a:off x="2060046" y="5547360"/>
            <a:ext cx="4952469" cy="584775"/>
          </a:xfrm>
          <a:prstGeom prst="rect">
            <a:avLst/>
          </a:prstGeom>
          <a:noFill/>
          <a:ln w="9525">
            <a:noFill/>
          </a:ln>
        </p:spPr>
        <p:txBody>
          <a:bodyPr wrap="square" anchor="t" anchorCtr="0">
            <a:spAutoFit/>
          </a:bodyPr>
          <a:lstStyle/>
          <a:p>
            <a:r>
              <a:rPr lang="zh-CN" altLang="en-US" sz="3200" dirty="0">
                <a:solidFill>
                  <a:srgbClr val="FF0000"/>
                </a:solidFill>
                <a:latin typeface="黑体" panose="02010609060101010101" pitchFamily="49" charset="-122"/>
                <a:ea typeface="黑体" panose="02010609060101010101" pitchFamily="49" charset="-122"/>
                <a:sym typeface="宋体" panose="02010600030101010101" pitchFamily="2" charset="-122"/>
              </a:rPr>
              <a:t>移入、归约、成功、失败</a:t>
            </a:r>
          </a:p>
        </p:txBody>
      </p:sp>
      <p:sp>
        <p:nvSpPr>
          <p:cNvPr id="38" name="文本框 37">
            <a:extLst>
              <a:ext uri="{FF2B5EF4-FFF2-40B4-BE49-F238E27FC236}">
                <a16:creationId xmlns:a16="http://schemas.microsoft.com/office/drawing/2014/main" id="{E6B1067C-90D0-477E-99A2-23CFF7F792A7}"/>
              </a:ext>
            </a:extLst>
          </p:cNvPr>
          <p:cNvSpPr txBox="1"/>
          <p:nvPr/>
        </p:nvSpPr>
        <p:spPr>
          <a:xfrm>
            <a:off x="908110" y="6059041"/>
            <a:ext cx="7912040" cy="584775"/>
          </a:xfrm>
          <a:prstGeom prst="rect">
            <a:avLst/>
          </a:prstGeom>
          <a:noFill/>
          <a:ln w="9525">
            <a:noFill/>
          </a:ln>
        </p:spPr>
        <p:txBody>
          <a:bodyPr wrap="square" anchor="t" anchorCtr="0">
            <a:spAutoFit/>
          </a:bodyPr>
          <a:lstStyle/>
          <a:p>
            <a:r>
              <a:rPr lang="zh-CN" altLang="en-US" sz="3200" dirty="0">
                <a:solidFill>
                  <a:schemeClr val="tx2">
                    <a:lumMod val="50000"/>
                  </a:schemeClr>
                </a:solidFill>
                <a:latin typeface="黑体" panose="02010609060101010101" pitchFamily="49" charset="-122"/>
                <a:ea typeface="黑体" panose="02010609060101010101" pitchFamily="49" charset="-122"/>
                <a:sym typeface="宋体" panose="02010600030101010101" pitchFamily="2" charset="-122"/>
              </a:rPr>
              <a:t>动作没法入栈，只有归约完毕执行动作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P spid="27" grpId="0"/>
      <p:bldP spid="28" grpId="0"/>
      <p:bldP spid="37" grpId="0"/>
      <p:bldP spid="37" grpId="1"/>
      <p:bldP spid="38" grpId="0"/>
      <p:bldP spid="38"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vert="horz" wrap="square" lIns="91440" tIns="45720" rIns="91440" bIns="45720" anchor="ctr" anchorCtr="0"/>
          <a:lstStyle/>
          <a:p>
            <a:pPr algn="l"/>
            <a:r>
              <a:rPr lang="zh-CN" altLang="en-US" sz="3200" dirty="0">
                <a:latin typeface="黑体" panose="02010609060101010101" pitchFamily="49" charset="-122"/>
                <a:ea typeface="黑体" panose="02010609060101010101" pitchFamily="49" charset="-122"/>
              </a:rPr>
              <a:t>为什么一个可以加在任意位置</a:t>
            </a:r>
            <a:r>
              <a:rPr lang="en-US" altLang="zh-CN" sz="3200" dirty="0">
                <a:latin typeface="黑体" panose="02010609060101010101" pitchFamily="49" charset="-122"/>
                <a:ea typeface="黑体" panose="02010609060101010101" pitchFamily="49" charset="-122"/>
              </a:rPr>
              <a:t>LL(1)</a:t>
            </a:r>
            <a:br>
              <a:rPr lang="en-US" altLang="zh-CN" sz="3200" dirty="0">
                <a:latin typeface="黑体" panose="02010609060101010101" pitchFamily="49" charset="-122"/>
                <a:ea typeface="黑体" panose="02010609060101010101" pitchFamily="49" charset="-122"/>
              </a:rPr>
            </a:br>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一个只能加在最右端  </a:t>
            </a:r>
            <a:r>
              <a:rPr lang="en-US" altLang="zh-CN" sz="3200" dirty="0">
                <a:latin typeface="黑体" panose="02010609060101010101" pitchFamily="49" charset="-122"/>
                <a:ea typeface="黑体" panose="02010609060101010101" pitchFamily="49" charset="-122"/>
              </a:rPr>
              <a:t>LR(1)</a:t>
            </a:r>
            <a:endParaRPr lang="zh-CN" altLang="en-US" sz="3200" dirty="0">
              <a:latin typeface="黑体" panose="02010609060101010101" pitchFamily="49" charset="-122"/>
              <a:ea typeface="黑体" panose="02010609060101010101" pitchFamily="49" charset="-122"/>
            </a:endParaRPr>
          </a:p>
        </p:txBody>
      </p:sp>
      <p:sp>
        <p:nvSpPr>
          <p:cNvPr id="2" name="文本框 1"/>
          <p:cNvSpPr txBox="1"/>
          <p:nvPr/>
        </p:nvSpPr>
        <p:spPr>
          <a:xfrm>
            <a:off x="971600" y="2060848"/>
            <a:ext cx="7474585" cy="584775"/>
          </a:xfrm>
          <a:prstGeom prst="rect">
            <a:avLst/>
          </a:prstGeom>
          <a:noFill/>
          <a:ln w="9525">
            <a:noFill/>
          </a:ln>
        </p:spPr>
        <p:txBody>
          <a:bodyPr wrap="square" anchor="t" anchorCtr="0">
            <a:spAutoFit/>
          </a:bodyPr>
          <a:lstStyle/>
          <a:p>
            <a:r>
              <a:rPr lang="zh-CN" altLang="en-US" sz="3200" dirty="0">
                <a:solidFill>
                  <a:srgbClr val="FF0000"/>
                </a:solidFill>
                <a:latin typeface="黑体" panose="02010609060101010101" pitchFamily="49" charset="-122"/>
                <a:ea typeface="黑体" panose="02010609060101010101" pitchFamily="49" charset="-122"/>
                <a:sym typeface="宋体" panose="02010600030101010101" pitchFamily="2" charset="-122"/>
              </a:rPr>
              <a:t>核心原因时分析栈中的符号是从何而来！</a:t>
            </a:r>
          </a:p>
        </p:txBody>
      </p:sp>
      <p:sp>
        <p:nvSpPr>
          <p:cNvPr id="9" name="文本框 8">
            <a:extLst>
              <a:ext uri="{FF2B5EF4-FFF2-40B4-BE49-F238E27FC236}">
                <a16:creationId xmlns:a16="http://schemas.microsoft.com/office/drawing/2014/main" id="{B9222144-D73E-4448-B9CF-C19177F980D6}"/>
              </a:ext>
            </a:extLst>
          </p:cNvPr>
          <p:cNvSpPr txBox="1"/>
          <p:nvPr/>
        </p:nvSpPr>
        <p:spPr>
          <a:xfrm>
            <a:off x="971599" y="2844225"/>
            <a:ext cx="7474585" cy="1077218"/>
          </a:xfrm>
          <a:prstGeom prst="rect">
            <a:avLst/>
          </a:prstGeom>
          <a:noFill/>
          <a:ln w="9525">
            <a:noFill/>
          </a:ln>
        </p:spPr>
        <p:txBody>
          <a:bodyPr wrap="square" anchor="t" anchorCtr="0">
            <a:spAutoFit/>
          </a:bodyPr>
          <a:lstStyle/>
          <a:p>
            <a:r>
              <a:rPr lang="zh-CN" altLang="en-US" sz="3200" dirty="0">
                <a:solidFill>
                  <a:schemeClr val="tx2">
                    <a:lumMod val="50000"/>
                  </a:schemeClr>
                </a:solidFill>
                <a:latin typeface="黑体" panose="02010609060101010101" pitchFamily="49" charset="-122"/>
                <a:ea typeface="黑体" panose="02010609060101010101" pitchFamily="49" charset="-122"/>
                <a:sym typeface="宋体" panose="02010600030101010101" pitchFamily="2" charset="-122"/>
              </a:rPr>
              <a:t>自顶向下是由</a:t>
            </a:r>
            <a:r>
              <a:rPr lang="en-US" altLang="zh-CN" sz="3200" dirty="0">
                <a:solidFill>
                  <a:schemeClr val="tx2">
                    <a:lumMod val="50000"/>
                  </a:schemeClr>
                </a:solidFill>
                <a:latin typeface="黑体" panose="02010609060101010101" pitchFamily="49" charset="-122"/>
                <a:ea typeface="黑体" panose="02010609060101010101" pitchFamily="49" charset="-122"/>
                <a:sym typeface="宋体" panose="02010600030101010101" pitchFamily="2" charset="-122"/>
              </a:rPr>
              <a:t>S</a:t>
            </a:r>
            <a:r>
              <a:rPr lang="zh-CN" altLang="en-US" sz="3200" dirty="0">
                <a:solidFill>
                  <a:schemeClr val="tx2">
                    <a:lumMod val="50000"/>
                  </a:schemeClr>
                </a:solidFill>
                <a:latin typeface="黑体" panose="02010609060101010101" pitchFamily="49" charset="-122"/>
                <a:ea typeface="黑体" panose="02010609060101010101" pitchFamily="49" charset="-122"/>
                <a:sym typeface="宋体" panose="02010600030101010101" pitchFamily="2" charset="-122"/>
              </a:rPr>
              <a:t>初始符推导出来的，</a:t>
            </a:r>
            <a:endParaRPr lang="en-US" altLang="zh-CN" sz="3200" dirty="0">
              <a:solidFill>
                <a:schemeClr val="tx2">
                  <a:lumMod val="50000"/>
                </a:schemeClr>
              </a:solidFill>
              <a:latin typeface="黑体" panose="02010609060101010101" pitchFamily="49" charset="-122"/>
              <a:ea typeface="黑体" panose="02010609060101010101" pitchFamily="49" charset="-122"/>
              <a:sym typeface="宋体" panose="02010600030101010101" pitchFamily="2" charset="-122"/>
            </a:endParaRPr>
          </a:p>
          <a:p>
            <a:r>
              <a:rPr lang="zh-CN" altLang="en-US" sz="3200" dirty="0">
                <a:solidFill>
                  <a:schemeClr val="tx2">
                    <a:lumMod val="50000"/>
                  </a:schemeClr>
                </a:solidFill>
                <a:latin typeface="黑体" panose="02010609060101010101" pitchFamily="49" charset="-122"/>
                <a:ea typeface="黑体" panose="02010609060101010101" pitchFamily="49" charset="-122"/>
                <a:sym typeface="宋体" panose="02010600030101010101" pitchFamily="2" charset="-122"/>
              </a:rPr>
              <a:t>所以规则中的动作入栈，可以任意加</a:t>
            </a:r>
          </a:p>
        </p:txBody>
      </p:sp>
      <p:sp>
        <p:nvSpPr>
          <p:cNvPr id="11" name="文本框 10">
            <a:extLst>
              <a:ext uri="{FF2B5EF4-FFF2-40B4-BE49-F238E27FC236}">
                <a16:creationId xmlns:a16="http://schemas.microsoft.com/office/drawing/2014/main" id="{05C3EA2E-B8EB-40B8-91C1-E23EDE531250}"/>
              </a:ext>
            </a:extLst>
          </p:cNvPr>
          <p:cNvSpPr txBox="1"/>
          <p:nvPr/>
        </p:nvSpPr>
        <p:spPr>
          <a:xfrm>
            <a:off x="969521" y="4365104"/>
            <a:ext cx="7474585" cy="2062103"/>
          </a:xfrm>
          <a:prstGeom prst="rect">
            <a:avLst/>
          </a:prstGeom>
          <a:noFill/>
          <a:ln w="9525">
            <a:noFill/>
          </a:ln>
        </p:spPr>
        <p:txBody>
          <a:bodyPr wrap="square" anchor="t" anchorCtr="0">
            <a:spAutoFit/>
          </a:bodyPr>
          <a:lstStyle/>
          <a:p>
            <a:r>
              <a:rPr lang="zh-CN" altLang="en-US" sz="3200" dirty="0">
                <a:solidFill>
                  <a:schemeClr val="tx2">
                    <a:lumMod val="50000"/>
                  </a:schemeClr>
                </a:solidFill>
                <a:latin typeface="黑体" panose="02010609060101010101" pitchFamily="49" charset="-122"/>
                <a:ea typeface="黑体" panose="02010609060101010101" pitchFamily="49" charset="-122"/>
                <a:sym typeface="宋体" panose="02010600030101010101" pitchFamily="2" charset="-122"/>
              </a:rPr>
              <a:t>自底向上是从输入流而来，</a:t>
            </a:r>
            <a:r>
              <a:rPr lang="zh-CN" altLang="en-US" sz="3200" dirty="0">
                <a:solidFill>
                  <a:srgbClr val="FF0000"/>
                </a:solidFill>
                <a:latin typeface="黑体" panose="02010609060101010101" pitchFamily="49" charset="-122"/>
                <a:ea typeface="黑体" panose="02010609060101010101" pitchFamily="49" charset="-122"/>
                <a:sym typeface="宋体" panose="02010600030101010101" pitchFamily="2" charset="-122"/>
              </a:rPr>
              <a:t>但输入流中不可能有语义动作</a:t>
            </a:r>
            <a:endParaRPr lang="en-US" altLang="zh-CN" sz="3200" dirty="0">
              <a:solidFill>
                <a:srgbClr val="FF0000"/>
              </a:solidFill>
              <a:latin typeface="黑体" panose="02010609060101010101" pitchFamily="49" charset="-122"/>
              <a:ea typeface="黑体" panose="02010609060101010101" pitchFamily="49" charset="-122"/>
              <a:sym typeface="宋体" panose="02010600030101010101" pitchFamily="2" charset="-122"/>
            </a:endParaRPr>
          </a:p>
          <a:p>
            <a:r>
              <a:rPr lang="zh-CN" altLang="en-US" sz="3200" dirty="0">
                <a:solidFill>
                  <a:srgbClr val="00B050"/>
                </a:solidFill>
                <a:latin typeface="黑体" panose="02010609060101010101" pitchFamily="49" charset="-122"/>
                <a:ea typeface="黑体" panose="02010609060101010101" pitchFamily="49" charset="-122"/>
                <a:sym typeface="宋体" panose="02010600030101010101" pitchFamily="2" charset="-122"/>
              </a:rPr>
              <a:t>所以只有确定了一条规则后，进行归约并执行语义动作</a:t>
            </a:r>
          </a:p>
        </p:txBody>
      </p:sp>
    </p:spTree>
    <p:extLst>
      <p:ext uri="{BB962C8B-B14F-4D97-AF65-F5344CB8AC3E}">
        <p14:creationId xmlns:p14="http://schemas.microsoft.com/office/powerpoint/2010/main" val="56659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9" grpId="0"/>
      <p:bldP spid="9" grpId="1"/>
      <p:bldP spid="11" grpId="0"/>
      <p:bldP spid="11"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3" name="Rectangle 2"/>
          <p:cNvSpPr>
            <a:spLocks noGrp="1"/>
          </p:cNvSpPr>
          <p:nvPr>
            <p:ph type="title"/>
          </p:nvPr>
        </p:nvSpPr>
        <p:spPr/>
        <p:txBody>
          <a:bodyPr vert="horz" wrap="square" lIns="91440" tIns="45720" rIns="91440" bIns="45720" anchor="ctr" anchorCtr="0"/>
          <a:lstStyle/>
          <a:p>
            <a:r>
              <a:rPr lang="en-US" altLang="zh-CN" sz="2800" b="1" dirty="0">
                <a:solidFill>
                  <a:srgbClr val="FFFF00"/>
                </a:solidFill>
                <a:latin typeface="宋体" panose="02010600030101010101" pitchFamily="2" charset="-122"/>
              </a:rPr>
              <a:t>LL(1)</a:t>
            </a:r>
            <a:r>
              <a:rPr lang="zh-CN" altLang="en-US" sz="2800" b="1" dirty="0">
                <a:solidFill>
                  <a:srgbClr val="FFFF00"/>
                </a:solidFill>
                <a:latin typeface="宋体" panose="02010600030101010101" pitchFamily="2" charset="-122"/>
              </a:rPr>
              <a:t>语法制导方法的实例</a:t>
            </a:r>
          </a:p>
        </p:txBody>
      </p:sp>
      <p:sp>
        <p:nvSpPr>
          <p:cNvPr id="28674" name="Rectangle 3"/>
          <p:cNvSpPr>
            <a:spLocks noGrp="1"/>
          </p:cNvSpPr>
          <p:nvPr>
            <p:ph idx="1"/>
          </p:nvPr>
        </p:nvSpPr>
        <p:spPr>
          <a:xfrm>
            <a:off x="457200" y="1557338"/>
            <a:ext cx="8686800" cy="5068887"/>
          </a:xfrm>
        </p:spPr>
        <p:txBody>
          <a:bodyPr vert="horz" wrap="square" lIns="91440" tIns="45720" rIns="91440" bIns="45720" anchor="t" anchorCtr="0"/>
          <a:lstStyle/>
          <a:p>
            <a:pPr>
              <a:lnSpc>
                <a:spcPct val="90000"/>
              </a:lnSpc>
            </a:pPr>
            <a:r>
              <a:rPr lang="zh-CN" altLang="en-US" sz="2800" b="1" dirty="0">
                <a:latin typeface="宋体" panose="02010600030101010101" pitchFamily="2" charset="-122"/>
              </a:rPr>
              <a:t>设有如下</a:t>
            </a:r>
            <a:r>
              <a:rPr lang="en-US" altLang="zh-CN" sz="2800" b="1" dirty="0">
                <a:latin typeface="宋体" panose="02010600030101010101" pitchFamily="2" charset="-122"/>
              </a:rPr>
              <a:t>LL(1)</a:t>
            </a:r>
            <a:r>
              <a:rPr lang="zh-CN" altLang="en-US" sz="2800" b="1" dirty="0">
                <a:latin typeface="宋体" panose="02010600030101010101" pitchFamily="2" charset="-122"/>
              </a:rPr>
              <a:t>文法：</a:t>
            </a:r>
          </a:p>
          <a:p>
            <a:pPr>
              <a:lnSpc>
                <a:spcPct val="90000"/>
              </a:lnSpc>
              <a:buNone/>
            </a:pPr>
            <a:r>
              <a:rPr lang="en-US" altLang="zh-CN" sz="2800" b="1" dirty="0">
                <a:latin typeface="宋体" panose="02010600030101010101" pitchFamily="2" charset="-122"/>
              </a:rPr>
              <a:t>G:  </a:t>
            </a:r>
          </a:p>
          <a:p>
            <a:pPr>
              <a:lnSpc>
                <a:spcPct val="90000"/>
              </a:lnSpc>
              <a:buNone/>
            </a:pPr>
            <a:r>
              <a:rPr lang="en-US" altLang="zh-CN" sz="2800" b="1" dirty="0">
                <a:latin typeface="宋体" panose="02010600030101010101" pitchFamily="2" charset="-122"/>
              </a:rPr>
              <a:t>S → A B</a:t>
            </a:r>
          </a:p>
          <a:p>
            <a:pPr>
              <a:lnSpc>
                <a:spcPct val="90000"/>
              </a:lnSpc>
              <a:buNone/>
            </a:pPr>
            <a:r>
              <a:rPr lang="en-US" altLang="zh-CN" sz="2800" b="1" dirty="0">
                <a:latin typeface="宋体" panose="02010600030101010101" pitchFamily="2" charset="-122"/>
              </a:rPr>
              <a:t>A → a A │ b</a:t>
            </a:r>
          </a:p>
          <a:p>
            <a:pPr>
              <a:lnSpc>
                <a:spcPct val="90000"/>
              </a:lnSpc>
              <a:buNone/>
            </a:pPr>
            <a:r>
              <a:rPr lang="en-US" altLang="zh-CN" sz="2800" b="1" dirty="0">
                <a:latin typeface="宋体" panose="02010600030101010101" pitchFamily="2" charset="-122"/>
              </a:rPr>
              <a:t>B → b B │ c</a:t>
            </a:r>
          </a:p>
          <a:p>
            <a:pPr>
              <a:lnSpc>
                <a:spcPct val="90000"/>
              </a:lnSpc>
              <a:buNone/>
            </a:pPr>
            <a:r>
              <a:rPr lang="zh-CN" altLang="en-US" sz="2800" b="1" dirty="0">
                <a:latin typeface="宋体" panose="02010600030101010101" pitchFamily="2" charset="-122"/>
              </a:rPr>
              <a:t>要求：应用语法制导翻译方法完成如下任务：</a:t>
            </a:r>
          </a:p>
          <a:p>
            <a:pPr>
              <a:lnSpc>
                <a:spcPct val="90000"/>
              </a:lnSpc>
              <a:buNone/>
            </a:pPr>
            <a:r>
              <a:rPr lang="zh-CN" altLang="en-US" sz="2800" b="1" dirty="0">
                <a:latin typeface="宋体" panose="02010600030101010101" pitchFamily="2" charset="-122"/>
              </a:rPr>
              <a:t>对输入文法 </a:t>
            </a:r>
            <a:r>
              <a:rPr lang="en-US" altLang="zh-CN" sz="2800" b="1" dirty="0">
                <a:latin typeface="宋体" panose="02010600030101010101" pitchFamily="2" charset="-122"/>
              </a:rPr>
              <a:t>G </a:t>
            </a:r>
            <a:r>
              <a:rPr lang="zh-CN" altLang="en-US" sz="2800" b="1" dirty="0">
                <a:latin typeface="宋体" panose="02010600030101010101" pitchFamily="2" charset="-122"/>
              </a:rPr>
              <a:t>的任意句子 </a:t>
            </a:r>
            <a:r>
              <a:rPr lang="en-US" altLang="zh-CN" sz="2800" b="1" dirty="0">
                <a:latin typeface="宋体" panose="02010600030101010101" pitchFamily="2" charset="-122"/>
              </a:rPr>
              <a:t>L </a:t>
            </a:r>
            <a:r>
              <a:rPr lang="zh-CN" altLang="en-US" sz="2800" b="1" dirty="0">
                <a:latin typeface="宋体" panose="02010600030101010101" pitchFamily="2" charset="-122"/>
              </a:rPr>
              <a:t>，输出 </a:t>
            </a:r>
            <a:r>
              <a:rPr lang="en-US" altLang="zh-CN" sz="2800" b="1" dirty="0">
                <a:latin typeface="宋体" panose="02010600030101010101" pitchFamily="2" charset="-122"/>
              </a:rPr>
              <a:t>L </a:t>
            </a:r>
            <a:r>
              <a:rPr lang="zh-CN" altLang="en-US" sz="2800" b="1" dirty="0">
                <a:latin typeface="宋体" panose="02010600030101010101" pitchFamily="2" charset="-122"/>
              </a:rPr>
              <a:t>中</a:t>
            </a:r>
          </a:p>
          <a:p>
            <a:pPr>
              <a:lnSpc>
                <a:spcPct val="90000"/>
              </a:lnSpc>
              <a:buNone/>
            </a:pPr>
            <a:r>
              <a:rPr lang="en-US" altLang="zh-CN" sz="2800" b="1" dirty="0">
                <a:latin typeface="宋体" panose="02010600030101010101" pitchFamily="2" charset="-122"/>
              </a:rPr>
              <a:t>b </a:t>
            </a:r>
            <a:r>
              <a:rPr lang="zh-CN" altLang="en-US" sz="2800" b="1" dirty="0">
                <a:latin typeface="宋体" panose="02010600030101010101" pitchFamily="2" charset="-122"/>
              </a:rPr>
              <a:t>串的长度。如串 </a:t>
            </a:r>
            <a:r>
              <a:rPr lang="en-US" altLang="zh-CN" sz="2800" b="1" dirty="0">
                <a:latin typeface="宋体" panose="02010600030101010101" pitchFamily="2" charset="-122"/>
              </a:rPr>
              <a:t>abbbbc </a:t>
            </a:r>
            <a:r>
              <a:rPr lang="zh-CN" altLang="en-US" sz="2800" b="1" dirty="0">
                <a:latin typeface="宋体" panose="02010600030101010101" pitchFamily="2" charset="-122"/>
              </a:rPr>
              <a:t>是 </a:t>
            </a:r>
            <a:r>
              <a:rPr lang="en-US" altLang="zh-CN" sz="2800" b="1" dirty="0">
                <a:latin typeface="宋体" panose="02010600030101010101" pitchFamily="2" charset="-122"/>
              </a:rPr>
              <a:t>G </a:t>
            </a:r>
            <a:r>
              <a:rPr lang="zh-CN" altLang="en-US" sz="2800" b="1" dirty="0">
                <a:latin typeface="宋体" panose="02010600030101010101" pitchFamily="2" charset="-122"/>
              </a:rPr>
              <a:t>的句子，则该</a:t>
            </a:r>
          </a:p>
          <a:p>
            <a:pPr>
              <a:lnSpc>
                <a:spcPct val="90000"/>
              </a:lnSpc>
              <a:buNone/>
            </a:pPr>
            <a:r>
              <a:rPr lang="zh-CN" altLang="en-US" sz="2800" b="1" dirty="0">
                <a:latin typeface="宋体" panose="02010600030101010101" pitchFamily="2" charset="-122"/>
              </a:rPr>
              <a:t>处理器将输出</a:t>
            </a:r>
            <a:r>
              <a:rPr lang="en-US" altLang="zh-CN" sz="2800" b="1" dirty="0">
                <a:latin typeface="宋体" panose="02010600030101010101" pitchFamily="2" charset="-122"/>
              </a:rPr>
              <a:t>4</a:t>
            </a:r>
            <a:r>
              <a:rPr lang="zh-CN" altLang="en-US" sz="2800" b="1" dirty="0">
                <a:latin typeface="宋体" panose="02010600030101010101" pitchFamily="2" charset="-122"/>
              </a:rPr>
              <a:t>。</a:t>
            </a:r>
          </a:p>
        </p:txBody>
      </p:sp>
      <p:sp>
        <p:nvSpPr>
          <p:cNvPr id="5" name="文本框 4">
            <a:extLst>
              <a:ext uri="{FF2B5EF4-FFF2-40B4-BE49-F238E27FC236}">
                <a16:creationId xmlns:a16="http://schemas.microsoft.com/office/drawing/2014/main" id="{ACC85B3E-EEB9-4DE5-A8EB-3FC15E553165}"/>
              </a:ext>
            </a:extLst>
          </p:cNvPr>
          <p:cNvSpPr txBox="1"/>
          <p:nvPr/>
        </p:nvSpPr>
        <p:spPr>
          <a:xfrm>
            <a:off x="4355976" y="1752600"/>
            <a:ext cx="4572000" cy="523220"/>
          </a:xfrm>
          <a:prstGeom prst="rect">
            <a:avLst/>
          </a:prstGeom>
          <a:noFill/>
        </p:spPr>
        <p:txBody>
          <a:bodyPr wrap="square">
            <a:spAutoFit/>
          </a:bodyPr>
          <a:lstStyle/>
          <a:p>
            <a:r>
              <a:rPr lang="zh-CN" altLang="en-US" sz="2800" b="1">
                <a:solidFill>
                  <a:schemeClr val="tx2">
                    <a:lumMod val="75000"/>
                  </a:schemeClr>
                </a:solidFill>
              </a:rPr>
              <a:t>几条语法规则？</a:t>
            </a:r>
            <a:endParaRPr lang="zh-CN" altLang="en-US" b="1" dirty="0">
              <a:solidFill>
                <a:schemeClr val="tx2">
                  <a:lumMod val="75000"/>
                </a:schemeClr>
              </a:solidFill>
            </a:endParaRPr>
          </a:p>
        </p:txBody>
      </p:sp>
      <p:sp>
        <p:nvSpPr>
          <p:cNvPr id="6" name="文本框 5">
            <a:extLst>
              <a:ext uri="{FF2B5EF4-FFF2-40B4-BE49-F238E27FC236}">
                <a16:creationId xmlns:a16="http://schemas.microsoft.com/office/drawing/2014/main" id="{626B93DC-E09B-4B1B-B182-4D5A523FF60A}"/>
              </a:ext>
            </a:extLst>
          </p:cNvPr>
          <p:cNvSpPr txBox="1"/>
          <p:nvPr/>
        </p:nvSpPr>
        <p:spPr>
          <a:xfrm>
            <a:off x="4355976" y="2438728"/>
            <a:ext cx="4572000" cy="523220"/>
          </a:xfrm>
          <a:prstGeom prst="rect">
            <a:avLst/>
          </a:prstGeom>
          <a:noFill/>
        </p:spPr>
        <p:txBody>
          <a:bodyPr wrap="square">
            <a:spAutoFit/>
          </a:bodyPr>
          <a:lstStyle/>
          <a:p>
            <a:r>
              <a:rPr lang="en-US" altLang="zh-CN" sz="2800" b="1" dirty="0">
                <a:solidFill>
                  <a:schemeClr val="tx2">
                    <a:lumMod val="75000"/>
                  </a:schemeClr>
                </a:solidFill>
              </a:rPr>
              <a:t>Predict</a:t>
            </a:r>
            <a:r>
              <a:rPr lang="zh-CN" altLang="en-US" sz="2800" b="1" dirty="0">
                <a:solidFill>
                  <a:schemeClr val="tx2">
                    <a:lumMod val="75000"/>
                  </a:schemeClr>
                </a:solidFill>
              </a:rPr>
              <a:t>集怎么求？</a:t>
            </a:r>
            <a:endParaRPr lang="zh-CN" altLang="en-US" b="1"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6362" name="Group 42"/>
          <p:cNvGraphicFramePr>
            <a:graphicFrameLocks noGrp="1"/>
          </p:cNvGraphicFramePr>
          <p:nvPr>
            <p:ph idx="1"/>
          </p:nvPr>
        </p:nvGraphicFramePr>
        <p:xfrm>
          <a:off x="395288" y="1484313"/>
          <a:ext cx="8280400" cy="2196149"/>
        </p:xfrm>
        <a:graphic>
          <a:graphicData uri="http://schemas.openxmlformats.org/drawingml/2006/table">
            <a:tbl>
              <a:tblPr/>
              <a:tblGrid>
                <a:gridCol w="1655762">
                  <a:extLst>
                    <a:ext uri="{9D8B030D-6E8A-4147-A177-3AD203B41FA5}">
                      <a16:colId xmlns:a16="http://schemas.microsoft.com/office/drawing/2014/main" val="20000"/>
                    </a:ext>
                  </a:extLst>
                </a:gridCol>
                <a:gridCol w="1657350">
                  <a:extLst>
                    <a:ext uri="{9D8B030D-6E8A-4147-A177-3AD203B41FA5}">
                      <a16:colId xmlns:a16="http://schemas.microsoft.com/office/drawing/2014/main" val="20001"/>
                    </a:ext>
                  </a:extLst>
                </a:gridCol>
                <a:gridCol w="1654175">
                  <a:extLst>
                    <a:ext uri="{9D8B030D-6E8A-4147-A177-3AD203B41FA5}">
                      <a16:colId xmlns:a16="http://schemas.microsoft.com/office/drawing/2014/main" val="20002"/>
                    </a:ext>
                  </a:extLst>
                </a:gridCol>
                <a:gridCol w="1657350">
                  <a:extLst>
                    <a:ext uri="{9D8B030D-6E8A-4147-A177-3AD203B41FA5}">
                      <a16:colId xmlns:a16="http://schemas.microsoft.com/office/drawing/2014/main" val="20003"/>
                    </a:ext>
                  </a:extLst>
                </a:gridCol>
                <a:gridCol w="1655763">
                  <a:extLst>
                    <a:ext uri="{9D8B030D-6E8A-4147-A177-3AD203B41FA5}">
                      <a16:colId xmlns:a16="http://schemas.microsoft.com/office/drawing/2014/main" val="20004"/>
                    </a:ext>
                  </a:extLst>
                </a:gridCol>
              </a:tblGrid>
              <a:tr h="517525">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7688">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1188">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9729" name="Rectangle 34"/>
          <p:cNvSpPr>
            <a:spLocks noGrp="1"/>
          </p:cNvSpPr>
          <p:nvPr>
            <p:ph type="title"/>
          </p:nvPr>
        </p:nvSpPr>
        <p:spPr/>
        <p:txBody>
          <a:bodyPr vert="horz" wrap="square" lIns="91440" tIns="45720" rIns="91440" bIns="45720" anchor="ctr" anchorCtr="0"/>
          <a:lstStyle/>
          <a:p>
            <a:r>
              <a:rPr lang="en-US" altLang="zh-CN" sz="2800" b="1" dirty="0">
                <a:latin typeface="宋体" panose="02010600030101010101" pitchFamily="2" charset="-122"/>
              </a:rPr>
              <a:t>G</a:t>
            </a:r>
            <a:r>
              <a:rPr lang="zh-CN" altLang="en-US" sz="2800" b="1" dirty="0">
                <a:latin typeface="宋体" panose="02010600030101010101" pitchFamily="2" charset="-122"/>
              </a:rPr>
              <a:t>的原始</a:t>
            </a:r>
            <a:r>
              <a:rPr lang="en-US" altLang="zh-CN" sz="2800" b="1" dirty="0">
                <a:latin typeface="宋体" panose="02010600030101010101" pitchFamily="2" charset="-122"/>
              </a:rPr>
              <a:t>LL(1)</a:t>
            </a:r>
            <a:r>
              <a:rPr lang="zh-CN" altLang="en-US" sz="2800" b="1" dirty="0">
                <a:latin typeface="宋体" panose="02010600030101010101" pitchFamily="2" charset="-122"/>
              </a:rPr>
              <a:t>分析表</a:t>
            </a:r>
          </a:p>
        </p:txBody>
      </p:sp>
      <p:sp>
        <p:nvSpPr>
          <p:cNvPr id="56355" name="Rectangle 35"/>
          <p:cNvSpPr>
            <a:spLocks noChangeArrowheads="1"/>
          </p:cNvSpPr>
          <p:nvPr/>
        </p:nvSpPr>
        <p:spPr bwMode="auto">
          <a:xfrm>
            <a:off x="2266950" y="4005263"/>
            <a:ext cx="4572000" cy="26511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G:  </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S → AB</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A → aA </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b</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B → bB </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    │c</a:t>
            </a:r>
          </a:p>
        </p:txBody>
      </p:sp>
      <p:sp>
        <p:nvSpPr>
          <p:cNvPr id="29731" name="Text Box 36"/>
          <p:cNvSpPr txBox="1"/>
          <p:nvPr/>
        </p:nvSpPr>
        <p:spPr>
          <a:xfrm>
            <a:off x="2411413" y="2133600"/>
            <a:ext cx="1087437" cy="366713"/>
          </a:xfrm>
          <a:prstGeom prst="rect">
            <a:avLst/>
          </a:prstGeom>
          <a:noFill/>
          <a:ln w="9525">
            <a:noFill/>
          </a:ln>
        </p:spPr>
        <p:txBody>
          <a:bodyPr wrap="none" anchor="t" anchorCtr="0">
            <a:spAutoFit/>
          </a:bodyPr>
          <a:lstStyle/>
          <a:p>
            <a:pPr eaLnBrk="0" hangingPunct="0">
              <a:buFontTx/>
            </a:pPr>
            <a:r>
              <a:rPr lang="en-US" altLang="zh-CN" sz="1800" b="1" dirty="0">
                <a:latin typeface="Arial" panose="020B0604020202020204" pitchFamily="34" charset="0"/>
                <a:ea typeface="宋体" panose="02010600030101010101" pitchFamily="2" charset="-122"/>
              </a:rPr>
              <a:t>S → A B</a:t>
            </a:r>
            <a:endParaRPr lang="en-US" altLang="zh-CN" sz="1800" dirty="0">
              <a:latin typeface="Arial" panose="020B0604020202020204" pitchFamily="34" charset="0"/>
              <a:ea typeface="宋体" panose="02010600030101010101" pitchFamily="2" charset="-122"/>
            </a:endParaRPr>
          </a:p>
        </p:txBody>
      </p:sp>
      <p:sp>
        <p:nvSpPr>
          <p:cNvPr id="29732" name="Text Box 37"/>
          <p:cNvSpPr txBox="1"/>
          <p:nvPr/>
        </p:nvSpPr>
        <p:spPr>
          <a:xfrm>
            <a:off x="3995738" y="2133600"/>
            <a:ext cx="1087437" cy="366713"/>
          </a:xfrm>
          <a:prstGeom prst="rect">
            <a:avLst/>
          </a:prstGeom>
          <a:noFill/>
          <a:ln w="9525">
            <a:noFill/>
          </a:ln>
        </p:spPr>
        <p:txBody>
          <a:bodyPr wrap="none" anchor="t" anchorCtr="0">
            <a:spAutoFit/>
          </a:bodyPr>
          <a:lstStyle/>
          <a:p>
            <a:pPr eaLnBrk="0" hangingPunct="0">
              <a:buFontTx/>
            </a:pPr>
            <a:r>
              <a:rPr lang="en-US" altLang="zh-CN" sz="1800" b="1" dirty="0">
                <a:latin typeface="Arial" panose="020B0604020202020204" pitchFamily="34" charset="0"/>
                <a:ea typeface="宋体" panose="02010600030101010101" pitchFamily="2" charset="-122"/>
              </a:rPr>
              <a:t>S → A B</a:t>
            </a:r>
            <a:endParaRPr lang="en-US" altLang="zh-CN" sz="1800" dirty="0">
              <a:latin typeface="Arial" panose="020B0604020202020204" pitchFamily="34" charset="0"/>
              <a:ea typeface="宋体" panose="02010600030101010101" pitchFamily="2" charset="-122"/>
            </a:endParaRPr>
          </a:p>
        </p:txBody>
      </p:sp>
      <p:sp>
        <p:nvSpPr>
          <p:cNvPr id="29733" name="Text Box 38"/>
          <p:cNvSpPr txBox="1"/>
          <p:nvPr/>
        </p:nvSpPr>
        <p:spPr>
          <a:xfrm>
            <a:off x="2339975" y="2636838"/>
            <a:ext cx="1058863" cy="366712"/>
          </a:xfrm>
          <a:prstGeom prst="rect">
            <a:avLst/>
          </a:prstGeom>
          <a:noFill/>
          <a:ln w="9525">
            <a:noFill/>
          </a:ln>
        </p:spPr>
        <p:txBody>
          <a:bodyPr wrap="none" anchor="t" anchorCtr="0">
            <a:spAutoFit/>
          </a:bodyPr>
          <a:lstStyle/>
          <a:p>
            <a:pPr eaLnBrk="0" hangingPunct="0">
              <a:buFontTx/>
            </a:pPr>
            <a:r>
              <a:rPr lang="en-US" altLang="zh-CN" sz="1800" b="1" dirty="0">
                <a:latin typeface="Arial" panose="020B0604020202020204" pitchFamily="34" charset="0"/>
                <a:ea typeface="宋体" panose="02010600030101010101" pitchFamily="2" charset="-122"/>
              </a:rPr>
              <a:t>A → a A</a:t>
            </a:r>
            <a:endParaRPr lang="en-US" altLang="zh-CN" sz="1800" dirty="0">
              <a:latin typeface="Arial" panose="020B0604020202020204" pitchFamily="34" charset="0"/>
              <a:ea typeface="宋体" panose="02010600030101010101" pitchFamily="2" charset="-122"/>
            </a:endParaRPr>
          </a:p>
        </p:txBody>
      </p:sp>
      <p:sp>
        <p:nvSpPr>
          <p:cNvPr id="29734" name="Text Box 39"/>
          <p:cNvSpPr txBox="1"/>
          <p:nvPr/>
        </p:nvSpPr>
        <p:spPr>
          <a:xfrm>
            <a:off x="4140200" y="2636838"/>
            <a:ext cx="846138" cy="366712"/>
          </a:xfrm>
          <a:prstGeom prst="rect">
            <a:avLst/>
          </a:prstGeom>
          <a:noFill/>
          <a:ln w="9525">
            <a:noFill/>
          </a:ln>
        </p:spPr>
        <p:txBody>
          <a:bodyPr wrap="none" anchor="t" anchorCtr="0">
            <a:spAutoFit/>
          </a:bodyPr>
          <a:lstStyle/>
          <a:p>
            <a:pPr eaLnBrk="0" hangingPunct="0">
              <a:buFontTx/>
            </a:pPr>
            <a:r>
              <a:rPr lang="en-US" altLang="zh-CN" sz="1800" b="1" dirty="0">
                <a:latin typeface="Arial" panose="020B0604020202020204" pitchFamily="34" charset="0"/>
                <a:ea typeface="宋体" panose="02010600030101010101" pitchFamily="2" charset="-122"/>
              </a:rPr>
              <a:t>A → b</a:t>
            </a:r>
            <a:endParaRPr lang="en-US" altLang="zh-CN" sz="1800" dirty="0">
              <a:latin typeface="Arial" panose="020B0604020202020204" pitchFamily="34" charset="0"/>
              <a:ea typeface="宋体" panose="02010600030101010101" pitchFamily="2" charset="-122"/>
            </a:endParaRPr>
          </a:p>
        </p:txBody>
      </p:sp>
      <p:sp>
        <p:nvSpPr>
          <p:cNvPr id="29735" name="Text Box 40"/>
          <p:cNvSpPr txBox="1"/>
          <p:nvPr/>
        </p:nvSpPr>
        <p:spPr>
          <a:xfrm>
            <a:off x="3748088" y="3246438"/>
            <a:ext cx="1071562" cy="365125"/>
          </a:xfrm>
          <a:prstGeom prst="rect">
            <a:avLst/>
          </a:prstGeom>
          <a:noFill/>
          <a:ln w="9525">
            <a:noFill/>
          </a:ln>
        </p:spPr>
        <p:txBody>
          <a:bodyPr wrap="none" anchor="t" anchorCtr="0">
            <a:spAutoFit/>
          </a:bodyPr>
          <a:lstStyle/>
          <a:p>
            <a:pPr eaLnBrk="0" hangingPunct="0">
              <a:buFontTx/>
            </a:pPr>
            <a:r>
              <a:rPr lang="en-US" altLang="zh-CN" sz="1800" b="1" dirty="0">
                <a:latin typeface="Arial" panose="020B0604020202020204" pitchFamily="34" charset="0"/>
                <a:ea typeface="宋体" panose="02010600030101010101" pitchFamily="2" charset="-122"/>
              </a:rPr>
              <a:t>B → b B</a:t>
            </a:r>
            <a:endParaRPr lang="en-US" altLang="zh-CN" sz="1800" dirty="0">
              <a:latin typeface="Arial" panose="020B0604020202020204" pitchFamily="34" charset="0"/>
              <a:ea typeface="宋体" panose="02010600030101010101" pitchFamily="2" charset="-122"/>
            </a:endParaRPr>
          </a:p>
        </p:txBody>
      </p:sp>
      <p:sp>
        <p:nvSpPr>
          <p:cNvPr id="29736" name="Text Box 41"/>
          <p:cNvSpPr txBox="1"/>
          <p:nvPr/>
        </p:nvSpPr>
        <p:spPr>
          <a:xfrm>
            <a:off x="5651500" y="3213100"/>
            <a:ext cx="1081088" cy="639763"/>
          </a:xfrm>
          <a:prstGeom prst="rect">
            <a:avLst/>
          </a:prstGeom>
          <a:noFill/>
          <a:ln w="9525">
            <a:noFill/>
          </a:ln>
        </p:spPr>
        <p:txBody>
          <a:bodyPr anchor="t" anchorCtr="0">
            <a:spAutoFit/>
          </a:bodyPr>
          <a:lstStyle/>
          <a:p>
            <a:pPr>
              <a:buFontTx/>
            </a:pPr>
            <a:r>
              <a:rPr lang="en-US" altLang="zh-CN" sz="1800" b="1" dirty="0">
                <a:latin typeface="Arial" panose="020B0604020202020204" pitchFamily="34" charset="0"/>
                <a:ea typeface="宋体" panose="02010600030101010101" pitchFamily="2" charset="-122"/>
              </a:rPr>
              <a:t>B → c</a:t>
            </a:r>
          </a:p>
          <a:p>
            <a:pPr eaLnBrk="0" hangingPunct="0">
              <a:buFontTx/>
            </a:pPr>
            <a:endParaRPr lang="zh-CN" altLang="en-US" sz="1800" dirty="0">
              <a:latin typeface="Arial" panose="020B060402020202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1" name="Rectangle 2"/>
          <p:cNvSpPr>
            <a:spLocks noGrp="1"/>
          </p:cNvSpPr>
          <p:nvPr>
            <p:ph idx="1"/>
          </p:nvPr>
        </p:nvSpPr>
        <p:spPr>
          <a:xfrm>
            <a:off x="827088" y="333375"/>
            <a:ext cx="7489825" cy="5832475"/>
          </a:xfrm>
        </p:spPr>
        <p:txBody>
          <a:bodyPr vert="horz" wrap="square" lIns="91440" tIns="45720" rIns="91440" bIns="45720" anchor="t" anchorCtr="0"/>
          <a:lstStyle/>
          <a:p>
            <a:pPr>
              <a:lnSpc>
                <a:spcPct val="105000"/>
              </a:lnSpc>
            </a:pPr>
            <a:r>
              <a:rPr lang="zh-CN" altLang="en-US" b="1" dirty="0">
                <a:latin typeface="宋体" panose="02010600030101010101" pitchFamily="2" charset="-122"/>
              </a:rPr>
              <a:t> </a:t>
            </a:r>
            <a:r>
              <a:rPr lang="en-US" altLang="zh-CN" b="1" dirty="0">
                <a:latin typeface="宋体" panose="02010600030101010101" pitchFamily="2" charset="-122"/>
              </a:rPr>
              <a:t>G </a:t>
            </a:r>
            <a:r>
              <a:rPr lang="zh-CN" altLang="en-US" b="1" dirty="0">
                <a:latin typeface="宋体" panose="02010600030101010101" pitchFamily="2" charset="-122"/>
              </a:rPr>
              <a:t>的动作文法如下：</a:t>
            </a:r>
          </a:p>
          <a:p>
            <a:pPr>
              <a:lnSpc>
                <a:spcPct val="105000"/>
              </a:lnSpc>
              <a:buNone/>
            </a:pPr>
            <a:r>
              <a:rPr lang="en-US" altLang="zh-CN" b="1" dirty="0">
                <a:latin typeface="宋体" panose="02010600030101010101" pitchFamily="2" charset="-122"/>
              </a:rPr>
              <a:t>G:  S →       AB</a:t>
            </a:r>
          </a:p>
          <a:p>
            <a:pPr>
              <a:lnSpc>
                <a:spcPct val="105000"/>
              </a:lnSpc>
              <a:buNone/>
            </a:pPr>
            <a:r>
              <a:rPr lang="en-US" altLang="zh-CN" b="1" dirty="0">
                <a:latin typeface="宋体" panose="02010600030101010101" pitchFamily="2" charset="-122"/>
              </a:rPr>
              <a:t>    A → </a:t>
            </a:r>
            <a:r>
              <a:rPr lang="en-US" altLang="zh-CN" b="1" dirty="0" err="1">
                <a:latin typeface="宋体" panose="02010600030101010101" pitchFamily="2" charset="-122"/>
              </a:rPr>
              <a:t>aA</a:t>
            </a:r>
            <a:r>
              <a:rPr lang="en-US" altLang="zh-CN" b="1" dirty="0">
                <a:latin typeface="宋体" panose="02010600030101010101" pitchFamily="2" charset="-122"/>
              </a:rPr>
              <a:t>│ b</a:t>
            </a:r>
            <a:endParaRPr lang="en-US" altLang="zh-CN" b="1" i="1" dirty="0">
              <a:solidFill>
                <a:srgbClr val="FF9933"/>
              </a:solidFill>
              <a:latin typeface="宋体" panose="02010600030101010101" pitchFamily="2" charset="-122"/>
              <a:sym typeface="Arial" panose="020B0604020202020204" pitchFamily="34" charset="0"/>
            </a:endParaRPr>
          </a:p>
          <a:p>
            <a:pPr>
              <a:lnSpc>
                <a:spcPct val="105000"/>
              </a:lnSpc>
              <a:buNone/>
            </a:pPr>
            <a:r>
              <a:rPr lang="en-US" altLang="zh-CN" b="1" dirty="0">
                <a:latin typeface="宋体" panose="02010600030101010101" pitchFamily="2" charset="-122"/>
              </a:rPr>
              <a:t>    B → b </a:t>
            </a:r>
            <a:r>
              <a:rPr lang="en-US" altLang="zh-CN" b="1" i="1" dirty="0">
                <a:solidFill>
                  <a:srgbClr val="FF9933"/>
                </a:solidFill>
                <a:latin typeface="宋体" panose="02010600030101010101" pitchFamily="2" charset="-122"/>
                <a:sym typeface="Arial" panose="020B0604020202020204" pitchFamily="34" charset="0"/>
              </a:rPr>
              <a:t>     </a:t>
            </a:r>
            <a:r>
              <a:rPr lang="en-US" altLang="zh-CN" b="1" dirty="0" err="1">
                <a:latin typeface="宋体" panose="02010600030101010101" pitchFamily="2" charset="-122"/>
              </a:rPr>
              <a:t>B│c</a:t>
            </a:r>
            <a:r>
              <a:rPr lang="en-US" altLang="zh-CN" b="1" dirty="0">
                <a:latin typeface="宋体" panose="02010600030101010101" pitchFamily="2" charset="-122"/>
              </a:rPr>
              <a:t> </a:t>
            </a:r>
          </a:p>
          <a:p>
            <a:pPr>
              <a:lnSpc>
                <a:spcPct val="105000"/>
              </a:lnSpc>
              <a:buNone/>
            </a:pPr>
            <a:r>
              <a:rPr lang="zh-CN" altLang="en-US" b="1" dirty="0">
                <a:latin typeface="宋体" panose="02010600030101010101" pitchFamily="2" charset="-122"/>
              </a:rPr>
              <a:t>各动作符对应的语义子程序如下：</a:t>
            </a:r>
          </a:p>
          <a:p>
            <a:pPr>
              <a:lnSpc>
                <a:spcPct val="105000"/>
              </a:lnSpc>
              <a:buNone/>
            </a:pPr>
            <a:r>
              <a:rPr lang="en-US" altLang="zh-CN" b="1" i="1" dirty="0">
                <a:solidFill>
                  <a:srgbClr val="FF9933"/>
                </a:solidFill>
                <a:latin typeface="宋体" panose="02010600030101010101" pitchFamily="2" charset="-122"/>
                <a:sym typeface="Arial" panose="020B0604020202020204" pitchFamily="34" charset="0"/>
              </a:rPr>
              <a:t>Init</a:t>
            </a:r>
            <a:r>
              <a:rPr lang="en-US" altLang="zh-CN" b="1" dirty="0">
                <a:solidFill>
                  <a:srgbClr val="FF9933"/>
                </a:solidFill>
              </a:rPr>
              <a:t> </a:t>
            </a:r>
            <a:r>
              <a:rPr lang="en-US" altLang="zh-CN" b="1" dirty="0"/>
              <a:t>    m = 0</a:t>
            </a:r>
          </a:p>
          <a:p>
            <a:pPr>
              <a:lnSpc>
                <a:spcPct val="105000"/>
              </a:lnSpc>
              <a:buNone/>
            </a:pPr>
            <a:r>
              <a:rPr lang="en-US" altLang="zh-CN" b="1" i="1" dirty="0">
                <a:solidFill>
                  <a:srgbClr val="FF9933"/>
                </a:solidFill>
                <a:latin typeface="宋体" panose="02010600030101010101" pitchFamily="2" charset="-122"/>
                <a:sym typeface="Arial" panose="020B0604020202020204" pitchFamily="34" charset="0"/>
              </a:rPr>
              <a:t>Out_Val</a:t>
            </a:r>
            <a:r>
              <a:rPr lang="en-US" altLang="zh-CN" b="1" dirty="0"/>
              <a:t>    printf (“%d”, m );</a:t>
            </a:r>
          </a:p>
          <a:p>
            <a:pPr>
              <a:lnSpc>
                <a:spcPct val="105000"/>
              </a:lnSpc>
              <a:buNone/>
            </a:pPr>
            <a:r>
              <a:rPr lang="en-US" altLang="zh-CN" b="1" i="1" dirty="0">
                <a:solidFill>
                  <a:srgbClr val="FF9933"/>
                </a:solidFill>
                <a:latin typeface="宋体" panose="02010600030101010101" pitchFamily="2" charset="-122"/>
                <a:sym typeface="Arial" panose="020B0604020202020204" pitchFamily="34" charset="0"/>
              </a:rPr>
              <a:t>Add</a:t>
            </a:r>
            <a:r>
              <a:rPr lang="en-US" altLang="zh-CN" b="1" dirty="0"/>
              <a:t>     m++ ;</a:t>
            </a:r>
          </a:p>
        </p:txBody>
      </p:sp>
      <p:sp>
        <p:nvSpPr>
          <p:cNvPr id="4" name="文本框 3">
            <a:extLst>
              <a:ext uri="{FF2B5EF4-FFF2-40B4-BE49-F238E27FC236}">
                <a16:creationId xmlns:a16="http://schemas.microsoft.com/office/drawing/2014/main" id="{62C30A96-F9EA-4A03-83A2-653AAE688B3B}"/>
              </a:ext>
            </a:extLst>
          </p:cNvPr>
          <p:cNvSpPr txBox="1"/>
          <p:nvPr/>
        </p:nvSpPr>
        <p:spPr>
          <a:xfrm>
            <a:off x="2555776" y="949277"/>
            <a:ext cx="1637928" cy="584775"/>
          </a:xfrm>
          <a:prstGeom prst="rect">
            <a:avLst/>
          </a:prstGeom>
          <a:noFill/>
        </p:spPr>
        <p:txBody>
          <a:bodyPr wrap="square">
            <a:spAutoFit/>
          </a:bodyPr>
          <a:lstStyle/>
          <a:p>
            <a:r>
              <a:rPr lang="en-US" altLang="zh-CN" sz="3200" b="1" i="1" dirty="0">
                <a:solidFill>
                  <a:srgbClr val="FF9933"/>
                </a:solidFill>
                <a:latin typeface="宋体" panose="02010600030101010101" pitchFamily="2" charset="-122"/>
              </a:rPr>
              <a:t>#Init#</a:t>
            </a:r>
            <a:r>
              <a:rPr lang="en-US" altLang="zh-CN" sz="3200" b="1" dirty="0">
                <a:latin typeface="宋体" panose="02010600030101010101" pitchFamily="2" charset="-122"/>
              </a:rPr>
              <a:t> </a:t>
            </a:r>
            <a:endParaRPr lang="zh-CN" altLang="en-US" sz="3200" dirty="0"/>
          </a:p>
        </p:txBody>
      </p:sp>
      <p:sp>
        <p:nvSpPr>
          <p:cNvPr id="6" name="文本框 5">
            <a:extLst>
              <a:ext uri="{FF2B5EF4-FFF2-40B4-BE49-F238E27FC236}">
                <a16:creationId xmlns:a16="http://schemas.microsoft.com/office/drawing/2014/main" id="{C0E4BAE6-0CD2-40AE-B3C3-BC1C48B47803}"/>
              </a:ext>
            </a:extLst>
          </p:cNvPr>
          <p:cNvSpPr txBox="1"/>
          <p:nvPr/>
        </p:nvSpPr>
        <p:spPr>
          <a:xfrm>
            <a:off x="4022812" y="1519459"/>
            <a:ext cx="1773324" cy="549381"/>
          </a:xfrm>
          <a:prstGeom prst="rect">
            <a:avLst/>
          </a:prstGeom>
          <a:noFill/>
        </p:spPr>
        <p:txBody>
          <a:bodyPr wrap="square">
            <a:spAutoFit/>
          </a:bodyPr>
          <a:lstStyle/>
          <a:p>
            <a:pPr>
              <a:lnSpc>
                <a:spcPct val="105000"/>
              </a:lnSpc>
              <a:buNone/>
            </a:pPr>
            <a:r>
              <a:rPr lang="en-US" altLang="zh-CN" sz="3200" b="1" i="1" dirty="0">
                <a:solidFill>
                  <a:srgbClr val="FF9933"/>
                </a:solidFill>
                <a:latin typeface="宋体" panose="02010600030101010101" pitchFamily="2" charset="-122"/>
                <a:sym typeface="Arial" panose="020B0604020202020204" pitchFamily="34" charset="0"/>
              </a:rPr>
              <a:t>#Add#</a:t>
            </a:r>
          </a:p>
        </p:txBody>
      </p:sp>
      <p:sp>
        <p:nvSpPr>
          <p:cNvPr id="7" name="文本框 6">
            <a:extLst>
              <a:ext uri="{FF2B5EF4-FFF2-40B4-BE49-F238E27FC236}">
                <a16:creationId xmlns:a16="http://schemas.microsoft.com/office/drawing/2014/main" id="{D18EB146-4520-4776-8638-893C5114705A}"/>
              </a:ext>
            </a:extLst>
          </p:cNvPr>
          <p:cNvSpPr txBox="1"/>
          <p:nvPr/>
        </p:nvSpPr>
        <p:spPr>
          <a:xfrm>
            <a:off x="2987824" y="2149954"/>
            <a:ext cx="1773324" cy="549381"/>
          </a:xfrm>
          <a:prstGeom prst="rect">
            <a:avLst/>
          </a:prstGeom>
          <a:noFill/>
        </p:spPr>
        <p:txBody>
          <a:bodyPr wrap="square">
            <a:spAutoFit/>
          </a:bodyPr>
          <a:lstStyle/>
          <a:p>
            <a:pPr>
              <a:lnSpc>
                <a:spcPct val="105000"/>
              </a:lnSpc>
              <a:buNone/>
            </a:pPr>
            <a:r>
              <a:rPr lang="en-US" altLang="zh-CN" sz="3200" b="1" i="1" dirty="0">
                <a:solidFill>
                  <a:srgbClr val="FF9933"/>
                </a:solidFill>
                <a:latin typeface="宋体" panose="02010600030101010101" pitchFamily="2" charset="-122"/>
                <a:sym typeface="Arial" panose="020B0604020202020204" pitchFamily="34" charset="0"/>
              </a:rPr>
              <a:t>#Add#</a:t>
            </a:r>
          </a:p>
        </p:txBody>
      </p:sp>
      <p:sp>
        <p:nvSpPr>
          <p:cNvPr id="9" name="文本框 8">
            <a:extLst>
              <a:ext uri="{FF2B5EF4-FFF2-40B4-BE49-F238E27FC236}">
                <a16:creationId xmlns:a16="http://schemas.microsoft.com/office/drawing/2014/main" id="{DC442E29-0872-4EC7-8ED4-D67597D02E3A}"/>
              </a:ext>
            </a:extLst>
          </p:cNvPr>
          <p:cNvSpPr txBox="1"/>
          <p:nvPr/>
        </p:nvSpPr>
        <p:spPr>
          <a:xfrm>
            <a:off x="5148064" y="2151245"/>
            <a:ext cx="2592288" cy="549381"/>
          </a:xfrm>
          <a:prstGeom prst="rect">
            <a:avLst/>
          </a:prstGeom>
          <a:noFill/>
        </p:spPr>
        <p:txBody>
          <a:bodyPr wrap="square">
            <a:spAutoFit/>
          </a:bodyPr>
          <a:lstStyle/>
          <a:p>
            <a:pPr>
              <a:lnSpc>
                <a:spcPct val="105000"/>
              </a:lnSpc>
              <a:buNone/>
            </a:pPr>
            <a:r>
              <a:rPr lang="en-US" altLang="zh-CN" sz="3200" b="1" i="1" dirty="0">
                <a:solidFill>
                  <a:srgbClr val="FF9933"/>
                </a:solidFill>
                <a:latin typeface="宋体" panose="02010600030101010101" pitchFamily="2" charset="-122"/>
                <a:sym typeface="Arial" panose="020B0604020202020204" pitchFamily="34" charset="0"/>
              </a:rPr>
              <a:t>#Out_Val#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2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21">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2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457200" y="1789113"/>
            <a:ext cx="8229600" cy="1143000"/>
          </a:xfrm>
        </p:spPr>
        <p:txBody>
          <a:bodyPr vert="horz" wrap="square" lIns="91440" tIns="45720" rIns="91440" bIns="45720" anchor="ctr" anchorCtr="0"/>
          <a:lstStyle/>
          <a:p>
            <a:r>
              <a:rPr lang="en-US" altLang="zh-CN" sz="2800" b="1" dirty="0">
                <a:latin typeface="宋体" panose="02010600030101010101" pitchFamily="2" charset="-122"/>
              </a:rPr>
              <a:t>G</a:t>
            </a:r>
            <a:r>
              <a:rPr lang="zh-CN" altLang="en-US" sz="2800" b="1" dirty="0">
                <a:latin typeface="宋体" panose="02010600030101010101" pitchFamily="2" charset="-122"/>
              </a:rPr>
              <a:t>的带动作符的</a:t>
            </a:r>
            <a:r>
              <a:rPr lang="en-US" altLang="zh-CN" sz="2800" b="1" dirty="0">
                <a:latin typeface="宋体" panose="02010600030101010101" pitchFamily="2" charset="-122"/>
              </a:rPr>
              <a:t>LL(1)</a:t>
            </a:r>
            <a:r>
              <a:rPr lang="zh-CN" altLang="en-US" sz="2800" b="1" dirty="0">
                <a:latin typeface="宋体" panose="02010600030101010101" pitchFamily="2" charset="-122"/>
              </a:rPr>
              <a:t>分析表</a:t>
            </a:r>
          </a:p>
        </p:txBody>
      </p:sp>
      <p:graphicFrame>
        <p:nvGraphicFramePr>
          <p:cNvPr id="58371" name="Group 3"/>
          <p:cNvGraphicFramePr>
            <a:graphicFrameLocks noGrp="1"/>
          </p:cNvGraphicFramePr>
          <p:nvPr>
            <p:ph idx="1"/>
          </p:nvPr>
        </p:nvGraphicFramePr>
        <p:xfrm>
          <a:off x="107950" y="2995613"/>
          <a:ext cx="8856663" cy="3529014"/>
        </p:xfrm>
        <a:graphic>
          <a:graphicData uri="http://schemas.openxmlformats.org/drawingml/2006/table">
            <a:tbl>
              <a:tblPr/>
              <a:tblGrid>
                <a:gridCol w="576263">
                  <a:extLst>
                    <a:ext uri="{9D8B030D-6E8A-4147-A177-3AD203B41FA5}">
                      <a16:colId xmlns:a16="http://schemas.microsoft.com/office/drawing/2014/main" val="20000"/>
                    </a:ext>
                  </a:extLst>
                </a:gridCol>
                <a:gridCol w="2447925">
                  <a:extLst>
                    <a:ext uri="{9D8B030D-6E8A-4147-A177-3AD203B41FA5}">
                      <a16:colId xmlns:a16="http://schemas.microsoft.com/office/drawing/2014/main" val="20001"/>
                    </a:ext>
                  </a:extLst>
                </a:gridCol>
                <a:gridCol w="2663825">
                  <a:extLst>
                    <a:ext uri="{9D8B030D-6E8A-4147-A177-3AD203B41FA5}">
                      <a16:colId xmlns:a16="http://schemas.microsoft.com/office/drawing/2014/main" val="20002"/>
                    </a:ext>
                  </a:extLst>
                </a:gridCol>
                <a:gridCol w="2592387">
                  <a:extLst>
                    <a:ext uri="{9D8B030D-6E8A-4147-A177-3AD203B41FA5}">
                      <a16:colId xmlns:a16="http://schemas.microsoft.com/office/drawing/2014/main" val="20003"/>
                    </a:ext>
                  </a:extLst>
                </a:gridCol>
                <a:gridCol w="576263">
                  <a:extLst>
                    <a:ext uri="{9D8B030D-6E8A-4147-A177-3AD203B41FA5}">
                      <a16:colId xmlns:a16="http://schemas.microsoft.com/office/drawing/2014/main" val="20004"/>
                    </a:ext>
                  </a:extLst>
                </a:gridCol>
              </a:tblGrid>
              <a:tr h="728663">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en-US" sz="28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8663">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S → </a:t>
                      </a:r>
                      <a:r>
                        <a:rPr kumimoji="0" lang="zh-CN" altLang="en-US" sz="2400" b="1" i="1" u="none" strike="noStrike" cap="none" normalizeH="0" baseline="0">
                          <a:ln>
                            <a:noFill/>
                          </a:ln>
                          <a:solidFill>
                            <a:srgbClr val="FF9933"/>
                          </a:solidFill>
                          <a:effectLst/>
                          <a:latin typeface="Times New Roman" panose="02020603050405020304" pitchFamily="18" charset="0"/>
                          <a:ea typeface="宋体" panose="02010600030101010101" pitchFamily="2" charset="-122"/>
                        </a:rPr>
                        <a:t>#init#</a:t>
                      </a:r>
                      <a:r>
                        <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 A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S → </a:t>
                      </a:r>
                      <a:r>
                        <a:rPr kumimoji="0" lang="zh-CN" altLang="en-US" sz="2400" b="1" i="1" u="none" strike="noStrike" cap="none" normalizeH="0" baseline="0">
                          <a:ln>
                            <a:noFill/>
                          </a:ln>
                          <a:solidFill>
                            <a:srgbClr val="FF9933"/>
                          </a:solidFill>
                          <a:effectLst/>
                          <a:latin typeface="Times New Roman" panose="02020603050405020304" pitchFamily="18" charset="0"/>
                          <a:ea typeface="宋体" panose="02010600030101010101" pitchFamily="2" charset="-122"/>
                        </a:rPr>
                        <a:t>#init#</a:t>
                      </a:r>
                      <a:r>
                        <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 A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en-US" sz="28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3913">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 → a 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 → b </a:t>
                      </a:r>
                      <a:r>
                        <a:rPr kumimoji="0" lang="en-US" altLang="zh-CN" sz="2400" b="1" i="1" u="none" strike="noStrike" cap="none" normalizeH="0" baseline="0">
                          <a:ln>
                            <a:noFill/>
                          </a:ln>
                          <a:solidFill>
                            <a:srgbClr val="FF9933"/>
                          </a:solidFill>
                          <a:effectLst/>
                          <a:latin typeface="Times New Roman" panose="02020603050405020304" pitchFamily="18" charset="0"/>
                          <a:ea typeface="宋体" panose="02010600030101010101" pitchFamily="2" charset="-122"/>
                          <a:sym typeface="Arial" panose="020B0604020202020204" pitchFamily="34" charset="0"/>
                        </a:rPr>
                        <a:t>#Add#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en-US" sz="28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47775">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B → b </a:t>
                      </a:r>
                      <a:r>
                        <a:rPr kumimoji="0" lang="en-US" altLang="zh-CN" sz="2400" b="1" i="1" u="none" strike="noStrike" cap="none" normalizeH="0" baseline="0">
                          <a:ln>
                            <a:noFill/>
                          </a:ln>
                          <a:solidFill>
                            <a:srgbClr val="FF9933"/>
                          </a:solidFill>
                          <a:effectLst/>
                          <a:latin typeface="Times New Roman" panose="02020603050405020304" pitchFamily="18" charset="0"/>
                          <a:ea typeface="宋体" panose="02010600030101010101" pitchFamily="2" charset="-122"/>
                          <a:sym typeface="Arial" panose="020B0604020202020204" pitchFamily="34" charset="0"/>
                        </a:rPr>
                        <a:t>#Add#</a:t>
                      </a:r>
                      <a:r>
                        <a:rPr kumimoji="0"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 B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B → c</a:t>
                      </a:r>
                      <a:r>
                        <a:rPr kumimoji="0" lang="en-US" altLang="zh-CN" sz="2400" b="1" i="1" u="none" strike="noStrike" cap="none" normalizeH="0" baseline="0">
                          <a:ln>
                            <a:noFill/>
                          </a:ln>
                          <a:solidFill>
                            <a:srgbClr val="FF9933"/>
                          </a:solidFill>
                          <a:effectLst/>
                          <a:latin typeface="Times New Roman" panose="02020603050405020304" pitchFamily="18" charset="0"/>
                          <a:ea typeface="宋体" panose="02010600030101010101" pitchFamily="2" charset="-122"/>
                          <a:sym typeface="Arial" panose="020B0604020202020204" pitchFamily="34" charset="0"/>
                        </a:rPr>
                        <a:t>#Out_Val#</a:t>
                      </a:r>
                      <a:endParaRPr kumimoji="0"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en-US" sz="28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8403" name="Rectangle 35"/>
          <p:cNvSpPr>
            <a:spLocks noChangeArrowheads="1"/>
          </p:cNvSpPr>
          <p:nvPr/>
        </p:nvSpPr>
        <p:spPr bwMode="auto">
          <a:xfrm>
            <a:off x="0" y="188913"/>
            <a:ext cx="6408738" cy="166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G[S]: </a:t>
            </a:r>
          </a:p>
          <a:p>
            <a:pPr marL="0" marR="0" lvl="0" indent="0" algn="l" defTabSz="914400" rtl="0" eaLnBrk="0" fontAlgn="base" latinLnBrk="0" hangingPunct="0">
              <a:lnSpc>
                <a:spcPct val="11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S→  </a:t>
            </a:r>
            <a:r>
              <a:rPr kumimoji="0" lang="zh-CN" altLang="en-US" sz="2400" b="1" i="1" u="none" strike="noStrike" kern="1200" cap="none" spc="0" normalizeH="0" baseline="0" noProof="0">
                <a:ln>
                  <a:noFill/>
                </a:ln>
                <a:solidFill>
                  <a:srgbClr val="FF9933"/>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#init# </a:t>
            </a:r>
            <a:r>
              <a:rPr kumimoji="0" lang="zh-CN" altLang="en-US" sz="24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 B</a:t>
            </a:r>
          </a:p>
          <a:p>
            <a:pPr marL="0" marR="0" lvl="0" indent="0" algn="l" defTabSz="914400" rtl="0" eaLnBrk="0" fontAlgn="base" latinLnBrk="0" hangingPunct="0">
              <a:lnSpc>
                <a:spcPct val="11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 → a A│ b </a:t>
            </a:r>
            <a:r>
              <a:rPr kumimoji="0" lang="zh-CN" altLang="en-US" sz="2400" b="1" i="1" u="none" strike="noStrike" kern="1200" cap="none" spc="0" normalizeH="0" baseline="0" noProof="0">
                <a:ln>
                  <a:noFill/>
                </a:ln>
                <a:solidFill>
                  <a:srgbClr val="FF9933"/>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Arial" panose="020B0604020202020204" pitchFamily="34" charset="0"/>
              </a:rPr>
              <a:t>#Add#</a:t>
            </a:r>
          </a:p>
          <a:p>
            <a:pPr marL="0" marR="0" lvl="0" indent="0" algn="l" defTabSz="914400" rtl="0" eaLnBrk="0" fontAlgn="base" latinLnBrk="0" hangingPunct="0">
              <a:lnSpc>
                <a:spcPct val="11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B → b </a:t>
            </a:r>
            <a:r>
              <a:rPr kumimoji="0" lang="zh-CN" altLang="en-US" sz="2400" b="1" i="1" u="none" strike="noStrike" kern="1200" cap="none" spc="0" normalizeH="0" baseline="0" noProof="0">
                <a:ln>
                  <a:noFill/>
                </a:ln>
                <a:solidFill>
                  <a:srgbClr val="FF9933"/>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Arial" panose="020B0604020202020204" pitchFamily="34" charset="0"/>
              </a:rPr>
              <a:t>#Add#</a:t>
            </a:r>
            <a:r>
              <a:rPr kumimoji="0" lang="zh-CN" altLang="en-US" sz="24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B│c</a:t>
            </a:r>
            <a:r>
              <a:rPr kumimoji="0" lang="zh-CN" altLang="en-US" sz="2400" b="1" i="1" u="none" strike="noStrike" kern="1200" cap="none" spc="0" normalizeH="0" baseline="0" noProof="0">
                <a:ln>
                  <a:noFill/>
                </a:ln>
                <a:solidFill>
                  <a:srgbClr val="FF9933"/>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Arial" panose="020B0604020202020204" pitchFamily="34" charset="0"/>
              </a:rPr>
              <a:t>#Out_Val#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descr="图片1"/>
          <p:cNvSpPr/>
          <p:nvPr/>
        </p:nvSpPr>
        <p:spPr>
          <a:xfrm>
            <a:off x="5868988" y="3357563"/>
            <a:ext cx="1439862" cy="457200"/>
          </a:xfrm>
          <a:prstGeom prst="rect">
            <a:avLst/>
          </a:prstGeom>
          <a:noFill/>
          <a:ln w="9525">
            <a:noFill/>
          </a:ln>
        </p:spPr>
        <p:txBody>
          <a:bodyPr lIns="90000" tIns="46800" rIns="90000" bIns="46800" anchor="t" anchorCtr="0">
            <a:spAutoFit/>
          </a:bodyPr>
          <a:lstStyle/>
          <a:p>
            <a:pPr eaLnBrk="0" hangingPunct="0">
              <a:buFontTx/>
            </a:pPr>
            <a:r>
              <a:rPr lang="en-US" altLang="zh-CN" b="1" dirty="0">
                <a:solidFill>
                  <a:srgbClr val="FF9933"/>
                </a:solidFill>
                <a:latin typeface="Times New Roman" panose="02020603050405020304" pitchFamily="18" charset="0"/>
                <a:ea typeface="黑体" panose="02010609060101010101" pitchFamily="49" charset="-122"/>
              </a:rPr>
              <a:t># Init #</a:t>
            </a:r>
          </a:p>
        </p:txBody>
      </p:sp>
      <p:sp>
        <p:nvSpPr>
          <p:cNvPr id="59395" name="Rectangle 3" descr="图片1"/>
          <p:cNvSpPr>
            <a:spLocks noChangeArrowheads="1"/>
          </p:cNvSpPr>
          <p:nvPr/>
        </p:nvSpPr>
        <p:spPr bwMode="auto">
          <a:xfrm>
            <a:off x="360363" y="3357563"/>
            <a:ext cx="2555875" cy="458788"/>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accent1"/>
                </a:solidFill>
                <a:effectLst/>
                <a:uLnTx/>
                <a:uFillTx/>
                <a:latin typeface="黑体" panose="02010609060101010101" pitchFamily="49" charset="-122"/>
                <a:ea typeface="黑体" panose="02010609060101010101" pitchFamily="49" charset="-122"/>
                <a:cs typeface="+mn-cs"/>
              </a:rPr>
              <a:t>    </a:t>
            </a:r>
            <a:r>
              <a:rPr kumimoji="0" lang="zh-CN" altLang="en-US" sz="2400" b="1" i="1" u="none" strike="noStrike" kern="1200" cap="none" spc="0" normalizeH="0" baseline="0" noProof="0">
                <a:ln>
                  <a:noFill/>
                </a:ln>
                <a:solidFill>
                  <a:srgbClr val="FF9933"/>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#init#</a:t>
            </a:r>
            <a:r>
              <a:rPr kumimoji="0" lang="zh-CN" altLang="en-US" sz="2400" b="1" i="0" u="none" strike="noStrike" kern="1200" cap="none" spc="0" normalizeH="0" baseline="0" noProof="0">
                <a:ln>
                  <a:noFill/>
                </a:ln>
                <a:solidFill>
                  <a:srgbClr val="FF9933"/>
                </a:solidFill>
                <a:effectLst/>
                <a:uLnTx/>
                <a:uFillTx/>
                <a:latin typeface="Times New Roman" panose="02020603050405020304" pitchFamily="18" charset="0"/>
                <a:ea typeface="黑体" panose="02010609060101010101" pitchFamily="49" charset="-122"/>
                <a:cs typeface="+mn-cs"/>
              </a:rPr>
              <a:t> </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49" charset="-122"/>
                <a:cs typeface="+mn-cs"/>
              </a:rPr>
              <a:t>A B</a:t>
            </a:r>
            <a:r>
              <a:rPr kumimoji="0" lang="zh-CN" altLang="en-US" sz="2400" b="1" i="0" u="none" strike="noStrike" kern="1200" cap="none" spc="0" normalizeH="0" baseline="0" noProof="0">
                <a:ln>
                  <a:noFill/>
                </a:ln>
                <a:solidFill>
                  <a:srgbClr val="FF9933"/>
                </a:solidFill>
                <a:effectLst/>
                <a:uLnTx/>
                <a:uFillTx/>
                <a:latin typeface="Times New Roman" panose="02020603050405020304" pitchFamily="18" charset="0"/>
                <a:ea typeface="黑体" panose="02010609060101010101" pitchFamily="49" charset="-122"/>
                <a:cs typeface="+mn-cs"/>
              </a:rPr>
              <a:t> #</a:t>
            </a:r>
          </a:p>
        </p:txBody>
      </p:sp>
      <p:sp>
        <p:nvSpPr>
          <p:cNvPr id="59396" name="Rectangle 4"/>
          <p:cNvSpPr/>
          <p:nvPr/>
        </p:nvSpPr>
        <p:spPr>
          <a:xfrm>
            <a:off x="5868988" y="2925763"/>
            <a:ext cx="1720850" cy="457200"/>
          </a:xfrm>
          <a:prstGeom prst="rect">
            <a:avLst/>
          </a:prstGeom>
          <a:noFill/>
          <a:ln w="9525">
            <a:noFill/>
          </a:ln>
        </p:spPr>
        <p:txBody>
          <a:bodyPr wrap="none" lIns="90000" tIns="46800" rIns="90000" bIns="46800" anchor="t" anchorCtr="0">
            <a:spAutoFit/>
          </a:bodyPr>
          <a:lstStyle/>
          <a:p>
            <a:pPr>
              <a:spcBef>
                <a:spcPct val="50000"/>
              </a:spcBef>
              <a:buClr>
                <a:srgbClr val="FF9900"/>
              </a:buClr>
              <a:buFont typeface="Wingdings" panose="05000000000000000000" pitchFamily="2" charset="2"/>
            </a:pPr>
            <a:r>
              <a:rPr lang="en-US" altLang="zh-CN" b="1" dirty="0">
                <a:solidFill>
                  <a:srgbClr val="FF9933"/>
                </a:solidFill>
                <a:latin typeface="黑体" panose="02010609060101010101" pitchFamily="49" charset="-122"/>
                <a:ea typeface="黑体" panose="02010609060101010101" pitchFamily="49" charset="-122"/>
              </a:rPr>
              <a:t>Derivation</a:t>
            </a:r>
          </a:p>
        </p:txBody>
      </p:sp>
      <p:sp>
        <p:nvSpPr>
          <p:cNvPr id="32772" name="Rectangle 5" descr="图片1"/>
          <p:cNvSpPr/>
          <p:nvPr/>
        </p:nvSpPr>
        <p:spPr>
          <a:xfrm>
            <a:off x="0" y="2349500"/>
            <a:ext cx="5240338" cy="457200"/>
          </a:xfrm>
          <a:prstGeom prst="rect">
            <a:avLst/>
          </a:prstGeom>
          <a:noFill/>
          <a:ln w="9525">
            <a:noFill/>
          </a:ln>
        </p:spPr>
        <p:txBody>
          <a:bodyPr wrap="none" lIns="90000" tIns="46800" rIns="90000" bIns="46800" anchor="t" anchorCtr="0">
            <a:spAutoFit/>
          </a:bodyPr>
          <a:lstStyle/>
          <a:p>
            <a:pPr>
              <a:spcBef>
                <a:spcPct val="20000"/>
              </a:spcBef>
              <a:buClr>
                <a:srgbClr val="FF9900"/>
              </a:buClr>
              <a:buSzPct val="80000"/>
              <a:buFont typeface="Wingdings" panose="05000000000000000000" pitchFamily="2" charset="2"/>
            </a:pPr>
            <a:r>
              <a:rPr lang="zh-CN" altLang="en-US" b="1" dirty="0">
                <a:solidFill>
                  <a:srgbClr val="FF9933"/>
                </a:solidFill>
                <a:latin typeface="黑体" panose="02010609060101010101" pitchFamily="49" charset="-122"/>
                <a:ea typeface="黑体" panose="02010609060101010101" pitchFamily="49" charset="-122"/>
                <a:sym typeface="Symbol" panose="05050102010706020507" pitchFamily="18" charset="2"/>
              </a:rPr>
              <a:t>对给定的终极符串</a:t>
            </a:r>
            <a:r>
              <a:rPr lang="en-US" altLang="zh-CN" b="1" dirty="0">
                <a:solidFill>
                  <a:srgbClr val="FF9933"/>
                </a:solidFill>
                <a:latin typeface="黑体" panose="02010609060101010101" pitchFamily="49" charset="-122"/>
                <a:ea typeface="黑体" panose="02010609060101010101" pitchFamily="49" charset="-122"/>
                <a:sym typeface="Symbol" panose="05050102010706020507" pitchFamily="18" charset="2"/>
              </a:rPr>
              <a:t>abbbc</a:t>
            </a:r>
            <a:r>
              <a:rPr lang="zh-CN" altLang="en-US" b="1" dirty="0">
                <a:solidFill>
                  <a:srgbClr val="FF9933"/>
                </a:solidFill>
                <a:latin typeface="黑体" panose="02010609060101010101" pitchFamily="49" charset="-122"/>
                <a:ea typeface="黑体" panose="02010609060101010101" pitchFamily="49" charset="-122"/>
                <a:sym typeface="Symbol" panose="05050102010706020507" pitchFamily="18" charset="2"/>
              </a:rPr>
              <a:t>，分析过程：</a:t>
            </a:r>
          </a:p>
        </p:txBody>
      </p:sp>
      <p:sp>
        <p:nvSpPr>
          <p:cNvPr id="59398" name="Rectangle 6"/>
          <p:cNvSpPr/>
          <p:nvPr/>
        </p:nvSpPr>
        <p:spPr>
          <a:xfrm>
            <a:off x="2339975" y="2924175"/>
            <a:ext cx="642938" cy="457200"/>
          </a:xfrm>
          <a:prstGeom prst="rect">
            <a:avLst/>
          </a:prstGeom>
          <a:noFill/>
          <a:ln w="9525">
            <a:noFill/>
          </a:ln>
        </p:spPr>
        <p:txBody>
          <a:bodyPr lIns="90000" tIns="46800" rIns="90000" bIns="46800" anchor="t" anchorCtr="0">
            <a:spAutoFit/>
          </a:bodyPr>
          <a:lstStyle/>
          <a:p>
            <a:pPr>
              <a:spcBef>
                <a:spcPct val="50000"/>
              </a:spcBef>
              <a:buClr>
                <a:srgbClr val="FF9900"/>
              </a:buClr>
              <a:buFont typeface="Wingdings" panose="05000000000000000000" pitchFamily="2" charset="2"/>
            </a:pPr>
            <a:r>
              <a:rPr lang="en-US" altLang="zh-CN" b="1" dirty="0">
                <a:solidFill>
                  <a:srgbClr val="FF9933"/>
                </a:solidFill>
                <a:latin typeface="黑体" panose="02010609060101010101" pitchFamily="49" charset="-122"/>
                <a:ea typeface="黑体" panose="02010609060101010101" pitchFamily="49" charset="-122"/>
              </a:rPr>
              <a:t>S#</a:t>
            </a:r>
          </a:p>
        </p:txBody>
      </p:sp>
      <p:sp>
        <p:nvSpPr>
          <p:cNvPr id="59399" name="Rectangle 7"/>
          <p:cNvSpPr/>
          <p:nvPr/>
        </p:nvSpPr>
        <p:spPr>
          <a:xfrm>
            <a:off x="3502025" y="2947988"/>
            <a:ext cx="1501775" cy="457200"/>
          </a:xfrm>
          <a:prstGeom prst="rect">
            <a:avLst/>
          </a:prstGeom>
          <a:noFill/>
          <a:ln w="9525">
            <a:noFill/>
          </a:ln>
        </p:spPr>
        <p:txBody>
          <a:bodyPr lIns="90000" tIns="46800" rIns="90000" bIns="46800" anchor="t" anchorCtr="0">
            <a:spAutoFit/>
          </a:bodyPr>
          <a:lstStyle/>
          <a:p>
            <a:pPr>
              <a:spcBef>
                <a:spcPct val="50000"/>
              </a:spcBef>
              <a:buClr>
                <a:srgbClr val="FF9900"/>
              </a:buClr>
              <a:buFont typeface="Wingdings" panose="05000000000000000000" pitchFamily="2" charset="2"/>
            </a:pPr>
            <a:r>
              <a:rPr lang="zh-CN" altLang="en-US" b="1" dirty="0">
                <a:solidFill>
                  <a:srgbClr val="FFFF00"/>
                </a:solidFill>
                <a:latin typeface="黑体" panose="02010609060101010101" pitchFamily="49" charset="-122"/>
                <a:ea typeface="黑体" panose="02010609060101010101" pitchFamily="49" charset="-122"/>
              </a:rPr>
              <a:t> </a:t>
            </a:r>
            <a:r>
              <a:rPr lang="en-US" altLang="zh-CN" b="1" dirty="0">
                <a:solidFill>
                  <a:srgbClr val="FF9933"/>
                </a:solidFill>
                <a:latin typeface="Times New Roman" panose="02020603050405020304" pitchFamily="18" charset="0"/>
                <a:ea typeface="黑体" panose="02010609060101010101" pitchFamily="49" charset="-122"/>
              </a:rPr>
              <a:t>abbbc #</a:t>
            </a:r>
          </a:p>
        </p:txBody>
      </p:sp>
      <p:sp>
        <p:nvSpPr>
          <p:cNvPr id="59400" name="Line 8"/>
          <p:cNvSpPr/>
          <p:nvPr/>
        </p:nvSpPr>
        <p:spPr>
          <a:xfrm>
            <a:off x="395288" y="3429000"/>
            <a:ext cx="8126412" cy="36513"/>
          </a:xfrm>
          <a:prstGeom prst="line">
            <a:avLst/>
          </a:prstGeom>
          <a:ln w="28575" cap="flat" cmpd="sng">
            <a:solidFill>
              <a:schemeClr val="folHlink"/>
            </a:solidFill>
            <a:prstDash val="solid"/>
            <a:round/>
            <a:headEnd type="none" w="med" len="med"/>
            <a:tailEnd type="none" w="med" len="med"/>
          </a:ln>
        </p:spPr>
      </p:sp>
      <p:sp>
        <p:nvSpPr>
          <p:cNvPr id="59401" name="Line 9"/>
          <p:cNvSpPr/>
          <p:nvPr/>
        </p:nvSpPr>
        <p:spPr>
          <a:xfrm>
            <a:off x="3132138" y="3079750"/>
            <a:ext cx="0" cy="3529013"/>
          </a:xfrm>
          <a:prstGeom prst="line">
            <a:avLst/>
          </a:prstGeom>
          <a:ln w="28575" cap="flat" cmpd="sng">
            <a:solidFill>
              <a:schemeClr val="folHlink"/>
            </a:solidFill>
            <a:prstDash val="solid"/>
            <a:round/>
            <a:headEnd type="none" w="med" len="med"/>
            <a:tailEnd type="none" w="med" len="med"/>
          </a:ln>
        </p:spPr>
      </p:sp>
      <p:sp>
        <p:nvSpPr>
          <p:cNvPr id="59402" name="Line 10"/>
          <p:cNvSpPr/>
          <p:nvPr/>
        </p:nvSpPr>
        <p:spPr>
          <a:xfrm>
            <a:off x="5508625" y="3008313"/>
            <a:ext cx="0" cy="3455987"/>
          </a:xfrm>
          <a:prstGeom prst="line">
            <a:avLst/>
          </a:prstGeom>
          <a:ln w="28575" cap="flat" cmpd="sng">
            <a:solidFill>
              <a:schemeClr val="folHlink"/>
            </a:solidFill>
            <a:prstDash val="solid"/>
            <a:round/>
            <a:headEnd type="none" w="med" len="med"/>
            <a:tailEnd type="none" w="med" len="med"/>
          </a:ln>
        </p:spPr>
      </p:sp>
      <p:sp>
        <p:nvSpPr>
          <p:cNvPr id="59403" name="Rectangle 11" descr="图片1"/>
          <p:cNvSpPr/>
          <p:nvPr/>
        </p:nvSpPr>
        <p:spPr>
          <a:xfrm>
            <a:off x="5795963" y="3702050"/>
            <a:ext cx="1568450" cy="457200"/>
          </a:xfrm>
          <a:prstGeom prst="rect">
            <a:avLst/>
          </a:prstGeom>
          <a:noFill/>
          <a:ln w="9525">
            <a:noFill/>
          </a:ln>
        </p:spPr>
        <p:txBody>
          <a:bodyPr wrap="none" lIns="90000" tIns="46800" rIns="90000" bIns="46800" anchor="t" anchorCtr="0">
            <a:spAutoFit/>
          </a:bodyPr>
          <a:lstStyle/>
          <a:p>
            <a:pPr>
              <a:spcBef>
                <a:spcPct val="50000"/>
              </a:spcBef>
              <a:buClr>
                <a:srgbClr val="FF9900"/>
              </a:buClr>
              <a:buFont typeface="Wingdings" panose="05000000000000000000" pitchFamily="2" charset="2"/>
            </a:pPr>
            <a:r>
              <a:rPr lang="en-US" altLang="zh-CN" b="1" dirty="0">
                <a:solidFill>
                  <a:srgbClr val="FF9933"/>
                </a:solidFill>
                <a:latin typeface="Times New Roman" panose="02020603050405020304" pitchFamily="18" charset="0"/>
                <a:ea typeface="黑体" panose="02010609060101010101" pitchFamily="49" charset="-122"/>
              </a:rPr>
              <a:t>Derivation</a:t>
            </a:r>
          </a:p>
        </p:txBody>
      </p:sp>
      <p:sp>
        <p:nvSpPr>
          <p:cNvPr id="59404" name="Rectangle 12" descr="图片1"/>
          <p:cNvSpPr/>
          <p:nvPr/>
        </p:nvSpPr>
        <p:spPr>
          <a:xfrm>
            <a:off x="5795963" y="4135438"/>
            <a:ext cx="1295400" cy="457200"/>
          </a:xfrm>
          <a:prstGeom prst="rect">
            <a:avLst/>
          </a:prstGeom>
          <a:noFill/>
          <a:ln w="9525">
            <a:noFill/>
          </a:ln>
        </p:spPr>
        <p:txBody>
          <a:bodyPr lIns="90000" tIns="46800" rIns="90000" bIns="46800" anchor="t" anchorCtr="0">
            <a:spAutoFit/>
          </a:bodyPr>
          <a:lstStyle/>
          <a:p>
            <a:pPr eaLnBrk="0" hangingPunct="0">
              <a:buFontTx/>
            </a:pPr>
            <a:r>
              <a:rPr lang="en-US" altLang="zh-CN" b="1" dirty="0">
                <a:solidFill>
                  <a:srgbClr val="FF9933"/>
                </a:solidFill>
                <a:latin typeface="Times New Roman" panose="02020603050405020304" pitchFamily="18" charset="0"/>
                <a:ea typeface="黑体" panose="02010609060101010101" pitchFamily="49" charset="-122"/>
              </a:rPr>
              <a:t>Match</a:t>
            </a:r>
          </a:p>
        </p:txBody>
      </p:sp>
      <p:sp>
        <p:nvSpPr>
          <p:cNvPr id="32780" name="Rectangle 13" descr="图片1"/>
          <p:cNvSpPr/>
          <p:nvPr/>
        </p:nvSpPr>
        <p:spPr>
          <a:xfrm>
            <a:off x="4578350" y="2033588"/>
            <a:ext cx="180975" cy="396875"/>
          </a:xfrm>
          <a:prstGeom prst="rect">
            <a:avLst/>
          </a:prstGeom>
          <a:noFill/>
          <a:ln w="9525">
            <a:noFill/>
          </a:ln>
        </p:spPr>
        <p:txBody>
          <a:bodyPr wrap="none" lIns="90000" tIns="46800" rIns="90000" bIns="46800" anchor="t" anchorCtr="0">
            <a:spAutoFit/>
          </a:bodyPr>
          <a:lstStyle/>
          <a:p>
            <a:pPr eaLnBrk="0" hangingPunct="0">
              <a:buFontTx/>
            </a:pPr>
            <a:endParaRPr lang="zh-CN" altLang="en-US" sz="2000" b="1" dirty="0">
              <a:latin typeface="Arial" panose="020B0604020202020204" pitchFamily="34" charset="0"/>
              <a:ea typeface="宋体" panose="02010600030101010101" pitchFamily="2" charset="-122"/>
            </a:endParaRPr>
          </a:p>
        </p:txBody>
      </p:sp>
      <p:sp>
        <p:nvSpPr>
          <p:cNvPr id="32781" name="Rectangle 14"/>
          <p:cNvSpPr/>
          <p:nvPr/>
        </p:nvSpPr>
        <p:spPr>
          <a:xfrm>
            <a:off x="360363" y="188913"/>
            <a:ext cx="7772400" cy="647700"/>
          </a:xfrm>
          <a:prstGeom prst="rect">
            <a:avLst/>
          </a:prstGeom>
          <a:noFill/>
          <a:ln w="9525">
            <a:noFill/>
          </a:ln>
        </p:spPr>
        <p:txBody>
          <a:bodyPr lIns="92075" tIns="46038" rIns="92075" bIns="46038" anchor="ctr" anchorCtr="0"/>
          <a:lstStyle/>
          <a:p>
            <a:pPr eaLnBrk="0" hangingPunct="0">
              <a:lnSpc>
                <a:spcPct val="85000"/>
              </a:lnSpc>
              <a:buClr>
                <a:srgbClr val="EC4F30"/>
              </a:buClr>
              <a:buFont typeface="Wingdings" panose="05000000000000000000" pitchFamily="2" charset="2"/>
              <a:buChar char="n"/>
            </a:pPr>
            <a:r>
              <a:rPr lang="zh-CN" altLang="en-US" sz="2800" b="1" dirty="0">
                <a:latin typeface="宋体" panose="02010600030101010101" pitchFamily="2" charset="-122"/>
                <a:ea typeface="宋体" panose="02010600030101010101" pitchFamily="2" charset="-122"/>
              </a:rPr>
              <a:t>语法制导的实现过程（</a:t>
            </a:r>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a:t>
            </a:r>
          </a:p>
        </p:txBody>
      </p:sp>
      <p:grpSp>
        <p:nvGrpSpPr>
          <p:cNvPr id="32782" name="Group 15"/>
          <p:cNvGrpSpPr/>
          <p:nvPr/>
        </p:nvGrpSpPr>
        <p:grpSpPr>
          <a:xfrm>
            <a:off x="107950" y="908050"/>
            <a:ext cx="8748713" cy="1397000"/>
            <a:chOff x="0" y="0"/>
            <a:chExt cx="5511" cy="879"/>
          </a:xfrm>
        </p:grpSpPr>
        <p:sp>
          <p:nvSpPr>
            <p:cNvPr id="32783" name="Rectangle 16"/>
            <p:cNvSpPr/>
            <p:nvPr/>
          </p:nvSpPr>
          <p:spPr>
            <a:xfrm>
              <a:off x="0" y="18"/>
              <a:ext cx="5511" cy="861"/>
            </a:xfrm>
            <a:prstGeom prst="rect">
              <a:avLst/>
            </a:prstGeom>
            <a:noFill/>
            <a:ln w="9525">
              <a:noFill/>
            </a:ln>
          </p:spPr>
          <p:txBody>
            <a:bodyPr anchor="t" anchorCtr="0"/>
            <a:lstStyle/>
            <a:p>
              <a:pPr marL="342900" indent="-342900" eaLnBrk="0" hangingPunct="0">
                <a:spcBef>
                  <a:spcPct val="20000"/>
                </a:spcBef>
                <a:buClr>
                  <a:srgbClr val="FF9900"/>
                </a:buClr>
                <a:buFont typeface="Wingdings" panose="05000000000000000000" pitchFamily="2" charset="2"/>
              </a:pPr>
              <a:r>
                <a:rPr lang="zh-CN" altLang="en-US" sz="2000" b="1" dirty="0">
                  <a:latin typeface="黑体" panose="02010609060101010101" pitchFamily="49" charset="-122"/>
                  <a:ea typeface="黑体" panose="02010609060101010101" pitchFamily="49" charset="-122"/>
                </a:rPr>
                <a:t>例 G[s] :     [1] S→  </a:t>
              </a:r>
              <a:r>
                <a:rPr lang="zh-CN" altLang="en-US" b="1" i="1" dirty="0">
                  <a:solidFill>
                    <a:srgbClr val="FF9933"/>
                  </a:solidFill>
                  <a:latin typeface="Times New Roman" panose="02020603050405020304" pitchFamily="18" charset="0"/>
                  <a:ea typeface="宋体" panose="02010600030101010101" pitchFamily="2" charset="-122"/>
                </a:rPr>
                <a:t>#init#</a:t>
              </a:r>
              <a:r>
                <a:rPr lang="zh-CN" altLang="en-US" sz="2000" b="1" dirty="0">
                  <a:latin typeface="黑体" panose="02010609060101010101" pitchFamily="49" charset="-122"/>
                  <a:ea typeface="黑体" panose="02010609060101010101" pitchFamily="49" charset="-122"/>
                </a:rPr>
                <a:t> A B  </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	[2] A → a A</a:t>
              </a:r>
            </a:p>
            <a:p>
              <a:pPr marL="342900" indent="-342900" eaLnBrk="0" hangingPunct="0">
                <a:spcBef>
                  <a:spcPct val="20000"/>
                </a:spcBef>
                <a:buClr>
                  <a:schemeClr val="accent2"/>
                </a:buClr>
                <a:buFont typeface="Wingdings" panose="05000000000000000000" pitchFamily="2" charset="2"/>
              </a:pPr>
              <a:r>
                <a:rPr lang="zh-CN" altLang="en-US" sz="2000" b="1" dirty="0">
                  <a:latin typeface="黑体" panose="02010609060101010101" pitchFamily="49" charset="-122"/>
                  <a:ea typeface="黑体" panose="02010609060101010101" pitchFamily="49" charset="-122"/>
                </a:rPr>
                <a:t>			[3] A → b </a:t>
              </a:r>
              <a:r>
                <a:rPr lang="zh-CN" altLang="en-US" b="1" i="1" dirty="0">
                  <a:solidFill>
                    <a:srgbClr val="FF9933"/>
                  </a:solidFill>
                  <a:latin typeface="Times New Roman" panose="02020603050405020304" pitchFamily="18" charset="0"/>
                  <a:ea typeface="宋体" panose="02010600030101010101" pitchFamily="2" charset="-122"/>
                  <a:sym typeface="Arial" panose="020B0604020202020204" pitchFamily="34" charset="0"/>
                </a:rPr>
                <a:t>#Add#</a:t>
              </a:r>
              <a:r>
                <a:rPr lang="zh-CN" altLang="en-US" sz="2000" b="1" dirty="0">
                  <a:latin typeface="黑体" panose="02010609060101010101" pitchFamily="49" charset="-122"/>
                  <a:ea typeface="黑体" panose="02010609060101010101" pitchFamily="49" charset="-122"/>
                </a:rPr>
                <a:t>     	[4] B → b</a:t>
              </a:r>
              <a:r>
                <a:rPr lang="zh-CN" altLang="en-US" b="1" i="1" dirty="0">
                  <a:solidFill>
                    <a:srgbClr val="FF9933"/>
                  </a:solidFill>
                  <a:latin typeface="Times New Roman" panose="02020603050405020304" pitchFamily="18" charset="0"/>
                  <a:ea typeface="宋体" panose="02010600030101010101" pitchFamily="2" charset="-122"/>
                  <a:sym typeface="Arial" panose="020B0604020202020204" pitchFamily="34" charset="0"/>
                </a:rPr>
                <a:t>#Add#</a:t>
              </a:r>
              <a:r>
                <a:rPr lang="zh-CN" altLang="en-US" sz="2000" b="1" dirty="0">
                  <a:latin typeface="黑体" panose="02010609060101010101" pitchFamily="49" charset="-122"/>
                  <a:ea typeface="黑体" panose="02010609060101010101" pitchFamily="49" charset="-122"/>
                </a:rPr>
                <a:t> B</a:t>
              </a:r>
            </a:p>
            <a:p>
              <a:pPr marL="342900" indent="-342900" eaLnBrk="0" hangingPunct="0">
                <a:spcBef>
                  <a:spcPct val="20000"/>
                </a:spcBef>
                <a:buClr>
                  <a:schemeClr val="accent2"/>
                </a:buClr>
                <a:buFont typeface="Wingdings" panose="05000000000000000000" pitchFamily="2" charset="2"/>
              </a:pPr>
              <a:r>
                <a:rPr lang="zh-CN" altLang="en-US" sz="2000" b="1" dirty="0">
                  <a:latin typeface="黑体" panose="02010609060101010101" pitchFamily="49" charset="-122"/>
                  <a:ea typeface="黑体" panose="02010609060101010101" pitchFamily="49" charset="-122"/>
                </a:rPr>
                <a:t>			[5] B → c</a:t>
              </a:r>
              <a:r>
                <a:rPr lang="zh-CN" altLang="en-US" b="1" i="1" dirty="0">
                  <a:solidFill>
                    <a:srgbClr val="FF9933"/>
                  </a:solidFill>
                  <a:latin typeface="Times New Roman" panose="02020603050405020304" pitchFamily="18" charset="0"/>
                  <a:ea typeface="宋体" panose="02010600030101010101" pitchFamily="2" charset="-122"/>
                  <a:sym typeface="Arial" panose="020B0604020202020204" pitchFamily="34" charset="0"/>
                </a:rPr>
                <a:t>#Out_Val#</a:t>
              </a:r>
              <a:r>
                <a:rPr lang="zh-CN" altLang="en-US" sz="2000" b="1" dirty="0">
                  <a:latin typeface="黑体" panose="02010609060101010101" pitchFamily="49" charset="-122"/>
                  <a:ea typeface="黑体" panose="02010609060101010101" pitchFamily="49" charset="-122"/>
                  <a:sym typeface="Symbol" panose="05050102010706020507" pitchFamily="18" charset="2"/>
                </a:rPr>
                <a:t>	</a:t>
              </a:r>
              <a:r>
                <a:rPr lang="zh-CN" altLang="en-US" b="1" dirty="0">
                  <a:latin typeface="黑体" panose="02010609060101010101" pitchFamily="49" charset="-122"/>
                  <a:ea typeface="黑体" panose="02010609060101010101" pitchFamily="49" charset="-122"/>
                  <a:sym typeface="Symbol" panose="05050102010706020507" pitchFamily="18" charset="2"/>
                </a:rPr>
                <a:t>		</a:t>
              </a:r>
              <a:endParaRPr lang="el-GR" altLang="en-US" b="1" dirty="0">
                <a:latin typeface="黑体" panose="02010609060101010101" pitchFamily="49" charset="-122"/>
                <a:ea typeface="黑体" panose="02010609060101010101" pitchFamily="49" charset="-122"/>
                <a:sym typeface="Symbol" panose="05050102010706020507" pitchFamily="18" charset="2"/>
              </a:endParaRPr>
            </a:p>
          </p:txBody>
        </p:sp>
        <p:sp>
          <p:nvSpPr>
            <p:cNvPr id="32784" name="Rectangle 17"/>
            <p:cNvSpPr/>
            <p:nvPr/>
          </p:nvSpPr>
          <p:spPr>
            <a:xfrm>
              <a:off x="3039" y="0"/>
              <a:ext cx="327" cy="250"/>
            </a:xfrm>
            <a:prstGeom prst="rect">
              <a:avLst/>
            </a:prstGeom>
            <a:noFill/>
            <a:ln w="9525">
              <a:noFill/>
            </a:ln>
          </p:spPr>
          <p:txBody>
            <a:bodyPr wrap="none" lIns="90000" tIns="46800" rIns="90000" bIns="46800" anchor="t" anchorCtr="0">
              <a:spAutoFit/>
            </a:bodyPr>
            <a:lstStyle/>
            <a:p>
              <a:pPr eaLnBrk="0" hangingPunct="0">
                <a:buFontTx/>
              </a:pPr>
              <a:r>
                <a:rPr lang="en-US" altLang="zh-CN" sz="2000" b="1" dirty="0">
                  <a:solidFill>
                    <a:srgbClr val="FF9933"/>
                  </a:solidFill>
                  <a:latin typeface="Arial" panose="020B0604020202020204" pitchFamily="34" charset="0"/>
                  <a:ea typeface="宋体" panose="02010600030101010101" pitchFamily="2" charset="-122"/>
                </a:rPr>
                <a:t>{a}</a:t>
              </a:r>
            </a:p>
          </p:txBody>
        </p:sp>
        <p:sp>
          <p:nvSpPr>
            <p:cNvPr id="32785" name="Rectangle 18"/>
            <p:cNvSpPr/>
            <p:nvPr/>
          </p:nvSpPr>
          <p:spPr>
            <a:xfrm>
              <a:off x="3039" y="290"/>
              <a:ext cx="336" cy="250"/>
            </a:xfrm>
            <a:prstGeom prst="rect">
              <a:avLst/>
            </a:prstGeom>
            <a:noFill/>
            <a:ln w="9525">
              <a:noFill/>
            </a:ln>
          </p:spPr>
          <p:txBody>
            <a:bodyPr wrap="none" lIns="90000" tIns="46800" rIns="90000" bIns="46800" anchor="t" anchorCtr="0">
              <a:spAutoFit/>
            </a:bodyPr>
            <a:lstStyle/>
            <a:p>
              <a:pPr eaLnBrk="0" hangingPunct="0">
                <a:buFontTx/>
              </a:pPr>
              <a:r>
                <a:rPr lang="en-US" altLang="zh-CN" sz="2000" b="1" dirty="0">
                  <a:solidFill>
                    <a:srgbClr val="FF9933"/>
                  </a:solidFill>
                  <a:latin typeface="Arial" panose="020B0604020202020204" pitchFamily="34" charset="0"/>
                  <a:ea typeface="宋体" panose="02010600030101010101" pitchFamily="2" charset="-122"/>
                </a:rPr>
                <a:t>{b}</a:t>
              </a:r>
            </a:p>
          </p:txBody>
        </p:sp>
        <p:sp>
          <p:nvSpPr>
            <p:cNvPr id="32786" name="Rectangle 19"/>
            <p:cNvSpPr/>
            <p:nvPr/>
          </p:nvSpPr>
          <p:spPr>
            <a:xfrm>
              <a:off x="3039" y="562"/>
              <a:ext cx="327" cy="250"/>
            </a:xfrm>
            <a:prstGeom prst="rect">
              <a:avLst/>
            </a:prstGeom>
            <a:noFill/>
            <a:ln w="9525">
              <a:noFill/>
            </a:ln>
          </p:spPr>
          <p:txBody>
            <a:bodyPr wrap="none" lIns="90000" tIns="46800" rIns="90000" bIns="46800" anchor="t" anchorCtr="0">
              <a:spAutoFit/>
            </a:bodyPr>
            <a:lstStyle/>
            <a:p>
              <a:pPr eaLnBrk="0" hangingPunct="0">
                <a:buFontTx/>
              </a:pPr>
              <a:r>
                <a:rPr lang="en-US" altLang="zh-CN" sz="2000" b="1" dirty="0">
                  <a:solidFill>
                    <a:srgbClr val="FF9933"/>
                  </a:solidFill>
                  <a:latin typeface="Arial" panose="020B0604020202020204" pitchFamily="34" charset="0"/>
                  <a:ea typeface="宋体" panose="02010600030101010101" pitchFamily="2" charset="-122"/>
                </a:rPr>
                <a:t>{c}</a:t>
              </a:r>
            </a:p>
          </p:txBody>
        </p:sp>
        <p:sp>
          <p:nvSpPr>
            <p:cNvPr id="32787" name="Rectangle 20"/>
            <p:cNvSpPr/>
            <p:nvPr/>
          </p:nvSpPr>
          <p:spPr>
            <a:xfrm>
              <a:off x="4627" y="18"/>
              <a:ext cx="327" cy="250"/>
            </a:xfrm>
            <a:prstGeom prst="rect">
              <a:avLst/>
            </a:prstGeom>
            <a:noFill/>
            <a:ln w="9525">
              <a:noFill/>
            </a:ln>
          </p:spPr>
          <p:txBody>
            <a:bodyPr wrap="none" lIns="90000" tIns="46800" rIns="90000" bIns="46800" anchor="t" anchorCtr="0">
              <a:spAutoFit/>
            </a:bodyPr>
            <a:lstStyle/>
            <a:p>
              <a:pPr eaLnBrk="0" hangingPunct="0">
                <a:buFontTx/>
              </a:pPr>
              <a:r>
                <a:rPr lang="en-US" altLang="zh-CN" sz="2000" b="1" dirty="0">
                  <a:solidFill>
                    <a:srgbClr val="FF9933"/>
                  </a:solidFill>
                  <a:latin typeface="Arial" panose="020B0604020202020204" pitchFamily="34" charset="0"/>
                  <a:ea typeface="宋体" panose="02010600030101010101" pitchFamily="2" charset="-122"/>
                </a:rPr>
                <a:t>{a}</a:t>
              </a:r>
            </a:p>
          </p:txBody>
        </p:sp>
        <p:sp>
          <p:nvSpPr>
            <p:cNvPr id="32788" name="Rectangle 21"/>
            <p:cNvSpPr/>
            <p:nvPr/>
          </p:nvSpPr>
          <p:spPr>
            <a:xfrm>
              <a:off x="5175" y="245"/>
              <a:ext cx="336" cy="250"/>
            </a:xfrm>
            <a:prstGeom prst="rect">
              <a:avLst/>
            </a:prstGeom>
            <a:noFill/>
            <a:ln w="9525">
              <a:noFill/>
            </a:ln>
          </p:spPr>
          <p:txBody>
            <a:bodyPr wrap="none" lIns="90000" tIns="46800" rIns="90000" bIns="46800" anchor="t" anchorCtr="0">
              <a:spAutoFit/>
            </a:bodyPr>
            <a:lstStyle/>
            <a:p>
              <a:pPr eaLnBrk="0" hangingPunct="0">
                <a:buFontTx/>
              </a:pPr>
              <a:r>
                <a:rPr lang="en-US" altLang="zh-CN" sz="2000" b="1" dirty="0">
                  <a:solidFill>
                    <a:srgbClr val="FF9933"/>
                  </a:solidFill>
                  <a:latin typeface="Arial" panose="020B0604020202020204" pitchFamily="34" charset="0"/>
                  <a:ea typeface="宋体" panose="02010600030101010101" pitchFamily="2" charset="-122"/>
                </a:rPr>
                <a:t>{b}</a:t>
              </a:r>
            </a:p>
          </p:txBody>
        </p:sp>
      </p:grpSp>
      <p:sp>
        <p:nvSpPr>
          <p:cNvPr id="59414" name="Rectangle 22"/>
          <p:cNvSpPr/>
          <p:nvPr/>
        </p:nvSpPr>
        <p:spPr>
          <a:xfrm>
            <a:off x="3563938" y="3370263"/>
            <a:ext cx="1501775" cy="457200"/>
          </a:xfrm>
          <a:prstGeom prst="rect">
            <a:avLst/>
          </a:prstGeom>
          <a:noFill/>
          <a:ln w="9525">
            <a:noFill/>
          </a:ln>
        </p:spPr>
        <p:txBody>
          <a:bodyPr lIns="90000" tIns="46800" rIns="90000" bIns="46800" anchor="t" anchorCtr="0">
            <a:spAutoFit/>
          </a:bodyPr>
          <a:lstStyle/>
          <a:p>
            <a:pPr>
              <a:spcBef>
                <a:spcPct val="50000"/>
              </a:spcBef>
              <a:buClr>
                <a:srgbClr val="FF9900"/>
              </a:buClr>
              <a:buFont typeface="Wingdings" panose="05000000000000000000" pitchFamily="2" charset="2"/>
            </a:pPr>
            <a:r>
              <a:rPr lang="zh-CN" altLang="en-US" b="1" dirty="0">
                <a:solidFill>
                  <a:srgbClr val="FFFF00"/>
                </a:solidFill>
                <a:latin typeface="黑体" panose="02010609060101010101" pitchFamily="49" charset="-122"/>
                <a:ea typeface="黑体" panose="02010609060101010101" pitchFamily="49" charset="-122"/>
              </a:rPr>
              <a:t> </a:t>
            </a:r>
            <a:r>
              <a:rPr lang="en-US" altLang="zh-CN" b="1" dirty="0">
                <a:solidFill>
                  <a:srgbClr val="FF9933"/>
                </a:solidFill>
                <a:latin typeface="Times New Roman" panose="02020603050405020304" pitchFamily="18" charset="0"/>
                <a:ea typeface="黑体" panose="02010609060101010101" pitchFamily="49" charset="-122"/>
              </a:rPr>
              <a:t>abbbc #</a:t>
            </a:r>
          </a:p>
        </p:txBody>
      </p:sp>
      <p:sp>
        <p:nvSpPr>
          <p:cNvPr id="59415" name="Rectangle 23" descr="图片1"/>
          <p:cNvSpPr>
            <a:spLocks noChangeArrowheads="1"/>
          </p:cNvSpPr>
          <p:nvPr/>
        </p:nvSpPr>
        <p:spPr bwMode="auto">
          <a:xfrm>
            <a:off x="1042988" y="3702050"/>
            <a:ext cx="1873250" cy="457200"/>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9933"/>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 B</a:t>
            </a:r>
            <a:r>
              <a:rPr kumimoji="0" lang="en-US" altLang="zh-CN" sz="2400" b="1" i="0" u="none" strike="noStrike" kern="1200" cap="none" spc="0" normalizeH="0" baseline="0" noProof="0">
                <a:ln>
                  <a:noFill/>
                </a:ln>
                <a:solidFill>
                  <a:srgbClr val="FF9933"/>
                </a:solidFill>
                <a:effectLst/>
                <a:uLnTx/>
                <a:uFillTx/>
                <a:latin typeface="Times New Roman" panose="02020603050405020304" pitchFamily="18" charset="0"/>
                <a:ea typeface="黑体" panose="02010609060101010101" pitchFamily="49" charset="-122"/>
                <a:cs typeface="+mn-cs"/>
              </a:rPr>
              <a:t> #</a:t>
            </a:r>
          </a:p>
        </p:txBody>
      </p:sp>
      <p:sp>
        <p:nvSpPr>
          <p:cNvPr id="59416" name="Rectangle 24" descr="图片1"/>
          <p:cNvSpPr>
            <a:spLocks noChangeArrowheads="1"/>
          </p:cNvSpPr>
          <p:nvPr/>
        </p:nvSpPr>
        <p:spPr bwMode="auto">
          <a:xfrm>
            <a:off x="828675" y="4135438"/>
            <a:ext cx="2160588" cy="457200"/>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9933"/>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aA B</a:t>
            </a:r>
            <a:r>
              <a:rPr kumimoji="0" lang="en-US" altLang="zh-CN" sz="2400" b="1" i="0" u="none" strike="noStrike" kern="1200" cap="none" spc="0" normalizeH="0" baseline="0" noProof="0">
                <a:ln>
                  <a:noFill/>
                </a:ln>
                <a:solidFill>
                  <a:srgbClr val="FF9933"/>
                </a:solidFill>
                <a:effectLst/>
                <a:uLnTx/>
                <a:uFillTx/>
                <a:latin typeface="Times New Roman" panose="02020603050405020304" pitchFamily="18" charset="0"/>
                <a:ea typeface="黑体" panose="02010609060101010101" pitchFamily="49" charset="-122"/>
                <a:cs typeface="+mn-cs"/>
              </a:rPr>
              <a:t> #</a:t>
            </a:r>
          </a:p>
        </p:txBody>
      </p:sp>
      <p:sp>
        <p:nvSpPr>
          <p:cNvPr id="59417" name="Rectangle 25" descr="图片1"/>
          <p:cNvSpPr>
            <a:spLocks noChangeArrowheads="1"/>
          </p:cNvSpPr>
          <p:nvPr/>
        </p:nvSpPr>
        <p:spPr bwMode="auto">
          <a:xfrm>
            <a:off x="755650" y="4999038"/>
            <a:ext cx="2305050" cy="458788"/>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9933"/>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b </a:t>
            </a:r>
            <a:r>
              <a:rPr kumimoji="0" lang="en-US" altLang="zh-CN" sz="2400" b="1" i="1" u="none" strike="noStrike" kern="1200" cap="none" spc="0" normalizeH="0" baseline="0" noProof="0">
                <a:ln>
                  <a:noFill/>
                </a:ln>
                <a:solidFill>
                  <a:srgbClr val="FF9933"/>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Arial" panose="020B0604020202020204" pitchFamily="34" charset="0"/>
              </a:rPr>
              <a:t>#Add#</a:t>
            </a:r>
            <a:r>
              <a:rPr kumimoji="0" lang="en-US"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a:t>
            </a:r>
            <a:r>
              <a:rPr kumimoji="0" lang="en-US" altLang="zh-CN" sz="2400" b="1" i="0" u="none" strike="noStrike" kern="1200" cap="none" spc="0" normalizeH="0" baseline="0" noProof="0">
                <a:ln>
                  <a:noFill/>
                </a:ln>
                <a:solidFill>
                  <a:srgbClr val="FF9933"/>
                </a:solidFill>
                <a:effectLst/>
                <a:uLnTx/>
                <a:uFillTx/>
                <a:latin typeface="Times New Roman" panose="02020603050405020304" pitchFamily="18" charset="0"/>
                <a:ea typeface="黑体" panose="02010609060101010101" pitchFamily="49" charset="-122"/>
                <a:cs typeface="+mn-cs"/>
              </a:rPr>
              <a:t> #</a:t>
            </a:r>
          </a:p>
        </p:txBody>
      </p:sp>
      <p:sp>
        <p:nvSpPr>
          <p:cNvPr id="59418" name="Rectangle 26" descr="图片1"/>
          <p:cNvSpPr/>
          <p:nvPr/>
        </p:nvSpPr>
        <p:spPr>
          <a:xfrm>
            <a:off x="5795963" y="4567238"/>
            <a:ext cx="1568450" cy="457200"/>
          </a:xfrm>
          <a:prstGeom prst="rect">
            <a:avLst/>
          </a:prstGeom>
          <a:noFill/>
          <a:ln w="9525">
            <a:noFill/>
          </a:ln>
        </p:spPr>
        <p:txBody>
          <a:bodyPr wrap="none" lIns="90000" tIns="46800" rIns="90000" bIns="46800" anchor="t" anchorCtr="0">
            <a:spAutoFit/>
          </a:bodyPr>
          <a:lstStyle/>
          <a:p>
            <a:pPr>
              <a:spcBef>
                <a:spcPct val="50000"/>
              </a:spcBef>
              <a:buClr>
                <a:srgbClr val="FF9900"/>
              </a:buClr>
              <a:buFont typeface="Wingdings" panose="05000000000000000000" pitchFamily="2" charset="2"/>
            </a:pPr>
            <a:r>
              <a:rPr lang="en-US" altLang="zh-CN" b="1" dirty="0">
                <a:solidFill>
                  <a:srgbClr val="FF9933"/>
                </a:solidFill>
                <a:latin typeface="Times New Roman" panose="02020603050405020304" pitchFamily="18" charset="0"/>
                <a:ea typeface="黑体" panose="02010609060101010101" pitchFamily="49" charset="-122"/>
              </a:rPr>
              <a:t>Derivation</a:t>
            </a:r>
          </a:p>
        </p:txBody>
      </p:sp>
      <p:sp>
        <p:nvSpPr>
          <p:cNvPr id="59419" name="Rectangle 27" descr="图片1"/>
          <p:cNvSpPr>
            <a:spLocks noChangeArrowheads="1"/>
          </p:cNvSpPr>
          <p:nvPr/>
        </p:nvSpPr>
        <p:spPr bwMode="auto">
          <a:xfrm>
            <a:off x="5795963" y="5502275"/>
            <a:ext cx="1295400" cy="458788"/>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1" u="none" strike="noStrike" kern="1200" cap="none" spc="0" normalizeH="0" baseline="0" noProof="0">
                <a:ln>
                  <a:noFill/>
                </a:ln>
                <a:solidFill>
                  <a:srgbClr val="FF9933"/>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Arial" panose="020B0604020202020204" pitchFamily="34" charset="0"/>
              </a:rPr>
              <a:t>#Add#</a:t>
            </a:r>
          </a:p>
        </p:txBody>
      </p:sp>
      <p:sp>
        <p:nvSpPr>
          <p:cNvPr id="59420" name="Rectangle 28" descr="图片1"/>
          <p:cNvSpPr/>
          <p:nvPr/>
        </p:nvSpPr>
        <p:spPr>
          <a:xfrm>
            <a:off x="5795963" y="4999038"/>
            <a:ext cx="1295400" cy="457200"/>
          </a:xfrm>
          <a:prstGeom prst="rect">
            <a:avLst/>
          </a:prstGeom>
          <a:noFill/>
          <a:ln w="9525">
            <a:noFill/>
          </a:ln>
        </p:spPr>
        <p:txBody>
          <a:bodyPr lIns="90000" tIns="46800" rIns="90000" bIns="46800" anchor="t" anchorCtr="0">
            <a:spAutoFit/>
          </a:bodyPr>
          <a:lstStyle/>
          <a:p>
            <a:pPr eaLnBrk="0" hangingPunct="0">
              <a:buFontTx/>
            </a:pPr>
            <a:r>
              <a:rPr lang="en-US" altLang="zh-CN" b="1" dirty="0">
                <a:solidFill>
                  <a:srgbClr val="FF9933"/>
                </a:solidFill>
                <a:latin typeface="Times New Roman" panose="02020603050405020304" pitchFamily="18" charset="0"/>
                <a:ea typeface="黑体" panose="02010609060101010101" pitchFamily="49" charset="-122"/>
              </a:rPr>
              <a:t>Match</a:t>
            </a:r>
          </a:p>
        </p:txBody>
      </p:sp>
      <p:sp>
        <p:nvSpPr>
          <p:cNvPr id="59421" name="Rectangle 29"/>
          <p:cNvSpPr/>
          <p:nvPr/>
        </p:nvSpPr>
        <p:spPr>
          <a:xfrm>
            <a:off x="3563938" y="3702050"/>
            <a:ext cx="1501775" cy="457200"/>
          </a:xfrm>
          <a:prstGeom prst="rect">
            <a:avLst/>
          </a:prstGeom>
          <a:noFill/>
          <a:ln w="9525">
            <a:noFill/>
          </a:ln>
        </p:spPr>
        <p:txBody>
          <a:bodyPr lIns="90000" tIns="46800" rIns="90000" bIns="46800" anchor="t" anchorCtr="0">
            <a:spAutoFit/>
          </a:bodyPr>
          <a:lstStyle/>
          <a:p>
            <a:pPr>
              <a:spcBef>
                <a:spcPct val="50000"/>
              </a:spcBef>
              <a:buClr>
                <a:srgbClr val="FF9900"/>
              </a:buClr>
              <a:buFont typeface="Wingdings" panose="05000000000000000000" pitchFamily="2" charset="2"/>
            </a:pPr>
            <a:r>
              <a:rPr lang="zh-CN" altLang="en-US" b="1" dirty="0">
                <a:solidFill>
                  <a:srgbClr val="FFFF00"/>
                </a:solidFill>
                <a:latin typeface="黑体" panose="02010609060101010101" pitchFamily="49" charset="-122"/>
                <a:ea typeface="黑体" panose="02010609060101010101" pitchFamily="49" charset="-122"/>
              </a:rPr>
              <a:t> </a:t>
            </a:r>
            <a:r>
              <a:rPr lang="en-US" altLang="zh-CN" b="1" dirty="0">
                <a:solidFill>
                  <a:srgbClr val="FF9933"/>
                </a:solidFill>
                <a:latin typeface="Times New Roman" panose="02020603050405020304" pitchFamily="18" charset="0"/>
                <a:ea typeface="黑体" panose="02010609060101010101" pitchFamily="49" charset="-122"/>
              </a:rPr>
              <a:t>abbbc #</a:t>
            </a:r>
          </a:p>
        </p:txBody>
      </p:sp>
      <p:sp>
        <p:nvSpPr>
          <p:cNvPr id="59422" name="Rectangle 30"/>
          <p:cNvSpPr/>
          <p:nvPr/>
        </p:nvSpPr>
        <p:spPr>
          <a:xfrm>
            <a:off x="3636963" y="4135438"/>
            <a:ext cx="1501775" cy="457200"/>
          </a:xfrm>
          <a:prstGeom prst="rect">
            <a:avLst/>
          </a:prstGeom>
          <a:noFill/>
          <a:ln w="9525">
            <a:noFill/>
          </a:ln>
        </p:spPr>
        <p:txBody>
          <a:bodyPr lIns="90000" tIns="46800" rIns="90000" bIns="46800" anchor="t" anchorCtr="0">
            <a:spAutoFit/>
          </a:bodyPr>
          <a:lstStyle/>
          <a:p>
            <a:pPr>
              <a:spcBef>
                <a:spcPct val="50000"/>
              </a:spcBef>
              <a:buClr>
                <a:srgbClr val="FF9900"/>
              </a:buClr>
              <a:buFont typeface="Wingdings" panose="05000000000000000000" pitchFamily="2" charset="2"/>
            </a:pPr>
            <a:r>
              <a:rPr lang="zh-CN" altLang="en-US" b="1" dirty="0">
                <a:solidFill>
                  <a:srgbClr val="FFFF00"/>
                </a:solidFill>
                <a:latin typeface="黑体" panose="02010609060101010101" pitchFamily="49" charset="-122"/>
                <a:ea typeface="黑体" panose="02010609060101010101" pitchFamily="49" charset="-122"/>
              </a:rPr>
              <a:t> </a:t>
            </a:r>
            <a:r>
              <a:rPr lang="en-US" altLang="zh-CN" b="1" dirty="0">
                <a:solidFill>
                  <a:srgbClr val="FF9933"/>
                </a:solidFill>
                <a:latin typeface="Times New Roman" panose="02020603050405020304" pitchFamily="18" charset="0"/>
                <a:ea typeface="黑体" panose="02010609060101010101" pitchFamily="49" charset="-122"/>
              </a:rPr>
              <a:t>abbbc #</a:t>
            </a:r>
          </a:p>
        </p:txBody>
      </p:sp>
      <p:sp>
        <p:nvSpPr>
          <p:cNvPr id="59423" name="Rectangle 31" descr="图片1"/>
          <p:cNvSpPr>
            <a:spLocks noChangeArrowheads="1"/>
          </p:cNvSpPr>
          <p:nvPr/>
        </p:nvSpPr>
        <p:spPr bwMode="auto">
          <a:xfrm>
            <a:off x="1042988" y="4581525"/>
            <a:ext cx="1873250" cy="457200"/>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9933"/>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A B</a:t>
            </a:r>
            <a:r>
              <a:rPr kumimoji="0" lang="en-US" altLang="zh-CN" sz="2400" b="1" i="0" u="none" strike="noStrike" kern="1200" cap="none" spc="0" normalizeH="0" baseline="0" noProof="0">
                <a:ln>
                  <a:noFill/>
                </a:ln>
                <a:solidFill>
                  <a:srgbClr val="FF9933"/>
                </a:solidFill>
                <a:effectLst/>
                <a:uLnTx/>
                <a:uFillTx/>
                <a:latin typeface="Times New Roman" panose="02020603050405020304" pitchFamily="18" charset="0"/>
                <a:ea typeface="黑体" panose="02010609060101010101" pitchFamily="49" charset="-122"/>
                <a:cs typeface="+mn-cs"/>
              </a:rPr>
              <a:t> #</a:t>
            </a:r>
          </a:p>
        </p:txBody>
      </p:sp>
      <p:sp>
        <p:nvSpPr>
          <p:cNvPr id="59424" name="Rectangle 32"/>
          <p:cNvSpPr/>
          <p:nvPr/>
        </p:nvSpPr>
        <p:spPr>
          <a:xfrm>
            <a:off x="3636963" y="4567238"/>
            <a:ext cx="1511300" cy="457200"/>
          </a:xfrm>
          <a:prstGeom prst="rect">
            <a:avLst/>
          </a:prstGeom>
          <a:noFill/>
          <a:ln w="9525">
            <a:noFill/>
          </a:ln>
        </p:spPr>
        <p:txBody>
          <a:bodyPr lIns="90000" tIns="46800" rIns="90000" bIns="46800" anchor="t" anchorCtr="0">
            <a:spAutoFit/>
          </a:bodyPr>
          <a:lstStyle/>
          <a:p>
            <a:pPr>
              <a:spcBef>
                <a:spcPct val="50000"/>
              </a:spcBef>
              <a:buClr>
                <a:srgbClr val="FF9900"/>
              </a:buClr>
              <a:buFont typeface="Wingdings" panose="05000000000000000000" pitchFamily="2" charset="2"/>
            </a:pPr>
            <a:r>
              <a:rPr lang="zh-CN" altLang="en-US" b="1" dirty="0">
                <a:solidFill>
                  <a:srgbClr val="FF9933"/>
                </a:solidFill>
                <a:latin typeface="Times New Roman" panose="02020603050405020304" pitchFamily="18" charset="0"/>
                <a:ea typeface="黑体" panose="02010609060101010101" pitchFamily="49" charset="-122"/>
              </a:rPr>
              <a:t>    </a:t>
            </a:r>
            <a:r>
              <a:rPr lang="en-US" altLang="zh-CN" b="1" dirty="0">
                <a:solidFill>
                  <a:srgbClr val="FF9933"/>
                </a:solidFill>
                <a:latin typeface="Times New Roman" panose="02020603050405020304" pitchFamily="18" charset="0"/>
                <a:ea typeface="黑体" panose="02010609060101010101" pitchFamily="49" charset="-122"/>
              </a:rPr>
              <a:t>bbbc #</a:t>
            </a:r>
          </a:p>
        </p:txBody>
      </p:sp>
      <p:sp>
        <p:nvSpPr>
          <p:cNvPr id="59425" name="Rectangle 33"/>
          <p:cNvSpPr/>
          <p:nvPr/>
        </p:nvSpPr>
        <p:spPr>
          <a:xfrm>
            <a:off x="3636963" y="4999038"/>
            <a:ext cx="1511300" cy="457200"/>
          </a:xfrm>
          <a:prstGeom prst="rect">
            <a:avLst/>
          </a:prstGeom>
          <a:noFill/>
          <a:ln w="9525">
            <a:noFill/>
          </a:ln>
        </p:spPr>
        <p:txBody>
          <a:bodyPr lIns="90000" tIns="46800" rIns="90000" bIns="46800" anchor="t" anchorCtr="0">
            <a:spAutoFit/>
          </a:bodyPr>
          <a:lstStyle/>
          <a:p>
            <a:pPr>
              <a:spcBef>
                <a:spcPct val="50000"/>
              </a:spcBef>
              <a:buClr>
                <a:srgbClr val="FF9900"/>
              </a:buClr>
              <a:buFont typeface="Wingdings" panose="05000000000000000000" pitchFamily="2" charset="2"/>
            </a:pPr>
            <a:r>
              <a:rPr lang="zh-CN" altLang="en-US" b="1" dirty="0">
                <a:solidFill>
                  <a:srgbClr val="FF9933"/>
                </a:solidFill>
                <a:latin typeface="Times New Roman" panose="02020603050405020304" pitchFamily="18" charset="0"/>
                <a:ea typeface="黑体" panose="02010609060101010101" pitchFamily="49" charset="-122"/>
              </a:rPr>
              <a:t>    </a:t>
            </a:r>
            <a:r>
              <a:rPr lang="en-US" altLang="zh-CN" b="1" dirty="0">
                <a:solidFill>
                  <a:srgbClr val="FF9933"/>
                </a:solidFill>
                <a:latin typeface="Times New Roman" panose="02020603050405020304" pitchFamily="18" charset="0"/>
                <a:ea typeface="黑体" panose="02010609060101010101" pitchFamily="49" charset="-122"/>
              </a:rPr>
              <a:t>bbbc #</a:t>
            </a:r>
          </a:p>
        </p:txBody>
      </p:sp>
      <p:sp>
        <p:nvSpPr>
          <p:cNvPr id="59426" name="Rectangle 34"/>
          <p:cNvSpPr/>
          <p:nvPr/>
        </p:nvSpPr>
        <p:spPr>
          <a:xfrm>
            <a:off x="3636963" y="5430838"/>
            <a:ext cx="1511300" cy="457200"/>
          </a:xfrm>
          <a:prstGeom prst="rect">
            <a:avLst/>
          </a:prstGeom>
          <a:noFill/>
          <a:ln w="9525">
            <a:noFill/>
          </a:ln>
        </p:spPr>
        <p:txBody>
          <a:bodyPr lIns="90000" tIns="46800" rIns="90000" bIns="46800" anchor="t" anchorCtr="0">
            <a:spAutoFit/>
          </a:bodyPr>
          <a:lstStyle/>
          <a:p>
            <a:pPr>
              <a:spcBef>
                <a:spcPct val="50000"/>
              </a:spcBef>
              <a:buClr>
                <a:srgbClr val="FF9900"/>
              </a:buClr>
              <a:buFont typeface="Wingdings" panose="05000000000000000000" pitchFamily="2" charset="2"/>
            </a:pPr>
            <a:r>
              <a:rPr lang="zh-CN" altLang="en-US" b="1" dirty="0">
                <a:solidFill>
                  <a:srgbClr val="FF9933"/>
                </a:solidFill>
                <a:latin typeface="Times New Roman" panose="02020603050405020304" pitchFamily="18" charset="0"/>
                <a:ea typeface="黑体" panose="02010609060101010101" pitchFamily="49" charset="-122"/>
              </a:rPr>
              <a:t>      </a:t>
            </a:r>
            <a:r>
              <a:rPr lang="en-US" altLang="zh-CN" b="1" dirty="0">
                <a:solidFill>
                  <a:srgbClr val="FF9933"/>
                </a:solidFill>
                <a:latin typeface="Times New Roman" panose="02020603050405020304" pitchFamily="18" charset="0"/>
                <a:ea typeface="黑体" panose="02010609060101010101" pitchFamily="49" charset="-122"/>
              </a:rPr>
              <a:t>bbc #</a:t>
            </a:r>
          </a:p>
        </p:txBody>
      </p:sp>
      <p:sp>
        <p:nvSpPr>
          <p:cNvPr id="59427" name="Rectangle 35" descr="图片1"/>
          <p:cNvSpPr>
            <a:spLocks noChangeArrowheads="1"/>
          </p:cNvSpPr>
          <p:nvPr/>
        </p:nvSpPr>
        <p:spPr bwMode="auto">
          <a:xfrm>
            <a:off x="755650" y="5445125"/>
            <a:ext cx="2305050" cy="458788"/>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0" lang="en-US" altLang="zh-CN" sz="2400" b="1" i="1" u="none" strike="noStrike" kern="1200" cap="none" spc="0" normalizeH="0" baseline="0" noProof="0">
                <a:ln>
                  <a:noFill/>
                </a:ln>
                <a:solidFill>
                  <a:srgbClr val="FF9933"/>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Arial" panose="020B0604020202020204" pitchFamily="34" charset="0"/>
              </a:rPr>
              <a:t>#Add#</a:t>
            </a:r>
            <a:r>
              <a:rPr kumimoji="0" lang="en-US" altLang="zh-CN" sz="2400" b="1" i="0" u="none" strike="noStrike" kern="1200" cap="none" spc="0" normalizeH="0" baseline="0" noProof="0">
                <a:ln>
                  <a:noFill/>
                </a:ln>
                <a:solidFill>
                  <a:srgbClr val="FF993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a:t>
            </a:r>
            <a:r>
              <a:rPr kumimoji="0" lang="en-US" altLang="zh-CN" sz="2400" b="1" i="0" u="none" strike="noStrike" kern="1200" cap="none" spc="0" normalizeH="0" baseline="0" noProof="0">
                <a:ln>
                  <a:noFill/>
                </a:ln>
                <a:solidFill>
                  <a:srgbClr val="FF9933"/>
                </a:solidFill>
                <a:effectLst/>
                <a:uLnTx/>
                <a:uFillTx/>
                <a:latin typeface="Times New Roman" panose="02020603050405020304" pitchFamily="18" charset="0"/>
                <a:ea typeface="黑体" panose="02010609060101010101" pitchFamily="49" charset="-122"/>
                <a:cs typeface="+mn-cs"/>
              </a:rPr>
              <a:t> #</a:t>
            </a:r>
          </a:p>
        </p:txBody>
      </p:sp>
      <p:sp>
        <p:nvSpPr>
          <p:cNvPr id="59428" name="Rectangle 36" descr="图片1"/>
          <p:cNvSpPr>
            <a:spLocks noChangeArrowheads="1"/>
          </p:cNvSpPr>
          <p:nvPr/>
        </p:nvSpPr>
        <p:spPr bwMode="auto">
          <a:xfrm>
            <a:off x="755650" y="5935663"/>
            <a:ext cx="2305050" cy="457200"/>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FF993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a:t>
            </a:r>
            <a:r>
              <a:rPr kumimoji="0" lang="en-US" altLang="zh-CN" sz="2400" b="1" i="0" u="none" strike="noStrike" kern="1200" cap="none" spc="0" normalizeH="0" baseline="0" noProof="0">
                <a:ln>
                  <a:noFill/>
                </a:ln>
                <a:solidFill>
                  <a:srgbClr val="FF9933"/>
                </a:solidFill>
                <a:effectLst/>
                <a:uLnTx/>
                <a:uFillTx/>
                <a:latin typeface="Times New Roman" panose="02020603050405020304" pitchFamily="18" charset="0"/>
                <a:ea typeface="黑体" panose="02010609060101010101" pitchFamily="49" charset="-122"/>
                <a:cs typeface="+mn-cs"/>
              </a:rPr>
              <a:t> #</a:t>
            </a:r>
          </a:p>
        </p:txBody>
      </p:sp>
      <p:sp>
        <p:nvSpPr>
          <p:cNvPr id="59429" name="Rectangle 37"/>
          <p:cNvSpPr/>
          <p:nvPr/>
        </p:nvSpPr>
        <p:spPr>
          <a:xfrm>
            <a:off x="3636963" y="5948363"/>
            <a:ext cx="1511300" cy="457200"/>
          </a:xfrm>
          <a:prstGeom prst="rect">
            <a:avLst/>
          </a:prstGeom>
          <a:noFill/>
          <a:ln w="9525">
            <a:noFill/>
          </a:ln>
        </p:spPr>
        <p:txBody>
          <a:bodyPr lIns="90000" tIns="46800" rIns="90000" bIns="46800" anchor="t" anchorCtr="0">
            <a:spAutoFit/>
          </a:bodyPr>
          <a:lstStyle/>
          <a:p>
            <a:pPr>
              <a:spcBef>
                <a:spcPct val="50000"/>
              </a:spcBef>
              <a:buClr>
                <a:srgbClr val="FF9900"/>
              </a:buClr>
              <a:buFont typeface="Wingdings" panose="05000000000000000000" pitchFamily="2" charset="2"/>
            </a:pPr>
            <a:r>
              <a:rPr lang="zh-CN" altLang="en-US" b="1" dirty="0">
                <a:solidFill>
                  <a:srgbClr val="FF9933"/>
                </a:solidFill>
                <a:latin typeface="Times New Roman" panose="02020603050405020304" pitchFamily="18" charset="0"/>
                <a:ea typeface="黑体" panose="02010609060101010101" pitchFamily="49" charset="-122"/>
              </a:rPr>
              <a:t>      </a:t>
            </a:r>
            <a:r>
              <a:rPr lang="en-US" altLang="zh-CN" b="1" dirty="0">
                <a:solidFill>
                  <a:srgbClr val="FF9933"/>
                </a:solidFill>
                <a:latin typeface="Times New Roman" panose="02020603050405020304" pitchFamily="18" charset="0"/>
                <a:ea typeface="黑体" panose="02010609060101010101" pitchFamily="49" charset="-122"/>
              </a:rPr>
              <a:t>bbc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9400"/>
                                        </p:tgtEl>
                                        <p:attrNameLst>
                                          <p:attrName>style.visibility</p:attrName>
                                        </p:attrNameLst>
                                      </p:cBhvr>
                                      <p:to>
                                        <p:strVal val="visible"/>
                                      </p:to>
                                    </p:set>
                                    <p:anim calcmode="lin" valueType="num">
                                      <p:cBhvr>
                                        <p:cTn id="7" dur="500" fill="hold"/>
                                        <p:tgtEl>
                                          <p:spTgt spid="59400"/>
                                        </p:tgtEl>
                                        <p:attrNameLst>
                                          <p:attrName>ppt_w</p:attrName>
                                        </p:attrNameLst>
                                      </p:cBhvr>
                                      <p:tavLst>
                                        <p:tav tm="0">
                                          <p:val>
                                            <p:fltVal val="0"/>
                                          </p:val>
                                        </p:tav>
                                        <p:tav tm="100000">
                                          <p:val>
                                            <p:strVal val="#ppt_w"/>
                                          </p:val>
                                        </p:tav>
                                      </p:tavLst>
                                    </p:anim>
                                    <p:anim calcmode="lin" valueType="num">
                                      <p:cBhvr>
                                        <p:cTn id="8" dur="500" fill="hold"/>
                                        <p:tgtEl>
                                          <p:spTgt spid="5940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59401"/>
                                        </p:tgtEl>
                                        <p:attrNameLst>
                                          <p:attrName>style.visibility</p:attrName>
                                        </p:attrNameLst>
                                      </p:cBhvr>
                                      <p:to>
                                        <p:strVal val="visible"/>
                                      </p:to>
                                    </p:set>
                                    <p:anim calcmode="lin" valueType="num">
                                      <p:cBhvr>
                                        <p:cTn id="12" dur="500" fill="hold"/>
                                        <p:tgtEl>
                                          <p:spTgt spid="59401"/>
                                        </p:tgtEl>
                                        <p:attrNameLst>
                                          <p:attrName>ppt_w</p:attrName>
                                        </p:attrNameLst>
                                      </p:cBhvr>
                                      <p:tavLst>
                                        <p:tav tm="0">
                                          <p:val>
                                            <p:fltVal val="0"/>
                                          </p:val>
                                        </p:tav>
                                        <p:tav tm="100000">
                                          <p:val>
                                            <p:strVal val="#ppt_w"/>
                                          </p:val>
                                        </p:tav>
                                      </p:tavLst>
                                    </p:anim>
                                    <p:anim calcmode="lin" valueType="num">
                                      <p:cBhvr>
                                        <p:cTn id="13" dur="500" fill="hold"/>
                                        <p:tgtEl>
                                          <p:spTgt spid="59401"/>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59402"/>
                                        </p:tgtEl>
                                        <p:attrNameLst>
                                          <p:attrName>style.visibility</p:attrName>
                                        </p:attrNameLst>
                                      </p:cBhvr>
                                      <p:to>
                                        <p:strVal val="visible"/>
                                      </p:to>
                                    </p:set>
                                    <p:anim calcmode="lin" valueType="num">
                                      <p:cBhvr>
                                        <p:cTn id="17" dur="500" fill="hold"/>
                                        <p:tgtEl>
                                          <p:spTgt spid="59402"/>
                                        </p:tgtEl>
                                        <p:attrNameLst>
                                          <p:attrName>ppt_w</p:attrName>
                                        </p:attrNameLst>
                                      </p:cBhvr>
                                      <p:tavLst>
                                        <p:tav tm="0">
                                          <p:val>
                                            <p:fltVal val="0"/>
                                          </p:val>
                                        </p:tav>
                                        <p:tav tm="100000">
                                          <p:val>
                                            <p:strVal val="#ppt_w"/>
                                          </p:val>
                                        </p:tav>
                                      </p:tavLst>
                                    </p:anim>
                                    <p:anim calcmode="lin" valueType="num">
                                      <p:cBhvr>
                                        <p:cTn id="18" dur="500" fill="hold"/>
                                        <p:tgtEl>
                                          <p:spTgt spid="59402"/>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59398"/>
                                        </p:tgtEl>
                                        <p:attrNameLst>
                                          <p:attrName>style.visibility</p:attrName>
                                        </p:attrNameLst>
                                      </p:cBhvr>
                                      <p:to>
                                        <p:strVal val="visible"/>
                                      </p:to>
                                    </p:set>
                                    <p:anim calcmode="lin" valueType="num">
                                      <p:cBhvr>
                                        <p:cTn id="23" dur="500" fill="hold"/>
                                        <p:tgtEl>
                                          <p:spTgt spid="59398"/>
                                        </p:tgtEl>
                                        <p:attrNameLst>
                                          <p:attrName>ppt_w</p:attrName>
                                        </p:attrNameLst>
                                      </p:cBhvr>
                                      <p:tavLst>
                                        <p:tav tm="0">
                                          <p:val>
                                            <p:fltVal val="0"/>
                                          </p:val>
                                        </p:tav>
                                        <p:tav tm="100000">
                                          <p:val>
                                            <p:strVal val="#ppt_w"/>
                                          </p:val>
                                        </p:tav>
                                      </p:tavLst>
                                    </p:anim>
                                    <p:anim calcmode="lin" valueType="num">
                                      <p:cBhvr>
                                        <p:cTn id="24" dur="500" fill="hold"/>
                                        <p:tgtEl>
                                          <p:spTgt spid="59398"/>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59399"/>
                                        </p:tgtEl>
                                        <p:attrNameLst>
                                          <p:attrName>style.visibility</p:attrName>
                                        </p:attrNameLst>
                                      </p:cBhvr>
                                      <p:to>
                                        <p:strVal val="visible"/>
                                      </p:to>
                                    </p:set>
                                    <p:anim calcmode="lin" valueType="num">
                                      <p:cBhvr>
                                        <p:cTn id="29" dur="500" fill="hold"/>
                                        <p:tgtEl>
                                          <p:spTgt spid="59399"/>
                                        </p:tgtEl>
                                        <p:attrNameLst>
                                          <p:attrName>ppt_w</p:attrName>
                                        </p:attrNameLst>
                                      </p:cBhvr>
                                      <p:tavLst>
                                        <p:tav tm="0">
                                          <p:val>
                                            <p:fltVal val="0"/>
                                          </p:val>
                                        </p:tav>
                                        <p:tav tm="100000">
                                          <p:val>
                                            <p:strVal val="#ppt_w"/>
                                          </p:val>
                                        </p:tav>
                                      </p:tavLst>
                                    </p:anim>
                                    <p:anim calcmode="lin" valueType="num">
                                      <p:cBhvr>
                                        <p:cTn id="30" dur="500" fill="hold"/>
                                        <p:tgtEl>
                                          <p:spTgt spid="59399"/>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59396"/>
                                        </p:tgtEl>
                                        <p:attrNameLst>
                                          <p:attrName>style.visibility</p:attrName>
                                        </p:attrNameLst>
                                      </p:cBhvr>
                                      <p:to>
                                        <p:strVal val="visible"/>
                                      </p:to>
                                    </p:set>
                                    <p:anim calcmode="lin" valueType="num">
                                      <p:cBhvr>
                                        <p:cTn id="35" dur="500" fill="hold"/>
                                        <p:tgtEl>
                                          <p:spTgt spid="59396"/>
                                        </p:tgtEl>
                                        <p:attrNameLst>
                                          <p:attrName>ppt_w</p:attrName>
                                        </p:attrNameLst>
                                      </p:cBhvr>
                                      <p:tavLst>
                                        <p:tav tm="0">
                                          <p:val>
                                            <p:fltVal val="0"/>
                                          </p:val>
                                        </p:tav>
                                        <p:tav tm="100000">
                                          <p:val>
                                            <p:strVal val="#ppt_w"/>
                                          </p:val>
                                        </p:tav>
                                      </p:tavLst>
                                    </p:anim>
                                    <p:anim calcmode="lin" valueType="num">
                                      <p:cBhvr>
                                        <p:cTn id="36" dur="500" fill="hold"/>
                                        <p:tgtEl>
                                          <p:spTgt spid="59396"/>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59395"/>
                                        </p:tgtEl>
                                        <p:attrNameLst>
                                          <p:attrName>style.visibility</p:attrName>
                                        </p:attrNameLst>
                                      </p:cBhvr>
                                      <p:to>
                                        <p:strVal val="visible"/>
                                      </p:to>
                                    </p:set>
                                    <p:anim calcmode="lin" valueType="num">
                                      <p:cBhvr>
                                        <p:cTn id="41" dur="500" fill="hold"/>
                                        <p:tgtEl>
                                          <p:spTgt spid="59395"/>
                                        </p:tgtEl>
                                        <p:attrNameLst>
                                          <p:attrName>ppt_w</p:attrName>
                                        </p:attrNameLst>
                                      </p:cBhvr>
                                      <p:tavLst>
                                        <p:tav tm="0">
                                          <p:val>
                                            <p:fltVal val="0"/>
                                          </p:val>
                                        </p:tav>
                                        <p:tav tm="100000">
                                          <p:val>
                                            <p:strVal val="#ppt_w"/>
                                          </p:val>
                                        </p:tav>
                                      </p:tavLst>
                                    </p:anim>
                                    <p:anim calcmode="lin" valueType="num">
                                      <p:cBhvr>
                                        <p:cTn id="42" dur="500" fill="hold"/>
                                        <p:tgtEl>
                                          <p:spTgt spid="59395"/>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59414"/>
                                        </p:tgtEl>
                                        <p:attrNameLst>
                                          <p:attrName>style.visibility</p:attrName>
                                        </p:attrNameLst>
                                      </p:cBhvr>
                                      <p:to>
                                        <p:strVal val="visible"/>
                                      </p:to>
                                    </p:set>
                                    <p:anim calcmode="lin" valueType="num">
                                      <p:cBhvr>
                                        <p:cTn id="47" dur="500" fill="hold"/>
                                        <p:tgtEl>
                                          <p:spTgt spid="59414"/>
                                        </p:tgtEl>
                                        <p:attrNameLst>
                                          <p:attrName>ppt_w</p:attrName>
                                        </p:attrNameLst>
                                      </p:cBhvr>
                                      <p:tavLst>
                                        <p:tav tm="0">
                                          <p:val>
                                            <p:fltVal val="0"/>
                                          </p:val>
                                        </p:tav>
                                        <p:tav tm="100000">
                                          <p:val>
                                            <p:strVal val="#ppt_w"/>
                                          </p:val>
                                        </p:tav>
                                      </p:tavLst>
                                    </p:anim>
                                    <p:anim calcmode="lin" valueType="num">
                                      <p:cBhvr>
                                        <p:cTn id="48" dur="500" fill="hold"/>
                                        <p:tgtEl>
                                          <p:spTgt spid="59414"/>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59394"/>
                                        </p:tgtEl>
                                        <p:attrNameLst>
                                          <p:attrName>style.visibility</p:attrName>
                                        </p:attrNameLst>
                                      </p:cBhvr>
                                      <p:to>
                                        <p:strVal val="visible"/>
                                      </p:to>
                                    </p:set>
                                    <p:anim calcmode="lin" valueType="num">
                                      <p:cBhvr>
                                        <p:cTn id="53" dur="500" fill="hold"/>
                                        <p:tgtEl>
                                          <p:spTgt spid="59394"/>
                                        </p:tgtEl>
                                        <p:attrNameLst>
                                          <p:attrName>ppt_w</p:attrName>
                                        </p:attrNameLst>
                                      </p:cBhvr>
                                      <p:tavLst>
                                        <p:tav tm="0">
                                          <p:val>
                                            <p:fltVal val="0"/>
                                          </p:val>
                                        </p:tav>
                                        <p:tav tm="100000">
                                          <p:val>
                                            <p:strVal val="#ppt_w"/>
                                          </p:val>
                                        </p:tav>
                                      </p:tavLst>
                                    </p:anim>
                                    <p:anim calcmode="lin" valueType="num">
                                      <p:cBhvr>
                                        <p:cTn id="54" dur="500" fill="hold"/>
                                        <p:tgtEl>
                                          <p:spTgt spid="59394"/>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grpId="0" nodeType="clickEffect">
                                  <p:stCondLst>
                                    <p:cond delay="0"/>
                                  </p:stCondLst>
                                  <p:childTnLst>
                                    <p:set>
                                      <p:cBhvr>
                                        <p:cTn id="58" dur="1" fill="hold">
                                          <p:stCondLst>
                                            <p:cond delay="0"/>
                                          </p:stCondLst>
                                        </p:cTn>
                                        <p:tgtEl>
                                          <p:spTgt spid="59415"/>
                                        </p:tgtEl>
                                        <p:attrNameLst>
                                          <p:attrName>style.visibility</p:attrName>
                                        </p:attrNameLst>
                                      </p:cBhvr>
                                      <p:to>
                                        <p:strVal val="visible"/>
                                      </p:to>
                                    </p:set>
                                    <p:anim calcmode="lin" valueType="num">
                                      <p:cBhvr>
                                        <p:cTn id="59" dur="500" fill="hold"/>
                                        <p:tgtEl>
                                          <p:spTgt spid="59415"/>
                                        </p:tgtEl>
                                        <p:attrNameLst>
                                          <p:attrName>ppt_w</p:attrName>
                                        </p:attrNameLst>
                                      </p:cBhvr>
                                      <p:tavLst>
                                        <p:tav tm="0">
                                          <p:val>
                                            <p:fltVal val="0"/>
                                          </p:val>
                                        </p:tav>
                                        <p:tav tm="100000">
                                          <p:val>
                                            <p:strVal val="#ppt_w"/>
                                          </p:val>
                                        </p:tav>
                                      </p:tavLst>
                                    </p:anim>
                                    <p:anim calcmode="lin" valueType="num">
                                      <p:cBhvr>
                                        <p:cTn id="60" dur="500" fill="hold"/>
                                        <p:tgtEl>
                                          <p:spTgt spid="59415"/>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3" presetClass="entr" presetSubtype="16" fill="hold" grpId="0" nodeType="clickEffect">
                                  <p:stCondLst>
                                    <p:cond delay="0"/>
                                  </p:stCondLst>
                                  <p:childTnLst>
                                    <p:set>
                                      <p:cBhvr>
                                        <p:cTn id="64" dur="1" fill="hold">
                                          <p:stCondLst>
                                            <p:cond delay="0"/>
                                          </p:stCondLst>
                                        </p:cTn>
                                        <p:tgtEl>
                                          <p:spTgt spid="59421"/>
                                        </p:tgtEl>
                                        <p:attrNameLst>
                                          <p:attrName>style.visibility</p:attrName>
                                        </p:attrNameLst>
                                      </p:cBhvr>
                                      <p:to>
                                        <p:strVal val="visible"/>
                                      </p:to>
                                    </p:set>
                                    <p:anim calcmode="lin" valueType="num">
                                      <p:cBhvr>
                                        <p:cTn id="65" dur="500" fill="hold"/>
                                        <p:tgtEl>
                                          <p:spTgt spid="59421"/>
                                        </p:tgtEl>
                                        <p:attrNameLst>
                                          <p:attrName>ppt_w</p:attrName>
                                        </p:attrNameLst>
                                      </p:cBhvr>
                                      <p:tavLst>
                                        <p:tav tm="0">
                                          <p:val>
                                            <p:fltVal val="0"/>
                                          </p:val>
                                        </p:tav>
                                        <p:tav tm="100000">
                                          <p:val>
                                            <p:strVal val="#ppt_w"/>
                                          </p:val>
                                        </p:tav>
                                      </p:tavLst>
                                    </p:anim>
                                    <p:anim calcmode="lin" valueType="num">
                                      <p:cBhvr>
                                        <p:cTn id="66" dur="500" fill="hold"/>
                                        <p:tgtEl>
                                          <p:spTgt spid="59421"/>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23" presetClass="entr" presetSubtype="16" fill="hold" grpId="0" nodeType="clickEffect">
                                  <p:stCondLst>
                                    <p:cond delay="0"/>
                                  </p:stCondLst>
                                  <p:childTnLst>
                                    <p:set>
                                      <p:cBhvr>
                                        <p:cTn id="70" dur="1" fill="hold">
                                          <p:stCondLst>
                                            <p:cond delay="0"/>
                                          </p:stCondLst>
                                        </p:cTn>
                                        <p:tgtEl>
                                          <p:spTgt spid="59403"/>
                                        </p:tgtEl>
                                        <p:attrNameLst>
                                          <p:attrName>style.visibility</p:attrName>
                                        </p:attrNameLst>
                                      </p:cBhvr>
                                      <p:to>
                                        <p:strVal val="visible"/>
                                      </p:to>
                                    </p:set>
                                    <p:anim calcmode="lin" valueType="num">
                                      <p:cBhvr>
                                        <p:cTn id="71" dur="500" fill="hold"/>
                                        <p:tgtEl>
                                          <p:spTgt spid="59403"/>
                                        </p:tgtEl>
                                        <p:attrNameLst>
                                          <p:attrName>ppt_w</p:attrName>
                                        </p:attrNameLst>
                                      </p:cBhvr>
                                      <p:tavLst>
                                        <p:tav tm="0">
                                          <p:val>
                                            <p:fltVal val="0"/>
                                          </p:val>
                                        </p:tav>
                                        <p:tav tm="100000">
                                          <p:val>
                                            <p:strVal val="#ppt_w"/>
                                          </p:val>
                                        </p:tav>
                                      </p:tavLst>
                                    </p:anim>
                                    <p:anim calcmode="lin" valueType="num">
                                      <p:cBhvr>
                                        <p:cTn id="72" dur="500" fill="hold"/>
                                        <p:tgtEl>
                                          <p:spTgt spid="59403"/>
                                        </p:tgtEl>
                                        <p:attrNameLst>
                                          <p:attrName>ppt_h</p:attrName>
                                        </p:attrNameLst>
                                      </p:cBhvr>
                                      <p:tavLst>
                                        <p:tav tm="0">
                                          <p:val>
                                            <p:fltVal val="0"/>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3" presetClass="entr" presetSubtype="16" fill="hold" grpId="0" nodeType="clickEffect">
                                  <p:stCondLst>
                                    <p:cond delay="0"/>
                                  </p:stCondLst>
                                  <p:childTnLst>
                                    <p:set>
                                      <p:cBhvr>
                                        <p:cTn id="76" dur="1" fill="hold">
                                          <p:stCondLst>
                                            <p:cond delay="0"/>
                                          </p:stCondLst>
                                        </p:cTn>
                                        <p:tgtEl>
                                          <p:spTgt spid="59416"/>
                                        </p:tgtEl>
                                        <p:attrNameLst>
                                          <p:attrName>style.visibility</p:attrName>
                                        </p:attrNameLst>
                                      </p:cBhvr>
                                      <p:to>
                                        <p:strVal val="visible"/>
                                      </p:to>
                                    </p:set>
                                    <p:anim calcmode="lin" valueType="num">
                                      <p:cBhvr>
                                        <p:cTn id="77" dur="500" fill="hold"/>
                                        <p:tgtEl>
                                          <p:spTgt spid="59416"/>
                                        </p:tgtEl>
                                        <p:attrNameLst>
                                          <p:attrName>ppt_w</p:attrName>
                                        </p:attrNameLst>
                                      </p:cBhvr>
                                      <p:tavLst>
                                        <p:tav tm="0">
                                          <p:val>
                                            <p:fltVal val="0"/>
                                          </p:val>
                                        </p:tav>
                                        <p:tav tm="100000">
                                          <p:val>
                                            <p:strVal val="#ppt_w"/>
                                          </p:val>
                                        </p:tav>
                                      </p:tavLst>
                                    </p:anim>
                                    <p:anim calcmode="lin" valueType="num">
                                      <p:cBhvr>
                                        <p:cTn id="78" dur="500" fill="hold"/>
                                        <p:tgtEl>
                                          <p:spTgt spid="59416"/>
                                        </p:tgtEl>
                                        <p:attrNameLst>
                                          <p:attrName>ppt_h</p:attrName>
                                        </p:attrNameLst>
                                      </p:cBhvr>
                                      <p:tavLst>
                                        <p:tav tm="0">
                                          <p:val>
                                            <p:fltVal val="0"/>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grpId="0" nodeType="clickEffect">
                                  <p:stCondLst>
                                    <p:cond delay="0"/>
                                  </p:stCondLst>
                                  <p:childTnLst>
                                    <p:set>
                                      <p:cBhvr>
                                        <p:cTn id="82" dur="1" fill="hold">
                                          <p:stCondLst>
                                            <p:cond delay="0"/>
                                          </p:stCondLst>
                                        </p:cTn>
                                        <p:tgtEl>
                                          <p:spTgt spid="59422"/>
                                        </p:tgtEl>
                                        <p:attrNameLst>
                                          <p:attrName>style.visibility</p:attrName>
                                        </p:attrNameLst>
                                      </p:cBhvr>
                                      <p:to>
                                        <p:strVal val="visible"/>
                                      </p:to>
                                    </p:set>
                                    <p:anim calcmode="lin" valueType="num">
                                      <p:cBhvr>
                                        <p:cTn id="83" dur="500" fill="hold"/>
                                        <p:tgtEl>
                                          <p:spTgt spid="59422"/>
                                        </p:tgtEl>
                                        <p:attrNameLst>
                                          <p:attrName>ppt_w</p:attrName>
                                        </p:attrNameLst>
                                      </p:cBhvr>
                                      <p:tavLst>
                                        <p:tav tm="0">
                                          <p:val>
                                            <p:fltVal val="0"/>
                                          </p:val>
                                        </p:tav>
                                        <p:tav tm="100000">
                                          <p:val>
                                            <p:strVal val="#ppt_w"/>
                                          </p:val>
                                        </p:tav>
                                      </p:tavLst>
                                    </p:anim>
                                    <p:anim calcmode="lin" valueType="num">
                                      <p:cBhvr>
                                        <p:cTn id="84" dur="500" fill="hold"/>
                                        <p:tgtEl>
                                          <p:spTgt spid="59422"/>
                                        </p:tgtEl>
                                        <p:attrNameLst>
                                          <p:attrName>ppt_h</p:attrName>
                                        </p:attrNameLst>
                                      </p:cBhvr>
                                      <p:tavLst>
                                        <p:tav tm="0">
                                          <p:val>
                                            <p:flt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grpId="0" nodeType="clickEffect">
                                  <p:stCondLst>
                                    <p:cond delay="0"/>
                                  </p:stCondLst>
                                  <p:childTnLst>
                                    <p:set>
                                      <p:cBhvr>
                                        <p:cTn id="88" dur="1" fill="hold">
                                          <p:stCondLst>
                                            <p:cond delay="0"/>
                                          </p:stCondLst>
                                        </p:cTn>
                                        <p:tgtEl>
                                          <p:spTgt spid="59404"/>
                                        </p:tgtEl>
                                        <p:attrNameLst>
                                          <p:attrName>style.visibility</p:attrName>
                                        </p:attrNameLst>
                                      </p:cBhvr>
                                      <p:to>
                                        <p:strVal val="visible"/>
                                      </p:to>
                                    </p:set>
                                    <p:anim calcmode="lin" valueType="num">
                                      <p:cBhvr>
                                        <p:cTn id="89" dur="500" fill="hold"/>
                                        <p:tgtEl>
                                          <p:spTgt spid="59404"/>
                                        </p:tgtEl>
                                        <p:attrNameLst>
                                          <p:attrName>ppt_w</p:attrName>
                                        </p:attrNameLst>
                                      </p:cBhvr>
                                      <p:tavLst>
                                        <p:tav tm="0">
                                          <p:val>
                                            <p:fltVal val="0"/>
                                          </p:val>
                                        </p:tav>
                                        <p:tav tm="100000">
                                          <p:val>
                                            <p:strVal val="#ppt_w"/>
                                          </p:val>
                                        </p:tav>
                                      </p:tavLst>
                                    </p:anim>
                                    <p:anim calcmode="lin" valueType="num">
                                      <p:cBhvr>
                                        <p:cTn id="90" dur="500" fill="hold"/>
                                        <p:tgtEl>
                                          <p:spTgt spid="59404"/>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23" presetClass="entr" presetSubtype="16" fill="hold" grpId="0" nodeType="clickEffect">
                                  <p:stCondLst>
                                    <p:cond delay="0"/>
                                  </p:stCondLst>
                                  <p:childTnLst>
                                    <p:set>
                                      <p:cBhvr>
                                        <p:cTn id="94" dur="1" fill="hold">
                                          <p:stCondLst>
                                            <p:cond delay="0"/>
                                          </p:stCondLst>
                                        </p:cTn>
                                        <p:tgtEl>
                                          <p:spTgt spid="59423"/>
                                        </p:tgtEl>
                                        <p:attrNameLst>
                                          <p:attrName>style.visibility</p:attrName>
                                        </p:attrNameLst>
                                      </p:cBhvr>
                                      <p:to>
                                        <p:strVal val="visible"/>
                                      </p:to>
                                    </p:set>
                                    <p:anim calcmode="lin" valueType="num">
                                      <p:cBhvr>
                                        <p:cTn id="95" dur="500" fill="hold"/>
                                        <p:tgtEl>
                                          <p:spTgt spid="59423"/>
                                        </p:tgtEl>
                                        <p:attrNameLst>
                                          <p:attrName>ppt_w</p:attrName>
                                        </p:attrNameLst>
                                      </p:cBhvr>
                                      <p:tavLst>
                                        <p:tav tm="0">
                                          <p:val>
                                            <p:fltVal val="0"/>
                                          </p:val>
                                        </p:tav>
                                        <p:tav tm="100000">
                                          <p:val>
                                            <p:strVal val="#ppt_w"/>
                                          </p:val>
                                        </p:tav>
                                      </p:tavLst>
                                    </p:anim>
                                    <p:anim calcmode="lin" valueType="num">
                                      <p:cBhvr>
                                        <p:cTn id="96" dur="500" fill="hold"/>
                                        <p:tgtEl>
                                          <p:spTgt spid="59423"/>
                                        </p:tgtEl>
                                        <p:attrNameLst>
                                          <p:attrName>ppt_h</p:attrName>
                                        </p:attrNameLst>
                                      </p:cBhvr>
                                      <p:tavLst>
                                        <p:tav tm="0">
                                          <p:val>
                                            <p:fltVal val="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23" presetClass="entr" presetSubtype="16" fill="hold" grpId="0" nodeType="clickEffect">
                                  <p:stCondLst>
                                    <p:cond delay="0"/>
                                  </p:stCondLst>
                                  <p:childTnLst>
                                    <p:set>
                                      <p:cBhvr>
                                        <p:cTn id="100" dur="1" fill="hold">
                                          <p:stCondLst>
                                            <p:cond delay="0"/>
                                          </p:stCondLst>
                                        </p:cTn>
                                        <p:tgtEl>
                                          <p:spTgt spid="59424"/>
                                        </p:tgtEl>
                                        <p:attrNameLst>
                                          <p:attrName>style.visibility</p:attrName>
                                        </p:attrNameLst>
                                      </p:cBhvr>
                                      <p:to>
                                        <p:strVal val="visible"/>
                                      </p:to>
                                    </p:set>
                                    <p:anim calcmode="lin" valueType="num">
                                      <p:cBhvr>
                                        <p:cTn id="101" dur="500" fill="hold"/>
                                        <p:tgtEl>
                                          <p:spTgt spid="59424"/>
                                        </p:tgtEl>
                                        <p:attrNameLst>
                                          <p:attrName>ppt_w</p:attrName>
                                        </p:attrNameLst>
                                      </p:cBhvr>
                                      <p:tavLst>
                                        <p:tav tm="0">
                                          <p:val>
                                            <p:fltVal val="0"/>
                                          </p:val>
                                        </p:tav>
                                        <p:tav tm="100000">
                                          <p:val>
                                            <p:strVal val="#ppt_w"/>
                                          </p:val>
                                        </p:tav>
                                      </p:tavLst>
                                    </p:anim>
                                    <p:anim calcmode="lin" valueType="num">
                                      <p:cBhvr>
                                        <p:cTn id="102" dur="500" fill="hold"/>
                                        <p:tgtEl>
                                          <p:spTgt spid="59424"/>
                                        </p:tgtEl>
                                        <p:attrNameLst>
                                          <p:attrName>ppt_h</p:attrName>
                                        </p:attrNameLst>
                                      </p:cBhvr>
                                      <p:tavLst>
                                        <p:tav tm="0">
                                          <p:val>
                                            <p:fltVal val="0"/>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23" presetClass="entr" presetSubtype="16" fill="hold" grpId="0" nodeType="clickEffect">
                                  <p:stCondLst>
                                    <p:cond delay="0"/>
                                  </p:stCondLst>
                                  <p:childTnLst>
                                    <p:set>
                                      <p:cBhvr>
                                        <p:cTn id="106" dur="1" fill="hold">
                                          <p:stCondLst>
                                            <p:cond delay="0"/>
                                          </p:stCondLst>
                                        </p:cTn>
                                        <p:tgtEl>
                                          <p:spTgt spid="59418"/>
                                        </p:tgtEl>
                                        <p:attrNameLst>
                                          <p:attrName>style.visibility</p:attrName>
                                        </p:attrNameLst>
                                      </p:cBhvr>
                                      <p:to>
                                        <p:strVal val="visible"/>
                                      </p:to>
                                    </p:set>
                                    <p:anim calcmode="lin" valueType="num">
                                      <p:cBhvr>
                                        <p:cTn id="107" dur="500" fill="hold"/>
                                        <p:tgtEl>
                                          <p:spTgt spid="59418"/>
                                        </p:tgtEl>
                                        <p:attrNameLst>
                                          <p:attrName>ppt_w</p:attrName>
                                        </p:attrNameLst>
                                      </p:cBhvr>
                                      <p:tavLst>
                                        <p:tav tm="0">
                                          <p:val>
                                            <p:fltVal val="0"/>
                                          </p:val>
                                        </p:tav>
                                        <p:tav tm="100000">
                                          <p:val>
                                            <p:strVal val="#ppt_w"/>
                                          </p:val>
                                        </p:tav>
                                      </p:tavLst>
                                    </p:anim>
                                    <p:anim calcmode="lin" valueType="num">
                                      <p:cBhvr>
                                        <p:cTn id="108" dur="500" fill="hold"/>
                                        <p:tgtEl>
                                          <p:spTgt spid="59418"/>
                                        </p:tgtEl>
                                        <p:attrNameLst>
                                          <p:attrName>ppt_h</p:attrName>
                                        </p:attrNameLst>
                                      </p:cBhvr>
                                      <p:tavLst>
                                        <p:tav tm="0">
                                          <p:val>
                                            <p:fltVal val="0"/>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23" presetClass="entr" presetSubtype="16" fill="hold" grpId="0" nodeType="clickEffect">
                                  <p:stCondLst>
                                    <p:cond delay="0"/>
                                  </p:stCondLst>
                                  <p:childTnLst>
                                    <p:set>
                                      <p:cBhvr>
                                        <p:cTn id="112" dur="1" fill="hold">
                                          <p:stCondLst>
                                            <p:cond delay="0"/>
                                          </p:stCondLst>
                                        </p:cTn>
                                        <p:tgtEl>
                                          <p:spTgt spid="59417"/>
                                        </p:tgtEl>
                                        <p:attrNameLst>
                                          <p:attrName>style.visibility</p:attrName>
                                        </p:attrNameLst>
                                      </p:cBhvr>
                                      <p:to>
                                        <p:strVal val="visible"/>
                                      </p:to>
                                    </p:set>
                                    <p:anim calcmode="lin" valueType="num">
                                      <p:cBhvr>
                                        <p:cTn id="113" dur="500" fill="hold"/>
                                        <p:tgtEl>
                                          <p:spTgt spid="59417"/>
                                        </p:tgtEl>
                                        <p:attrNameLst>
                                          <p:attrName>ppt_w</p:attrName>
                                        </p:attrNameLst>
                                      </p:cBhvr>
                                      <p:tavLst>
                                        <p:tav tm="0">
                                          <p:val>
                                            <p:fltVal val="0"/>
                                          </p:val>
                                        </p:tav>
                                        <p:tav tm="100000">
                                          <p:val>
                                            <p:strVal val="#ppt_w"/>
                                          </p:val>
                                        </p:tav>
                                      </p:tavLst>
                                    </p:anim>
                                    <p:anim calcmode="lin" valueType="num">
                                      <p:cBhvr>
                                        <p:cTn id="114" dur="500" fill="hold"/>
                                        <p:tgtEl>
                                          <p:spTgt spid="59417"/>
                                        </p:tgtEl>
                                        <p:attrNameLst>
                                          <p:attrName>ppt_h</p:attrName>
                                        </p:attrNameLst>
                                      </p:cBhvr>
                                      <p:tavLst>
                                        <p:tav tm="0">
                                          <p:val>
                                            <p:fltVal val="0"/>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23" presetClass="entr" presetSubtype="16" fill="hold" grpId="0" nodeType="clickEffect">
                                  <p:stCondLst>
                                    <p:cond delay="0"/>
                                  </p:stCondLst>
                                  <p:childTnLst>
                                    <p:set>
                                      <p:cBhvr>
                                        <p:cTn id="118" dur="1" fill="hold">
                                          <p:stCondLst>
                                            <p:cond delay="0"/>
                                          </p:stCondLst>
                                        </p:cTn>
                                        <p:tgtEl>
                                          <p:spTgt spid="59425"/>
                                        </p:tgtEl>
                                        <p:attrNameLst>
                                          <p:attrName>style.visibility</p:attrName>
                                        </p:attrNameLst>
                                      </p:cBhvr>
                                      <p:to>
                                        <p:strVal val="visible"/>
                                      </p:to>
                                    </p:set>
                                    <p:anim calcmode="lin" valueType="num">
                                      <p:cBhvr>
                                        <p:cTn id="119" dur="500" fill="hold"/>
                                        <p:tgtEl>
                                          <p:spTgt spid="59425"/>
                                        </p:tgtEl>
                                        <p:attrNameLst>
                                          <p:attrName>ppt_w</p:attrName>
                                        </p:attrNameLst>
                                      </p:cBhvr>
                                      <p:tavLst>
                                        <p:tav tm="0">
                                          <p:val>
                                            <p:fltVal val="0"/>
                                          </p:val>
                                        </p:tav>
                                        <p:tav tm="100000">
                                          <p:val>
                                            <p:strVal val="#ppt_w"/>
                                          </p:val>
                                        </p:tav>
                                      </p:tavLst>
                                    </p:anim>
                                    <p:anim calcmode="lin" valueType="num">
                                      <p:cBhvr>
                                        <p:cTn id="120" dur="500" fill="hold"/>
                                        <p:tgtEl>
                                          <p:spTgt spid="59425"/>
                                        </p:tgtEl>
                                        <p:attrNameLst>
                                          <p:attrName>ppt_h</p:attrName>
                                        </p:attrNameLst>
                                      </p:cBhvr>
                                      <p:tavLst>
                                        <p:tav tm="0">
                                          <p:val>
                                            <p:fltVal val="0"/>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23" presetClass="entr" presetSubtype="16" fill="hold" grpId="0" nodeType="clickEffect">
                                  <p:stCondLst>
                                    <p:cond delay="0"/>
                                  </p:stCondLst>
                                  <p:childTnLst>
                                    <p:set>
                                      <p:cBhvr>
                                        <p:cTn id="124" dur="1" fill="hold">
                                          <p:stCondLst>
                                            <p:cond delay="0"/>
                                          </p:stCondLst>
                                        </p:cTn>
                                        <p:tgtEl>
                                          <p:spTgt spid="59420"/>
                                        </p:tgtEl>
                                        <p:attrNameLst>
                                          <p:attrName>style.visibility</p:attrName>
                                        </p:attrNameLst>
                                      </p:cBhvr>
                                      <p:to>
                                        <p:strVal val="visible"/>
                                      </p:to>
                                    </p:set>
                                    <p:anim calcmode="lin" valueType="num">
                                      <p:cBhvr>
                                        <p:cTn id="125" dur="500" fill="hold"/>
                                        <p:tgtEl>
                                          <p:spTgt spid="59420"/>
                                        </p:tgtEl>
                                        <p:attrNameLst>
                                          <p:attrName>ppt_w</p:attrName>
                                        </p:attrNameLst>
                                      </p:cBhvr>
                                      <p:tavLst>
                                        <p:tav tm="0">
                                          <p:val>
                                            <p:fltVal val="0"/>
                                          </p:val>
                                        </p:tav>
                                        <p:tav tm="100000">
                                          <p:val>
                                            <p:strVal val="#ppt_w"/>
                                          </p:val>
                                        </p:tav>
                                      </p:tavLst>
                                    </p:anim>
                                    <p:anim calcmode="lin" valueType="num">
                                      <p:cBhvr>
                                        <p:cTn id="126" dur="500" fill="hold"/>
                                        <p:tgtEl>
                                          <p:spTgt spid="59420"/>
                                        </p:tgtEl>
                                        <p:attrNameLst>
                                          <p:attrName>ppt_h</p:attrName>
                                        </p:attrNameLst>
                                      </p:cBhvr>
                                      <p:tavLst>
                                        <p:tav tm="0">
                                          <p:val>
                                            <p:fltVal val="0"/>
                                          </p:val>
                                        </p:tav>
                                        <p:tav tm="100000">
                                          <p:val>
                                            <p:strVal val="#ppt_h"/>
                                          </p:val>
                                        </p:tav>
                                      </p:tavLst>
                                    </p:anim>
                                  </p:childTnLst>
                                </p:cTn>
                              </p:par>
                            </p:childTnLst>
                          </p:cTn>
                        </p:par>
                      </p:childTnLst>
                    </p:cTn>
                  </p:par>
                  <p:par>
                    <p:cTn id="127" fill="hold">
                      <p:stCondLst>
                        <p:cond delay="indefinite"/>
                      </p:stCondLst>
                      <p:childTnLst>
                        <p:par>
                          <p:cTn id="128" fill="hold">
                            <p:stCondLst>
                              <p:cond delay="0"/>
                            </p:stCondLst>
                            <p:childTnLst>
                              <p:par>
                                <p:cTn id="129" presetID="23" presetClass="entr" presetSubtype="16" fill="hold" grpId="0" nodeType="clickEffect">
                                  <p:stCondLst>
                                    <p:cond delay="0"/>
                                  </p:stCondLst>
                                  <p:childTnLst>
                                    <p:set>
                                      <p:cBhvr>
                                        <p:cTn id="130" dur="1" fill="hold">
                                          <p:stCondLst>
                                            <p:cond delay="0"/>
                                          </p:stCondLst>
                                        </p:cTn>
                                        <p:tgtEl>
                                          <p:spTgt spid="59427"/>
                                        </p:tgtEl>
                                        <p:attrNameLst>
                                          <p:attrName>style.visibility</p:attrName>
                                        </p:attrNameLst>
                                      </p:cBhvr>
                                      <p:to>
                                        <p:strVal val="visible"/>
                                      </p:to>
                                    </p:set>
                                    <p:anim calcmode="lin" valueType="num">
                                      <p:cBhvr>
                                        <p:cTn id="131" dur="500" fill="hold"/>
                                        <p:tgtEl>
                                          <p:spTgt spid="59427"/>
                                        </p:tgtEl>
                                        <p:attrNameLst>
                                          <p:attrName>ppt_w</p:attrName>
                                        </p:attrNameLst>
                                      </p:cBhvr>
                                      <p:tavLst>
                                        <p:tav tm="0">
                                          <p:val>
                                            <p:fltVal val="0"/>
                                          </p:val>
                                        </p:tav>
                                        <p:tav tm="100000">
                                          <p:val>
                                            <p:strVal val="#ppt_w"/>
                                          </p:val>
                                        </p:tav>
                                      </p:tavLst>
                                    </p:anim>
                                    <p:anim calcmode="lin" valueType="num">
                                      <p:cBhvr>
                                        <p:cTn id="132" dur="500" fill="hold"/>
                                        <p:tgtEl>
                                          <p:spTgt spid="59427"/>
                                        </p:tgtEl>
                                        <p:attrNameLst>
                                          <p:attrName>ppt_h</p:attrName>
                                        </p:attrNameLst>
                                      </p:cBhvr>
                                      <p:tavLst>
                                        <p:tav tm="0">
                                          <p:val>
                                            <p:fltVal val="0"/>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23" presetClass="entr" presetSubtype="16" fill="hold" grpId="0" nodeType="clickEffect">
                                  <p:stCondLst>
                                    <p:cond delay="0"/>
                                  </p:stCondLst>
                                  <p:childTnLst>
                                    <p:set>
                                      <p:cBhvr>
                                        <p:cTn id="136" dur="1" fill="hold">
                                          <p:stCondLst>
                                            <p:cond delay="0"/>
                                          </p:stCondLst>
                                        </p:cTn>
                                        <p:tgtEl>
                                          <p:spTgt spid="59426"/>
                                        </p:tgtEl>
                                        <p:attrNameLst>
                                          <p:attrName>style.visibility</p:attrName>
                                        </p:attrNameLst>
                                      </p:cBhvr>
                                      <p:to>
                                        <p:strVal val="visible"/>
                                      </p:to>
                                    </p:set>
                                    <p:anim calcmode="lin" valueType="num">
                                      <p:cBhvr>
                                        <p:cTn id="137" dur="500" fill="hold"/>
                                        <p:tgtEl>
                                          <p:spTgt spid="59426"/>
                                        </p:tgtEl>
                                        <p:attrNameLst>
                                          <p:attrName>ppt_w</p:attrName>
                                        </p:attrNameLst>
                                      </p:cBhvr>
                                      <p:tavLst>
                                        <p:tav tm="0">
                                          <p:val>
                                            <p:fltVal val="0"/>
                                          </p:val>
                                        </p:tav>
                                        <p:tav tm="100000">
                                          <p:val>
                                            <p:strVal val="#ppt_w"/>
                                          </p:val>
                                        </p:tav>
                                      </p:tavLst>
                                    </p:anim>
                                    <p:anim calcmode="lin" valueType="num">
                                      <p:cBhvr>
                                        <p:cTn id="138" dur="500" fill="hold"/>
                                        <p:tgtEl>
                                          <p:spTgt spid="59426"/>
                                        </p:tgtEl>
                                        <p:attrNameLst>
                                          <p:attrName>ppt_h</p:attrName>
                                        </p:attrNameLst>
                                      </p:cBhvr>
                                      <p:tavLst>
                                        <p:tav tm="0">
                                          <p:val>
                                            <p:fltVal val="0"/>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ID="23" presetClass="entr" presetSubtype="16" fill="hold" grpId="0" nodeType="clickEffect">
                                  <p:stCondLst>
                                    <p:cond delay="0"/>
                                  </p:stCondLst>
                                  <p:childTnLst>
                                    <p:set>
                                      <p:cBhvr>
                                        <p:cTn id="142" dur="1" fill="hold">
                                          <p:stCondLst>
                                            <p:cond delay="0"/>
                                          </p:stCondLst>
                                        </p:cTn>
                                        <p:tgtEl>
                                          <p:spTgt spid="59419"/>
                                        </p:tgtEl>
                                        <p:attrNameLst>
                                          <p:attrName>style.visibility</p:attrName>
                                        </p:attrNameLst>
                                      </p:cBhvr>
                                      <p:to>
                                        <p:strVal val="visible"/>
                                      </p:to>
                                    </p:set>
                                    <p:anim calcmode="lin" valueType="num">
                                      <p:cBhvr>
                                        <p:cTn id="143" dur="500" fill="hold"/>
                                        <p:tgtEl>
                                          <p:spTgt spid="59419"/>
                                        </p:tgtEl>
                                        <p:attrNameLst>
                                          <p:attrName>ppt_w</p:attrName>
                                        </p:attrNameLst>
                                      </p:cBhvr>
                                      <p:tavLst>
                                        <p:tav tm="0">
                                          <p:val>
                                            <p:fltVal val="0"/>
                                          </p:val>
                                        </p:tav>
                                        <p:tav tm="100000">
                                          <p:val>
                                            <p:strVal val="#ppt_w"/>
                                          </p:val>
                                        </p:tav>
                                      </p:tavLst>
                                    </p:anim>
                                    <p:anim calcmode="lin" valueType="num">
                                      <p:cBhvr>
                                        <p:cTn id="144" dur="500" fill="hold"/>
                                        <p:tgtEl>
                                          <p:spTgt spid="59419"/>
                                        </p:tgtEl>
                                        <p:attrNameLst>
                                          <p:attrName>ppt_h</p:attrName>
                                        </p:attrNameLst>
                                      </p:cBhvr>
                                      <p:tavLst>
                                        <p:tav tm="0">
                                          <p:val>
                                            <p:fltVal val="0"/>
                                          </p:val>
                                        </p:tav>
                                        <p:tav tm="100000">
                                          <p:val>
                                            <p:strVal val="#ppt_h"/>
                                          </p:val>
                                        </p:tav>
                                      </p:tavLst>
                                    </p:anim>
                                  </p:childTnLst>
                                </p:cTn>
                              </p:par>
                            </p:childTnLst>
                          </p:cTn>
                        </p:par>
                      </p:childTnLst>
                    </p:cTn>
                  </p:par>
                  <p:par>
                    <p:cTn id="145" fill="hold">
                      <p:stCondLst>
                        <p:cond delay="indefinite"/>
                      </p:stCondLst>
                      <p:childTnLst>
                        <p:par>
                          <p:cTn id="146" fill="hold">
                            <p:stCondLst>
                              <p:cond delay="0"/>
                            </p:stCondLst>
                            <p:childTnLst>
                              <p:par>
                                <p:cTn id="147" presetID="23" presetClass="entr" presetSubtype="16" fill="hold" grpId="0" nodeType="clickEffect">
                                  <p:stCondLst>
                                    <p:cond delay="0"/>
                                  </p:stCondLst>
                                  <p:childTnLst>
                                    <p:set>
                                      <p:cBhvr>
                                        <p:cTn id="148" dur="1" fill="hold">
                                          <p:stCondLst>
                                            <p:cond delay="0"/>
                                          </p:stCondLst>
                                        </p:cTn>
                                        <p:tgtEl>
                                          <p:spTgt spid="59428"/>
                                        </p:tgtEl>
                                        <p:attrNameLst>
                                          <p:attrName>style.visibility</p:attrName>
                                        </p:attrNameLst>
                                      </p:cBhvr>
                                      <p:to>
                                        <p:strVal val="visible"/>
                                      </p:to>
                                    </p:set>
                                    <p:anim calcmode="lin" valueType="num">
                                      <p:cBhvr>
                                        <p:cTn id="149" dur="500" fill="hold"/>
                                        <p:tgtEl>
                                          <p:spTgt spid="59428"/>
                                        </p:tgtEl>
                                        <p:attrNameLst>
                                          <p:attrName>ppt_w</p:attrName>
                                        </p:attrNameLst>
                                      </p:cBhvr>
                                      <p:tavLst>
                                        <p:tav tm="0">
                                          <p:val>
                                            <p:fltVal val="0"/>
                                          </p:val>
                                        </p:tav>
                                        <p:tav tm="100000">
                                          <p:val>
                                            <p:strVal val="#ppt_w"/>
                                          </p:val>
                                        </p:tav>
                                      </p:tavLst>
                                    </p:anim>
                                    <p:anim calcmode="lin" valueType="num">
                                      <p:cBhvr>
                                        <p:cTn id="150" dur="500" fill="hold"/>
                                        <p:tgtEl>
                                          <p:spTgt spid="59428"/>
                                        </p:tgtEl>
                                        <p:attrNameLst>
                                          <p:attrName>ppt_h</p:attrName>
                                        </p:attrNameLst>
                                      </p:cBhvr>
                                      <p:tavLst>
                                        <p:tav tm="0">
                                          <p:val>
                                            <p:fltVal val="0"/>
                                          </p:val>
                                        </p:tav>
                                        <p:tav tm="100000">
                                          <p:val>
                                            <p:strVal val="#ppt_h"/>
                                          </p:val>
                                        </p:tav>
                                      </p:tavLst>
                                    </p:anim>
                                  </p:childTnLst>
                                </p:cTn>
                              </p:par>
                            </p:childTnLst>
                          </p:cTn>
                        </p:par>
                      </p:childTnLst>
                    </p:cTn>
                  </p:par>
                  <p:par>
                    <p:cTn id="151" fill="hold">
                      <p:stCondLst>
                        <p:cond delay="indefinite"/>
                      </p:stCondLst>
                      <p:childTnLst>
                        <p:par>
                          <p:cTn id="152" fill="hold">
                            <p:stCondLst>
                              <p:cond delay="0"/>
                            </p:stCondLst>
                            <p:childTnLst>
                              <p:par>
                                <p:cTn id="153" presetID="23" presetClass="entr" presetSubtype="16" fill="hold" grpId="0" nodeType="clickEffect">
                                  <p:stCondLst>
                                    <p:cond delay="0"/>
                                  </p:stCondLst>
                                  <p:childTnLst>
                                    <p:set>
                                      <p:cBhvr>
                                        <p:cTn id="154" dur="1" fill="hold">
                                          <p:stCondLst>
                                            <p:cond delay="0"/>
                                          </p:stCondLst>
                                        </p:cTn>
                                        <p:tgtEl>
                                          <p:spTgt spid="59429"/>
                                        </p:tgtEl>
                                        <p:attrNameLst>
                                          <p:attrName>style.visibility</p:attrName>
                                        </p:attrNameLst>
                                      </p:cBhvr>
                                      <p:to>
                                        <p:strVal val="visible"/>
                                      </p:to>
                                    </p:set>
                                    <p:anim calcmode="lin" valueType="num">
                                      <p:cBhvr>
                                        <p:cTn id="155" dur="500" fill="hold"/>
                                        <p:tgtEl>
                                          <p:spTgt spid="59429"/>
                                        </p:tgtEl>
                                        <p:attrNameLst>
                                          <p:attrName>ppt_w</p:attrName>
                                        </p:attrNameLst>
                                      </p:cBhvr>
                                      <p:tavLst>
                                        <p:tav tm="0">
                                          <p:val>
                                            <p:fltVal val="0"/>
                                          </p:val>
                                        </p:tav>
                                        <p:tav tm="100000">
                                          <p:val>
                                            <p:strVal val="#ppt_w"/>
                                          </p:val>
                                        </p:tav>
                                      </p:tavLst>
                                    </p:anim>
                                    <p:anim calcmode="lin" valueType="num">
                                      <p:cBhvr>
                                        <p:cTn id="156" dur="500" fill="hold"/>
                                        <p:tgtEl>
                                          <p:spTgt spid="594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395" grpId="0"/>
      <p:bldP spid="59396" grpId="0"/>
      <p:bldP spid="59398" grpId="0"/>
      <p:bldP spid="59399" grpId="0"/>
      <p:bldP spid="59403" grpId="0"/>
      <p:bldP spid="59404" grpId="0"/>
      <p:bldP spid="59414" grpId="0"/>
      <p:bldP spid="59415" grpId="0"/>
      <p:bldP spid="59416" grpId="0"/>
      <p:bldP spid="59417" grpId="0"/>
      <p:bldP spid="59418" grpId="0"/>
      <p:bldP spid="59419" grpId="0"/>
      <p:bldP spid="59420" grpId="0"/>
      <p:bldP spid="59421" grpId="0"/>
      <p:bldP spid="59422" grpId="0"/>
      <p:bldP spid="59423" grpId="0"/>
      <p:bldP spid="59424" grpId="0"/>
      <p:bldP spid="59425" grpId="0"/>
      <p:bldP spid="59426" grpId="0"/>
      <p:bldP spid="59427" grpId="0"/>
      <p:bldP spid="59428" grpId="0"/>
      <p:bldP spid="59429"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descr="图片1"/>
          <p:cNvSpPr/>
          <p:nvPr/>
        </p:nvSpPr>
        <p:spPr>
          <a:xfrm>
            <a:off x="5940425" y="6400800"/>
            <a:ext cx="1412875" cy="457200"/>
          </a:xfrm>
          <a:prstGeom prst="rect">
            <a:avLst/>
          </a:prstGeom>
          <a:noFill/>
          <a:ln w="9525">
            <a:noFill/>
          </a:ln>
        </p:spPr>
        <p:txBody>
          <a:bodyPr lIns="90000" tIns="46800" rIns="90000" bIns="46800" anchor="t" anchorCtr="0">
            <a:spAutoFit/>
          </a:bodyPr>
          <a:lstStyle/>
          <a:p>
            <a:pPr eaLnBrk="0" hangingPunct="0">
              <a:buFontTx/>
            </a:pPr>
            <a:r>
              <a:rPr lang="en-US" altLang="zh-CN" b="1" dirty="0">
                <a:solidFill>
                  <a:srgbClr val="FF9933"/>
                </a:solidFill>
                <a:latin typeface="Times New Roman" panose="02020603050405020304" pitchFamily="18" charset="0"/>
                <a:ea typeface="黑体" panose="02010609060101010101" pitchFamily="49" charset="-122"/>
              </a:rPr>
              <a:t>Success</a:t>
            </a:r>
          </a:p>
        </p:txBody>
      </p:sp>
      <p:sp>
        <p:nvSpPr>
          <p:cNvPr id="33794" name="Rectangle 3" descr="图片1"/>
          <p:cNvSpPr/>
          <p:nvPr/>
        </p:nvSpPr>
        <p:spPr>
          <a:xfrm>
            <a:off x="360363" y="2465388"/>
            <a:ext cx="6007100" cy="457200"/>
          </a:xfrm>
          <a:prstGeom prst="rect">
            <a:avLst/>
          </a:prstGeom>
          <a:noFill/>
          <a:ln w="9525">
            <a:noFill/>
          </a:ln>
        </p:spPr>
        <p:txBody>
          <a:bodyPr wrap="none" lIns="90000" tIns="46800" rIns="90000" bIns="46800" anchor="t" anchorCtr="0">
            <a:spAutoFit/>
          </a:bodyPr>
          <a:lstStyle/>
          <a:p>
            <a:pPr>
              <a:spcBef>
                <a:spcPct val="20000"/>
              </a:spcBef>
              <a:buClr>
                <a:srgbClr val="FF9900"/>
              </a:buClr>
              <a:buSzPct val="80000"/>
              <a:buFont typeface="Wingdings" panose="05000000000000000000" pitchFamily="2" charset="2"/>
            </a:pPr>
            <a:r>
              <a:rPr lang="zh-CN" altLang="en-US" b="1" dirty="0">
                <a:solidFill>
                  <a:srgbClr val="FF9933"/>
                </a:solidFill>
                <a:latin typeface="黑体" panose="02010609060101010101" pitchFamily="49" charset="-122"/>
                <a:ea typeface="黑体" panose="02010609060101010101" pitchFamily="49" charset="-122"/>
                <a:sym typeface="Symbol" panose="05050102010706020507" pitchFamily="18" charset="2"/>
              </a:rPr>
              <a:t>对给定的终极符串</a:t>
            </a:r>
            <a:r>
              <a:rPr lang="en-US" altLang="zh-CN" b="1" dirty="0">
                <a:solidFill>
                  <a:srgbClr val="FF9933"/>
                </a:solidFill>
                <a:latin typeface="黑体" panose="02010609060101010101" pitchFamily="49" charset="-122"/>
                <a:ea typeface="黑体" panose="02010609060101010101" pitchFamily="49" charset="-122"/>
                <a:sym typeface="Symbol" panose="05050102010706020507" pitchFamily="18" charset="2"/>
              </a:rPr>
              <a:t>abbbc</a:t>
            </a:r>
            <a:r>
              <a:rPr lang="zh-CN" altLang="en-US" b="1" dirty="0">
                <a:solidFill>
                  <a:srgbClr val="FF9933"/>
                </a:solidFill>
                <a:latin typeface="黑体" panose="02010609060101010101" pitchFamily="49" charset="-122"/>
                <a:ea typeface="黑体" panose="02010609060101010101" pitchFamily="49" charset="-122"/>
                <a:sym typeface="Symbol" panose="05050102010706020507" pitchFamily="18" charset="2"/>
              </a:rPr>
              <a:t>，分析过程</a:t>
            </a:r>
            <a:r>
              <a:rPr lang="en-US" altLang="zh-CN" b="1" dirty="0">
                <a:solidFill>
                  <a:srgbClr val="FF9933"/>
                </a:solidFill>
                <a:latin typeface="黑体" panose="02010609060101010101" pitchFamily="49" charset="-122"/>
                <a:ea typeface="黑体" panose="02010609060101010101" pitchFamily="49" charset="-122"/>
                <a:sym typeface="Symbol" panose="05050102010706020507" pitchFamily="18" charset="2"/>
              </a:rPr>
              <a:t>(</a:t>
            </a:r>
            <a:r>
              <a:rPr lang="zh-CN" altLang="en-US" b="1" dirty="0">
                <a:solidFill>
                  <a:srgbClr val="FF9933"/>
                </a:solidFill>
                <a:latin typeface="黑体" panose="02010609060101010101" pitchFamily="49" charset="-122"/>
                <a:ea typeface="黑体" panose="02010609060101010101" pitchFamily="49" charset="-122"/>
                <a:sym typeface="Symbol" panose="05050102010706020507" pitchFamily="18" charset="2"/>
              </a:rPr>
              <a:t>续）：</a:t>
            </a:r>
          </a:p>
        </p:txBody>
      </p:sp>
      <p:sp>
        <p:nvSpPr>
          <p:cNvPr id="33795" name="Line 4"/>
          <p:cNvSpPr/>
          <p:nvPr/>
        </p:nvSpPr>
        <p:spPr>
          <a:xfrm>
            <a:off x="395288" y="3343275"/>
            <a:ext cx="8126412" cy="36513"/>
          </a:xfrm>
          <a:prstGeom prst="line">
            <a:avLst/>
          </a:prstGeom>
          <a:ln w="28575" cap="flat" cmpd="sng">
            <a:solidFill>
              <a:schemeClr val="folHlink"/>
            </a:solidFill>
            <a:prstDash val="solid"/>
            <a:round/>
            <a:headEnd type="none" w="med" len="med"/>
            <a:tailEnd type="none" w="med" len="med"/>
          </a:ln>
        </p:spPr>
      </p:sp>
      <p:sp>
        <p:nvSpPr>
          <p:cNvPr id="33796" name="Line 5"/>
          <p:cNvSpPr/>
          <p:nvPr/>
        </p:nvSpPr>
        <p:spPr>
          <a:xfrm>
            <a:off x="3132138" y="2994025"/>
            <a:ext cx="0" cy="3778250"/>
          </a:xfrm>
          <a:prstGeom prst="line">
            <a:avLst/>
          </a:prstGeom>
          <a:ln w="28575" cap="flat" cmpd="sng">
            <a:solidFill>
              <a:schemeClr val="folHlink"/>
            </a:solidFill>
            <a:prstDash val="solid"/>
            <a:round/>
            <a:headEnd type="none" w="med" len="med"/>
            <a:tailEnd type="none" w="med" len="med"/>
          </a:ln>
        </p:spPr>
      </p:sp>
      <p:sp>
        <p:nvSpPr>
          <p:cNvPr id="33797" name="Line 6"/>
          <p:cNvSpPr/>
          <p:nvPr/>
        </p:nvSpPr>
        <p:spPr>
          <a:xfrm>
            <a:off x="5508625" y="2922588"/>
            <a:ext cx="0" cy="3849687"/>
          </a:xfrm>
          <a:prstGeom prst="line">
            <a:avLst/>
          </a:prstGeom>
          <a:ln w="28575" cap="flat" cmpd="sng">
            <a:solidFill>
              <a:schemeClr val="folHlink"/>
            </a:solidFill>
            <a:prstDash val="solid"/>
            <a:round/>
            <a:headEnd type="none" w="med" len="med"/>
            <a:tailEnd type="none" w="med" len="med"/>
          </a:ln>
        </p:spPr>
      </p:sp>
      <p:sp>
        <p:nvSpPr>
          <p:cNvPr id="33798" name="Rectangle 7" descr="图片1"/>
          <p:cNvSpPr/>
          <p:nvPr/>
        </p:nvSpPr>
        <p:spPr>
          <a:xfrm>
            <a:off x="4578350" y="2033588"/>
            <a:ext cx="180975" cy="396875"/>
          </a:xfrm>
          <a:prstGeom prst="rect">
            <a:avLst/>
          </a:prstGeom>
          <a:noFill/>
          <a:ln w="9525">
            <a:noFill/>
          </a:ln>
        </p:spPr>
        <p:txBody>
          <a:bodyPr wrap="none" lIns="90000" tIns="46800" rIns="90000" bIns="46800" anchor="t" anchorCtr="0">
            <a:spAutoFit/>
          </a:bodyPr>
          <a:lstStyle/>
          <a:p>
            <a:pPr eaLnBrk="0" hangingPunct="0">
              <a:buFontTx/>
            </a:pPr>
            <a:endParaRPr lang="zh-CN" altLang="en-US" sz="2000" b="1" dirty="0">
              <a:latin typeface="Arial" panose="020B0604020202020204" pitchFamily="34" charset="0"/>
              <a:ea typeface="宋体" panose="02010600030101010101" pitchFamily="2" charset="-122"/>
            </a:endParaRPr>
          </a:p>
        </p:txBody>
      </p:sp>
      <p:sp>
        <p:nvSpPr>
          <p:cNvPr id="33799" name="Rectangle 8"/>
          <p:cNvSpPr/>
          <p:nvPr/>
        </p:nvSpPr>
        <p:spPr>
          <a:xfrm>
            <a:off x="360363" y="188913"/>
            <a:ext cx="7772400" cy="647700"/>
          </a:xfrm>
          <a:prstGeom prst="rect">
            <a:avLst/>
          </a:prstGeom>
          <a:noFill/>
          <a:ln w="9525">
            <a:noFill/>
          </a:ln>
        </p:spPr>
        <p:txBody>
          <a:bodyPr lIns="92075" tIns="46038" rIns="92075" bIns="46038" anchor="ctr" anchorCtr="0"/>
          <a:lstStyle/>
          <a:p>
            <a:pPr eaLnBrk="0" hangingPunct="0">
              <a:lnSpc>
                <a:spcPct val="85000"/>
              </a:lnSpc>
              <a:buClr>
                <a:srgbClr val="EC4F30"/>
              </a:buClr>
              <a:buFont typeface="Wingdings" panose="05000000000000000000" pitchFamily="2" charset="2"/>
              <a:buChar char="n"/>
            </a:pPr>
            <a:r>
              <a:rPr lang="zh-CN" altLang="en-US" sz="2800" b="1" dirty="0">
                <a:latin typeface="宋体" panose="02010600030101010101" pitchFamily="2" charset="-122"/>
                <a:ea typeface="宋体" panose="02010600030101010101" pitchFamily="2" charset="-122"/>
              </a:rPr>
              <a:t>语法制导的实现过程（</a:t>
            </a: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a:t>
            </a:r>
          </a:p>
        </p:txBody>
      </p:sp>
      <p:grpSp>
        <p:nvGrpSpPr>
          <p:cNvPr id="33800" name="Group 9"/>
          <p:cNvGrpSpPr/>
          <p:nvPr/>
        </p:nvGrpSpPr>
        <p:grpSpPr>
          <a:xfrm>
            <a:off x="0" y="1125538"/>
            <a:ext cx="8748713" cy="1395412"/>
            <a:chOff x="0" y="0"/>
            <a:chExt cx="5511" cy="879"/>
          </a:xfrm>
        </p:grpSpPr>
        <p:sp>
          <p:nvSpPr>
            <p:cNvPr id="33801" name="Rectangle 10"/>
            <p:cNvSpPr/>
            <p:nvPr/>
          </p:nvSpPr>
          <p:spPr>
            <a:xfrm>
              <a:off x="0" y="18"/>
              <a:ext cx="5511" cy="861"/>
            </a:xfrm>
            <a:prstGeom prst="rect">
              <a:avLst/>
            </a:prstGeom>
            <a:noFill/>
            <a:ln w="9525">
              <a:noFill/>
            </a:ln>
          </p:spPr>
          <p:txBody>
            <a:bodyPr anchor="t" anchorCtr="0"/>
            <a:lstStyle/>
            <a:p>
              <a:pPr marL="342900" indent="-342900" eaLnBrk="0" hangingPunct="0">
                <a:spcBef>
                  <a:spcPct val="20000"/>
                </a:spcBef>
                <a:buClr>
                  <a:srgbClr val="FF9900"/>
                </a:buClr>
                <a:buFont typeface="Wingdings" panose="05000000000000000000" pitchFamily="2" charset="2"/>
              </a:pPr>
              <a:r>
                <a:rPr lang="zh-CN" altLang="en-US" sz="2000" b="1" dirty="0">
                  <a:latin typeface="黑体" panose="02010609060101010101" pitchFamily="49" charset="-122"/>
                  <a:ea typeface="黑体" panose="02010609060101010101" pitchFamily="49" charset="-122"/>
                </a:rPr>
                <a:t>例 G[s] :   [1] S→  </a:t>
              </a:r>
              <a:r>
                <a:rPr lang="zh-CN" altLang="en-US" b="1" i="1" dirty="0">
                  <a:solidFill>
                    <a:srgbClr val="FF9933"/>
                  </a:solidFill>
                  <a:latin typeface="Times New Roman" panose="02020603050405020304" pitchFamily="18" charset="0"/>
                  <a:ea typeface="宋体" panose="02010600030101010101" pitchFamily="2" charset="-122"/>
                </a:rPr>
                <a:t>#init#</a:t>
              </a:r>
              <a:r>
                <a:rPr lang="zh-CN" altLang="en-US" sz="2000" b="1" dirty="0">
                  <a:latin typeface="黑体" panose="02010609060101010101" pitchFamily="49" charset="-122"/>
                  <a:ea typeface="黑体" panose="02010609060101010101" pitchFamily="49" charset="-122"/>
                </a:rPr>
                <a:t> A B  	       [2] A → a A</a:t>
              </a:r>
            </a:p>
            <a:p>
              <a:pPr marL="342900" indent="-342900" eaLnBrk="0" hangingPunct="0">
                <a:spcBef>
                  <a:spcPct val="20000"/>
                </a:spcBef>
                <a:buClr>
                  <a:schemeClr val="accent2"/>
                </a:buClr>
                <a:buFont typeface="Wingdings" panose="05000000000000000000" pitchFamily="2" charset="2"/>
              </a:pPr>
              <a:r>
                <a:rPr lang="zh-CN" altLang="en-US" sz="2000" b="1" dirty="0">
                  <a:latin typeface="黑体" panose="02010609060101010101" pitchFamily="49" charset="-122"/>
                  <a:ea typeface="黑体" panose="02010609060101010101" pitchFamily="49" charset="-122"/>
                </a:rPr>
                <a:t>			[3] A → b</a:t>
              </a:r>
              <a:r>
                <a:rPr lang="zh-CN" altLang="en-US" b="1" i="1" dirty="0">
                  <a:solidFill>
                    <a:srgbClr val="FF9933"/>
                  </a:solidFill>
                  <a:latin typeface="Times New Roman" panose="02020603050405020304" pitchFamily="18" charset="0"/>
                  <a:ea typeface="宋体" panose="02010600030101010101" pitchFamily="2" charset="-122"/>
                  <a:sym typeface="Arial" panose="020B0604020202020204" pitchFamily="34" charset="0"/>
                </a:rPr>
                <a:t>#Add#</a:t>
              </a: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 	[4] B → b</a:t>
              </a:r>
              <a:r>
                <a:rPr lang="zh-CN" altLang="en-US" b="1" i="1" dirty="0">
                  <a:solidFill>
                    <a:srgbClr val="FF9933"/>
                  </a:solidFill>
                  <a:latin typeface="Times New Roman" panose="02020603050405020304" pitchFamily="18" charset="0"/>
                  <a:ea typeface="宋体" panose="02010600030101010101" pitchFamily="2" charset="-122"/>
                  <a:sym typeface="Arial" panose="020B0604020202020204" pitchFamily="34" charset="0"/>
                </a:rPr>
                <a:t>#Add#</a:t>
              </a:r>
              <a:r>
                <a:rPr lang="zh-CN" altLang="en-US" sz="2000" b="1" dirty="0">
                  <a:latin typeface="黑体" panose="02010609060101010101" pitchFamily="49" charset="-122"/>
                  <a:ea typeface="黑体" panose="02010609060101010101" pitchFamily="49" charset="-122"/>
                </a:rPr>
                <a:t>B</a:t>
              </a:r>
            </a:p>
            <a:p>
              <a:pPr marL="342900" indent="-342900" eaLnBrk="0" hangingPunct="0">
                <a:spcBef>
                  <a:spcPct val="20000"/>
                </a:spcBef>
                <a:buClr>
                  <a:schemeClr val="accent2"/>
                </a:buClr>
                <a:buFont typeface="Wingdings" panose="05000000000000000000" pitchFamily="2" charset="2"/>
              </a:pPr>
              <a:r>
                <a:rPr lang="zh-CN" altLang="en-US" sz="2000" b="1" dirty="0">
                  <a:latin typeface="黑体" panose="02010609060101010101" pitchFamily="49" charset="-122"/>
                  <a:ea typeface="黑体" panose="02010609060101010101" pitchFamily="49" charset="-122"/>
                </a:rPr>
                <a:t>			[5] B → c</a:t>
              </a:r>
              <a:r>
                <a:rPr lang="zh-CN" altLang="en-US" b="1" i="1" dirty="0">
                  <a:solidFill>
                    <a:srgbClr val="FF9933"/>
                  </a:solidFill>
                  <a:latin typeface="Times New Roman" panose="02020603050405020304" pitchFamily="18" charset="0"/>
                  <a:ea typeface="宋体" panose="02010600030101010101" pitchFamily="2" charset="-122"/>
                  <a:sym typeface="Arial" panose="020B0604020202020204" pitchFamily="34" charset="0"/>
                </a:rPr>
                <a:t>#Out_Val#</a:t>
              </a:r>
              <a:r>
                <a:rPr lang="zh-CN" altLang="en-US" sz="2000" b="1" dirty="0">
                  <a:latin typeface="黑体" panose="02010609060101010101" pitchFamily="49" charset="-122"/>
                  <a:ea typeface="黑体" panose="02010609060101010101" pitchFamily="49" charset="-122"/>
                  <a:sym typeface="Symbol" panose="05050102010706020507" pitchFamily="18" charset="2"/>
                </a:rPr>
                <a:t>	</a:t>
              </a:r>
              <a:r>
                <a:rPr lang="zh-CN" altLang="en-US" b="1" dirty="0">
                  <a:latin typeface="黑体" panose="02010609060101010101" pitchFamily="49" charset="-122"/>
                  <a:ea typeface="黑体" panose="02010609060101010101" pitchFamily="49" charset="-122"/>
                  <a:sym typeface="Symbol" panose="05050102010706020507" pitchFamily="18" charset="2"/>
                </a:rPr>
                <a:t>		</a:t>
              </a:r>
              <a:endParaRPr lang="el-GR" altLang="en-US" b="1" dirty="0">
                <a:latin typeface="黑体" panose="02010609060101010101" pitchFamily="49" charset="-122"/>
                <a:ea typeface="黑体" panose="02010609060101010101" pitchFamily="49" charset="-122"/>
                <a:sym typeface="Symbol" panose="05050102010706020507" pitchFamily="18" charset="2"/>
              </a:endParaRPr>
            </a:p>
          </p:txBody>
        </p:sp>
        <p:sp>
          <p:nvSpPr>
            <p:cNvPr id="33802" name="Rectangle 11"/>
            <p:cNvSpPr/>
            <p:nvPr/>
          </p:nvSpPr>
          <p:spPr>
            <a:xfrm>
              <a:off x="3039" y="0"/>
              <a:ext cx="327" cy="250"/>
            </a:xfrm>
            <a:prstGeom prst="rect">
              <a:avLst/>
            </a:prstGeom>
            <a:noFill/>
            <a:ln w="9525">
              <a:noFill/>
            </a:ln>
          </p:spPr>
          <p:txBody>
            <a:bodyPr wrap="none" lIns="90000" tIns="46800" rIns="90000" bIns="46800" anchor="t" anchorCtr="0">
              <a:spAutoFit/>
            </a:bodyPr>
            <a:lstStyle/>
            <a:p>
              <a:pPr eaLnBrk="0" hangingPunct="0">
                <a:buFontTx/>
              </a:pPr>
              <a:r>
                <a:rPr lang="en-US" altLang="zh-CN" sz="2000" b="1" dirty="0">
                  <a:solidFill>
                    <a:srgbClr val="FF9933"/>
                  </a:solidFill>
                  <a:latin typeface="Arial" panose="020B0604020202020204" pitchFamily="34" charset="0"/>
                  <a:ea typeface="宋体" panose="02010600030101010101" pitchFamily="2" charset="-122"/>
                </a:rPr>
                <a:t>{a}</a:t>
              </a:r>
            </a:p>
          </p:txBody>
        </p:sp>
        <p:sp>
          <p:nvSpPr>
            <p:cNvPr id="33803" name="Rectangle 12"/>
            <p:cNvSpPr/>
            <p:nvPr/>
          </p:nvSpPr>
          <p:spPr>
            <a:xfrm>
              <a:off x="3039" y="290"/>
              <a:ext cx="336" cy="250"/>
            </a:xfrm>
            <a:prstGeom prst="rect">
              <a:avLst/>
            </a:prstGeom>
            <a:noFill/>
            <a:ln w="9525">
              <a:noFill/>
            </a:ln>
          </p:spPr>
          <p:txBody>
            <a:bodyPr wrap="none" lIns="90000" tIns="46800" rIns="90000" bIns="46800" anchor="t" anchorCtr="0">
              <a:spAutoFit/>
            </a:bodyPr>
            <a:lstStyle/>
            <a:p>
              <a:pPr eaLnBrk="0" hangingPunct="0">
                <a:buFontTx/>
              </a:pPr>
              <a:r>
                <a:rPr lang="en-US" altLang="zh-CN" sz="2000" b="1" dirty="0">
                  <a:solidFill>
                    <a:srgbClr val="FF9933"/>
                  </a:solidFill>
                  <a:latin typeface="Arial" panose="020B0604020202020204" pitchFamily="34" charset="0"/>
                  <a:ea typeface="宋体" panose="02010600030101010101" pitchFamily="2" charset="-122"/>
                </a:rPr>
                <a:t>{b}</a:t>
              </a:r>
            </a:p>
          </p:txBody>
        </p:sp>
        <p:sp>
          <p:nvSpPr>
            <p:cNvPr id="33804" name="Rectangle 13"/>
            <p:cNvSpPr/>
            <p:nvPr/>
          </p:nvSpPr>
          <p:spPr>
            <a:xfrm>
              <a:off x="3039" y="562"/>
              <a:ext cx="327" cy="250"/>
            </a:xfrm>
            <a:prstGeom prst="rect">
              <a:avLst/>
            </a:prstGeom>
            <a:noFill/>
            <a:ln w="9525">
              <a:noFill/>
            </a:ln>
          </p:spPr>
          <p:txBody>
            <a:bodyPr wrap="none" lIns="90000" tIns="46800" rIns="90000" bIns="46800" anchor="t" anchorCtr="0">
              <a:spAutoFit/>
            </a:bodyPr>
            <a:lstStyle/>
            <a:p>
              <a:pPr eaLnBrk="0" hangingPunct="0">
                <a:buFontTx/>
              </a:pPr>
              <a:r>
                <a:rPr lang="en-US" altLang="zh-CN" sz="2000" b="1" dirty="0">
                  <a:solidFill>
                    <a:srgbClr val="FF9933"/>
                  </a:solidFill>
                  <a:latin typeface="Arial" panose="020B0604020202020204" pitchFamily="34" charset="0"/>
                  <a:ea typeface="宋体" panose="02010600030101010101" pitchFamily="2" charset="-122"/>
                </a:rPr>
                <a:t>{c}</a:t>
              </a:r>
            </a:p>
          </p:txBody>
        </p:sp>
        <p:sp>
          <p:nvSpPr>
            <p:cNvPr id="33805" name="Rectangle 14"/>
            <p:cNvSpPr/>
            <p:nvPr/>
          </p:nvSpPr>
          <p:spPr>
            <a:xfrm>
              <a:off x="4627" y="18"/>
              <a:ext cx="327" cy="250"/>
            </a:xfrm>
            <a:prstGeom prst="rect">
              <a:avLst/>
            </a:prstGeom>
            <a:noFill/>
            <a:ln w="9525">
              <a:noFill/>
            </a:ln>
          </p:spPr>
          <p:txBody>
            <a:bodyPr wrap="none" lIns="90000" tIns="46800" rIns="90000" bIns="46800" anchor="t" anchorCtr="0">
              <a:spAutoFit/>
            </a:bodyPr>
            <a:lstStyle/>
            <a:p>
              <a:pPr eaLnBrk="0" hangingPunct="0">
                <a:buFontTx/>
              </a:pPr>
              <a:r>
                <a:rPr lang="en-US" altLang="zh-CN" sz="2000" b="1" dirty="0">
                  <a:solidFill>
                    <a:srgbClr val="FF9933"/>
                  </a:solidFill>
                  <a:latin typeface="Arial" panose="020B0604020202020204" pitchFamily="34" charset="0"/>
                  <a:ea typeface="宋体" panose="02010600030101010101" pitchFamily="2" charset="-122"/>
                </a:rPr>
                <a:t>{a}</a:t>
              </a:r>
            </a:p>
          </p:txBody>
        </p:sp>
        <p:sp>
          <p:nvSpPr>
            <p:cNvPr id="33806" name="Rectangle 15"/>
            <p:cNvSpPr/>
            <p:nvPr/>
          </p:nvSpPr>
          <p:spPr>
            <a:xfrm>
              <a:off x="5175" y="245"/>
              <a:ext cx="336" cy="250"/>
            </a:xfrm>
            <a:prstGeom prst="rect">
              <a:avLst/>
            </a:prstGeom>
            <a:noFill/>
            <a:ln w="9525">
              <a:noFill/>
            </a:ln>
          </p:spPr>
          <p:txBody>
            <a:bodyPr wrap="none" lIns="90000" tIns="46800" rIns="90000" bIns="46800" anchor="t" anchorCtr="0">
              <a:spAutoFit/>
            </a:bodyPr>
            <a:lstStyle/>
            <a:p>
              <a:pPr eaLnBrk="0" hangingPunct="0">
                <a:buFontTx/>
              </a:pPr>
              <a:r>
                <a:rPr lang="en-US" altLang="zh-CN" sz="2000" b="1" dirty="0">
                  <a:solidFill>
                    <a:srgbClr val="FF9933"/>
                  </a:solidFill>
                  <a:latin typeface="Arial" panose="020B0604020202020204" pitchFamily="34" charset="0"/>
                  <a:ea typeface="宋体" panose="02010600030101010101" pitchFamily="2" charset="-122"/>
                </a:rPr>
                <a:t>{b}</a:t>
              </a:r>
            </a:p>
          </p:txBody>
        </p:sp>
      </p:grpSp>
      <p:sp>
        <p:nvSpPr>
          <p:cNvPr id="60432" name="Rectangle 16" descr="图片1"/>
          <p:cNvSpPr/>
          <p:nvPr/>
        </p:nvSpPr>
        <p:spPr>
          <a:xfrm>
            <a:off x="5938838" y="3365500"/>
            <a:ext cx="1568450" cy="457200"/>
          </a:xfrm>
          <a:prstGeom prst="rect">
            <a:avLst/>
          </a:prstGeom>
          <a:noFill/>
          <a:ln w="9525">
            <a:noFill/>
          </a:ln>
        </p:spPr>
        <p:txBody>
          <a:bodyPr wrap="none" lIns="90000" tIns="46800" rIns="90000" bIns="46800" anchor="t" anchorCtr="0">
            <a:spAutoFit/>
          </a:bodyPr>
          <a:lstStyle/>
          <a:p>
            <a:pPr>
              <a:spcBef>
                <a:spcPct val="50000"/>
              </a:spcBef>
              <a:buClr>
                <a:srgbClr val="FF9900"/>
              </a:buClr>
              <a:buFont typeface="Wingdings" panose="05000000000000000000" pitchFamily="2" charset="2"/>
            </a:pPr>
            <a:r>
              <a:rPr lang="en-US" altLang="zh-CN" b="1" dirty="0">
                <a:solidFill>
                  <a:srgbClr val="FF9933"/>
                </a:solidFill>
                <a:latin typeface="Times New Roman" panose="02020603050405020304" pitchFamily="18" charset="0"/>
                <a:ea typeface="黑体" panose="02010609060101010101" pitchFamily="49" charset="-122"/>
              </a:rPr>
              <a:t>Derivation</a:t>
            </a:r>
          </a:p>
        </p:txBody>
      </p:sp>
      <p:sp>
        <p:nvSpPr>
          <p:cNvPr id="60433" name="Rectangle 17" descr="图片1"/>
          <p:cNvSpPr>
            <a:spLocks noChangeArrowheads="1"/>
          </p:cNvSpPr>
          <p:nvPr/>
        </p:nvSpPr>
        <p:spPr bwMode="auto">
          <a:xfrm>
            <a:off x="754063" y="3343275"/>
            <a:ext cx="2305050" cy="457200"/>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FF993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a:t>
            </a:r>
            <a:r>
              <a:rPr kumimoji="0" lang="en-US" altLang="zh-CN" sz="2400" b="1" i="0" u="none" strike="noStrike" kern="1200" cap="none" spc="0" normalizeH="0" baseline="0" noProof="0">
                <a:ln>
                  <a:noFill/>
                </a:ln>
                <a:solidFill>
                  <a:srgbClr val="FF9933"/>
                </a:solidFill>
                <a:effectLst/>
                <a:uLnTx/>
                <a:uFillTx/>
                <a:latin typeface="Times New Roman" panose="02020603050405020304" pitchFamily="18" charset="0"/>
                <a:ea typeface="黑体" panose="02010609060101010101" pitchFamily="49" charset="-122"/>
                <a:cs typeface="+mn-cs"/>
              </a:rPr>
              <a:t> #</a:t>
            </a:r>
          </a:p>
        </p:txBody>
      </p:sp>
      <p:sp>
        <p:nvSpPr>
          <p:cNvPr id="33809" name="Rectangle 18"/>
          <p:cNvSpPr/>
          <p:nvPr/>
        </p:nvSpPr>
        <p:spPr>
          <a:xfrm>
            <a:off x="3779838" y="3348038"/>
            <a:ext cx="1511300" cy="457200"/>
          </a:xfrm>
          <a:prstGeom prst="rect">
            <a:avLst/>
          </a:prstGeom>
          <a:noFill/>
          <a:ln w="9525">
            <a:noFill/>
          </a:ln>
        </p:spPr>
        <p:txBody>
          <a:bodyPr lIns="90000" tIns="46800" rIns="90000" bIns="46800" anchor="t" anchorCtr="0">
            <a:spAutoFit/>
          </a:bodyPr>
          <a:lstStyle/>
          <a:p>
            <a:pPr>
              <a:spcBef>
                <a:spcPct val="50000"/>
              </a:spcBef>
              <a:buClr>
                <a:srgbClr val="FF9900"/>
              </a:buClr>
              <a:buFont typeface="Wingdings" panose="05000000000000000000" pitchFamily="2" charset="2"/>
            </a:pPr>
            <a:r>
              <a:rPr lang="zh-CN" altLang="en-US" b="1" dirty="0">
                <a:solidFill>
                  <a:srgbClr val="FF9933"/>
                </a:solidFill>
                <a:latin typeface="Times New Roman" panose="02020603050405020304" pitchFamily="18" charset="0"/>
                <a:ea typeface="黑体" panose="02010609060101010101" pitchFamily="49" charset="-122"/>
              </a:rPr>
              <a:t>      </a:t>
            </a:r>
            <a:r>
              <a:rPr lang="en-US" altLang="zh-CN" b="1" dirty="0">
                <a:solidFill>
                  <a:srgbClr val="FF9933"/>
                </a:solidFill>
                <a:latin typeface="Times New Roman" panose="02020603050405020304" pitchFamily="18" charset="0"/>
                <a:ea typeface="黑体" panose="02010609060101010101" pitchFamily="49" charset="-122"/>
              </a:rPr>
              <a:t>bbc #</a:t>
            </a:r>
          </a:p>
        </p:txBody>
      </p:sp>
      <p:sp>
        <p:nvSpPr>
          <p:cNvPr id="60435" name="Rectangle 19" descr="图片1"/>
          <p:cNvSpPr>
            <a:spLocks noChangeArrowheads="1"/>
          </p:cNvSpPr>
          <p:nvPr/>
        </p:nvSpPr>
        <p:spPr bwMode="auto">
          <a:xfrm>
            <a:off x="754063" y="3703638"/>
            <a:ext cx="2305050" cy="458788"/>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FF993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b </a:t>
            </a:r>
            <a:r>
              <a:rPr kumimoji="0" lang="en-US" altLang="zh-CN" sz="2400" b="1" i="1" u="none" strike="noStrike" kern="1200" cap="none" spc="0" normalizeH="0" baseline="0" noProof="0">
                <a:ln>
                  <a:noFill/>
                </a:ln>
                <a:solidFill>
                  <a:srgbClr val="FF9933"/>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Arial" panose="020B0604020202020204" pitchFamily="34" charset="0"/>
              </a:rPr>
              <a:t>#Add#</a:t>
            </a:r>
            <a:r>
              <a:rPr kumimoji="0" lang="en-US"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a:t>
            </a:r>
            <a:r>
              <a:rPr kumimoji="0" lang="en-US" altLang="zh-CN" sz="2400" b="1" i="0" u="none" strike="noStrike" kern="1200" cap="none" spc="0" normalizeH="0" baseline="0" noProof="0">
                <a:ln>
                  <a:noFill/>
                </a:ln>
                <a:solidFill>
                  <a:srgbClr val="FF9933"/>
                </a:solidFill>
                <a:effectLst/>
                <a:uLnTx/>
                <a:uFillTx/>
                <a:latin typeface="Times New Roman" panose="02020603050405020304" pitchFamily="18" charset="0"/>
                <a:ea typeface="黑体" panose="02010609060101010101" pitchFamily="49" charset="-122"/>
                <a:cs typeface="+mn-cs"/>
              </a:rPr>
              <a:t> #           </a:t>
            </a:r>
          </a:p>
        </p:txBody>
      </p:sp>
      <p:sp>
        <p:nvSpPr>
          <p:cNvPr id="60436" name="Rectangle 20"/>
          <p:cNvSpPr/>
          <p:nvPr/>
        </p:nvSpPr>
        <p:spPr>
          <a:xfrm>
            <a:off x="3779838" y="3689350"/>
            <a:ext cx="1511300" cy="457200"/>
          </a:xfrm>
          <a:prstGeom prst="rect">
            <a:avLst/>
          </a:prstGeom>
          <a:noFill/>
          <a:ln w="9525">
            <a:noFill/>
          </a:ln>
        </p:spPr>
        <p:txBody>
          <a:bodyPr lIns="90000" tIns="46800" rIns="90000" bIns="46800" anchor="t" anchorCtr="0">
            <a:spAutoFit/>
          </a:bodyPr>
          <a:lstStyle/>
          <a:p>
            <a:pPr>
              <a:spcBef>
                <a:spcPct val="50000"/>
              </a:spcBef>
              <a:buClr>
                <a:srgbClr val="FF9900"/>
              </a:buClr>
              <a:buFont typeface="Wingdings" panose="05000000000000000000" pitchFamily="2" charset="2"/>
            </a:pPr>
            <a:r>
              <a:rPr lang="zh-CN" altLang="en-US" b="1" dirty="0">
                <a:solidFill>
                  <a:srgbClr val="FF9933"/>
                </a:solidFill>
                <a:latin typeface="Times New Roman" panose="02020603050405020304" pitchFamily="18" charset="0"/>
                <a:ea typeface="黑体" panose="02010609060101010101" pitchFamily="49" charset="-122"/>
              </a:rPr>
              <a:t>      </a:t>
            </a:r>
            <a:r>
              <a:rPr lang="en-US" altLang="zh-CN" b="1" dirty="0">
                <a:solidFill>
                  <a:srgbClr val="FF9933"/>
                </a:solidFill>
                <a:latin typeface="Times New Roman" panose="02020603050405020304" pitchFamily="18" charset="0"/>
                <a:ea typeface="黑体" panose="02010609060101010101" pitchFamily="49" charset="-122"/>
              </a:rPr>
              <a:t>bbc #</a:t>
            </a:r>
          </a:p>
        </p:txBody>
      </p:sp>
      <p:sp>
        <p:nvSpPr>
          <p:cNvPr id="60437" name="Rectangle 21" descr="图片1"/>
          <p:cNvSpPr/>
          <p:nvPr/>
        </p:nvSpPr>
        <p:spPr>
          <a:xfrm>
            <a:off x="5940425" y="3703638"/>
            <a:ext cx="1295400" cy="457200"/>
          </a:xfrm>
          <a:prstGeom prst="rect">
            <a:avLst/>
          </a:prstGeom>
          <a:noFill/>
          <a:ln w="9525">
            <a:noFill/>
          </a:ln>
        </p:spPr>
        <p:txBody>
          <a:bodyPr lIns="90000" tIns="46800" rIns="90000" bIns="46800" anchor="t" anchorCtr="0">
            <a:spAutoFit/>
          </a:bodyPr>
          <a:lstStyle/>
          <a:p>
            <a:pPr eaLnBrk="0" hangingPunct="0">
              <a:buFontTx/>
            </a:pPr>
            <a:r>
              <a:rPr lang="en-US" altLang="zh-CN" b="1" dirty="0">
                <a:solidFill>
                  <a:srgbClr val="FF9933"/>
                </a:solidFill>
                <a:latin typeface="Times New Roman" panose="02020603050405020304" pitchFamily="18" charset="0"/>
                <a:ea typeface="黑体" panose="02010609060101010101" pitchFamily="49" charset="-122"/>
              </a:rPr>
              <a:t>Match</a:t>
            </a:r>
          </a:p>
        </p:txBody>
      </p:sp>
      <p:sp>
        <p:nvSpPr>
          <p:cNvPr id="60438" name="Rectangle 22" descr="图片1"/>
          <p:cNvSpPr>
            <a:spLocks noChangeArrowheads="1"/>
          </p:cNvSpPr>
          <p:nvPr/>
        </p:nvSpPr>
        <p:spPr bwMode="auto">
          <a:xfrm>
            <a:off x="5938838" y="4038600"/>
            <a:ext cx="1295400" cy="458788"/>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1" u="none" strike="noStrike" kern="1200" cap="none" spc="0" normalizeH="0" baseline="0" noProof="0">
                <a:ln>
                  <a:noFill/>
                </a:ln>
                <a:solidFill>
                  <a:srgbClr val="FF9933"/>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Arial" panose="020B0604020202020204" pitchFamily="34" charset="0"/>
              </a:rPr>
              <a:t>#Add#</a:t>
            </a:r>
          </a:p>
        </p:txBody>
      </p:sp>
      <p:sp>
        <p:nvSpPr>
          <p:cNvPr id="60439" name="Rectangle 23" descr="图片1"/>
          <p:cNvSpPr>
            <a:spLocks noChangeArrowheads="1"/>
          </p:cNvSpPr>
          <p:nvPr/>
        </p:nvSpPr>
        <p:spPr bwMode="auto">
          <a:xfrm>
            <a:off x="900113" y="4005263"/>
            <a:ext cx="2305050" cy="458788"/>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0" lang="en-US" altLang="zh-CN" sz="2400" b="1" i="1" u="none" strike="noStrike" kern="1200" cap="none" spc="0" normalizeH="0" baseline="0" noProof="0">
                <a:ln>
                  <a:noFill/>
                </a:ln>
                <a:solidFill>
                  <a:srgbClr val="FF9933"/>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Arial" panose="020B0604020202020204" pitchFamily="34" charset="0"/>
              </a:rPr>
              <a:t>#Add#</a:t>
            </a:r>
            <a:r>
              <a:rPr kumimoji="0" lang="en-US"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a:t>
            </a:r>
            <a:r>
              <a:rPr kumimoji="0" lang="en-US" altLang="zh-CN" sz="2400" b="1" i="0" u="none" strike="noStrike" kern="1200" cap="none" spc="0" normalizeH="0" baseline="0" noProof="0">
                <a:ln>
                  <a:noFill/>
                </a:ln>
                <a:solidFill>
                  <a:srgbClr val="FF9933"/>
                </a:solidFill>
                <a:effectLst/>
                <a:uLnTx/>
                <a:uFillTx/>
                <a:latin typeface="Times New Roman" panose="02020603050405020304" pitchFamily="18" charset="0"/>
                <a:ea typeface="黑体" panose="02010609060101010101" pitchFamily="49" charset="-122"/>
                <a:cs typeface="+mn-cs"/>
              </a:rPr>
              <a:t> #</a:t>
            </a:r>
          </a:p>
        </p:txBody>
      </p:sp>
      <p:sp>
        <p:nvSpPr>
          <p:cNvPr id="60440" name="Rectangle 24"/>
          <p:cNvSpPr/>
          <p:nvPr/>
        </p:nvSpPr>
        <p:spPr>
          <a:xfrm>
            <a:off x="3873500" y="4013200"/>
            <a:ext cx="1355725" cy="457200"/>
          </a:xfrm>
          <a:prstGeom prst="rect">
            <a:avLst/>
          </a:prstGeom>
          <a:noFill/>
          <a:ln w="9525">
            <a:noFill/>
          </a:ln>
        </p:spPr>
        <p:txBody>
          <a:bodyPr lIns="90000" tIns="46800" rIns="90000" bIns="46800" anchor="t" anchorCtr="0">
            <a:spAutoFit/>
          </a:bodyPr>
          <a:lstStyle/>
          <a:p>
            <a:pPr>
              <a:spcBef>
                <a:spcPct val="50000"/>
              </a:spcBef>
              <a:buClr>
                <a:srgbClr val="FF9900"/>
              </a:buClr>
              <a:buFont typeface="Wingdings" panose="05000000000000000000" pitchFamily="2" charset="2"/>
            </a:pPr>
            <a:r>
              <a:rPr lang="zh-CN" altLang="en-US" b="1" dirty="0">
                <a:solidFill>
                  <a:srgbClr val="FF9933"/>
                </a:solidFill>
                <a:latin typeface="Times New Roman" panose="02020603050405020304" pitchFamily="18" charset="0"/>
                <a:ea typeface="黑体" panose="02010609060101010101" pitchFamily="49" charset="-122"/>
              </a:rPr>
              <a:t>       </a:t>
            </a:r>
            <a:r>
              <a:rPr lang="en-US" altLang="zh-CN" b="1" dirty="0">
                <a:solidFill>
                  <a:srgbClr val="FF9933"/>
                </a:solidFill>
                <a:latin typeface="Times New Roman" panose="02020603050405020304" pitchFamily="18" charset="0"/>
                <a:ea typeface="黑体" panose="02010609060101010101" pitchFamily="49" charset="-122"/>
              </a:rPr>
              <a:t>bc #</a:t>
            </a:r>
          </a:p>
        </p:txBody>
      </p:sp>
      <p:sp>
        <p:nvSpPr>
          <p:cNvPr id="60441" name="Rectangle 25" descr="图片1"/>
          <p:cNvSpPr>
            <a:spLocks noChangeArrowheads="1"/>
          </p:cNvSpPr>
          <p:nvPr/>
        </p:nvSpPr>
        <p:spPr bwMode="auto">
          <a:xfrm>
            <a:off x="754063" y="4321175"/>
            <a:ext cx="2305050" cy="457200"/>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a:t>
            </a:r>
            <a:r>
              <a:rPr kumimoji="0" lang="en-US" altLang="zh-CN" sz="2400" b="1" i="0" u="none" strike="noStrike" kern="1200" cap="none" spc="0" normalizeH="0" baseline="0" noProof="0">
                <a:ln>
                  <a:noFill/>
                </a:ln>
                <a:solidFill>
                  <a:srgbClr val="FF9933"/>
                </a:solidFill>
                <a:effectLst/>
                <a:uLnTx/>
                <a:uFillTx/>
                <a:latin typeface="Times New Roman" panose="02020603050405020304" pitchFamily="18" charset="0"/>
                <a:ea typeface="黑体" panose="02010609060101010101" pitchFamily="49" charset="-122"/>
                <a:cs typeface="+mn-cs"/>
              </a:rPr>
              <a:t> #</a:t>
            </a:r>
          </a:p>
        </p:txBody>
      </p:sp>
      <p:sp>
        <p:nvSpPr>
          <p:cNvPr id="60442" name="Rectangle 26"/>
          <p:cNvSpPr/>
          <p:nvPr/>
        </p:nvSpPr>
        <p:spPr>
          <a:xfrm>
            <a:off x="3779838" y="4321175"/>
            <a:ext cx="1511300" cy="457200"/>
          </a:xfrm>
          <a:prstGeom prst="rect">
            <a:avLst/>
          </a:prstGeom>
          <a:noFill/>
          <a:ln w="9525">
            <a:noFill/>
          </a:ln>
        </p:spPr>
        <p:txBody>
          <a:bodyPr lIns="90000" tIns="46800" rIns="90000" bIns="46800" anchor="t" anchorCtr="0">
            <a:spAutoFit/>
          </a:bodyPr>
          <a:lstStyle/>
          <a:p>
            <a:pPr>
              <a:spcBef>
                <a:spcPct val="50000"/>
              </a:spcBef>
              <a:buClr>
                <a:srgbClr val="FF9900"/>
              </a:buClr>
              <a:buFont typeface="Wingdings" panose="05000000000000000000" pitchFamily="2" charset="2"/>
            </a:pPr>
            <a:r>
              <a:rPr lang="zh-CN" altLang="en-US" b="1" dirty="0">
                <a:solidFill>
                  <a:srgbClr val="FF9933"/>
                </a:solidFill>
                <a:latin typeface="Times New Roman" panose="02020603050405020304" pitchFamily="18" charset="0"/>
                <a:ea typeface="黑体" panose="02010609060101010101" pitchFamily="49" charset="-122"/>
              </a:rPr>
              <a:t>        </a:t>
            </a:r>
            <a:r>
              <a:rPr lang="en-US" altLang="zh-CN" b="1" dirty="0">
                <a:solidFill>
                  <a:srgbClr val="FF9933"/>
                </a:solidFill>
                <a:latin typeface="Times New Roman" panose="02020603050405020304" pitchFamily="18" charset="0"/>
                <a:ea typeface="黑体" panose="02010609060101010101" pitchFamily="49" charset="-122"/>
              </a:rPr>
              <a:t>bc #</a:t>
            </a:r>
          </a:p>
        </p:txBody>
      </p:sp>
      <p:sp>
        <p:nvSpPr>
          <p:cNvPr id="60443" name="Rectangle 27" descr="图片1"/>
          <p:cNvSpPr>
            <a:spLocks noChangeArrowheads="1"/>
          </p:cNvSpPr>
          <p:nvPr/>
        </p:nvSpPr>
        <p:spPr bwMode="auto">
          <a:xfrm>
            <a:off x="827088" y="4638675"/>
            <a:ext cx="2305050" cy="458788"/>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b</a:t>
            </a:r>
            <a:r>
              <a:rPr kumimoji="0" lang="en-US" altLang="zh-CN" sz="2400" b="1" i="1" u="none" strike="noStrike" kern="1200" cap="none" spc="0" normalizeH="0" baseline="0" noProof="0">
                <a:ln>
                  <a:noFill/>
                </a:ln>
                <a:solidFill>
                  <a:srgbClr val="FF9933"/>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Arial" panose="020B0604020202020204" pitchFamily="34" charset="0"/>
              </a:rPr>
              <a:t>#Add#</a:t>
            </a:r>
            <a:r>
              <a:rPr kumimoji="0" lang="en-US"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a:t>
            </a:r>
            <a:r>
              <a:rPr kumimoji="0" lang="en-US" altLang="zh-CN" sz="2400" b="1" i="0" u="none" strike="noStrike" kern="1200" cap="none" spc="0" normalizeH="0" baseline="0" noProof="0">
                <a:ln>
                  <a:noFill/>
                </a:ln>
                <a:solidFill>
                  <a:srgbClr val="FF9933"/>
                </a:solidFill>
                <a:effectLst/>
                <a:uLnTx/>
                <a:uFillTx/>
                <a:latin typeface="Times New Roman" panose="02020603050405020304" pitchFamily="18" charset="0"/>
                <a:ea typeface="黑体" panose="02010609060101010101" pitchFamily="49" charset="-122"/>
                <a:cs typeface="+mn-cs"/>
              </a:rPr>
              <a:t> #</a:t>
            </a:r>
          </a:p>
        </p:txBody>
      </p:sp>
      <p:sp>
        <p:nvSpPr>
          <p:cNvPr id="60444" name="Rectangle 28"/>
          <p:cNvSpPr/>
          <p:nvPr/>
        </p:nvSpPr>
        <p:spPr>
          <a:xfrm>
            <a:off x="3779838" y="4638675"/>
            <a:ext cx="1511300" cy="457200"/>
          </a:xfrm>
          <a:prstGeom prst="rect">
            <a:avLst/>
          </a:prstGeom>
          <a:noFill/>
          <a:ln w="9525">
            <a:noFill/>
          </a:ln>
        </p:spPr>
        <p:txBody>
          <a:bodyPr lIns="90000" tIns="46800" rIns="90000" bIns="46800" anchor="t" anchorCtr="0">
            <a:spAutoFit/>
          </a:bodyPr>
          <a:lstStyle/>
          <a:p>
            <a:pPr>
              <a:spcBef>
                <a:spcPct val="50000"/>
              </a:spcBef>
              <a:buClr>
                <a:srgbClr val="FF9900"/>
              </a:buClr>
              <a:buFont typeface="Wingdings" panose="05000000000000000000" pitchFamily="2" charset="2"/>
            </a:pPr>
            <a:r>
              <a:rPr lang="zh-CN" altLang="en-US" b="1" dirty="0">
                <a:solidFill>
                  <a:srgbClr val="FF9933"/>
                </a:solidFill>
                <a:latin typeface="Times New Roman" panose="02020603050405020304" pitchFamily="18" charset="0"/>
                <a:ea typeface="黑体" panose="02010609060101010101" pitchFamily="49" charset="-122"/>
              </a:rPr>
              <a:t>        </a:t>
            </a:r>
            <a:r>
              <a:rPr lang="en-US" altLang="zh-CN" b="1" dirty="0">
                <a:solidFill>
                  <a:srgbClr val="FF9933"/>
                </a:solidFill>
                <a:latin typeface="Times New Roman" panose="02020603050405020304" pitchFamily="18" charset="0"/>
                <a:ea typeface="黑体" panose="02010609060101010101" pitchFamily="49" charset="-122"/>
              </a:rPr>
              <a:t>bc #</a:t>
            </a:r>
          </a:p>
        </p:txBody>
      </p:sp>
      <p:sp>
        <p:nvSpPr>
          <p:cNvPr id="60445" name="Rectangle 29" descr="图片1"/>
          <p:cNvSpPr/>
          <p:nvPr/>
        </p:nvSpPr>
        <p:spPr>
          <a:xfrm>
            <a:off x="5938838" y="4343400"/>
            <a:ext cx="1568450" cy="457200"/>
          </a:xfrm>
          <a:prstGeom prst="rect">
            <a:avLst/>
          </a:prstGeom>
          <a:noFill/>
          <a:ln w="9525">
            <a:noFill/>
          </a:ln>
        </p:spPr>
        <p:txBody>
          <a:bodyPr wrap="none" lIns="90000" tIns="46800" rIns="90000" bIns="46800" anchor="t" anchorCtr="0">
            <a:spAutoFit/>
          </a:bodyPr>
          <a:lstStyle/>
          <a:p>
            <a:pPr>
              <a:spcBef>
                <a:spcPct val="50000"/>
              </a:spcBef>
              <a:buClr>
                <a:srgbClr val="FF9900"/>
              </a:buClr>
              <a:buFont typeface="Wingdings" panose="05000000000000000000" pitchFamily="2" charset="2"/>
            </a:pPr>
            <a:r>
              <a:rPr lang="en-US" altLang="zh-CN" b="1" dirty="0">
                <a:solidFill>
                  <a:srgbClr val="FF9933"/>
                </a:solidFill>
                <a:latin typeface="Times New Roman" panose="02020603050405020304" pitchFamily="18" charset="0"/>
                <a:ea typeface="黑体" panose="02010609060101010101" pitchFamily="49" charset="-122"/>
              </a:rPr>
              <a:t>Derivation</a:t>
            </a:r>
          </a:p>
        </p:txBody>
      </p:sp>
      <p:sp>
        <p:nvSpPr>
          <p:cNvPr id="60446" name="Rectangle 30" descr="图片1"/>
          <p:cNvSpPr/>
          <p:nvPr/>
        </p:nvSpPr>
        <p:spPr>
          <a:xfrm>
            <a:off x="5943600" y="4638675"/>
            <a:ext cx="1295400" cy="457200"/>
          </a:xfrm>
          <a:prstGeom prst="rect">
            <a:avLst/>
          </a:prstGeom>
          <a:noFill/>
          <a:ln w="9525">
            <a:noFill/>
          </a:ln>
        </p:spPr>
        <p:txBody>
          <a:bodyPr lIns="90000" tIns="46800" rIns="90000" bIns="46800" anchor="t" anchorCtr="0">
            <a:spAutoFit/>
          </a:bodyPr>
          <a:lstStyle/>
          <a:p>
            <a:pPr eaLnBrk="0" hangingPunct="0">
              <a:buFontTx/>
            </a:pPr>
            <a:r>
              <a:rPr lang="en-US" altLang="zh-CN" b="1" dirty="0">
                <a:solidFill>
                  <a:srgbClr val="FF9933"/>
                </a:solidFill>
                <a:latin typeface="Times New Roman" panose="02020603050405020304" pitchFamily="18" charset="0"/>
                <a:ea typeface="黑体" panose="02010609060101010101" pitchFamily="49" charset="-122"/>
              </a:rPr>
              <a:t>Match</a:t>
            </a:r>
          </a:p>
        </p:txBody>
      </p:sp>
      <p:sp>
        <p:nvSpPr>
          <p:cNvPr id="60447" name="Rectangle 31" descr="图片1"/>
          <p:cNvSpPr>
            <a:spLocks noChangeArrowheads="1"/>
          </p:cNvSpPr>
          <p:nvPr/>
        </p:nvSpPr>
        <p:spPr bwMode="auto">
          <a:xfrm>
            <a:off x="755650" y="4941888"/>
            <a:ext cx="2305050" cy="458788"/>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0" lang="en-US" altLang="zh-CN" sz="2400" b="1" i="1" u="none" strike="noStrike" kern="1200" cap="none" spc="0" normalizeH="0" baseline="0" noProof="0">
                <a:ln>
                  <a:noFill/>
                </a:ln>
                <a:solidFill>
                  <a:srgbClr val="FF9933"/>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Arial" panose="020B0604020202020204" pitchFamily="34" charset="0"/>
              </a:rPr>
              <a:t>#Add#</a:t>
            </a:r>
            <a:r>
              <a:rPr kumimoji="0" lang="en-US"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a:t>
            </a:r>
            <a:r>
              <a:rPr kumimoji="0" lang="en-US" altLang="zh-CN" sz="2400" b="1" i="0" u="none" strike="noStrike" kern="1200" cap="none" spc="0" normalizeH="0" baseline="0" noProof="0">
                <a:ln>
                  <a:noFill/>
                </a:ln>
                <a:solidFill>
                  <a:srgbClr val="FF9933"/>
                </a:solidFill>
                <a:effectLst/>
                <a:uLnTx/>
                <a:uFillTx/>
                <a:latin typeface="Times New Roman" panose="02020603050405020304" pitchFamily="18" charset="0"/>
                <a:ea typeface="黑体" panose="02010609060101010101" pitchFamily="49" charset="-122"/>
                <a:cs typeface="+mn-cs"/>
              </a:rPr>
              <a:t> #</a:t>
            </a:r>
          </a:p>
        </p:txBody>
      </p:sp>
      <p:sp>
        <p:nvSpPr>
          <p:cNvPr id="60448" name="Rectangle 32"/>
          <p:cNvSpPr/>
          <p:nvPr/>
        </p:nvSpPr>
        <p:spPr>
          <a:xfrm>
            <a:off x="3925888" y="4973638"/>
            <a:ext cx="1511300" cy="457200"/>
          </a:xfrm>
          <a:prstGeom prst="rect">
            <a:avLst/>
          </a:prstGeom>
          <a:noFill/>
          <a:ln w="9525">
            <a:noFill/>
          </a:ln>
        </p:spPr>
        <p:txBody>
          <a:bodyPr lIns="90000" tIns="46800" rIns="90000" bIns="46800" anchor="t" anchorCtr="0">
            <a:spAutoFit/>
          </a:bodyPr>
          <a:lstStyle/>
          <a:p>
            <a:pPr>
              <a:spcBef>
                <a:spcPct val="50000"/>
              </a:spcBef>
              <a:buClr>
                <a:srgbClr val="FF9900"/>
              </a:buClr>
              <a:buFont typeface="Wingdings" panose="05000000000000000000" pitchFamily="2" charset="2"/>
            </a:pPr>
            <a:r>
              <a:rPr lang="zh-CN" altLang="en-US" b="1" dirty="0">
                <a:solidFill>
                  <a:srgbClr val="FF9933"/>
                </a:solidFill>
                <a:latin typeface="Times New Roman" panose="02020603050405020304" pitchFamily="18" charset="0"/>
                <a:ea typeface="黑体" panose="02010609060101010101" pitchFamily="49" charset="-122"/>
              </a:rPr>
              <a:t>        </a:t>
            </a:r>
            <a:r>
              <a:rPr lang="en-US" altLang="zh-CN" b="1" dirty="0">
                <a:solidFill>
                  <a:srgbClr val="FF9933"/>
                </a:solidFill>
                <a:latin typeface="Times New Roman" panose="02020603050405020304" pitchFamily="18" charset="0"/>
                <a:ea typeface="黑体" panose="02010609060101010101" pitchFamily="49" charset="-122"/>
              </a:rPr>
              <a:t>c #</a:t>
            </a:r>
          </a:p>
        </p:txBody>
      </p:sp>
      <p:sp>
        <p:nvSpPr>
          <p:cNvPr id="60449" name="Rectangle 33" descr="图片1"/>
          <p:cNvSpPr>
            <a:spLocks noChangeArrowheads="1"/>
          </p:cNvSpPr>
          <p:nvPr/>
        </p:nvSpPr>
        <p:spPr bwMode="auto">
          <a:xfrm>
            <a:off x="5938838" y="4973638"/>
            <a:ext cx="1295400" cy="458788"/>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1" u="none" strike="noStrike" kern="1200" cap="none" spc="0" normalizeH="0" baseline="0" noProof="0">
                <a:ln>
                  <a:noFill/>
                </a:ln>
                <a:solidFill>
                  <a:srgbClr val="FF9933"/>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Arial" panose="020B0604020202020204" pitchFamily="34" charset="0"/>
              </a:rPr>
              <a:t>#Add#</a:t>
            </a:r>
          </a:p>
        </p:txBody>
      </p:sp>
      <p:sp>
        <p:nvSpPr>
          <p:cNvPr id="60450" name="Rectangle 34" descr="图片1"/>
          <p:cNvSpPr>
            <a:spLocks noChangeArrowheads="1"/>
          </p:cNvSpPr>
          <p:nvPr/>
        </p:nvSpPr>
        <p:spPr bwMode="auto">
          <a:xfrm>
            <a:off x="1001713" y="5316538"/>
            <a:ext cx="2305050" cy="457200"/>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FF9933"/>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B</a:t>
            </a:r>
            <a:r>
              <a:rPr kumimoji="0" lang="en-US" altLang="zh-CN" sz="2400" b="1" i="0" u="none" strike="noStrike" kern="1200" cap="none" spc="0" normalizeH="0" baseline="0" noProof="0">
                <a:ln>
                  <a:noFill/>
                </a:ln>
                <a:solidFill>
                  <a:srgbClr val="FF9933"/>
                </a:solidFill>
                <a:effectLst/>
                <a:uLnTx/>
                <a:uFillTx/>
                <a:latin typeface="Times New Roman" panose="02020603050405020304" pitchFamily="18" charset="0"/>
                <a:ea typeface="黑体" panose="02010609060101010101" pitchFamily="49" charset="-122"/>
                <a:cs typeface="+mn-cs"/>
              </a:rPr>
              <a:t> #</a:t>
            </a:r>
          </a:p>
        </p:txBody>
      </p:sp>
      <p:sp>
        <p:nvSpPr>
          <p:cNvPr id="60451" name="Rectangle 35"/>
          <p:cNvSpPr/>
          <p:nvPr/>
        </p:nvSpPr>
        <p:spPr>
          <a:xfrm>
            <a:off x="3883025" y="5316538"/>
            <a:ext cx="1511300" cy="457200"/>
          </a:xfrm>
          <a:prstGeom prst="rect">
            <a:avLst/>
          </a:prstGeom>
          <a:noFill/>
          <a:ln w="9525">
            <a:noFill/>
          </a:ln>
        </p:spPr>
        <p:txBody>
          <a:bodyPr lIns="90000" tIns="46800" rIns="90000" bIns="46800" anchor="t" anchorCtr="0">
            <a:spAutoFit/>
          </a:bodyPr>
          <a:lstStyle/>
          <a:p>
            <a:pPr>
              <a:spcBef>
                <a:spcPct val="50000"/>
              </a:spcBef>
              <a:buClr>
                <a:srgbClr val="FF9900"/>
              </a:buClr>
              <a:buFont typeface="Wingdings" panose="05000000000000000000" pitchFamily="2" charset="2"/>
            </a:pPr>
            <a:r>
              <a:rPr lang="zh-CN" altLang="en-US" b="1" dirty="0">
                <a:solidFill>
                  <a:srgbClr val="FF9933"/>
                </a:solidFill>
                <a:latin typeface="Times New Roman" panose="02020603050405020304" pitchFamily="18" charset="0"/>
                <a:ea typeface="黑体" panose="02010609060101010101" pitchFamily="49" charset="-122"/>
              </a:rPr>
              <a:t>         </a:t>
            </a:r>
            <a:r>
              <a:rPr lang="en-US" altLang="zh-CN" b="1" dirty="0">
                <a:solidFill>
                  <a:srgbClr val="FF9933"/>
                </a:solidFill>
                <a:latin typeface="Times New Roman" panose="02020603050405020304" pitchFamily="18" charset="0"/>
                <a:ea typeface="黑体" panose="02010609060101010101" pitchFamily="49" charset="-122"/>
              </a:rPr>
              <a:t>c #</a:t>
            </a:r>
          </a:p>
        </p:txBody>
      </p:sp>
      <p:sp>
        <p:nvSpPr>
          <p:cNvPr id="60452" name="Rectangle 36" descr="图片1"/>
          <p:cNvSpPr/>
          <p:nvPr/>
        </p:nvSpPr>
        <p:spPr>
          <a:xfrm>
            <a:off x="5983288" y="5316538"/>
            <a:ext cx="1568450" cy="457200"/>
          </a:xfrm>
          <a:prstGeom prst="rect">
            <a:avLst/>
          </a:prstGeom>
          <a:noFill/>
          <a:ln w="9525">
            <a:noFill/>
          </a:ln>
        </p:spPr>
        <p:txBody>
          <a:bodyPr wrap="none" lIns="90000" tIns="46800" rIns="90000" bIns="46800" anchor="t" anchorCtr="0">
            <a:spAutoFit/>
          </a:bodyPr>
          <a:lstStyle/>
          <a:p>
            <a:pPr>
              <a:spcBef>
                <a:spcPct val="50000"/>
              </a:spcBef>
              <a:buClr>
                <a:srgbClr val="FF9900"/>
              </a:buClr>
              <a:buFont typeface="Wingdings" panose="05000000000000000000" pitchFamily="2" charset="2"/>
            </a:pPr>
            <a:r>
              <a:rPr lang="en-US" altLang="zh-CN" b="1" dirty="0">
                <a:solidFill>
                  <a:srgbClr val="FF9933"/>
                </a:solidFill>
                <a:latin typeface="Times New Roman" panose="02020603050405020304" pitchFamily="18" charset="0"/>
                <a:ea typeface="黑体" panose="02010609060101010101" pitchFamily="49" charset="-122"/>
              </a:rPr>
              <a:t>Derivation</a:t>
            </a:r>
          </a:p>
        </p:txBody>
      </p:sp>
      <p:sp>
        <p:nvSpPr>
          <p:cNvPr id="60453" name="Rectangle 37" descr="图片1"/>
          <p:cNvSpPr>
            <a:spLocks noChangeArrowheads="1"/>
          </p:cNvSpPr>
          <p:nvPr/>
        </p:nvSpPr>
        <p:spPr bwMode="auto">
          <a:xfrm>
            <a:off x="0" y="5675313"/>
            <a:ext cx="3059113" cy="457200"/>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c</a:t>
            </a:r>
            <a:r>
              <a:rPr kumimoji="0" lang="en-US" altLang="zh-CN" sz="2400" b="1" i="0" u="none" strike="noStrike" kern="1200" cap="none" spc="0" normalizeH="0" baseline="0" noProof="0">
                <a:ln>
                  <a:noFill/>
                </a:ln>
                <a:solidFill>
                  <a:srgbClr val="FF99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 Out_Val #</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FF9933"/>
                </a:solidFill>
                <a:effectLst/>
                <a:uLnTx/>
                <a:uFillTx/>
                <a:latin typeface="Times New Roman" panose="02020603050405020304" pitchFamily="18" charset="0"/>
                <a:ea typeface="黑体" panose="02010609060101010101" pitchFamily="49" charset="-122"/>
                <a:cs typeface="+mn-cs"/>
              </a:rPr>
              <a:t>#</a:t>
            </a:r>
          </a:p>
        </p:txBody>
      </p:sp>
      <p:sp>
        <p:nvSpPr>
          <p:cNvPr id="60454" name="Rectangle 38"/>
          <p:cNvSpPr/>
          <p:nvPr/>
        </p:nvSpPr>
        <p:spPr>
          <a:xfrm>
            <a:off x="3851275" y="5705475"/>
            <a:ext cx="1511300" cy="457200"/>
          </a:xfrm>
          <a:prstGeom prst="rect">
            <a:avLst/>
          </a:prstGeom>
          <a:noFill/>
          <a:ln w="9525">
            <a:noFill/>
          </a:ln>
        </p:spPr>
        <p:txBody>
          <a:bodyPr lIns="90000" tIns="46800" rIns="90000" bIns="46800" anchor="t" anchorCtr="0">
            <a:spAutoFit/>
          </a:bodyPr>
          <a:lstStyle/>
          <a:p>
            <a:pPr>
              <a:spcBef>
                <a:spcPct val="50000"/>
              </a:spcBef>
              <a:buClr>
                <a:srgbClr val="FF9900"/>
              </a:buClr>
              <a:buFont typeface="Wingdings" panose="05000000000000000000" pitchFamily="2" charset="2"/>
            </a:pPr>
            <a:r>
              <a:rPr lang="zh-CN" altLang="en-US" b="1" dirty="0">
                <a:solidFill>
                  <a:srgbClr val="FF9933"/>
                </a:solidFill>
                <a:latin typeface="Times New Roman" panose="02020603050405020304" pitchFamily="18" charset="0"/>
                <a:ea typeface="黑体" panose="02010609060101010101" pitchFamily="49" charset="-122"/>
              </a:rPr>
              <a:t>          </a:t>
            </a:r>
            <a:r>
              <a:rPr lang="en-US" altLang="zh-CN" b="1" dirty="0">
                <a:solidFill>
                  <a:srgbClr val="FF9933"/>
                </a:solidFill>
                <a:latin typeface="Times New Roman" panose="02020603050405020304" pitchFamily="18" charset="0"/>
                <a:ea typeface="黑体" panose="02010609060101010101" pitchFamily="49" charset="-122"/>
              </a:rPr>
              <a:t>c #</a:t>
            </a:r>
          </a:p>
        </p:txBody>
      </p:sp>
      <p:sp>
        <p:nvSpPr>
          <p:cNvPr id="60455" name="Rectangle 39" descr="图片1"/>
          <p:cNvSpPr/>
          <p:nvPr/>
        </p:nvSpPr>
        <p:spPr>
          <a:xfrm>
            <a:off x="5938838" y="5692775"/>
            <a:ext cx="1295400" cy="457200"/>
          </a:xfrm>
          <a:prstGeom prst="rect">
            <a:avLst/>
          </a:prstGeom>
          <a:noFill/>
          <a:ln w="9525">
            <a:noFill/>
          </a:ln>
        </p:spPr>
        <p:txBody>
          <a:bodyPr lIns="90000" tIns="46800" rIns="90000" bIns="46800" anchor="t" anchorCtr="0">
            <a:spAutoFit/>
          </a:bodyPr>
          <a:lstStyle/>
          <a:p>
            <a:pPr eaLnBrk="0" hangingPunct="0">
              <a:buFontTx/>
            </a:pPr>
            <a:r>
              <a:rPr lang="en-US" altLang="zh-CN" b="1" dirty="0">
                <a:solidFill>
                  <a:srgbClr val="FF9933"/>
                </a:solidFill>
                <a:latin typeface="Times New Roman" panose="02020603050405020304" pitchFamily="18" charset="0"/>
                <a:ea typeface="黑体" panose="02010609060101010101" pitchFamily="49" charset="-122"/>
              </a:rPr>
              <a:t>Match</a:t>
            </a:r>
          </a:p>
        </p:txBody>
      </p:sp>
      <p:sp>
        <p:nvSpPr>
          <p:cNvPr id="60456" name="Rectangle 40" descr="图片1"/>
          <p:cNvSpPr>
            <a:spLocks noChangeArrowheads="1"/>
          </p:cNvSpPr>
          <p:nvPr/>
        </p:nvSpPr>
        <p:spPr bwMode="auto">
          <a:xfrm>
            <a:off x="0" y="6021388"/>
            <a:ext cx="3059113" cy="457200"/>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FF99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Out_Val #</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FF9933"/>
                </a:solidFill>
                <a:effectLst/>
                <a:uLnTx/>
                <a:uFillTx/>
                <a:latin typeface="Times New Roman" panose="02020603050405020304" pitchFamily="18" charset="0"/>
                <a:ea typeface="黑体" panose="02010609060101010101" pitchFamily="49" charset="-122"/>
                <a:cs typeface="+mn-cs"/>
              </a:rPr>
              <a:t>#</a:t>
            </a:r>
          </a:p>
        </p:txBody>
      </p:sp>
      <p:sp>
        <p:nvSpPr>
          <p:cNvPr id="60457" name="Rectangle 41"/>
          <p:cNvSpPr/>
          <p:nvPr/>
        </p:nvSpPr>
        <p:spPr>
          <a:xfrm>
            <a:off x="3781425" y="6094413"/>
            <a:ext cx="1511300" cy="457200"/>
          </a:xfrm>
          <a:prstGeom prst="rect">
            <a:avLst/>
          </a:prstGeom>
          <a:noFill/>
          <a:ln w="9525">
            <a:noFill/>
          </a:ln>
        </p:spPr>
        <p:txBody>
          <a:bodyPr lIns="90000" tIns="46800" rIns="90000" bIns="46800" anchor="t" anchorCtr="0">
            <a:spAutoFit/>
          </a:bodyPr>
          <a:lstStyle/>
          <a:p>
            <a:pPr>
              <a:spcBef>
                <a:spcPct val="50000"/>
              </a:spcBef>
              <a:buClr>
                <a:srgbClr val="FF9900"/>
              </a:buClr>
              <a:buFont typeface="Wingdings" panose="05000000000000000000" pitchFamily="2" charset="2"/>
            </a:pPr>
            <a:r>
              <a:rPr lang="zh-CN" altLang="en-US" b="1" dirty="0">
                <a:solidFill>
                  <a:srgbClr val="FF9933"/>
                </a:solidFill>
                <a:latin typeface="Times New Roman" panose="02020603050405020304" pitchFamily="18" charset="0"/>
                <a:ea typeface="黑体" panose="02010609060101010101" pitchFamily="49" charset="-122"/>
              </a:rPr>
              <a:t>              </a:t>
            </a:r>
            <a:r>
              <a:rPr lang="en-US" altLang="zh-CN" b="1" dirty="0">
                <a:solidFill>
                  <a:srgbClr val="FF9933"/>
                </a:solidFill>
                <a:latin typeface="Times New Roman" panose="02020603050405020304" pitchFamily="18" charset="0"/>
                <a:ea typeface="黑体" panose="02010609060101010101" pitchFamily="49" charset="-122"/>
              </a:rPr>
              <a:t>#</a:t>
            </a:r>
          </a:p>
        </p:txBody>
      </p:sp>
      <p:sp>
        <p:nvSpPr>
          <p:cNvPr id="60458" name="Rectangle 42" descr="图片1"/>
          <p:cNvSpPr>
            <a:spLocks noChangeArrowheads="1"/>
          </p:cNvSpPr>
          <p:nvPr/>
        </p:nvSpPr>
        <p:spPr bwMode="auto">
          <a:xfrm>
            <a:off x="5938838" y="6089650"/>
            <a:ext cx="1800225" cy="458788"/>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1" u="none" strike="noStrike" kern="1200" cap="none" spc="0" normalizeH="0" baseline="0" noProof="0">
                <a:ln>
                  <a:noFill/>
                </a:ln>
                <a:solidFill>
                  <a:srgbClr val="FF9933"/>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Arial" panose="020B0604020202020204" pitchFamily="34" charset="0"/>
              </a:rPr>
              <a:t>#Out_Val#</a:t>
            </a:r>
          </a:p>
        </p:txBody>
      </p:sp>
      <p:sp>
        <p:nvSpPr>
          <p:cNvPr id="60459" name="Rectangle 43" descr="图片1"/>
          <p:cNvSpPr>
            <a:spLocks noChangeArrowheads="1"/>
          </p:cNvSpPr>
          <p:nvPr/>
        </p:nvSpPr>
        <p:spPr bwMode="auto">
          <a:xfrm>
            <a:off x="754063" y="6400800"/>
            <a:ext cx="2305050" cy="457200"/>
          </a:xfrm>
          <a:prstGeom prst="rect">
            <a:avLst/>
          </a:prstGeom>
          <a:noFill/>
          <a:ln>
            <a:noFill/>
          </a:ln>
          <a:effectLst/>
          <a:extLst>
            <a:ext uri="{909E8E84-426E-40DD-AFC4-6F175D3DCCD1}">
              <a14:hiddenFill xmlns:a14="http://schemas.microsoft.com/office/drawing/2010/main">
                <a:blipFill dpi="0" rotWithShape="1">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FF9933"/>
                </a:solidFill>
                <a:effectLst/>
                <a:uLnTx/>
                <a:uFillTx/>
                <a:latin typeface="Times New Roman" panose="02020603050405020304" pitchFamily="18" charset="0"/>
                <a:ea typeface="黑体" panose="02010609060101010101" pitchFamily="49" charset="-122"/>
                <a:cs typeface="+mn-cs"/>
              </a:rPr>
              <a:t>#</a:t>
            </a:r>
          </a:p>
        </p:txBody>
      </p:sp>
      <p:sp>
        <p:nvSpPr>
          <p:cNvPr id="60460" name="Rectangle 44"/>
          <p:cNvSpPr/>
          <p:nvPr/>
        </p:nvSpPr>
        <p:spPr>
          <a:xfrm>
            <a:off x="3779838" y="6400800"/>
            <a:ext cx="1511300" cy="457200"/>
          </a:xfrm>
          <a:prstGeom prst="rect">
            <a:avLst/>
          </a:prstGeom>
          <a:noFill/>
          <a:ln w="9525">
            <a:noFill/>
          </a:ln>
        </p:spPr>
        <p:txBody>
          <a:bodyPr lIns="90000" tIns="46800" rIns="90000" bIns="46800" anchor="t" anchorCtr="0">
            <a:spAutoFit/>
          </a:bodyPr>
          <a:lstStyle/>
          <a:p>
            <a:pPr>
              <a:spcBef>
                <a:spcPct val="50000"/>
              </a:spcBef>
              <a:buClr>
                <a:srgbClr val="FF9900"/>
              </a:buClr>
              <a:buFont typeface="Wingdings" panose="05000000000000000000" pitchFamily="2" charset="2"/>
            </a:pPr>
            <a:r>
              <a:rPr lang="zh-CN" altLang="en-US" b="1" dirty="0">
                <a:solidFill>
                  <a:srgbClr val="FF9933"/>
                </a:solidFill>
                <a:latin typeface="Times New Roman" panose="02020603050405020304" pitchFamily="18" charset="0"/>
                <a:ea typeface="黑体" panose="02010609060101010101" pitchFamily="49" charset="-122"/>
              </a:rPr>
              <a:t>              </a:t>
            </a:r>
            <a:r>
              <a:rPr lang="en-US" altLang="zh-CN" b="1" dirty="0">
                <a:solidFill>
                  <a:srgbClr val="FF9933"/>
                </a:solidFill>
                <a:latin typeface="Times New Roman" panose="02020603050405020304" pitchFamily="18" charset="0"/>
                <a:ea typeface="黑体" panose="020106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0432"/>
                                        </p:tgtEl>
                                        <p:attrNameLst>
                                          <p:attrName>style.visibility</p:attrName>
                                        </p:attrNameLst>
                                      </p:cBhvr>
                                      <p:to>
                                        <p:strVal val="visible"/>
                                      </p:to>
                                    </p:set>
                                    <p:anim calcmode="lin" valueType="num">
                                      <p:cBhvr>
                                        <p:cTn id="7" dur="500" fill="hold"/>
                                        <p:tgtEl>
                                          <p:spTgt spid="60432"/>
                                        </p:tgtEl>
                                        <p:attrNameLst>
                                          <p:attrName>ppt_w</p:attrName>
                                        </p:attrNameLst>
                                      </p:cBhvr>
                                      <p:tavLst>
                                        <p:tav tm="0">
                                          <p:val>
                                            <p:fltVal val="0"/>
                                          </p:val>
                                        </p:tav>
                                        <p:tav tm="100000">
                                          <p:val>
                                            <p:strVal val="#ppt_w"/>
                                          </p:val>
                                        </p:tav>
                                      </p:tavLst>
                                    </p:anim>
                                    <p:anim calcmode="lin" valueType="num">
                                      <p:cBhvr>
                                        <p:cTn id="8" dur="500" fill="hold"/>
                                        <p:tgtEl>
                                          <p:spTgt spid="6043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0435"/>
                                        </p:tgtEl>
                                        <p:attrNameLst>
                                          <p:attrName>style.visibility</p:attrName>
                                        </p:attrNameLst>
                                      </p:cBhvr>
                                      <p:to>
                                        <p:strVal val="visible"/>
                                      </p:to>
                                    </p:set>
                                    <p:anim calcmode="lin" valueType="num">
                                      <p:cBhvr>
                                        <p:cTn id="13" dur="500" fill="hold"/>
                                        <p:tgtEl>
                                          <p:spTgt spid="60435"/>
                                        </p:tgtEl>
                                        <p:attrNameLst>
                                          <p:attrName>ppt_w</p:attrName>
                                        </p:attrNameLst>
                                      </p:cBhvr>
                                      <p:tavLst>
                                        <p:tav tm="0">
                                          <p:val>
                                            <p:fltVal val="0"/>
                                          </p:val>
                                        </p:tav>
                                        <p:tav tm="100000">
                                          <p:val>
                                            <p:strVal val="#ppt_w"/>
                                          </p:val>
                                        </p:tav>
                                      </p:tavLst>
                                    </p:anim>
                                    <p:anim calcmode="lin" valueType="num">
                                      <p:cBhvr>
                                        <p:cTn id="14" dur="500" fill="hold"/>
                                        <p:tgtEl>
                                          <p:spTgt spid="60435"/>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60436"/>
                                        </p:tgtEl>
                                        <p:attrNameLst>
                                          <p:attrName>style.visibility</p:attrName>
                                        </p:attrNameLst>
                                      </p:cBhvr>
                                      <p:to>
                                        <p:strVal val="visible"/>
                                      </p:to>
                                    </p:set>
                                    <p:anim calcmode="lin" valueType="num">
                                      <p:cBhvr>
                                        <p:cTn id="19" dur="500" fill="hold"/>
                                        <p:tgtEl>
                                          <p:spTgt spid="60436"/>
                                        </p:tgtEl>
                                        <p:attrNameLst>
                                          <p:attrName>ppt_w</p:attrName>
                                        </p:attrNameLst>
                                      </p:cBhvr>
                                      <p:tavLst>
                                        <p:tav tm="0">
                                          <p:val>
                                            <p:fltVal val="0"/>
                                          </p:val>
                                        </p:tav>
                                        <p:tav tm="100000">
                                          <p:val>
                                            <p:strVal val="#ppt_w"/>
                                          </p:val>
                                        </p:tav>
                                      </p:tavLst>
                                    </p:anim>
                                    <p:anim calcmode="lin" valueType="num">
                                      <p:cBhvr>
                                        <p:cTn id="20" dur="500" fill="hold"/>
                                        <p:tgtEl>
                                          <p:spTgt spid="60436"/>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60437"/>
                                        </p:tgtEl>
                                        <p:attrNameLst>
                                          <p:attrName>style.visibility</p:attrName>
                                        </p:attrNameLst>
                                      </p:cBhvr>
                                      <p:to>
                                        <p:strVal val="visible"/>
                                      </p:to>
                                    </p:set>
                                    <p:anim calcmode="lin" valueType="num">
                                      <p:cBhvr>
                                        <p:cTn id="25" dur="500" fill="hold"/>
                                        <p:tgtEl>
                                          <p:spTgt spid="60437"/>
                                        </p:tgtEl>
                                        <p:attrNameLst>
                                          <p:attrName>ppt_w</p:attrName>
                                        </p:attrNameLst>
                                      </p:cBhvr>
                                      <p:tavLst>
                                        <p:tav tm="0">
                                          <p:val>
                                            <p:fltVal val="0"/>
                                          </p:val>
                                        </p:tav>
                                        <p:tav tm="100000">
                                          <p:val>
                                            <p:strVal val="#ppt_w"/>
                                          </p:val>
                                        </p:tav>
                                      </p:tavLst>
                                    </p:anim>
                                    <p:anim calcmode="lin" valueType="num">
                                      <p:cBhvr>
                                        <p:cTn id="26" dur="500" fill="hold"/>
                                        <p:tgtEl>
                                          <p:spTgt spid="60437"/>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60439"/>
                                        </p:tgtEl>
                                        <p:attrNameLst>
                                          <p:attrName>style.visibility</p:attrName>
                                        </p:attrNameLst>
                                      </p:cBhvr>
                                      <p:to>
                                        <p:strVal val="visible"/>
                                      </p:to>
                                    </p:set>
                                    <p:anim calcmode="lin" valueType="num">
                                      <p:cBhvr>
                                        <p:cTn id="31" dur="500" fill="hold"/>
                                        <p:tgtEl>
                                          <p:spTgt spid="60439"/>
                                        </p:tgtEl>
                                        <p:attrNameLst>
                                          <p:attrName>ppt_w</p:attrName>
                                        </p:attrNameLst>
                                      </p:cBhvr>
                                      <p:tavLst>
                                        <p:tav tm="0">
                                          <p:val>
                                            <p:fltVal val="0"/>
                                          </p:val>
                                        </p:tav>
                                        <p:tav tm="100000">
                                          <p:val>
                                            <p:strVal val="#ppt_w"/>
                                          </p:val>
                                        </p:tav>
                                      </p:tavLst>
                                    </p:anim>
                                    <p:anim calcmode="lin" valueType="num">
                                      <p:cBhvr>
                                        <p:cTn id="32" dur="500" fill="hold"/>
                                        <p:tgtEl>
                                          <p:spTgt spid="60439"/>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60440"/>
                                        </p:tgtEl>
                                        <p:attrNameLst>
                                          <p:attrName>style.visibility</p:attrName>
                                        </p:attrNameLst>
                                      </p:cBhvr>
                                      <p:to>
                                        <p:strVal val="visible"/>
                                      </p:to>
                                    </p:set>
                                    <p:anim calcmode="lin" valueType="num">
                                      <p:cBhvr>
                                        <p:cTn id="37" dur="500" fill="hold"/>
                                        <p:tgtEl>
                                          <p:spTgt spid="60440"/>
                                        </p:tgtEl>
                                        <p:attrNameLst>
                                          <p:attrName>ppt_w</p:attrName>
                                        </p:attrNameLst>
                                      </p:cBhvr>
                                      <p:tavLst>
                                        <p:tav tm="0">
                                          <p:val>
                                            <p:fltVal val="0"/>
                                          </p:val>
                                        </p:tav>
                                        <p:tav tm="100000">
                                          <p:val>
                                            <p:strVal val="#ppt_w"/>
                                          </p:val>
                                        </p:tav>
                                      </p:tavLst>
                                    </p:anim>
                                    <p:anim calcmode="lin" valueType="num">
                                      <p:cBhvr>
                                        <p:cTn id="38" dur="500" fill="hold"/>
                                        <p:tgtEl>
                                          <p:spTgt spid="60440"/>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60438"/>
                                        </p:tgtEl>
                                        <p:attrNameLst>
                                          <p:attrName>style.visibility</p:attrName>
                                        </p:attrNameLst>
                                      </p:cBhvr>
                                      <p:to>
                                        <p:strVal val="visible"/>
                                      </p:to>
                                    </p:set>
                                    <p:anim calcmode="lin" valueType="num">
                                      <p:cBhvr>
                                        <p:cTn id="43" dur="500" fill="hold"/>
                                        <p:tgtEl>
                                          <p:spTgt spid="60438"/>
                                        </p:tgtEl>
                                        <p:attrNameLst>
                                          <p:attrName>ppt_w</p:attrName>
                                        </p:attrNameLst>
                                      </p:cBhvr>
                                      <p:tavLst>
                                        <p:tav tm="0">
                                          <p:val>
                                            <p:fltVal val="0"/>
                                          </p:val>
                                        </p:tav>
                                        <p:tav tm="100000">
                                          <p:val>
                                            <p:strVal val="#ppt_w"/>
                                          </p:val>
                                        </p:tav>
                                      </p:tavLst>
                                    </p:anim>
                                    <p:anim calcmode="lin" valueType="num">
                                      <p:cBhvr>
                                        <p:cTn id="44" dur="500" fill="hold"/>
                                        <p:tgtEl>
                                          <p:spTgt spid="60438"/>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60441"/>
                                        </p:tgtEl>
                                        <p:attrNameLst>
                                          <p:attrName>style.visibility</p:attrName>
                                        </p:attrNameLst>
                                      </p:cBhvr>
                                      <p:to>
                                        <p:strVal val="visible"/>
                                      </p:to>
                                    </p:set>
                                    <p:anim calcmode="lin" valueType="num">
                                      <p:cBhvr>
                                        <p:cTn id="49" dur="500" fill="hold"/>
                                        <p:tgtEl>
                                          <p:spTgt spid="60441"/>
                                        </p:tgtEl>
                                        <p:attrNameLst>
                                          <p:attrName>ppt_w</p:attrName>
                                        </p:attrNameLst>
                                      </p:cBhvr>
                                      <p:tavLst>
                                        <p:tav tm="0">
                                          <p:val>
                                            <p:fltVal val="0"/>
                                          </p:val>
                                        </p:tav>
                                        <p:tav tm="100000">
                                          <p:val>
                                            <p:strVal val="#ppt_w"/>
                                          </p:val>
                                        </p:tav>
                                      </p:tavLst>
                                    </p:anim>
                                    <p:anim calcmode="lin" valueType="num">
                                      <p:cBhvr>
                                        <p:cTn id="50" dur="500" fill="hold"/>
                                        <p:tgtEl>
                                          <p:spTgt spid="60441"/>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60442"/>
                                        </p:tgtEl>
                                        <p:attrNameLst>
                                          <p:attrName>style.visibility</p:attrName>
                                        </p:attrNameLst>
                                      </p:cBhvr>
                                      <p:to>
                                        <p:strVal val="visible"/>
                                      </p:to>
                                    </p:set>
                                    <p:anim calcmode="lin" valueType="num">
                                      <p:cBhvr>
                                        <p:cTn id="55" dur="500" fill="hold"/>
                                        <p:tgtEl>
                                          <p:spTgt spid="60442"/>
                                        </p:tgtEl>
                                        <p:attrNameLst>
                                          <p:attrName>ppt_w</p:attrName>
                                        </p:attrNameLst>
                                      </p:cBhvr>
                                      <p:tavLst>
                                        <p:tav tm="0">
                                          <p:val>
                                            <p:fltVal val="0"/>
                                          </p:val>
                                        </p:tav>
                                        <p:tav tm="100000">
                                          <p:val>
                                            <p:strVal val="#ppt_w"/>
                                          </p:val>
                                        </p:tav>
                                      </p:tavLst>
                                    </p:anim>
                                    <p:anim calcmode="lin" valueType="num">
                                      <p:cBhvr>
                                        <p:cTn id="56" dur="500" fill="hold"/>
                                        <p:tgtEl>
                                          <p:spTgt spid="60442"/>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60445"/>
                                        </p:tgtEl>
                                        <p:attrNameLst>
                                          <p:attrName>style.visibility</p:attrName>
                                        </p:attrNameLst>
                                      </p:cBhvr>
                                      <p:to>
                                        <p:strVal val="visible"/>
                                      </p:to>
                                    </p:set>
                                    <p:anim calcmode="lin" valueType="num">
                                      <p:cBhvr>
                                        <p:cTn id="61" dur="500" fill="hold"/>
                                        <p:tgtEl>
                                          <p:spTgt spid="60445"/>
                                        </p:tgtEl>
                                        <p:attrNameLst>
                                          <p:attrName>ppt_w</p:attrName>
                                        </p:attrNameLst>
                                      </p:cBhvr>
                                      <p:tavLst>
                                        <p:tav tm="0">
                                          <p:val>
                                            <p:fltVal val="0"/>
                                          </p:val>
                                        </p:tav>
                                        <p:tav tm="100000">
                                          <p:val>
                                            <p:strVal val="#ppt_w"/>
                                          </p:val>
                                        </p:tav>
                                      </p:tavLst>
                                    </p:anim>
                                    <p:anim calcmode="lin" valueType="num">
                                      <p:cBhvr>
                                        <p:cTn id="62" dur="500" fill="hold"/>
                                        <p:tgtEl>
                                          <p:spTgt spid="60445"/>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60443"/>
                                        </p:tgtEl>
                                        <p:attrNameLst>
                                          <p:attrName>style.visibility</p:attrName>
                                        </p:attrNameLst>
                                      </p:cBhvr>
                                      <p:to>
                                        <p:strVal val="visible"/>
                                      </p:to>
                                    </p:set>
                                    <p:anim calcmode="lin" valueType="num">
                                      <p:cBhvr>
                                        <p:cTn id="67" dur="500" fill="hold"/>
                                        <p:tgtEl>
                                          <p:spTgt spid="60443"/>
                                        </p:tgtEl>
                                        <p:attrNameLst>
                                          <p:attrName>ppt_w</p:attrName>
                                        </p:attrNameLst>
                                      </p:cBhvr>
                                      <p:tavLst>
                                        <p:tav tm="0">
                                          <p:val>
                                            <p:fltVal val="0"/>
                                          </p:val>
                                        </p:tav>
                                        <p:tav tm="100000">
                                          <p:val>
                                            <p:strVal val="#ppt_w"/>
                                          </p:val>
                                        </p:tav>
                                      </p:tavLst>
                                    </p:anim>
                                    <p:anim calcmode="lin" valueType="num">
                                      <p:cBhvr>
                                        <p:cTn id="68" dur="500" fill="hold"/>
                                        <p:tgtEl>
                                          <p:spTgt spid="60443"/>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grpId="0" nodeType="clickEffect">
                                  <p:stCondLst>
                                    <p:cond delay="0"/>
                                  </p:stCondLst>
                                  <p:childTnLst>
                                    <p:set>
                                      <p:cBhvr>
                                        <p:cTn id="72" dur="1" fill="hold">
                                          <p:stCondLst>
                                            <p:cond delay="0"/>
                                          </p:stCondLst>
                                        </p:cTn>
                                        <p:tgtEl>
                                          <p:spTgt spid="60444"/>
                                        </p:tgtEl>
                                        <p:attrNameLst>
                                          <p:attrName>style.visibility</p:attrName>
                                        </p:attrNameLst>
                                      </p:cBhvr>
                                      <p:to>
                                        <p:strVal val="visible"/>
                                      </p:to>
                                    </p:set>
                                    <p:anim calcmode="lin" valueType="num">
                                      <p:cBhvr>
                                        <p:cTn id="73" dur="500" fill="hold"/>
                                        <p:tgtEl>
                                          <p:spTgt spid="60444"/>
                                        </p:tgtEl>
                                        <p:attrNameLst>
                                          <p:attrName>ppt_w</p:attrName>
                                        </p:attrNameLst>
                                      </p:cBhvr>
                                      <p:tavLst>
                                        <p:tav tm="0">
                                          <p:val>
                                            <p:fltVal val="0"/>
                                          </p:val>
                                        </p:tav>
                                        <p:tav tm="100000">
                                          <p:val>
                                            <p:strVal val="#ppt_w"/>
                                          </p:val>
                                        </p:tav>
                                      </p:tavLst>
                                    </p:anim>
                                    <p:anim calcmode="lin" valueType="num">
                                      <p:cBhvr>
                                        <p:cTn id="74" dur="500" fill="hold"/>
                                        <p:tgtEl>
                                          <p:spTgt spid="60444"/>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3" presetClass="entr" presetSubtype="16" fill="hold" grpId="0" nodeType="clickEffect">
                                  <p:stCondLst>
                                    <p:cond delay="0"/>
                                  </p:stCondLst>
                                  <p:childTnLst>
                                    <p:set>
                                      <p:cBhvr>
                                        <p:cTn id="78" dur="1" fill="hold">
                                          <p:stCondLst>
                                            <p:cond delay="0"/>
                                          </p:stCondLst>
                                        </p:cTn>
                                        <p:tgtEl>
                                          <p:spTgt spid="60446"/>
                                        </p:tgtEl>
                                        <p:attrNameLst>
                                          <p:attrName>style.visibility</p:attrName>
                                        </p:attrNameLst>
                                      </p:cBhvr>
                                      <p:to>
                                        <p:strVal val="visible"/>
                                      </p:to>
                                    </p:set>
                                    <p:anim calcmode="lin" valueType="num">
                                      <p:cBhvr>
                                        <p:cTn id="79" dur="500" fill="hold"/>
                                        <p:tgtEl>
                                          <p:spTgt spid="60446"/>
                                        </p:tgtEl>
                                        <p:attrNameLst>
                                          <p:attrName>ppt_w</p:attrName>
                                        </p:attrNameLst>
                                      </p:cBhvr>
                                      <p:tavLst>
                                        <p:tav tm="0">
                                          <p:val>
                                            <p:fltVal val="0"/>
                                          </p:val>
                                        </p:tav>
                                        <p:tav tm="100000">
                                          <p:val>
                                            <p:strVal val="#ppt_w"/>
                                          </p:val>
                                        </p:tav>
                                      </p:tavLst>
                                    </p:anim>
                                    <p:anim calcmode="lin" valueType="num">
                                      <p:cBhvr>
                                        <p:cTn id="80" dur="500" fill="hold"/>
                                        <p:tgtEl>
                                          <p:spTgt spid="60446"/>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3" presetClass="entr" presetSubtype="16" fill="hold" grpId="0" nodeType="clickEffect">
                                  <p:stCondLst>
                                    <p:cond delay="0"/>
                                  </p:stCondLst>
                                  <p:childTnLst>
                                    <p:set>
                                      <p:cBhvr>
                                        <p:cTn id="84" dur="1" fill="hold">
                                          <p:stCondLst>
                                            <p:cond delay="0"/>
                                          </p:stCondLst>
                                        </p:cTn>
                                        <p:tgtEl>
                                          <p:spTgt spid="60447"/>
                                        </p:tgtEl>
                                        <p:attrNameLst>
                                          <p:attrName>style.visibility</p:attrName>
                                        </p:attrNameLst>
                                      </p:cBhvr>
                                      <p:to>
                                        <p:strVal val="visible"/>
                                      </p:to>
                                    </p:set>
                                    <p:anim calcmode="lin" valueType="num">
                                      <p:cBhvr>
                                        <p:cTn id="85" dur="500" fill="hold"/>
                                        <p:tgtEl>
                                          <p:spTgt spid="60447"/>
                                        </p:tgtEl>
                                        <p:attrNameLst>
                                          <p:attrName>ppt_w</p:attrName>
                                        </p:attrNameLst>
                                      </p:cBhvr>
                                      <p:tavLst>
                                        <p:tav tm="0">
                                          <p:val>
                                            <p:fltVal val="0"/>
                                          </p:val>
                                        </p:tav>
                                        <p:tav tm="100000">
                                          <p:val>
                                            <p:strVal val="#ppt_w"/>
                                          </p:val>
                                        </p:tav>
                                      </p:tavLst>
                                    </p:anim>
                                    <p:anim calcmode="lin" valueType="num">
                                      <p:cBhvr>
                                        <p:cTn id="86" dur="500" fill="hold"/>
                                        <p:tgtEl>
                                          <p:spTgt spid="60447"/>
                                        </p:tgtEl>
                                        <p:attrNameLst>
                                          <p:attrName>ppt_h</p:attrName>
                                        </p:attrNameLst>
                                      </p:cBhvr>
                                      <p:tavLst>
                                        <p:tav tm="0">
                                          <p:val>
                                            <p:fltVal val="0"/>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23" presetClass="entr" presetSubtype="16" fill="hold" grpId="0" nodeType="clickEffect">
                                  <p:stCondLst>
                                    <p:cond delay="0"/>
                                  </p:stCondLst>
                                  <p:childTnLst>
                                    <p:set>
                                      <p:cBhvr>
                                        <p:cTn id="90" dur="1" fill="hold">
                                          <p:stCondLst>
                                            <p:cond delay="0"/>
                                          </p:stCondLst>
                                        </p:cTn>
                                        <p:tgtEl>
                                          <p:spTgt spid="60448"/>
                                        </p:tgtEl>
                                        <p:attrNameLst>
                                          <p:attrName>style.visibility</p:attrName>
                                        </p:attrNameLst>
                                      </p:cBhvr>
                                      <p:to>
                                        <p:strVal val="visible"/>
                                      </p:to>
                                    </p:set>
                                    <p:anim calcmode="lin" valueType="num">
                                      <p:cBhvr>
                                        <p:cTn id="91" dur="500" fill="hold"/>
                                        <p:tgtEl>
                                          <p:spTgt spid="60448"/>
                                        </p:tgtEl>
                                        <p:attrNameLst>
                                          <p:attrName>ppt_w</p:attrName>
                                        </p:attrNameLst>
                                      </p:cBhvr>
                                      <p:tavLst>
                                        <p:tav tm="0">
                                          <p:val>
                                            <p:fltVal val="0"/>
                                          </p:val>
                                        </p:tav>
                                        <p:tav tm="100000">
                                          <p:val>
                                            <p:strVal val="#ppt_w"/>
                                          </p:val>
                                        </p:tav>
                                      </p:tavLst>
                                    </p:anim>
                                    <p:anim calcmode="lin" valueType="num">
                                      <p:cBhvr>
                                        <p:cTn id="92" dur="500" fill="hold"/>
                                        <p:tgtEl>
                                          <p:spTgt spid="60448"/>
                                        </p:tgtEl>
                                        <p:attrNameLst>
                                          <p:attrName>ppt_h</p:attrName>
                                        </p:attrNameLst>
                                      </p:cBhvr>
                                      <p:tavLst>
                                        <p:tav tm="0">
                                          <p:val>
                                            <p:fltVal val="0"/>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23" presetClass="entr" presetSubtype="16" fill="hold" grpId="0" nodeType="clickEffect">
                                  <p:stCondLst>
                                    <p:cond delay="0"/>
                                  </p:stCondLst>
                                  <p:childTnLst>
                                    <p:set>
                                      <p:cBhvr>
                                        <p:cTn id="96" dur="1" fill="hold">
                                          <p:stCondLst>
                                            <p:cond delay="0"/>
                                          </p:stCondLst>
                                        </p:cTn>
                                        <p:tgtEl>
                                          <p:spTgt spid="60449"/>
                                        </p:tgtEl>
                                        <p:attrNameLst>
                                          <p:attrName>style.visibility</p:attrName>
                                        </p:attrNameLst>
                                      </p:cBhvr>
                                      <p:to>
                                        <p:strVal val="visible"/>
                                      </p:to>
                                    </p:set>
                                    <p:anim calcmode="lin" valueType="num">
                                      <p:cBhvr>
                                        <p:cTn id="97" dur="500" fill="hold"/>
                                        <p:tgtEl>
                                          <p:spTgt spid="60449"/>
                                        </p:tgtEl>
                                        <p:attrNameLst>
                                          <p:attrName>ppt_w</p:attrName>
                                        </p:attrNameLst>
                                      </p:cBhvr>
                                      <p:tavLst>
                                        <p:tav tm="0">
                                          <p:val>
                                            <p:fltVal val="0"/>
                                          </p:val>
                                        </p:tav>
                                        <p:tav tm="100000">
                                          <p:val>
                                            <p:strVal val="#ppt_w"/>
                                          </p:val>
                                        </p:tav>
                                      </p:tavLst>
                                    </p:anim>
                                    <p:anim calcmode="lin" valueType="num">
                                      <p:cBhvr>
                                        <p:cTn id="98" dur="500" fill="hold"/>
                                        <p:tgtEl>
                                          <p:spTgt spid="60449"/>
                                        </p:tgtEl>
                                        <p:attrNameLst>
                                          <p:attrName>ppt_h</p:attrName>
                                        </p:attrNameLst>
                                      </p:cBhvr>
                                      <p:tavLst>
                                        <p:tav tm="0">
                                          <p:val>
                                            <p:fltVal val="0"/>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23" presetClass="entr" presetSubtype="16" fill="hold" grpId="0" nodeType="clickEffect">
                                  <p:stCondLst>
                                    <p:cond delay="0"/>
                                  </p:stCondLst>
                                  <p:childTnLst>
                                    <p:set>
                                      <p:cBhvr>
                                        <p:cTn id="102" dur="1" fill="hold">
                                          <p:stCondLst>
                                            <p:cond delay="0"/>
                                          </p:stCondLst>
                                        </p:cTn>
                                        <p:tgtEl>
                                          <p:spTgt spid="60450"/>
                                        </p:tgtEl>
                                        <p:attrNameLst>
                                          <p:attrName>style.visibility</p:attrName>
                                        </p:attrNameLst>
                                      </p:cBhvr>
                                      <p:to>
                                        <p:strVal val="visible"/>
                                      </p:to>
                                    </p:set>
                                    <p:anim calcmode="lin" valueType="num">
                                      <p:cBhvr>
                                        <p:cTn id="103" dur="500" fill="hold"/>
                                        <p:tgtEl>
                                          <p:spTgt spid="60450"/>
                                        </p:tgtEl>
                                        <p:attrNameLst>
                                          <p:attrName>ppt_w</p:attrName>
                                        </p:attrNameLst>
                                      </p:cBhvr>
                                      <p:tavLst>
                                        <p:tav tm="0">
                                          <p:val>
                                            <p:fltVal val="0"/>
                                          </p:val>
                                        </p:tav>
                                        <p:tav tm="100000">
                                          <p:val>
                                            <p:strVal val="#ppt_w"/>
                                          </p:val>
                                        </p:tav>
                                      </p:tavLst>
                                    </p:anim>
                                    <p:anim calcmode="lin" valueType="num">
                                      <p:cBhvr>
                                        <p:cTn id="104" dur="500" fill="hold"/>
                                        <p:tgtEl>
                                          <p:spTgt spid="60450"/>
                                        </p:tgtEl>
                                        <p:attrNameLst>
                                          <p:attrName>ppt_h</p:attrName>
                                        </p:attrNameLst>
                                      </p:cBhvr>
                                      <p:tavLst>
                                        <p:tav tm="0">
                                          <p:val>
                                            <p:fltVal val="0"/>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23" presetClass="entr" presetSubtype="16" fill="hold" grpId="0" nodeType="clickEffect">
                                  <p:stCondLst>
                                    <p:cond delay="0"/>
                                  </p:stCondLst>
                                  <p:childTnLst>
                                    <p:set>
                                      <p:cBhvr>
                                        <p:cTn id="108" dur="1" fill="hold">
                                          <p:stCondLst>
                                            <p:cond delay="0"/>
                                          </p:stCondLst>
                                        </p:cTn>
                                        <p:tgtEl>
                                          <p:spTgt spid="60451"/>
                                        </p:tgtEl>
                                        <p:attrNameLst>
                                          <p:attrName>style.visibility</p:attrName>
                                        </p:attrNameLst>
                                      </p:cBhvr>
                                      <p:to>
                                        <p:strVal val="visible"/>
                                      </p:to>
                                    </p:set>
                                    <p:anim calcmode="lin" valueType="num">
                                      <p:cBhvr>
                                        <p:cTn id="109" dur="500" fill="hold"/>
                                        <p:tgtEl>
                                          <p:spTgt spid="60451"/>
                                        </p:tgtEl>
                                        <p:attrNameLst>
                                          <p:attrName>ppt_w</p:attrName>
                                        </p:attrNameLst>
                                      </p:cBhvr>
                                      <p:tavLst>
                                        <p:tav tm="0">
                                          <p:val>
                                            <p:fltVal val="0"/>
                                          </p:val>
                                        </p:tav>
                                        <p:tav tm="100000">
                                          <p:val>
                                            <p:strVal val="#ppt_w"/>
                                          </p:val>
                                        </p:tav>
                                      </p:tavLst>
                                    </p:anim>
                                    <p:anim calcmode="lin" valueType="num">
                                      <p:cBhvr>
                                        <p:cTn id="110" dur="500" fill="hold"/>
                                        <p:tgtEl>
                                          <p:spTgt spid="60451"/>
                                        </p:tgtEl>
                                        <p:attrNameLst>
                                          <p:attrName>ppt_h</p:attrName>
                                        </p:attrNameLst>
                                      </p:cBhvr>
                                      <p:tavLst>
                                        <p:tav tm="0">
                                          <p:val>
                                            <p:fltVal val="0"/>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23" presetClass="entr" presetSubtype="16" fill="hold" grpId="0" nodeType="clickEffect">
                                  <p:stCondLst>
                                    <p:cond delay="0"/>
                                  </p:stCondLst>
                                  <p:childTnLst>
                                    <p:set>
                                      <p:cBhvr>
                                        <p:cTn id="114" dur="1" fill="hold">
                                          <p:stCondLst>
                                            <p:cond delay="0"/>
                                          </p:stCondLst>
                                        </p:cTn>
                                        <p:tgtEl>
                                          <p:spTgt spid="60452"/>
                                        </p:tgtEl>
                                        <p:attrNameLst>
                                          <p:attrName>style.visibility</p:attrName>
                                        </p:attrNameLst>
                                      </p:cBhvr>
                                      <p:to>
                                        <p:strVal val="visible"/>
                                      </p:to>
                                    </p:set>
                                    <p:anim calcmode="lin" valueType="num">
                                      <p:cBhvr>
                                        <p:cTn id="115" dur="500" fill="hold"/>
                                        <p:tgtEl>
                                          <p:spTgt spid="60452"/>
                                        </p:tgtEl>
                                        <p:attrNameLst>
                                          <p:attrName>ppt_w</p:attrName>
                                        </p:attrNameLst>
                                      </p:cBhvr>
                                      <p:tavLst>
                                        <p:tav tm="0">
                                          <p:val>
                                            <p:fltVal val="0"/>
                                          </p:val>
                                        </p:tav>
                                        <p:tav tm="100000">
                                          <p:val>
                                            <p:strVal val="#ppt_w"/>
                                          </p:val>
                                        </p:tav>
                                      </p:tavLst>
                                    </p:anim>
                                    <p:anim calcmode="lin" valueType="num">
                                      <p:cBhvr>
                                        <p:cTn id="116" dur="500" fill="hold"/>
                                        <p:tgtEl>
                                          <p:spTgt spid="60452"/>
                                        </p:tgtEl>
                                        <p:attrNameLst>
                                          <p:attrName>ppt_h</p:attrName>
                                        </p:attrNameLst>
                                      </p:cBhvr>
                                      <p:tavLst>
                                        <p:tav tm="0">
                                          <p:val>
                                            <p:fltVal val="0"/>
                                          </p:val>
                                        </p:tav>
                                        <p:tav tm="100000">
                                          <p:val>
                                            <p:strVal val="#ppt_h"/>
                                          </p:val>
                                        </p:tav>
                                      </p:tavLst>
                                    </p:anim>
                                  </p:childTnLst>
                                </p:cTn>
                              </p:par>
                            </p:childTnLst>
                          </p:cTn>
                        </p:par>
                      </p:childTnLst>
                    </p:cTn>
                  </p:par>
                  <p:par>
                    <p:cTn id="117" fill="hold">
                      <p:stCondLst>
                        <p:cond delay="indefinite"/>
                      </p:stCondLst>
                      <p:childTnLst>
                        <p:par>
                          <p:cTn id="118" fill="hold">
                            <p:stCondLst>
                              <p:cond delay="0"/>
                            </p:stCondLst>
                            <p:childTnLst>
                              <p:par>
                                <p:cTn id="119" presetID="23" presetClass="entr" presetSubtype="16" fill="hold" grpId="0" nodeType="clickEffect">
                                  <p:stCondLst>
                                    <p:cond delay="0"/>
                                  </p:stCondLst>
                                  <p:childTnLst>
                                    <p:set>
                                      <p:cBhvr>
                                        <p:cTn id="120" dur="1" fill="hold">
                                          <p:stCondLst>
                                            <p:cond delay="0"/>
                                          </p:stCondLst>
                                        </p:cTn>
                                        <p:tgtEl>
                                          <p:spTgt spid="60453"/>
                                        </p:tgtEl>
                                        <p:attrNameLst>
                                          <p:attrName>style.visibility</p:attrName>
                                        </p:attrNameLst>
                                      </p:cBhvr>
                                      <p:to>
                                        <p:strVal val="visible"/>
                                      </p:to>
                                    </p:set>
                                    <p:anim calcmode="lin" valueType="num">
                                      <p:cBhvr>
                                        <p:cTn id="121" dur="500" fill="hold"/>
                                        <p:tgtEl>
                                          <p:spTgt spid="60453"/>
                                        </p:tgtEl>
                                        <p:attrNameLst>
                                          <p:attrName>ppt_w</p:attrName>
                                        </p:attrNameLst>
                                      </p:cBhvr>
                                      <p:tavLst>
                                        <p:tav tm="0">
                                          <p:val>
                                            <p:fltVal val="0"/>
                                          </p:val>
                                        </p:tav>
                                        <p:tav tm="100000">
                                          <p:val>
                                            <p:strVal val="#ppt_w"/>
                                          </p:val>
                                        </p:tav>
                                      </p:tavLst>
                                    </p:anim>
                                    <p:anim calcmode="lin" valueType="num">
                                      <p:cBhvr>
                                        <p:cTn id="122" dur="500" fill="hold"/>
                                        <p:tgtEl>
                                          <p:spTgt spid="60453"/>
                                        </p:tgtEl>
                                        <p:attrNameLst>
                                          <p:attrName>ppt_h</p:attrName>
                                        </p:attrNameLst>
                                      </p:cBhvr>
                                      <p:tavLst>
                                        <p:tav tm="0">
                                          <p:val>
                                            <p:fltVal val="0"/>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23" presetClass="entr" presetSubtype="16" fill="hold" grpId="0" nodeType="clickEffect">
                                  <p:stCondLst>
                                    <p:cond delay="0"/>
                                  </p:stCondLst>
                                  <p:childTnLst>
                                    <p:set>
                                      <p:cBhvr>
                                        <p:cTn id="126" dur="1" fill="hold">
                                          <p:stCondLst>
                                            <p:cond delay="0"/>
                                          </p:stCondLst>
                                        </p:cTn>
                                        <p:tgtEl>
                                          <p:spTgt spid="60454"/>
                                        </p:tgtEl>
                                        <p:attrNameLst>
                                          <p:attrName>style.visibility</p:attrName>
                                        </p:attrNameLst>
                                      </p:cBhvr>
                                      <p:to>
                                        <p:strVal val="visible"/>
                                      </p:to>
                                    </p:set>
                                    <p:anim calcmode="lin" valueType="num">
                                      <p:cBhvr>
                                        <p:cTn id="127" dur="500" fill="hold"/>
                                        <p:tgtEl>
                                          <p:spTgt spid="60454"/>
                                        </p:tgtEl>
                                        <p:attrNameLst>
                                          <p:attrName>ppt_w</p:attrName>
                                        </p:attrNameLst>
                                      </p:cBhvr>
                                      <p:tavLst>
                                        <p:tav tm="0">
                                          <p:val>
                                            <p:fltVal val="0"/>
                                          </p:val>
                                        </p:tav>
                                        <p:tav tm="100000">
                                          <p:val>
                                            <p:strVal val="#ppt_w"/>
                                          </p:val>
                                        </p:tav>
                                      </p:tavLst>
                                    </p:anim>
                                    <p:anim calcmode="lin" valueType="num">
                                      <p:cBhvr>
                                        <p:cTn id="128" dur="500" fill="hold"/>
                                        <p:tgtEl>
                                          <p:spTgt spid="60454"/>
                                        </p:tgtEl>
                                        <p:attrNameLst>
                                          <p:attrName>ppt_h</p:attrName>
                                        </p:attrNameLst>
                                      </p:cBhvr>
                                      <p:tavLst>
                                        <p:tav tm="0">
                                          <p:val>
                                            <p:fltVal val="0"/>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23" presetClass="entr" presetSubtype="16" fill="hold" grpId="0" nodeType="clickEffect">
                                  <p:stCondLst>
                                    <p:cond delay="0"/>
                                  </p:stCondLst>
                                  <p:childTnLst>
                                    <p:set>
                                      <p:cBhvr>
                                        <p:cTn id="132" dur="1" fill="hold">
                                          <p:stCondLst>
                                            <p:cond delay="0"/>
                                          </p:stCondLst>
                                        </p:cTn>
                                        <p:tgtEl>
                                          <p:spTgt spid="60455"/>
                                        </p:tgtEl>
                                        <p:attrNameLst>
                                          <p:attrName>style.visibility</p:attrName>
                                        </p:attrNameLst>
                                      </p:cBhvr>
                                      <p:to>
                                        <p:strVal val="visible"/>
                                      </p:to>
                                    </p:set>
                                    <p:anim calcmode="lin" valueType="num">
                                      <p:cBhvr>
                                        <p:cTn id="133" dur="500" fill="hold"/>
                                        <p:tgtEl>
                                          <p:spTgt spid="60455"/>
                                        </p:tgtEl>
                                        <p:attrNameLst>
                                          <p:attrName>ppt_w</p:attrName>
                                        </p:attrNameLst>
                                      </p:cBhvr>
                                      <p:tavLst>
                                        <p:tav tm="0">
                                          <p:val>
                                            <p:fltVal val="0"/>
                                          </p:val>
                                        </p:tav>
                                        <p:tav tm="100000">
                                          <p:val>
                                            <p:strVal val="#ppt_w"/>
                                          </p:val>
                                        </p:tav>
                                      </p:tavLst>
                                    </p:anim>
                                    <p:anim calcmode="lin" valueType="num">
                                      <p:cBhvr>
                                        <p:cTn id="134" dur="500" fill="hold"/>
                                        <p:tgtEl>
                                          <p:spTgt spid="60455"/>
                                        </p:tgtEl>
                                        <p:attrNameLst>
                                          <p:attrName>ppt_h</p:attrName>
                                        </p:attrNameLst>
                                      </p:cBhvr>
                                      <p:tavLst>
                                        <p:tav tm="0">
                                          <p:val>
                                            <p:fltVal val="0"/>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23" presetClass="entr" presetSubtype="16" fill="hold" grpId="0" nodeType="clickEffect">
                                  <p:stCondLst>
                                    <p:cond delay="0"/>
                                  </p:stCondLst>
                                  <p:childTnLst>
                                    <p:set>
                                      <p:cBhvr>
                                        <p:cTn id="138" dur="1" fill="hold">
                                          <p:stCondLst>
                                            <p:cond delay="0"/>
                                          </p:stCondLst>
                                        </p:cTn>
                                        <p:tgtEl>
                                          <p:spTgt spid="60456"/>
                                        </p:tgtEl>
                                        <p:attrNameLst>
                                          <p:attrName>style.visibility</p:attrName>
                                        </p:attrNameLst>
                                      </p:cBhvr>
                                      <p:to>
                                        <p:strVal val="visible"/>
                                      </p:to>
                                    </p:set>
                                    <p:anim calcmode="lin" valueType="num">
                                      <p:cBhvr>
                                        <p:cTn id="139" dur="500" fill="hold"/>
                                        <p:tgtEl>
                                          <p:spTgt spid="60456"/>
                                        </p:tgtEl>
                                        <p:attrNameLst>
                                          <p:attrName>ppt_w</p:attrName>
                                        </p:attrNameLst>
                                      </p:cBhvr>
                                      <p:tavLst>
                                        <p:tav tm="0">
                                          <p:val>
                                            <p:fltVal val="0"/>
                                          </p:val>
                                        </p:tav>
                                        <p:tav tm="100000">
                                          <p:val>
                                            <p:strVal val="#ppt_w"/>
                                          </p:val>
                                        </p:tav>
                                      </p:tavLst>
                                    </p:anim>
                                    <p:anim calcmode="lin" valueType="num">
                                      <p:cBhvr>
                                        <p:cTn id="140" dur="500" fill="hold"/>
                                        <p:tgtEl>
                                          <p:spTgt spid="60456"/>
                                        </p:tgtEl>
                                        <p:attrNameLst>
                                          <p:attrName>ppt_h</p:attrName>
                                        </p:attrNameLst>
                                      </p:cBhvr>
                                      <p:tavLst>
                                        <p:tav tm="0">
                                          <p:val>
                                            <p:fltVal val="0"/>
                                          </p:val>
                                        </p:tav>
                                        <p:tav tm="100000">
                                          <p:val>
                                            <p:strVal val="#ppt_h"/>
                                          </p:val>
                                        </p:tav>
                                      </p:tavLst>
                                    </p:anim>
                                  </p:childTnLst>
                                </p:cTn>
                              </p:par>
                            </p:childTnLst>
                          </p:cTn>
                        </p:par>
                      </p:childTnLst>
                    </p:cTn>
                  </p:par>
                  <p:par>
                    <p:cTn id="141" fill="hold">
                      <p:stCondLst>
                        <p:cond delay="indefinite"/>
                      </p:stCondLst>
                      <p:childTnLst>
                        <p:par>
                          <p:cTn id="142" fill="hold">
                            <p:stCondLst>
                              <p:cond delay="0"/>
                            </p:stCondLst>
                            <p:childTnLst>
                              <p:par>
                                <p:cTn id="143" presetID="23" presetClass="entr" presetSubtype="16" fill="hold" grpId="0" nodeType="clickEffect">
                                  <p:stCondLst>
                                    <p:cond delay="0"/>
                                  </p:stCondLst>
                                  <p:childTnLst>
                                    <p:set>
                                      <p:cBhvr>
                                        <p:cTn id="144" dur="1" fill="hold">
                                          <p:stCondLst>
                                            <p:cond delay="0"/>
                                          </p:stCondLst>
                                        </p:cTn>
                                        <p:tgtEl>
                                          <p:spTgt spid="60457"/>
                                        </p:tgtEl>
                                        <p:attrNameLst>
                                          <p:attrName>style.visibility</p:attrName>
                                        </p:attrNameLst>
                                      </p:cBhvr>
                                      <p:to>
                                        <p:strVal val="visible"/>
                                      </p:to>
                                    </p:set>
                                    <p:anim calcmode="lin" valueType="num">
                                      <p:cBhvr>
                                        <p:cTn id="145" dur="500" fill="hold"/>
                                        <p:tgtEl>
                                          <p:spTgt spid="60457"/>
                                        </p:tgtEl>
                                        <p:attrNameLst>
                                          <p:attrName>ppt_w</p:attrName>
                                        </p:attrNameLst>
                                      </p:cBhvr>
                                      <p:tavLst>
                                        <p:tav tm="0">
                                          <p:val>
                                            <p:fltVal val="0"/>
                                          </p:val>
                                        </p:tav>
                                        <p:tav tm="100000">
                                          <p:val>
                                            <p:strVal val="#ppt_w"/>
                                          </p:val>
                                        </p:tav>
                                      </p:tavLst>
                                    </p:anim>
                                    <p:anim calcmode="lin" valueType="num">
                                      <p:cBhvr>
                                        <p:cTn id="146" dur="500" fill="hold"/>
                                        <p:tgtEl>
                                          <p:spTgt spid="60457"/>
                                        </p:tgtEl>
                                        <p:attrNameLst>
                                          <p:attrName>ppt_h</p:attrName>
                                        </p:attrNameLst>
                                      </p:cBhvr>
                                      <p:tavLst>
                                        <p:tav tm="0">
                                          <p:val>
                                            <p:fltVal val="0"/>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ID="23" presetClass="entr" presetSubtype="16" fill="hold" grpId="0" nodeType="clickEffect">
                                  <p:stCondLst>
                                    <p:cond delay="0"/>
                                  </p:stCondLst>
                                  <p:childTnLst>
                                    <p:set>
                                      <p:cBhvr>
                                        <p:cTn id="150" dur="1" fill="hold">
                                          <p:stCondLst>
                                            <p:cond delay="0"/>
                                          </p:stCondLst>
                                        </p:cTn>
                                        <p:tgtEl>
                                          <p:spTgt spid="60458"/>
                                        </p:tgtEl>
                                        <p:attrNameLst>
                                          <p:attrName>style.visibility</p:attrName>
                                        </p:attrNameLst>
                                      </p:cBhvr>
                                      <p:to>
                                        <p:strVal val="visible"/>
                                      </p:to>
                                    </p:set>
                                    <p:anim calcmode="lin" valueType="num">
                                      <p:cBhvr>
                                        <p:cTn id="151" dur="500" fill="hold"/>
                                        <p:tgtEl>
                                          <p:spTgt spid="60458"/>
                                        </p:tgtEl>
                                        <p:attrNameLst>
                                          <p:attrName>ppt_w</p:attrName>
                                        </p:attrNameLst>
                                      </p:cBhvr>
                                      <p:tavLst>
                                        <p:tav tm="0">
                                          <p:val>
                                            <p:fltVal val="0"/>
                                          </p:val>
                                        </p:tav>
                                        <p:tav tm="100000">
                                          <p:val>
                                            <p:strVal val="#ppt_w"/>
                                          </p:val>
                                        </p:tav>
                                      </p:tavLst>
                                    </p:anim>
                                    <p:anim calcmode="lin" valueType="num">
                                      <p:cBhvr>
                                        <p:cTn id="152" dur="500" fill="hold"/>
                                        <p:tgtEl>
                                          <p:spTgt spid="60458"/>
                                        </p:tgtEl>
                                        <p:attrNameLst>
                                          <p:attrName>ppt_h</p:attrName>
                                        </p:attrNameLst>
                                      </p:cBhvr>
                                      <p:tavLst>
                                        <p:tav tm="0">
                                          <p:val>
                                            <p:fltVal val="0"/>
                                          </p:val>
                                        </p:tav>
                                        <p:tav tm="100000">
                                          <p:val>
                                            <p:strVal val="#ppt_h"/>
                                          </p:val>
                                        </p:tav>
                                      </p:tavLst>
                                    </p:anim>
                                  </p:childTnLst>
                                </p:cTn>
                              </p:par>
                            </p:childTnLst>
                          </p:cTn>
                        </p:par>
                      </p:childTnLst>
                    </p:cTn>
                  </p:par>
                  <p:par>
                    <p:cTn id="153" fill="hold">
                      <p:stCondLst>
                        <p:cond delay="indefinite"/>
                      </p:stCondLst>
                      <p:childTnLst>
                        <p:par>
                          <p:cTn id="154" fill="hold">
                            <p:stCondLst>
                              <p:cond delay="0"/>
                            </p:stCondLst>
                            <p:childTnLst>
                              <p:par>
                                <p:cTn id="155" presetID="23" presetClass="entr" presetSubtype="16" fill="hold" grpId="0" nodeType="clickEffect">
                                  <p:stCondLst>
                                    <p:cond delay="0"/>
                                  </p:stCondLst>
                                  <p:childTnLst>
                                    <p:set>
                                      <p:cBhvr>
                                        <p:cTn id="156" dur="1" fill="hold">
                                          <p:stCondLst>
                                            <p:cond delay="0"/>
                                          </p:stCondLst>
                                        </p:cTn>
                                        <p:tgtEl>
                                          <p:spTgt spid="60459"/>
                                        </p:tgtEl>
                                        <p:attrNameLst>
                                          <p:attrName>style.visibility</p:attrName>
                                        </p:attrNameLst>
                                      </p:cBhvr>
                                      <p:to>
                                        <p:strVal val="visible"/>
                                      </p:to>
                                    </p:set>
                                    <p:anim calcmode="lin" valueType="num">
                                      <p:cBhvr>
                                        <p:cTn id="157" dur="500" fill="hold"/>
                                        <p:tgtEl>
                                          <p:spTgt spid="60459"/>
                                        </p:tgtEl>
                                        <p:attrNameLst>
                                          <p:attrName>ppt_w</p:attrName>
                                        </p:attrNameLst>
                                      </p:cBhvr>
                                      <p:tavLst>
                                        <p:tav tm="0">
                                          <p:val>
                                            <p:fltVal val="0"/>
                                          </p:val>
                                        </p:tav>
                                        <p:tav tm="100000">
                                          <p:val>
                                            <p:strVal val="#ppt_w"/>
                                          </p:val>
                                        </p:tav>
                                      </p:tavLst>
                                    </p:anim>
                                    <p:anim calcmode="lin" valueType="num">
                                      <p:cBhvr>
                                        <p:cTn id="158" dur="500" fill="hold"/>
                                        <p:tgtEl>
                                          <p:spTgt spid="60459"/>
                                        </p:tgtEl>
                                        <p:attrNameLst>
                                          <p:attrName>ppt_h</p:attrName>
                                        </p:attrNameLst>
                                      </p:cBhvr>
                                      <p:tavLst>
                                        <p:tav tm="0">
                                          <p:val>
                                            <p:fltVal val="0"/>
                                          </p:val>
                                        </p:tav>
                                        <p:tav tm="100000">
                                          <p:val>
                                            <p:strVal val="#ppt_h"/>
                                          </p:val>
                                        </p:tav>
                                      </p:tavLst>
                                    </p:anim>
                                  </p:childTnLst>
                                </p:cTn>
                              </p:par>
                            </p:childTnLst>
                          </p:cTn>
                        </p:par>
                      </p:childTnLst>
                    </p:cTn>
                  </p:par>
                  <p:par>
                    <p:cTn id="159" fill="hold">
                      <p:stCondLst>
                        <p:cond delay="indefinite"/>
                      </p:stCondLst>
                      <p:childTnLst>
                        <p:par>
                          <p:cTn id="160" fill="hold">
                            <p:stCondLst>
                              <p:cond delay="0"/>
                            </p:stCondLst>
                            <p:childTnLst>
                              <p:par>
                                <p:cTn id="161" presetID="23" presetClass="entr" presetSubtype="16" fill="hold" grpId="0" nodeType="clickEffect">
                                  <p:stCondLst>
                                    <p:cond delay="0"/>
                                  </p:stCondLst>
                                  <p:childTnLst>
                                    <p:set>
                                      <p:cBhvr>
                                        <p:cTn id="162" dur="1" fill="hold">
                                          <p:stCondLst>
                                            <p:cond delay="0"/>
                                          </p:stCondLst>
                                        </p:cTn>
                                        <p:tgtEl>
                                          <p:spTgt spid="60460"/>
                                        </p:tgtEl>
                                        <p:attrNameLst>
                                          <p:attrName>style.visibility</p:attrName>
                                        </p:attrNameLst>
                                      </p:cBhvr>
                                      <p:to>
                                        <p:strVal val="visible"/>
                                      </p:to>
                                    </p:set>
                                    <p:anim calcmode="lin" valueType="num">
                                      <p:cBhvr>
                                        <p:cTn id="163" dur="500" fill="hold"/>
                                        <p:tgtEl>
                                          <p:spTgt spid="60460"/>
                                        </p:tgtEl>
                                        <p:attrNameLst>
                                          <p:attrName>ppt_w</p:attrName>
                                        </p:attrNameLst>
                                      </p:cBhvr>
                                      <p:tavLst>
                                        <p:tav tm="0">
                                          <p:val>
                                            <p:fltVal val="0"/>
                                          </p:val>
                                        </p:tav>
                                        <p:tav tm="100000">
                                          <p:val>
                                            <p:strVal val="#ppt_w"/>
                                          </p:val>
                                        </p:tav>
                                      </p:tavLst>
                                    </p:anim>
                                    <p:anim calcmode="lin" valueType="num">
                                      <p:cBhvr>
                                        <p:cTn id="164" dur="500" fill="hold"/>
                                        <p:tgtEl>
                                          <p:spTgt spid="60460"/>
                                        </p:tgtEl>
                                        <p:attrNameLst>
                                          <p:attrName>ppt_h</p:attrName>
                                        </p:attrNameLst>
                                      </p:cBhvr>
                                      <p:tavLst>
                                        <p:tav tm="0">
                                          <p:val>
                                            <p:fltVal val="0"/>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23" presetClass="entr" presetSubtype="16" fill="hold" grpId="0" nodeType="clickEffect">
                                  <p:stCondLst>
                                    <p:cond delay="0"/>
                                  </p:stCondLst>
                                  <p:childTnLst>
                                    <p:set>
                                      <p:cBhvr>
                                        <p:cTn id="168" dur="1" fill="hold">
                                          <p:stCondLst>
                                            <p:cond delay="0"/>
                                          </p:stCondLst>
                                        </p:cTn>
                                        <p:tgtEl>
                                          <p:spTgt spid="60418"/>
                                        </p:tgtEl>
                                        <p:attrNameLst>
                                          <p:attrName>style.visibility</p:attrName>
                                        </p:attrNameLst>
                                      </p:cBhvr>
                                      <p:to>
                                        <p:strVal val="visible"/>
                                      </p:to>
                                    </p:set>
                                    <p:anim calcmode="lin" valueType="num">
                                      <p:cBhvr>
                                        <p:cTn id="169" dur="500" fill="hold"/>
                                        <p:tgtEl>
                                          <p:spTgt spid="60418"/>
                                        </p:tgtEl>
                                        <p:attrNameLst>
                                          <p:attrName>ppt_w</p:attrName>
                                        </p:attrNameLst>
                                      </p:cBhvr>
                                      <p:tavLst>
                                        <p:tav tm="0">
                                          <p:val>
                                            <p:fltVal val="0"/>
                                          </p:val>
                                        </p:tav>
                                        <p:tav tm="100000">
                                          <p:val>
                                            <p:strVal val="#ppt_w"/>
                                          </p:val>
                                        </p:tav>
                                      </p:tavLst>
                                    </p:anim>
                                    <p:anim calcmode="lin" valueType="num">
                                      <p:cBhvr>
                                        <p:cTn id="170" dur="500" fill="hold"/>
                                        <p:tgtEl>
                                          <p:spTgt spid="604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32" grpId="0"/>
      <p:bldP spid="60435" grpId="0"/>
      <p:bldP spid="60436" grpId="0"/>
      <p:bldP spid="60437" grpId="0"/>
      <p:bldP spid="60438" grpId="0"/>
      <p:bldP spid="60439" grpId="0"/>
      <p:bldP spid="60440" grpId="0"/>
      <p:bldP spid="60441" grpId="0"/>
      <p:bldP spid="60442" grpId="0"/>
      <p:bldP spid="60443" grpId="0"/>
      <p:bldP spid="60444" grpId="0"/>
      <p:bldP spid="60445" grpId="0"/>
      <p:bldP spid="60446" grpId="0"/>
      <p:bldP spid="60447" grpId="0"/>
      <p:bldP spid="60448" grpId="0"/>
      <p:bldP spid="60449" grpId="0"/>
      <p:bldP spid="60450" grpId="0"/>
      <p:bldP spid="60451" grpId="0"/>
      <p:bldP spid="60452" grpId="0"/>
      <p:bldP spid="60453" grpId="0"/>
      <p:bldP spid="60454" grpId="0"/>
      <p:bldP spid="60455" grpId="0"/>
      <p:bldP spid="60456" grpId="0"/>
      <p:bldP spid="60457" grpId="0"/>
      <p:bldP spid="60458" grpId="0"/>
      <p:bldP spid="60459" grpId="0"/>
      <p:bldP spid="604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idx="1"/>
          </p:nvPr>
        </p:nvSpPr>
        <p:spPr>
          <a:xfrm>
            <a:off x="925513" y="1989138"/>
            <a:ext cx="7823200" cy="4572000"/>
          </a:xfrm>
        </p:spPr>
        <p:txBody>
          <a:bodyPr vert="horz" wrap="square" lIns="91440" tIns="45720" rIns="91440" bIns="45720" anchor="t" anchorCtr="0"/>
          <a:lstStyle/>
          <a:p>
            <a:pPr>
              <a:lnSpc>
                <a:spcPct val="120000"/>
              </a:lnSpc>
            </a:pPr>
            <a:r>
              <a:rPr lang="zh-CN" altLang="en-US" sz="2800" dirty="0">
                <a:latin typeface="黑体" panose="02010609060101010101" pitchFamily="49" charset="-122"/>
                <a:ea typeface="黑体" panose="02010609060101010101" pitchFamily="49" charset="-122"/>
              </a:rPr>
              <a:t>如果符号表一直保存到目标代码生成阶段,则在四元式中标识符的地址可用其在符号表中的地址表示。</a:t>
            </a:r>
          </a:p>
          <a:p>
            <a:pPr>
              <a:lnSpc>
                <a:spcPct val="120000"/>
              </a:lnSpc>
            </a:pPr>
            <a:r>
              <a:rPr lang="zh-CN" altLang="en-US" sz="2800" dirty="0">
                <a:solidFill>
                  <a:srgbClr val="FF3300"/>
                </a:solidFill>
                <a:latin typeface="黑体" panose="02010609060101010101" pitchFamily="49" charset="-122"/>
                <a:ea typeface="黑体" panose="02010609060101010101" pitchFamily="49" charset="-122"/>
              </a:rPr>
              <a:t>如果符号表不保存到目标代码生成阶段</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则需要把目标代码生成阶段对名字进行地址分配所需要的相关信息放到中间代码中，</a:t>
            </a:r>
            <a:r>
              <a:rPr lang="zh-CN" altLang="en-US" sz="2800" u="sng" dirty="0">
                <a:latin typeface="黑体" panose="02010609060101010101" pitchFamily="49" charset="-122"/>
                <a:ea typeface="黑体" panose="02010609060101010101" pitchFamily="49" charset="-122"/>
              </a:rPr>
              <a:t>这些信息包括标识符</a:t>
            </a:r>
            <a:r>
              <a:rPr lang="zh-CN" altLang="en-US" sz="2800" u="sng" dirty="0">
                <a:latin typeface="黑体" panose="02010609060101010101" pitchFamily="49" charset="-122"/>
                <a:ea typeface="黑体" panose="02010609060101010101" pitchFamily="49" charset="-122"/>
                <a:sym typeface="Arial" panose="020B0604020202020204" pitchFamily="34" charset="0"/>
              </a:rPr>
              <a:t>抽象</a:t>
            </a:r>
            <a:r>
              <a:rPr lang="zh-CN" altLang="en-US" sz="2800" u="sng" dirty="0">
                <a:latin typeface="黑体" panose="02010609060101010101" pitchFamily="49" charset="-122"/>
                <a:ea typeface="黑体" panose="02010609060101010101" pitchFamily="49" charset="-122"/>
              </a:rPr>
              <a:t>地址（层数、偏移）以及</a:t>
            </a:r>
            <a:r>
              <a:rPr lang="en-US" altLang="zh-CN" sz="2800" u="sng" dirty="0">
                <a:latin typeface="黑体" panose="02010609060101010101" pitchFamily="49" charset="-122"/>
                <a:ea typeface="黑体" panose="02010609060101010101" pitchFamily="49" charset="-122"/>
              </a:rPr>
              <a:t>  </a:t>
            </a:r>
            <a:r>
              <a:rPr lang="zh-CN" altLang="en-US" sz="2800" u="sng" dirty="0">
                <a:latin typeface="黑体" panose="02010609060101010101" pitchFamily="49" charset="-122"/>
                <a:ea typeface="黑体" panose="02010609060101010101" pitchFamily="49" charset="-122"/>
              </a:rPr>
              <a:t>直接 ⁄ 间接访问等信息</a:t>
            </a:r>
            <a:r>
              <a:rPr lang="zh-CN" altLang="en-US" sz="2800" dirty="0">
                <a:latin typeface="黑体" panose="02010609060101010101" pitchFamily="49" charset="-122"/>
                <a:ea typeface="黑体" panose="02010609060101010101" pitchFamily="49" charset="-122"/>
              </a:rPr>
              <a:t>,具体地说这些信息应放在四元式中的操作分量或运算结果的地址表示中。</a:t>
            </a:r>
          </a:p>
        </p:txBody>
      </p:sp>
      <p:sp>
        <p:nvSpPr>
          <p:cNvPr id="34818" name="Rectangle 4"/>
          <p:cNvSpPr>
            <a:spLocks noGrp="1"/>
          </p:cNvSpPr>
          <p:nvPr>
            <p:ph type="title"/>
          </p:nvPr>
        </p:nvSpPr>
        <p:spPr>
          <a:xfrm>
            <a:off x="1371600" y="609600"/>
            <a:ext cx="7772400" cy="1143000"/>
          </a:xfrm>
        </p:spPr>
        <p:txBody>
          <a:bodyPr vert="horz" wrap="square" lIns="91440" tIns="45720" rIns="91440" bIns="45720" anchor="ctr" anchorCtr="0"/>
          <a:lstStyle/>
          <a:p>
            <a:pPr algn="l"/>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.中间代码生成中的几个问题</a:t>
            </a:r>
          </a:p>
        </p:txBody>
      </p:sp>
      <p:sp>
        <p:nvSpPr>
          <p:cNvPr id="4" name="矩形 3"/>
          <p:cNvSpPr/>
          <p:nvPr/>
        </p:nvSpPr>
        <p:spPr>
          <a:xfrm>
            <a:off x="3494405" y="5229225"/>
            <a:ext cx="3815080" cy="51371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
        <p:nvSpPr>
          <p:cNvPr id="2" name="矩形 1"/>
          <p:cNvSpPr/>
          <p:nvPr/>
        </p:nvSpPr>
        <p:spPr>
          <a:xfrm>
            <a:off x="1371600" y="5733415"/>
            <a:ext cx="1854835" cy="51371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2" grpId="0" bldLvl="0" animBg="1"/>
      <p:bldP spid="2" grpId="1"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1" name="Rectangle 2"/>
          <p:cNvSpPr>
            <a:spLocks noGrp="1"/>
          </p:cNvSpPr>
          <p:nvPr>
            <p:ph idx="1"/>
          </p:nvPr>
        </p:nvSpPr>
        <p:spPr>
          <a:xfrm>
            <a:off x="395288" y="765175"/>
            <a:ext cx="8153400" cy="5616575"/>
          </a:xfrm>
        </p:spPr>
        <p:txBody>
          <a:bodyPr vert="horz" wrap="square" lIns="91440" tIns="45720" rIns="91440" bIns="45720" anchor="t" anchorCtr="0"/>
          <a:lstStyle/>
          <a:p>
            <a:pPr algn="just">
              <a:buNone/>
            </a:pPr>
            <a:endParaRPr lang="zh-CN" altLang="en-US" b="1" dirty="0">
              <a:latin typeface="黑体" panose="02010609060101010101" pitchFamily="49" charset="-122"/>
              <a:ea typeface="黑体" panose="02010609060101010101" pitchFamily="49" charset="-122"/>
            </a:endParaRPr>
          </a:p>
          <a:p>
            <a:pPr>
              <a:lnSpc>
                <a:spcPct val="110000"/>
              </a:lnSpc>
            </a:pPr>
            <a:r>
              <a:rPr lang="zh-CN" altLang="en-US" sz="2800" dirty="0">
                <a:latin typeface="黑体" panose="02010609060101010101" pitchFamily="49" charset="-122"/>
                <a:ea typeface="黑体" panose="02010609060101010101" pitchFamily="49" charset="-122"/>
              </a:rPr>
              <a:t>四元式中操作分量或运算结果的地址表示可以分为三大类：标号类、数值类和地址类。</a:t>
            </a:r>
          </a:p>
          <a:p>
            <a:pPr lvl="1">
              <a:lnSpc>
                <a:spcPct val="110000"/>
              </a:lnSpc>
              <a:buClr>
                <a:srgbClr val="FF3300"/>
              </a:buClr>
              <a:buFont typeface="Wingdings" panose="05000000000000000000" pitchFamily="2" charset="2"/>
              <a:buChar char="u"/>
            </a:pPr>
            <a:r>
              <a:rPr lang="zh-CN" altLang="en-US" dirty="0">
                <a:latin typeface="黑体" panose="02010609060101010101" pitchFamily="49" charset="-122"/>
                <a:ea typeface="黑体" panose="02010609060101010101" pitchFamily="49" charset="-122"/>
              </a:rPr>
              <a:t> </a:t>
            </a:r>
            <a:r>
              <a:rPr lang="zh-CN" altLang="en-US" dirty="0">
                <a:solidFill>
                  <a:srgbClr val="FF9900"/>
                </a:solidFill>
                <a:latin typeface="黑体" panose="02010609060101010101" pitchFamily="49" charset="-122"/>
                <a:ea typeface="黑体" panose="02010609060101010101" pitchFamily="49" charset="-122"/>
              </a:rPr>
              <a:t>标号类</a:t>
            </a:r>
            <a:r>
              <a:rPr lang="zh-CN" altLang="en-US" dirty="0">
                <a:latin typeface="黑体" panose="02010609060101010101" pitchFamily="49" charset="-122"/>
                <a:ea typeface="黑体" panose="02010609060101010101" pitchFamily="49" charset="-122"/>
              </a:rPr>
              <a:t>的语义信息是相应的标号值，包括过程 ⁄ 函数体的入口标号；</a:t>
            </a:r>
          </a:p>
          <a:p>
            <a:pPr lvl="1">
              <a:lnSpc>
                <a:spcPct val="110000"/>
              </a:lnSpc>
              <a:buClr>
                <a:srgbClr val="FF3300"/>
              </a:buClr>
              <a:buFont typeface="Wingdings" panose="05000000000000000000" pitchFamily="2" charset="2"/>
              <a:buChar char="u"/>
            </a:pPr>
            <a:r>
              <a:rPr lang="zh-CN" altLang="en-US" dirty="0">
                <a:latin typeface="黑体" panose="02010609060101010101" pitchFamily="49" charset="-122"/>
                <a:ea typeface="黑体" panose="02010609060101010101" pitchFamily="49" charset="-122"/>
              </a:rPr>
              <a:t> </a:t>
            </a:r>
            <a:r>
              <a:rPr lang="zh-CN" altLang="en-US" dirty="0">
                <a:solidFill>
                  <a:srgbClr val="FF9900"/>
                </a:solidFill>
                <a:latin typeface="黑体" panose="02010609060101010101" pitchFamily="49" charset="-122"/>
                <a:ea typeface="黑体" panose="02010609060101010101" pitchFamily="49" charset="-122"/>
              </a:rPr>
              <a:t>数值类</a:t>
            </a:r>
            <a:r>
              <a:rPr lang="zh-CN" altLang="en-US" dirty="0">
                <a:latin typeface="黑体" panose="02010609060101010101" pitchFamily="49" charset="-122"/>
                <a:ea typeface="黑体" panose="02010609060101010101" pitchFamily="49" charset="-122"/>
              </a:rPr>
              <a:t>的语义信息就是该数据值；</a:t>
            </a:r>
          </a:p>
          <a:p>
            <a:pPr lvl="1">
              <a:lnSpc>
                <a:spcPct val="110000"/>
              </a:lnSpc>
              <a:buClr>
                <a:srgbClr val="FF3300"/>
              </a:buClr>
              <a:buFont typeface="Wingdings" panose="05000000000000000000" pitchFamily="2" charset="2"/>
              <a:buChar char="u"/>
            </a:pPr>
            <a:r>
              <a:rPr lang="zh-CN" altLang="en-US" dirty="0">
                <a:latin typeface="黑体" panose="02010609060101010101" pitchFamily="49" charset="-122"/>
                <a:ea typeface="黑体" panose="02010609060101010101" pitchFamily="49" charset="-122"/>
              </a:rPr>
              <a:t> </a:t>
            </a:r>
            <a:r>
              <a:rPr lang="zh-CN" altLang="en-US" dirty="0">
                <a:solidFill>
                  <a:srgbClr val="FF9900"/>
                </a:solidFill>
                <a:latin typeface="黑体" panose="02010609060101010101" pitchFamily="49" charset="-122"/>
                <a:ea typeface="黑体" panose="02010609060101010101" pitchFamily="49" charset="-122"/>
              </a:rPr>
              <a:t>地址类</a:t>
            </a:r>
            <a:r>
              <a:rPr lang="zh-CN" altLang="en-US" dirty="0">
                <a:latin typeface="黑体" panose="02010609060101010101" pitchFamily="49" charset="-122"/>
                <a:ea typeface="黑体" panose="02010609060101010101" pitchFamily="49" charset="-122"/>
              </a:rPr>
              <a:t>的语义信息由三个部分组成：层数、偏移和访问方式(分为直接访问方式和间接访问方式)。变参变量（指针变量）以及代表复杂变量地址的临时变量属于间接访问方式。</a:t>
            </a:r>
          </a:p>
        </p:txBody>
      </p:sp>
      <p:sp>
        <p:nvSpPr>
          <p:cNvPr id="3" name="矩形 2">
            <a:extLst>
              <a:ext uri="{FF2B5EF4-FFF2-40B4-BE49-F238E27FC236}">
                <a16:creationId xmlns:a16="http://schemas.microsoft.com/office/drawing/2014/main" id="{74D294D4-06C0-4C57-96DC-E7FAACD82F29}"/>
              </a:ext>
            </a:extLst>
          </p:cNvPr>
          <p:cNvSpPr/>
          <p:nvPr/>
        </p:nvSpPr>
        <p:spPr>
          <a:xfrm>
            <a:off x="3419872" y="2895152"/>
            <a:ext cx="1512168" cy="51371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
        <p:nvSpPr>
          <p:cNvPr id="4" name="矩形 3">
            <a:extLst>
              <a:ext uri="{FF2B5EF4-FFF2-40B4-BE49-F238E27FC236}">
                <a16:creationId xmlns:a16="http://schemas.microsoft.com/office/drawing/2014/main" id="{539F130A-92FB-4967-AB2D-1A532CCCAFFE}"/>
              </a:ext>
            </a:extLst>
          </p:cNvPr>
          <p:cNvSpPr/>
          <p:nvPr/>
        </p:nvSpPr>
        <p:spPr>
          <a:xfrm>
            <a:off x="5328920" y="3408867"/>
            <a:ext cx="1259304" cy="51371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
        <p:nvSpPr>
          <p:cNvPr id="5" name="矩形 4">
            <a:extLst>
              <a:ext uri="{FF2B5EF4-FFF2-40B4-BE49-F238E27FC236}">
                <a16:creationId xmlns:a16="http://schemas.microsoft.com/office/drawing/2014/main" id="{5A10E41B-871C-4CD7-ADB2-43260CB3CF3E}"/>
              </a:ext>
            </a:extLst>
          </p:cNvPr>
          <p:cNvSpPr/>
          <p:nvPr/>
        </p:nvSpPr>
        <p:spPr>
          <a:xfrm>
            <a:off x="6948264" y="3936340"/>
            <a:ext cx="1080120" cy="51371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
        <p:nvSpPr>
          <p:cNvPr id="6" name="矩形 5">
            <a:extLst>
              <a:ext uri="{FF2B5EF4-FFF2-40B4-BE49-F238E27FC236}">
                <a16:creationId xmlns:a16="http://schemas.microsoft.com/office/drawing/2014/main" id="{6150CDD4-3601-491A-A7BC-AD50A8C7E743}"/>
              </a:ext>
            </a:extLst>
          </p:cNvPr>
          <p:cNvSpPr/>
          <p:nvPr/>
        </p:nvSpPr>
        <p:spPr>
          <a:xfrm>
            <a:off x="1187624" y="4381593"/>
            <a:ext cx="2592288" cy="51371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P spid="4" grpId="0" bldLvl="0" animBg="1"/>
      <p:bldP spid="4" grpId="1" animBg="1"/>
      <p:bldP spid="5" grpId="0" bldLvl="0" animBg="1"/>
      <p:bldP spid="5" grpId="1" animBg="1"/>
      <p:bldP spid="6" grpId="0" bldLvl="0" animBg="1"/>
      <p:bldP spid="6"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title"/>
          </p:nvPr>
        </p:nvSpPr>
        <p:spPr/>
        <p:txBody>
          <a:bodyPr vert="horz" wrap="square" lIns="91440" tIns="45720" rIns="91440" bIns="45720" anchor="ctr" anchorCtr="0"/>
          <a:lstStyle/>
          <a:p>
            <a:r>
              <a:rPr lang="zh-CN" altLang="en-US" dirty="0">
                <a:latin typeface="黑体" panose="02010609060101010101" pitchFamily="49" charset="-122"/>
                <a:ea typeface="黑体" panose="02010609060101010101" pitchFamily="49" charset="-122"/>
              </a:rPr>
              <a:t>1. 生成中间代码的目的</a:t>
            </a:r>
          </a:p>
        </p:txBody>
      </p:sp>
      <p:sp>
        <p:nvSpPr>
          <p:cNvPr id="10242" name="Rectangle 3"/>
          <p:cNvSpPr>
            <a:spLocks noGrp="1"/>
          </p:cNvSpPr>
          <p:nvPr>
            <p:ph idx="1"/>
          </p:nvPr>
        </p:nvSpPr>
        <p:spPr>
          <a:xfrm>
            <a:off x="791845" y="1844358"/>
            <a:ext cx="7958138" cy="3881437"/>
          </a:xfrm>
        </p:spPr>
        <p:txBody>
          <a:bodyPr vert="horz" wrap="square" lIns="91440" tIns="45720" rIns="91440" bIns="45720" anchor="t" anchorCtr="0"/>
          <a:lstStyle/>
          <a:p>
            <a:r>
              <a:rPr lang="zh-CN" altLang="en-US" dirty="0">
                <a:latin typeface="黑体" panose="02010609060101010101" pitchFamily="49" charset="-122"/>
                <a:ea typeface="黑体" panose="02010609060101010101" pitchFamily="49" charset="-122"/>
              </a:rPr>
              <a:t>便于优化</a:t>
            </a:r>
          </a:p>
          <a:p>
            <a:pPr>
              <a:buFont typeface="Wingdings" panose="05000000000000000000" pitchFamily="2" charset="2"/>
              <a:buChar char="v"/>
            </a:pPr>
            <a:r>
              <a:rPr lang="zh-CN" altLang="en-US" dirty="0">
                <a:latin typeface="黑体" panose="02010609060101010101" pitchFamily="49" charset="-122"/>
                <a:ea typeface="黑体" panose="02010609060101010101" pitchFamily="49" charset="-122"/>
              </a:rPr>
              <a:t>让生成的目标代码效率更高</a:t>
            </a:r>
          </a:p>
          <a:p>
            <a:pPr>
              <a:buFont typeface="Wingdings" panose="05000000000000000000" pitchFamily="2" charset="2"/>
              <a:buChar char="v"/>
            </a:pPr>
            <a:r>
              <a:rPr lang="zh-CN" altLang="en-US" dirty="0">
                <a:latin typeface="黑体" panose="02010609060101010101" pitchFamily="49" charset="-122"/>
                <a:ea typeface="黑体" panose="02010609060101010101" pitchFamily="49" charset="-122"/>
              </a:rPr>
              <a:t>优化不等同于对代码的精简和算法的优化</a:t>
            </a:r>
          </a:p>
          <a:p>
            <a:pPr marL="0" indent="0">
              <a:buNone/>
            </a:pPr>
            <a:endParaRPr lang="zh-CN" altLang="en-US" dirty="0">
              <a:latin typeface="黑体" panose="02010609060101010101" pitchFamily="49" charset="-122"/>
              <a:ea typeface="黑体" panose="02010609060101010101" pitchFamily="49" charset="-122"/>
            </a:endParaRPr>
          </a:p>
        </p:txBody>
      </p:sp>
      <p:sp>
        <p:nvSpPr>
          <p:cNvPr id="7" name="箭头: 右弧形 6"/>
          <p:cNvSpPr/>
          <p:nvPr/>
        </p:nvSpPr>
        <p:spPr>
          <a:xfrm rot="10800000">
            <a:off x="2052320" y="4065270"/>
            <a:ext cx="577850" cy="1249363"/>
          </a:xfrm>
          <a:prstGeom prst="curvedLeftArrow">
            <a:avLst>
              <a:gd name="adj1" fmla="val 24985"/>
              <a:gd name="adj2" fmla="val 49948"/>
              <a:gd name="adj3" fmla="val 25000"/>
            </a:avLst>
          </a:prstGeom>
          <a:solidFill>
            <a:schemeClr val="accent1"/>
          </a:solidFill>
          <a:ln w="9525" cap="flat" cmpd="sng">
            <a:solidFill>
              <a:schemeClr val="tx1"/>
            </a:solidFill>
            <a:prstDash val="solid"/>
            <a:round/>
            <a:headEnd type="none" w="med" len="med"/>
            <a:tailEnd type="none" w="med" len="med"/>
          </a:ln>
        </p:spPr>
        <p:txBody>
          <a:bodyPr wrap="none"/>
          <a:lstStyle/>
          <a:p>
            <a:pPr eaLnBrk="1" hangingPunct="1"/>
            <a:endParaRPr lang="zh-CN" altLang="en-US" dirty="0">
              <a:latin typeface="Times New Roman" panose="02020603050405020304" pitchFamily="18" charset="0"/>
            </a:endParaRPr>
          </a:p>
        </p:txBody>
      </p:sp>
      <p:sp>
        <p:nvSpPr>
          <p:cNvPr id="2" name="矩形 1"/>
          <p:cNvSpPr/>
          <p:nvPr/>
        </p:nvSpPr>
        <p:spPr>
          <a:xfrm>
            <a:off x="2771458" y="4984433"/>
            <a:ext cx="504825" cy="360362"/>
          </a:xfrm>
          <a:prstGeom prst="rect">
            <a:avLst/>
          </a:prstGeom>
          <a:solidFill>
            <a:schemeClr val="accent1"/>
          </a:solidFill>
          <a:ln w="9525" cap="flat" cmpd="sng">
            <a:solidFill>
              <a:schemeClr val="tx1"/>
            </a:solidFill>
            <a:prstDash val="solid"/>
            <a:round/>
            <a:headEnd type="none" w="med" len="med"/>
            <a:tailEnd type="none" w="med" len="med"/>
          </a:ln>
        </p:spPr>
        <p:txBody>
          <a:bodyPr wrap="none"/>
          <a:lstStyle/>
          <a:p>
            <a:pPr eaLnBrk="1" hangingPunct="1"/>
            <a:endParaRPr lang="zh-CN" altLang="en-US" dirty="0">
              <a:latin typeface="Times New Roman" panose="02020603050405020304" pitchFamily="18" charset="0"/>
            </a:endParaRPr>
          </a:p>
        </p:txBody>
      </p:sp>
      <p:sp>
        <p:nvSpPr>
          <p:cNvPr id="49156" name="Rectangle 2"/>
          <p:cNvSpPr/>
          <p:nvPr/>
        </p:nvSpPr>
        <p:spPr>
          <a:xfrm>
            <a:off x="971233" y="3787458"/>
            <a:ext cx="7272337" cy="19383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FontTx/>
              <a:buNone/>
            </a:pPr>
            <a:r>
              <a:rPr lang="zh-CN" altLang="en-US" sz="2400" b="1" dirty="0"/>
              <a:t>例：</a:t>
            </a:r>
            <a:r>
              <a:rPr lang="en-US" altLang="zh-CN" sz="2400" b="1" dirty="0"/>
              <a:t>for (i=0, i&lt;100, i++)</a:t>
            </a:r>
          </a:p>
          <a:p>
            <a:pPr marL="0" lvl="0" indent="0" eaLnBrk="1" hangingPunct="1">
              <a:spcBef>
                <a:spcPct val="0"/>
              </a:spcBef>
              <a:buClrTx/>
              <a:buFontTx/>
              <a:buNone/>
            </a:pPr>
            <a:r>
              <a:rPr lang="en-US" altLang="zh-CN" sz="2400" b="1" dirty="0"/>
              <a:t>             for (j=0, j&lt;100, j++)</a:t>
            </a:r>
          </a:p>
          <a:p>
            <a:pPr marL="0" lvl="0" indent="0" eaLnBrk="1" hangingPunct="1">
              <a:spcBef>
                <a:spcPct val="0"/>
              </a:spcBef>
              <a:buClrTx/>
              <a:buFontTx/>
              <a:buNone/>
            </a:pPr>
            <a:r>
              <a:rPr lang="en-US" altLang="zh-CN" sz="2400" b="1" dirty="0"/>
              <a:t>                  for (k=0, k&lt;100, k++)</a:t>
            </a:r>
          </a:p>
          <a:p>
            <a:pPr marL="0" lvl="0" indent="0" eaLnBrk="1" hangingPunct="1">
              <a:spcBef>
                <a:spcPct val="0"/>
              </a:spcBef>
              <a:buClrTx/>
              <a:buFontTx/>
              <a:buNone/>
            </a:pPr>
            <a:r>
              <a:rPr lang="en-US" altLang="zh-CN" sz="2400" b="1" dirty="0"/>
              <a:t>                       c[i][j]=a[i][k]*b[k][j]</a:t>
            </a:r>
          </a:p>
          <a:p>
            <a:pPr marL="0" lvl="0" indent="0" eaLnBrk="1" hangingPunct="1">
              <a:spcBef>
                <a:spcPct val="0"/>
              </a:spcBef>
              <a:buClrTx/>
              <a:buFontTx/>
              <a:buNone/>
            </a:pPr>
            <a:endParaRPr lang="en-US" altLang="zh-CN" sz="2400" dirty="0"/>
          </a:p>
        </p:txBody>
      </p:sp>
      <p:sp>
        <p:nvSpPr>
          <p:cNvPr id="3" name="箭头: 下 2"/>
          <p:cNvSpPr/>
          <p:nvPr/>
        </p:nvSpPr>
        <p:spPr>
          <a:xfrm>
            <a:off x="2987358" y="5416233"/>
            <a:ext cx="215900" cy="288925"/>
          </a:xfrm>
          <a:prstGeom prst="downArrow">
            <a:avLst>
              <a:gd name="adj1" fmla="val 50000"/>
              <a:gd name="adj2" fmla="val 50183"/>
            </a:avLst>
          </a:prstGeom>
          <a:solidFill>
            <a:schemeClr val="accent1"/>
          </a:solidFill>
          <a:ln w="9525" cap="flat" cmpd="sng">
            <a:solidFill>
              <a:schemeClr val="tx1"/>
            </a:solidFill>
            <a:prstDash val="solid"/>
            <a:round/>
            <a:headEnd type="none" w="med" len="med"/>
            <a:tailEnd type="none" w="med" len="med"/>
          </a:ln>
        </p:spPr>
        <p:txBody>
          <a:bodyPr wrap="none"/>
          <a:lstStyle/>
          <a:p>
            <a:pPr eaLnBrk="1" hangingPunct="1"/>
            <a:endParaRPr lang="zh-CN" altLang="en-US" dirty="0">
              <a:latin typeface="Times New Roman" panose="02020603050405020304" pitchFamily="18" charset="0"/>
            </a:endParaRPr>
          </a:p>
        </p:txBody>
      </p:sp>
      <p:sp>
        <p:nvSpPr>
          <p:cNvPr id="4" name="文本框 3"/>
          <p:cNvSpPr txBox="1"/>
          <p:nvPr/>
        </p:nvSpPr>
        <p:spPr>
          <a:xfrm>
            <a:off x="2700020" y="5632133"/>
            <a:ext cx="1368425" cy="461962"/>
          </a:xfrm>
          <a:prstGeom prst="rect">
            <a:avLst/>
          </a:prstGeom>
          <a:noFill/>
          <a:ln w="9525">
            <a:noFill/>
          </a:ln>
        </p:spPr>
        <p:txBody>
          <a:bodyPr>
            <a:spAutoFit/>
          </a:bodyPr>
          <a:lstStyle/>
          <a:p>
            <a:pPr eaLnBrk="1" hangingPunct="1"/>
            <a:r>
              <a:rPr lang="en-US" altLang="zh-CN" dirty="0">
                <a:latin typeface="Times New Roman" panose="02020603050405020304" pitchFamily="18" charset="0"/>
              </a:rPr>
              <a:t>3</a:t>
            </a:r>
            <a:r>
              <a:rPr lang="zh-CN" altLang="en-US" dirty="0">
                <a:latin typeface="Times New Roman" panose="02020603050405020304" pitchFamily="18" charset="0"/>
              </a:rPr>
              <a:t>条指令</a:t>
            </a:r>
          </a:p>
        </p:txBody>
      </p:sp>
      <p:sp>
        <p:nvSpPr>
          <p:cNvPr id="9" name="箭头: 下 8"/>
          <p:cNvSpPr/>
          <p:nvPr/>
        </p:nvSpPr>
        <p:spPr>
          <a:xfrm>
            <a:off x="2987358" y="6167120"/>
            <a:ext cx="215900" cy="257175"/>
          </a:xfrm>
          <a:prstGeom prst="downArrow">
            <a:avLst>
              <a:gd name="adj1" fmla="val 50000"/>
              <a:gd name="adj2" fmla="val 49786"/>
            </a:avLst>
          </a:prstGeom>
          <a:solidFill>
            <a:schemeClr val="accent1"/>
          </a:solidFill>
          <a:ln w="9525" cap="flat" cmpd="sng">
            <a:solidFill>
              <a:schemeClr val="tx1"/>
            </a:solidFill>
            <a:prstDash val="solid"/>
            <a:round/>
            <a:headEnd type="none" w="med" len="med"/>
            <a:tailEnd type="none" w="med" len="med"/>
          </a:ln>
        </p:spPr>
        <p:txBody>
          <a:bodyPr wrap="none"/>
          <a:lstStyle/>
          <a:p>
            <a:pPr eaLnBrk="1" hangingPunct="1"/>
            <a:endParaRPr lang="zh-CN" altLang="en-US" dirty="0">
              <a:latin typeface="Times New Roman" panose="02020603050405020304" pitchFamily="18" charset="0"/>
            </a:endParaRPr>
          </a:p>
        </p:txBody>
      </p:sp>
      <p:sp>
        <p:nvSpPr>
          <p:cNvPr id="10" name="文本框 9"/>
          <p:cNvSpPr txBox="1"/>
          <p:nvPr/>
        </p:nvSpPr>
        <p:spPr>
          <a:xfrm>
            <a:off x="2688908" y="6386195"/>
            <a:ext cx="2243137" cy="461963"/>
          </a:xfrm>
          <a:prstGeom prst="rect">
            <a:avLst/>
          </a:prstGeom>
          <a:noFill/>
          <a:ln w="9525">
            <a:noFill/>
          </a:ln>
        </p:spPr>
        <p:txBody>
          <a:bodyPr>
            <a:spAutoFit/>
          </a:bodyPr>
          <a:lstStyle/>
          <a:p>
            <a:pPr eaLnBrk="1" hangingPunct="1"/>
            <a:r>
              <a:rPr lang="en-US" altLang="zh-CN" dirty="0">
                <a:latin typeface="Times New Roman" panose="02020603050405020304" pitchFamily="18" charset="0"/>
              </a:rPr>
              <a:t>300</a:t>
            </a:r>
            <a:r>
              <a:rPr lang="zh-CN" altLang="en-US" dirty="0">
                <a:latin typeface="Times New Roman" panose="02020603050405020304" pitchFamily="18" charset="0"/>
              </a:rPr>
              <a:t>万条指令</a:t>
            </a:r>
          </a:p>
        </p:txBody>
      </p:sp>
      <p:sp>
        <p:nvSpPr>
          <p:cNvPr id="14" name="箭头: 下 13"/>
          <p:cNvSpPr/>
          <p:nvPr/>
        </p:nvSpPr>
        <p:spPr>
          <a:xfrm rot="-5400000">
            <a:off x="4789170" y="3884295"/>
            <a:ext cx="215900" cy="577850"/>
          </a:xfrm>
          <a:prstGeom prst="downArrow">
            <a:avLst>
              <a:gd name="adj1" fmla="val 50000"/>
              <a:gd name="adj2" fmla="val 50022"/>
            </a:avLst>
          </a:prstGeom>
          <a:solidFill>
            <a:schemeClr val="accent1"/>
          </a:solidFill>
          <a:ln w="9525" cap="flat" cmpd="sng">
            <a:solidFill>
              <a:schemeClr val="tx1"/>
            </a:solidFill>
            <a:prstDash val="solid"/>
            <a:round/>
            <a:headEnd type="none" w="med" len="med"/>
            <a:tailEnd type="none" w="med" len="med"/>
          </a:ln>
        </p:spPr>
        <p:txBody>
          <a:bodyPr wrap="none"/>
          <a:lstStyle/>
          <a:p>
            <a:pPr eaLnBrk="1" hangingPunct="1"/>
            <a:endParaRPr lang="zh-CN" altLang="en-US" dirty="0">
              <a:latin typeface="Times New Roman" panose="02020603050405020304" pitchFamily="18" charset="0"/>
            </a:endParaRPr>
          </a:p>
        </p:txBody>
      </p:sp>
      <p:sp>
        <p:nvSpPr>
          <p:cNvPr id="15" name="文本框 14"/>
          <p:cNvSpPr txBox="1"/>
          <p:nvPr/>
        </p:nvSpPr>
        <p:spPr>
          <a:xfrm>
            <a:off x="5292408" y="3941445"/>
            <a:ext cx="1727200" cy="461963"/>
          </a:xfrm>
          <a:prstGeom prst="rect">
            <a:avLst/>
          </a:prstGeom>
          <a:noFill/>
          <a:ln w="9525">
            <a:noFill/>
          </a:ln>
        </p:spPr>
        <p:txBody>
          <a:bodyPr>
            <a:spAutoFit/>
          </a:bodyPr>
          <a:lstStyle/>
          <a:p>
            <a:pPr eaLnBrk="1" hangingPunct="1"/>
            <a:r>
              <a:rPr lang="en-US" altLang="zh-CN" dirty="0">
                <a:latin typeface="Times New Roman" panose="02020603050405020304" pitchFamily="18" charset="0"/>
              </a:rPr>
              <a:t>300</a:t>
            </a:r>
            <a:r>
              <a:rPr lang="zh-CN" altLang="en-US" dirty="0">
                <a:latin typeface="Times New Roman" panose="02020603050405020304" pitchFamily="18" charset="0"/>
              </a:rPr>
              <a:t>条指令</a:t>
            </a:r>
          </a:p>
        </p:txBody>
      </p:sp>
      <p:sp>
        <p:nvSpPr>
          <p:cNvPr id="16" name="文本框 15"/>
          <p:cNvSpPr txBox="1"/>
          <p:nvPr/>
        </p:nvSpPr>
        <p:spPr>
          <a:xfrm>
            <a:off x="4284028" y="5632133"/>
            <a:ext cx="2243137" cy="461962"/>
          </a:xfrm>
          <a:prstGeom prst="rect">
            <a:avLst/>
          </a:prstGeom>
          <a:noFill/>
          <a:ln w="9525">
            <a:noFill/>
          </a:ln>
        </p:spPr>
        <p:txBody>
          <a:bodyPr>
            <a:spAutoFit/>
          </a:bodyPr>
          <a:lstStyle/>
          <a:p>
            <a:pPr eaLnBrk="1" hangingPunct="1"/>
            <a:r>
              <a:rPr lang="en-US" altLang="zh-CN" dirty="0">
                <a:latin typeface="Times New Roman" panose="02020603050405020304" pitchFamily="18" charset="0"/>
              </a:rPr>
              <a:t>300</a:t>
            </a:r>
            <a:r>
              <a:rPr lang="zh-CN" altLang="en-US" dirty="0">
                <a:latin typeface="Times New Roman" panose="02020603050405020304" pitchFamily="18" charset="0"/>
              </a:rPr>
              <a:t>万条指令</a:t>
            </a:r>
          </a:p>
        </p:txBody>
      </p:sp>
      <p:sp>
        <p:nvSpPr>
          <p:cNvPr id="17" name="箭头: 下 16"/>
          <p:cNvSpPr/>
          <p:nvPr/>
        </p:nvSpPr>
        <p:spPr>
          <a:xfrm rot="-5400000">
            <a:off x="6503353" y="5574983"/>
            <a:ext cx="215900" cy="577850"/>
          </a:xfrm>
          <a:prstGeom prst="downArrow">
            <a:avLst>
              <a:gd name="adj1" fmla="val 50000"/>
              <a:gd name="adj2" fmla="val 50022"/>
            </a:avLst>
          </a:prstGeom>
          <a:solidFill>
            <a:schemeClr val="accent1"/>
          </a:solidFill>
          <a:ln w="9525" cap="flat" cmpd="sng">
            <a:solidFill>
              <a:schemeClr val="tx1"/>
            </a:solidFill>
            <a:prstDash val="solid"/>
            <a:round/>
            <a:headEnd type="none" w="med" len="med"/>
            <a:tailEnd type="none" w="med" len="med"/>
          </a:ln>
        </p:spPr>
        <p:txBody>
          <a:bodyPr wrap="none"/>
          <a:lstStyle/>
          <a:p>
            <a:pPr eaLnBrk="1" hangingPunct="1"/>
            <a:endParaRPr lang="zh-CN" altLang="en-US" dirty="0">
              <a:latin typeface="Times New Roman" panose="02020603050405020304" pitchFamily="18" charset="0"/>
            </a:endParaRPr>
          </a:p>
        </p:txBody>
      </p:sp>
      <p:sp>
        <p:nvSpPr>
          <p:cNvPr id="18" name="文本框 17"/>
          <p:cNvSpPr txBox="1"/>
          <p:nvPr/>
        </p:nvSpPr>
        <p:spPr>
          <a:xfrm>
            <a:off x="7025640" y="5632133"/>
            <a:ext cx="1728788" cy="461962"/>
          </a:xfrm>
          <a:prstGeom prst="rect">
            <a:avLst/>
          </a:prstGeom>
          <a:noFill/>
          <a:ln w="9525">
            <a:noFill/>
          </a:ln>
        </p:spPr>
        <p:txBody>
          <a:bodyPr>
            <a:spAutoFit/>
          </a:bodyPr>
          <a:lstStyle/>
          <a:p>
            <a:pPr eaLnBrk="1" hangingPunct="1"/>
            <a:r>
              <a:rPr lang="en-US" altLang="zh-CN" dirty="0">
                <a:latin typeface="Times New Roman" panose="02020603050405020304" pitchFamily="18" charset="0"/>
              </a:rPr>
              <a:t>300</a:t>
            </a:r>
            <a:r>
              <a:rPr lang="zh-CN" altLang="en-US" dirty="0">
                <a:latin typeface="Times New Roman" panose="02020603050405020304" pitchFamily="18" charset="0"/>
              </a:rPr>
              <a:t>条指令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bldLvl="0" animBg="1"/>
      <p:bldP spid="49156" grpId="0"/>
      <p:bldP spid="49156" grpId="1"/>
      <p:bldP spid="3" grpId="0" bldLvl="0" animBg="1"/>
      <p:bldP spid="4" grpId="0"/>
      <p:bldP spid="9" grpId="0" bldLvl="0" animBg="1"/>
      <p:bldP spid="10" grpId="0"/>
      <p:bldP spid="14" grpId="0" bldLvl="0" animBg="1"/>
      <p:bldP spid="15" grpId="0"/>
      <p:bldP spid="16" grpId="0"/>
      <p:bldP spid="17" grpId="0" bldLvl="0" animBg="1"/>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5" name="Rectangle 2"/>
          <p:cNvSpPr>
            <a:spLocks noGrp="1"/>
          </p:cNvSpPr>
          <p:nvPr>
            <p:ph idx="1"/>
          </p:nvPr>
        </p:nvSpPr>
        <p:spPr>
          <a:xfrm>
            <a:off x="468313" y="1241425"/>
            <a:ext cx="8153400" cy="5616575"/>
          </a:xfrm>
        </p:spPr>
        <p:txBody>
          <a:bodyPr vert="horz" wrap="square" lIns="91440" tIns="45720" rIns="91440" bIns="45720" anchor="t" anchorCtr="0"/>
          <a:lstStyle/>
          <a:p>
            <a:pPr>
              <a:lnSpc>
                <a:spcPct val="120000"/>
              </a:lnSpc>
            </a:pPr>
            <a:r>
              <a:rPr lang="zh-CN" altLang="en-US" sz="2800" dirty="0">
                <a:latin typeface="黑体" panose="02010609060101010101" pitchFamily="49" charset="-122"/>
                <a:ea typeface="黑体" panose="02010609060101010101" pitchFamily="49" charset="-122"/>
              </a:rPr>
              <a:t>关于临时变量的地址表示：</a:t>
            </a:r>
          </a:p>
          <a:p>
            <a:pPr lvl="1">
              <a:lnSpc>
                <a:spcPct val="120000"/>
              </a:lnSpc>
              <a:buFontTx/>
              <a:buAutoNum type="arabicPeriod"/>
            </a:pPr>
            <a:r>
              <a:rPr lang="zh-CN" altLang="en-US" dirty="0">
                <a:latin typeface="黑体" panose="02010609060101010101" pitchFamily="49" charset="-122"/>
                <a:ea typeface="黑体" panose="02010609060101010101" pitchFamily="49" charset="-122"/>
              </a:rPr>
              <a:t> 临时变量没有层数概念，因此对临时变量的层数可以取任意一个负数，如取</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a:t>
            </a:r>
          </a:p>
          <a:p>
            <a:pPr lvl="1">
              <a:lnSpc>
                <a:spcPct val="120000"/>
              </a:lnSpc>
              <a:buFontTx/>
              <a:buAutoNum type="arabicPeriod"/>
            </a:pPr>
            <a:r>
              <a:rPr lang="zh-CN" altLang="en-US" dirty="0">
                <a:latin typeface="黑体" panose="02010609060101010101" pitchFamily="49" charset="-122"/>
                <a:ea typeface="黑体" panose="02010609060101010101" pitchFamily="49" charset="-122"/>
              </a:rPr>
              <a:t> 在中间代码生成阶段尽管产生大量的临时变量，但经过优化后，只有少部分临时变量能保留下来，这样在中间代码生成阶段还不能确定临时变量的</a:t>
            </a:r>
            <a:r>
              <a:rPr lang="en-US" altLang="zh-CN" dirty="0">
                <a:latin typeface="黑体" panose="02010609060101010101" pitchFamily="49" charset="-122"/>
                <a:ea typeface="黑体" panose="02010609060101010101" pitchFamily="49" charset="-122"/>
              </a:rPr>
              <a:t>Offset</a:t>
            </a:r>
            <a:r>
              <a:rPr lang="zh-CN" altLang="en-US" dirty="0">
                <a:latin typeface="黑体" panose="02010609060101010101" pitchFamily="49" charset="-122"/>
                <a:ea typeface="黑体" panose="02010609060101010101" pitchFamily="49" charset="-122"/>
              </a:rPr>
              <a:t>值，因此临时变量的地址表示中的</a:t>
            </a:r>
            <a:r>
              <a:rPr lang="en-US" altLang="zh-CN" dirty="0">
                <a:latin typeface="黑体" panose="02010609060101010101" pitchFamily="49" charset="-122"/>
                <a:ea typeface="黑体" panose="02010609060101010101" pitchFamily="49" charset="-122"/>
              </a:rPr>
              <a:t>Offset</a:t>
            </a:r>
            <a:r>
              <a:rPr lang="zh-CN" altLang="en-US" dirty="0">
                <a:latin typeface="黑体" panose="02010609060101010101" pitchFamily="49" charset="-122"/>
                <a:ea typeface="黑体" panose="02010609060101010101" pitchFamily="49" charset="-122"/>
              </a:rPr>
              <a:t>暂时取为临时变量的编号。</a:t>
            </a:r>
          </a:p>
          <a:p>
            <a:pPr>
              <a:lnSpc>
                <a:spcPct val="120000"/>
              </a:lnSpc>
              <a:buNone/>
            </a:pPr>
            <a:endParaRPr lang="zh-CN" altLang="en-US" sz="2800" b="1" dirty="0">
              <a:latin typeface="黑体" panose="02010609060101010101" pitchFamily="49" charset="-122"/>
              <a:ea typeface="黑体" panose="02010609060101010101" pitchFamily="49" charset="-122"/>
            </a:endParaRPr>
          </a:p>
        </p:txBody>
      </p:sp>
      <p:sp>
        <p:nvSpPr>
          <p:cNvPr id="3" name="矩形 2"/>
          <p:cNvSpPr/>
          <p:nvPr/>
        </p:nvSpPr>
        <p:spPr>
          <a:xfrm>
            <a:off x="5435600" y="2420620"/>
            <a:ext cx="1478915" cy="51371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89" name="Rectangle 3"/>
          <p:cNvSpPr>
            <a:spLocks noGrp="1"/>
          </p:cNvSpPr>
          <p:nvPr>
            <p:ph idx="1"/>
          </p:nvPr>
        </p:nvSpPr>
        <p:spPr>
          <a:xfrm>
            <a:off x="539750" y="1412875"/>
            <a:ext cx="8062913" cy="3881438"/>
          </a:xfrm>
        </p:spPr>
        <p:txBody>
          <a:bodyPr vert="horz" wrap="square" lIns="91440" tIns="45720" rIns="91440" bIns="45720" anchor="t" anchorCtr="0"/>
          <a:lstStyle/>
          <a:p>
            <a:pPr marL="0" indent="0">
              <a:lnSpc>
                <a:spcPct val="70000"/>
              </a:lnSpc>
              <a:buClr>
                <a:srgbClr val="FFFF00"/>
              </a:buClr>
              <a:buNone/>
            </a:pPr>
            <a:r>
              <a:rPr lang="zh-CN" altLang="en-US" sz="2800" dirty="0">
                <a:solidFill>
                  <a:schemeClr val="tx2"/>
                </a:solidFill>
                <a:latin typeface="黑体" panose="02010609060101010101" pitchFamily="49" charset="-122"/>
                <a:ea typeface="黑体" panose="02010609060101010101" pitchFamily="49" charset="-122"/>
                <a:sym typeface="Arial" panose="020B0604020202020204" pitchFamily="34" charset="0"/>
              </a:rPr>
              <a:t>语义信息的提取与保存：</a:t>
            </a:r>
          </a:p>
          <a:p>
            <a:pPr marL="0" indent="0">
              <a:lnSpc>
                <a:spcPct val="70000"/>
              </a:lnSpc>
              <a:buClr>
                <a:srgbClr val="FFFF00"/>
              </a:buClr>
              <a:buNone/>
            </a:pPr>
            <a:r>
              <a:rPr lang="zh-CN" altLang="en-US" sz="2800" dirty="0">
                <a:latin typeface="黑体" panose="02010609060101010101" pitchFamily="49" charset="-122"/>
                <a:ea typeface="黑体" panose="02010609060101010101" pitchFamily="49" charset="-122"/>
              </a:rPr>
              <a:t>四元式</a:t>
            </a:r>
            <a:r>
              <a:rPr lang="en-US" altLang="zh-CN" sz="28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算符</a:t>
            </a:r>
            <a:r>
              <a:rPr lang="en-US" altLang="zh-CN" sz="2800" dirty="0">
                <a:latin typeface="黑体" panose="02010609060101010101" pitchFamily="49" charset="-122"/>
                <a:ea typeface="黑体" panose="02010609060101010101" pitchFamily="49" charset="-122"/>
              </a:rPr>
              <a:t>op</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ARG</a:t>
            </a:r>
            <a:r>
              <a:rPr lang="en-US" altLang="zh-CN" sz="2800" baseline="-25000" dirty="0">
                <a:latin typeface="黑体" panose="02010609060101010101" pitchFamily="49" charset="-122"/>
                <a:ea typeface="黑体" panose="02010609060101010101" pitchFamily="49" charset="-122"/>
                <a:sym typeface="Arial" panose="020B0604020202020204" pitchFamily="34" charset="0"/>
              </a:rPr>
              <a:t>1</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ARG</a:t>
            </a:r>
            <a:r>
              <a:rPr lang="en-US" altLang="zh-CN" sz="2800" baseline="-25000" dirty="0">
                <a:latin typeface="黑体" panose="02010609060101010101" pitchFamily="49" charset="-122"/>
                <a:ea typeface="黑体" panose="02010609060101010101" pitchFamily="49" charset="-122"/>
                <a:sym typeface="Arial" panose="020B0604020202020204" pitchFamily="34" charset="0"/>
              </a:rPr>
              <a:t>2</a:t>
            </a:r>
            <a:r>
              <a:rPr lang="zh-CN" altLang="en-US" sz="2800" dirty="0">
                <a:latin typeface="黑体" panose="02010609060101010101" pitchFamily="49" charset="-122"/>
                <a:ea typeface="黑体" panose="02010609060101010101" pitchFamily="49" charset="-122"/>
              </a:rPr>
              <a:t>，运算结果</a:t>
            </a:r>
            <a:r>
              <a:rPr lang="en-US" altLang="zh-CN" sz="2800" dirty="0">
                <a:latin typeface="黑体" panose="02010609060101010101" pitchFamily="49" charset="-122"/>
                <a:ea typeface="黑体" panose="02010609060101010101" pitchFamily="49" charset="-122"/>
              </a:rPr>
              <a:t>RESULT</a:t>
            </a:r>
            <a:r>
              <a:rPr lang="zh-CN" altLang="en-US" sz="2800" dirty="0">
                <a:latin typeface="黑体" panose="02010609060101010101" pitchFamily="49" charset="-122"/>
                <a:ea typeface="黑体" panose="02010609060101010101" pitchFamily="49" charset="-122"/>
              </a:rPr>
              <a:t>） </a:t>
            </a:r>
          </a:p>
          <a:p>
            <a:pPr marL="0" indent="0">
              <a:buNone/>
            </a:pPr>
            <a:r>
              <a:rPr lang="en-US" altLang="zh-CN" sz="2800" dirty="0">
                <a:latin typeface="黑体" panose="02010609060101010101" pitchFamily="49" charset="-122"/>
                <a:ea typeface="黑体" panose="02010609060101010101" pitchFamily="49" charset="-122"/>
              </a:rPr>
              <a:t>ARG1</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ARG</a:t>
            </a:r>
            <a:r>
              <a:rPr lang="en-US" altLang="zh-CN" sz="2800" dirty="0">
                <a:latin typeface="黑体" panose="02010609060101010101" pitchFamily="49" charset="-122"/>
                <a:ea typeface="黑体" panose="02010609060101010101" pitchFamily="49" charset="-122"/>
                <a:sym typeface="Arial" panose="020B0604020202020204" pitchFamily="34" charset="0"/>
              </a:rPr>
              <a:t>2 </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sym typeface="Arial" panose="020B0604020202020204" pitchFamily="34" charset="0"/>
              </a:rPr>
              <a:t> </a:t>
            </a:r>
            <a:r>
              <a:rPr lang="en-US" altLang="zh-CN" sz="2800" dirty="0">
                <a:latin typeface="黑体" panose="02010609060101010101" pitchFamily="49" charset="-122"/>
                <a:ea typeface="黑体" panose="02010609060101010101" pitchFamily="49" charset="-122"/>
              </a:rPr>
              <a:t>RESULT</a:t>
            </a:r>
            <a:r>
              <a:rPr lang="zh-CN" altLang="en-US" sz="2800" dirty="0">
                <a:latin typeface="黑体" panose="02010609060101010101" pitchFamily="49" charset="-122"/>
                <a:ea typeface="黑体" panose="02010609060101010101" pitchFamily="49" charset="-122"/>
              </a:rPr>
              <a:t>为操作分量和运算结果的抽象地址表示，应包含相应语义信息。</a:t>
            </a:r>
          </a:p>
          <a:p>
            <a:pPr marL="0" indent="0">
              <a:buNone/>
            </a:pPr>
            <a:r>
              <a:rPr lang="zh-CN" altLang="en-US" sz="2800" dirty="0">
                <a:latin typeface="黑体" panose="02010609060101010101" pitchFamily="49" charset="-122"/>
                <a:ea typeface="黑体" panose="02010609060101010101" pitchFamily="49" charset="-122"/>
              </a:rPr>
              <a:t>如：</a:t>
            </a:r>
            <a:r>
              <a:rPr lang="en-US" altLang="zh-CN" sz="2800" dirty="0">
                <a:latin typeface="黑体" panose="02010609060101010101" pitchFamily="49" charset="-122"/>
                <a:ea typeface="黑体" panose="02010609060101010101" pitchFamily="49" charset="-122"/>
              </a:rPr>
              <a:t>3.5+i</a:t>
            </a:r>
          </a:p>
          <a:p>
            <a:pPr marL="0" indent="0">
              <a:buNone/>
            </a:pPr>
            <a:r>
              <a:rPr lang="en-US" altLang="zh-CN" sz="2800" dirty="0">
                <a:latin typeface="黑体" panose="02010609060101010101" pitchFamily="49" charset="-122"/>
                <a:ea typeface="黑体" panose="02010609060101010101" pitchFamily="49" charset="-122"/>
              </a:rPr>
              <a:t>(ADDF,3.5,(i.level,i.off,dir),(-1,t3,dir))</a:t>
            </a:r>
          </a:p>
          <a:p>
            <a:pPr marL="0" indent="0">
              <a:lnSpc>
                <a:spcPct val="100000"/>
              </a:lnSpc>
              <a:buNone/>
            </a:pPr>
            <a:endParaRPr lang="zh-CN" altLang="en-US" sz="2800" dirty="0">
              <a:latin typeface="黑体" panose="02010609060101010101" pitchFamily="49" charset="-122"/>
              <a:ea typeface="黑体" panose="02010609060101010101" pitchFamily="49" charset="-122"/>
            </a:endParaRPr>
          </a:p>
          <a:p>
            <a:pPr marL="0" indent="0">
              <a:lnSpc>
                <a:spcPct val="100000"/>
              </a:lnSpc>
              <a:buNone/>
            </a:pPr>
            <a:r>
              <a:rPr lang="zh-CN" altLang="en-US" sz="2800" dirty="0">
                <a:latin typeface="黑体" panose="02010609060101010101" pitchFamily="49" charset="-122"/>
                <a:ea typeface="黑体" panose="02010609060101010101" pitchFamily="49" charset="-122"/>
              </a:rPr>
              <a:t>语义信息的两种表示方式：</a:t>
            </a:r>
          </a:p>
          <a:p>
            <a:pPr marL="0" indent="0">
              <a:lnSpc>
                <a:spcPct val="100000"/>
              </a:lnSpc>
              <a:buFont typeface="Wingdings" panose="05000000000000000000" pitchFamily="2" charset="2"/>
              <a:buChar char="v"/>
            </a:pPr>
            <a:r>
              <a:rPr lang="zh-CN" altLang="en-US" sz="2800" dirty="0">
                <a:latin typeface="黑体" panose="02010609060101010101" pitchFamily="49" charset="-122"/>
                <a:ea typeface="黑体" panose="02010609060101010101" pitchFamily="49" charset="-122"/>
              </a:rPr>
              <a:t>指向相应</a:t>
            </a:r>
            <a:r>
              <a:rPr lang="zh-CN" altLang="en-US" sz="2800" dirty="0">
                <a:solidFill>
                  <a:srgbClr val="FF0000"/>
                </a:solidFill>
                <a:latin typeface="黑体" panose="02010609060101010101" pitchFamily="49" charset="-122"/>
                <a:ea typeface="黑体" panose="02010609060101010101" pitchFamily="49" charset="-122"/>
              </a:rPr>
              <a:t>符号表的指针</a:t>
            </a:r>
            <a:endParaRPr lang="zh-CN" altLang="en-US" sz="2800" dirty="0">
              <a:latin typeface="黑体" panose="02010609060101010101" pitchFamily="49" charset="-122"/>
              <a:ea typeface="黑体" panose="02010609060101010101" pitchFamily="49" charset="-122"/>
            </a:endParaRPr>
          </a:p>
          <a:p>
            <a:pPr marL="0" indent="0">
              <a:lnSpc>
                <a:spcPct val="100000"/>
              </a:lnSpc>
              <a:buFont typeface="Wingdings" panose="05000000000000000000" pitchFamily="2" charset="2"/>
              <a:buChar char="v"/>
            </a:pPr>
            <a:r>
              <a:rPr lang="zh-CN" altLang="en-US" sz="2800" dirty="0">
                <a:latin typeface="黑体" panose="02010609060101010101" pitchFamily="49" charset="-122"/>
                <a:ea typeface="黑体" panose="02010609060101010101" pitchFamily="49" charset="-122"/>
              </a:rPr>
              <a:t>把对应分量的</a:t>
            </a:r>
            <a:r>
              <a:rPr lang="zh-CN" altLang="en-US" sz="2800" dirty="0">
                <a:solidFill>
                  <a:srgbClr val="FF0000"/>
                </a:solidFill>
                <a:latin typeface="黑体" panose="02010609060101010101" pitchFamily="49" charset="-122"/>
                <a:ea typeface="黑体" panose="02010609060101010101" pitchFamily="49" charset="-122"/>
              </a:rPr>
              <a:t>语义信息</a:t>
            </a:r>
            <a:r>
              <a:rPr lang="zh-CN" altLang="en-US" sz="2800" dirty="0">
                <a:latin typeface="黑体" panose="02010609060101010101" pitchFamily="49" charset="-122"/>
                <a:ea typeface="黑体" panose="02010609060101010101" pitchFamily="49" charset="-122"/>
              </a:rPr>
              <a:t>放在此处</a:t>
            </a:r>
          </a:p>
        </p:txBody>
      </p:sp>
      <p:sp>
        <p:nvSpPr>
          <p:cNvPr id="3" name="矩形 2"/>
          <p:cNvSpPr/>
          <p:nvPr/>
        </p:nvSpPr>
        <p:spPr>
          <a:xfrm>
            <a:off x="2437370" y="4931410"/>
            <a:ext cx="2139315" cy="51371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7" name="Rectangle 3"/>
          <p:cNvSpPr>
            <a:spLocks noGrp="1"/>
          </p:cNvSpPr>
          <p:nvPr>
            <p:ph idx="1"/>
          </p:nvPr>
        </p:nvSpPr>
        <p:spPr>
          <a:xfrm>
            <a:off x="683568" y="980728"/>
            <a:ext cx="7958138" cy="3881437"/>
          </a:xfrm>
        </p:spPr>
        <p:txBody>
          <a:bodyPr vert="horz" wrap="square" lIns="91440" tIns="45720" rIns="91440" bIns="45720" anchor="t" anchorCtr="0"/>
          <a:lstStyle/>
          <a:p>
            <a:pPr>
              <a:buNone/>
            </a:pPr>
            <a:r>
              <a:rPr lang="zh-CN" altLang="en-US" dirty="0">
                <a:solidFill>
                  <a:schemeClr val="tx2"/>
                </a:solidFill>
                <a:latin typeface="黑体" panose="02010609060101010101" pitchFamily="49" charset="-122"/>
                <a:ea typeface="黑体" panose="02010609060101010101" pitchFamily="49" charset="-122"/>
                <a:sym typeface="Arial" panose="020B0604020202020204" pitchFamily="34" charset="0"/>
              </a:rPr>
              <a:t>语义栈Sem及其操作：</a:t>
            </a:r>
            <a:r>
              <a:rPr lang="zh-CN" altLang="en-US" dirty="0">
                <a:latin typeface="黑体" panose="02010609060101010101" pitchFamily="49" charset="-122"/>
                <a:ea typeface="黑体" panose="02010609060101010101" pitchFamily="49" charset="-122"/>
              </a:rPr>
              <a:t>在语法制导生成中间代码的过程中，要用到一个语义栈， 该栈主要用于存放运算分量和运算结果的语义信息</a:t>
            </a:r>
            <a:r>
              <a:rPr lang="en-US" altLang="zh-CN"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进栈、退栈、栈的结构可自行定义</a:t>
            </a:r>
          </a:p>
        </p:txBody>
      </p:sp>
      <p:sp>
        <p:nvSpPr>
          <p:cNvPr id="2" name="矩形 1">
            <a:extLst>
              <a:ext uri="{FF2B5EF4-FFF2-40B4-BE49-F238E27FC236}">
                <a16:creationId xmlns:a16="http://schemas.microsoft.com/office/drawing/2014/main" id="{A9D90D70-46E4-4C04-B982-442F27294BAB}"/>
              </a:ext>
            </a:extLst>
          </p:cNvPr>
          <p:cNvSpPr/>
          <p:nvPr/>
        </p:nvSpPr>
        <p:spPr bwMode="auto">
          <a:xfrm>
            <a:off x="3995936" y="4293095"/>
            <a:ext cx="1080120" cy="432049"/>
          </a:xfrm>
          <a:prstGeom prst="rect">
            <a:avLst/>
          </a:prstGeom>
          <a:solidFill>
            <a:schemeClr val="accent4">
              <a:lumMod val="75000"/>
            </a:schemeClr>
          </a:solidFill>
          <a:ln w="31750">
            <a:solidFill>
              <a:srgbClr val="FF0000"/>
            </a:solid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type</a:t>
            </a:r>
            <a:endParaRPr kumimoji="0" lang="zh-CN" altLang="en-US" sz="24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p:txBody>
      </p:sp>
      <p:sp>
        <p:nvSpPr>
          <p:cNvPr id="5" name="矩形 4">
            <a:extLst>
              <a:ext uri="{FF2B5EF4-FFF2-40B4-BE49-F238E27FC236}">
                <a16:creationId xmlns:a16="http://schemas.microsoft.com/office/drawing/2014/main" id="{FFDC38ED-2849-4E5A-8903-15413645F779}"/>
              </a:ext>
            </a:extLst>
          </p:cNvPr>
          <p:cNvSpPr/>
          <p:nvPr/>
        </p:nvSpPr>
        <p:spPr bwMode="auto">
          <a:xfrm>
            <a:off x="5081594" y="4293095"/>
            <a:ext cx="1080120" cy="432049"/>
          </a:xfrm>
          <a:prstGeom prst="rect">
            <a:avLst/>
          </a:prstGeom>
          <a:solidFill>
            <a:schemeClr val="accent4">
              <a:lumMod val="75000"/>
            </a:schemeClr>
          </a:solidFill>
          <a:ln w="28575">
            <a:solidFill>
              <a:srgbClr val="FF0000"/>
            </a:solid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4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form</a:t>
            </a:r>
            <a:endParaRPr kumimoji="0" lang="zh-CN" altLang="en-US" sz="24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4E6ED1D2-D256-4DF8-9525-C7145454460D}"/>
              </a:ext>
            </a:extLst>
          </p:cNvPr>
          <p:cNvSpPr txBox="1"/>
          <p:nvPr/>
        </p:nvSpPr>
        <p:spPr>
          <a:xfrm>
            <a:off x="3059832" y="3838362"/>
            <a:ext cx="1080120" cy="646331"/>
          </a:xfrm>
          <a:prstGeom prst="rect">
            <a:avLst/>
          </a:prstGeom>
          <a:noFill/>
        </p:spPr>
        <p:txBody>
          <a:bodyPr wrap="square">
            <a:spAutoFit/>
          </a:bodyPr>
          <a:lstStyle/>
          <a:p>
            <a:r>
              <a:rPr lang="zh-CN" altLang="en-US" sz="3600" dirty="0">
                <a:solidFill>
                  <a:schemeClr val="tx2"/>
                </a:solidFill>
                <a:latin typeface="黑体" panose="02010609060101010101" pitchFamily="49" charset="-122"/>
                <a:ea typeface="黑体" panose="02010609060101010101" pitchFamily="49" charset="-122"/>
                <a:sym typeface="Arial" panose="020B0604020202020204" pitchFamily="34" charset="0"/>
              </a:rPr>
              <a:t>Sem</a:t>
            </a:r>
            <a:endParaRPr lang="zh-CN" altLang="en-US" sz="3600" dirty="0"/>
          </a:p>
        </p:txBody>
      </p:sp>
      <p:sp>
        <p:nvSpPr>
          <p:cNvPr id="8" name="文本框 7">
            <a:extLst>
              <a:ext uri="{FF2B5EF4-FFF2-40B4-BE49-F238E27FC236}">
                <a16:creationId xmlns:a16="http://schemas.microsoft.com/office/drawing/2014/main" id="{14209CCD-464D-451C-8CC5-60B134050959}"/>
              </a:ext>
            </a:extLst>
          </p:cNvPr>
          <p:cNvSpPr txBox="1"/>
          <p:nvPr/>
        </p:nvSpPr>
        <p:spPr>
          <a:xfrm>
            <a:off x="3995936" y="4760103"/>
            <a:ext cx="2096770" cy="523220"/>
          </a:xfrm>
          <a:prstGeom prst="rect">
            <a:avLst/>
          </a:prstGeom>
          <a:noFill/>
          <a:ln w="9525">
            <a:noFill/>
          </a:ln>
        </p:spPr>
        <p:txBody>
          <a:bodyPr wrap="square" anchor="t" anchorCtr="0">
            <a:spAutoFit/>
          </a:bodyPr>
          <a:lstStyle/>
          <a:p>
            <a:r>
              <a:rPr lang="zh-CN" altLang="en-US" sz="2800" dirty="0">
                <a:solidFill>
                  <a:srgbClr val="FF0000"/>
                </a:solidFill>
                <a:latin typeface="黑体" panose="02010609060101010101" pitchFamily="49" charset="-122"/>
                <a:ea typeface="黑体" panose="02010609060101010101" pitchFamily="49" charset="-122"/>
                <a:sym typeface="宋体" panose="02010600030101010101" pitchFamily="2" charset="-122"/>
              </a:rPr>
              <a:t>类型</a:t>
            </a:r>
          </a:p>
        </p:txBody>
      </p:sp>
      <p:sp>
        <p:nvSpPr>
          <p:cNvPr id="9" name="文本框 8">
            <a:extLst>
              <a:ext uri="{FF2B5EF4-FFF2-40B4-BE49-F238E27FC236}">
                <a16:creationId xmlns:a16="http://schemas.microsoft.com/office/drawing/2014/main" id="{15397FCE-4C2B-45B1-8916-5D27BE3C992A}"/>
              </a:ext>
            </a:extLst>
          </p:cNvPr>
          <p:cNvSpPr txBox="1"/>
          <p:nvPr/>
        </p:nvSpPr>
        <p:spPr>
          <a:xfrm>
            <a:off x="5113329" y="4781247"/>
            <a:ext cx="2096770" cy="523220"/>
          </a:xfrm>
          <a:prstGeom prst="rect">
            <a:avLst/>
          </a:prstGeom>
          <a:noFill/>
          <a:ln w="9525">
            <a:noFill/>
          </a:ln>
        </p:spPr>
        <p:txBody>
          <a:bodyPr wrap="square" anchor="t" anchorCtr="0">
            <a:spAutoFit/>
          </a:bodyPr>
          <a:lstStyle/>
          <a:p>
            <a:r>
              <a:rPr lang="zh-CN" altLang="en-US" sz="2800" dirty="0">
                <a:solidFill>
                  <a:srgbClr val="FF0000"/>
                </a:solidFill>
                <a:latin typeface="黑体" panose="02010609060101010101" pitchFamily="49" charset="-122"/>
                <a:ea typeface="黑体" panose="02010609060101010101" pitchFamily="49" charset="-122"/>
                <a:sym typeface="宋体" panose="02010600030101010101" pitchFamily="2" charset="-122"/>
              </a:rPr>
              <a:t>地址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p:bldP spid="8" grpId="1"/>
      <p:bldP spid="8" grpId="2"/>
      <p:bldP spid="9" grpId="1"/>
      <p:bldP spid="9" grpId="2"/>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1" name="Rectangle 3"/>
          <p:cNvSpPr>
            <a:spLocks noGrp="1"/>
          </p:cNvSpPr>
          <p:nvPr>
            <p:ph idx="1"/>
          </p:nvPr>
        </p:nvSpPr>
        <p:spPr>
          <a:xfrm>
            <a:off x="179388" y="404813"/>
            <a:ext cx="8964612" cy="6453187"/>
          </a:xfrm>
        </p:spPr>
        <p:txBody>
          <a:bodyPr vert="horz" wrap="square" lIns="91440" tIns="45720" rIns="91440" bIns="45720" anchor="t" anchorCtr="0"/>
          <a:lstStyle/>
          <a:p>
            <a:pPr>
              <a:lnSpc>
                <a:spcPct val="110000"/>
              </a:lnSpc>
            </a:pPr>
            <a:r>
              <a:rPr lang="zh-CN" altLang="en-US" dirty="0">
                <a:latin typeface="黑体" panose="02010609060101010101" pitchFamily="49" charset="-122"/>
                <a:ea typeface="黑体" panose="02010609060101010101" pitchFamily="49" charset="-122"/>
              </a:rPr>
              <a:t>存放中间代码子程序</a:t>
            </a:r>
            <a:r>
              <a:rPr lang="en-US" altLang="zh-CN" b="1" dirty="0">
                <a:solidFill>
                  <a:srgbClr val="FF3300"/>
                </a:solidFill>
                <a:latin typeface="宋体" panose="02010600030101010101" pitchFamily="2" charset="-122"/>
              </a:rPr>
              <a:t>GenCode</a:t>
            </a:r>
            <a:endParaRPr lang="zh-CN" altLang="en-US" dirty="0">
              <a:solidFill>
                <a:srgbClr val="FF3300"/>
              </a:solidFill>
              <a:latin typeface="黑体" panose="02010609060101010101" pitchFamily="49" charset="-122"/>
              <a:ea typeface="黑体" panose="02010609060101010101" pitchFamily="49" charset="-122"/>
            </a:endParaRPr>
          </a:p>
          <a:p>
            <a:pPr>
              <a:lnSpc>
                <a:spcPct val="110000"/>
              </a:lnSpc>
              <a:buNone/>
            </a:pPr>
            <a:r>
              <a:rPr lang="zh-CN" altLang="en-US" dirty="0">
                <a:latin typeface="黑体" panose="02010609060101010101" pitchFamily="49" charset="-122"/>
                <a:ea typeface="黑体" panose="02010609060101010101" pitchFamily="49" charset="-122"/>
              </a:rPr>
              <a:t>     该子程序功能是将一条四元式中间代码存放到中间代码区中，其格式如下：</a:t>
            </a:r>
          </a:p>
          <a:p>
            <a:pPr>
              <a:lnSpc>
                <a:spcPct val="110000"/>
              </a:lnSpc>
              <a:buNone/>
            </a:pPr>
            <a:r>
              <a:rPr lang="zh-CN" altLang="en-US" dirty="0">
                <a:solidFill>
                  <a:srgbClr val="FF3300"/>
                </a:solidFill>
                <a:latin typeface="黑体" panose="02010609060101010101" pitchFamily="49" charset="-122"/>
                <a:ea typeface="黑体" panose="02010609060101010101" pitchFamily="49" charset="-122"/>
              </a:rPr>
              <a:t>   Gen</a:t>
            </a:r>
            <a:r>
              <a:rPr lang="en-US" altLang="zh-CN" dirty="0">
                <a:solidFill>
                  <a:srgbClr val="FF3300"/>
                </a:solidFill>
                <a:latin typeface="黑体" panose="02010609060101010101" pitchFamily="49" charset="-122"/>
                <a:ea typeface="黑体" panose="02010609060101010101" pitchFamily="49" charset="-122"/>
              </a:rPr>
              <a:t>Code</a:t>
            </a:r>
            <a:r>
              <a:rPr lang="zh-CN" altLang="en-US" dirty="0">
                <a:solidFill>
                  <a:srgbClr val="FF3300"/>
                </a:solidFill>
                <a:latin typeface="黑体" panose="02010609060101010101" pitchFamily="49" charset="-122"/>
                <a:ea typeface="黑体" panose="02010609060101010101" pitchFamily="49" charset="-122"/>
              </a:rPr>
              <a:t> (ω , left , right , result )</a:t>
            </a:r>
          </a:p>
          <a:p>
            <a:pPr>
              <a:lnSpc>
                <a:spcPct val="110000"/>
              </a:lnSpc>
              <a:buNone/>
            </a:pPr>
            <a:endParaRPr lang="en-US" altLang="zh-CN" dirty="0">
              <a:solidFill>
                <a:srgbClr val="FF3300"/>
              </a:solidFill>
              <a:latin typeface="黑体" panose="02010609060101010101" pitchFamily="49" charset="-122"/>
              <a:ea typeface="黑体" panose="02010609060101010101" pitchFamily="49" charset="-122"/>
            </a:endParaRPr>
          </a:p>
          <a:p>
            <a:pPr lvl="1">
              <a:lnSpc>
                <a:spcPct val="130000"/>
              </a:lnSpc>
              <a:buClr>
                <a:srgbClr val="FF3300"/>
              </a:buClr>
            </a:pPr>
            <a:r>
              <a:rPr lang="zh-CN" altLang="en-US" dirty="0">
                <a:latin typeface="黑体" panose="02010609060101010101" pitchFamily="49" charset="-122"/>
                <a:ea typeface="黑体" panose="02010609060101010101" pitchFamily="49" charset="-122"/>
              </a:rPr>
              <a:t>该子程序主要用于表达式中间代码生成，其功能是产生一条四元式中间代码。</a:t>
            </a:r>
          </a:p>
          <a:p>
            <a:pPr lvl="1">
              <a:lnSpc>
                <a:spcPct val="130000"/>
              </a:lnSpc>
              <a:buClr>
                <a:srgbClr val="FF3300"/>
              </a:buClr>
            </a:pPr>
            <a:r>
              <a:rPr lang="zh-CN" altLang="en-US" dirty="0">
                <a:latin typeface="黑体" panose="02010609060101010101" pitchFamily="49" charset="-122"/>
                <a:ea typeface="黑体" panose="02010609060101010101" pitchFamily="49" charset="-122"/>
              </a:rPr>
              <a:t>当执行语义动作子程序</a:t>
            </a:r>
            <a:r>
              <a:rPr lang="en-US" altLang="zh-CN" dirty="0">
                <a:latin typeface="黑体" panose="02010609060101010101" pitchFamily="49" charset="-122"/>
                <a:ea typeface="黑体" panose="02010609060101010101" pitchFamily="49" charset="-122"/>
              </a:rPr>
              <a:t>GenCode</a:t>
            </a:r>
            <a:r>
              <a:rPr lang="zh-CN" altLang="en-US" dirty="0">
                <a:latin typeface="黑体" panose="02010609060101010101" pitchFamily="49" charset="-122"/>
                <a:ea typeface="黑体" panose="02010609060101010101" pitchFamily="49" charset="-122"/>
              </a:rPr>
              <a:t>时，四元式操作码的左、右运算分量的语义信息已经在语义栈</a:t>
            </a:r>
            <a:r>
              <a:rPr lang="en-US" altLang="zh-CN" dirty="0">
                <a:latin typeface="黑体" panose="02010609060101010101" pitchFamily="49" charset="-122"/>
                <a:ea typeface="黑体" panose="02010609060101010101" pitchFamily="49" charset="-122"/>
              </a:rPr>
              <a:t>Sem</a:t>
            </a:r>
            <a:r>
              <a:rPr lang="zh-CN" altLang="en-US" dirty="0">
                <a:latin typeface="黑体" panose="02010609060101010101" pitchFamily="49" charset="-122"/>
                <a:ea typeface="黑体" panose="02010609060101010101" pitchFamily="49" charset="-122"/>
              </a:rPr>
              <a:t>的次栈顶和栈顶，因此，该子程序的参数只给出操作码</a:t>
            </a:r>
            <a:r>
              <a:rPr lang="en-US" altLang="zh-CN" dirty="0">
                <a:latin typeface="黑体" panose="02010609060101010101" pitchFamily="49" charset="-122"/>
                <a:ea typeface="黑体" panose="02010609060101010101" pitchFamily="49" charset="-122"/>
              </a:rPr>
              <a:t>ω</a:t>
            </a:r>
            <a:r>
              <a:rPr lang="zh-CN" altLang="en-US" dirty="0">
                <a:latin typeface="黑体" panose="02010609060101010101" pitchFamily="49" charset="-122"/>
                <a:ea typeface="黑体" panose="02010609060101010101" pitchFamily="49" charset="-122"/>
              </a:rPr>
              <a:t>即可。</a:t>
            </a:r>
          </a:p>
        </p:txBody>
      </p:sp>
      <p:sp>
        <p:nvSpPr>
          <p:cNvPr id="3" name="矩形 2"/>
          <p:cNvSpPr/>
          <p:nvPr/>
        </p:nvSpPr>
        <p:spPr>
          <a:xfrm>
            <a:off x="7812405" y="3572510"/>
            <a:ext cx="775970" cy="51371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
        <p:nvSpPr>
          <p:cNvPr id="2" name="文本框 1"/>
          <p:cNvSpPr txBox="1"/>
          <p:nvPr/>
        </p:nvSpPr>
        <p:spPr>
          <a:xfrm>
            <a:off x="5147945" y="4076700"/>
            <a:ext cx="3917950" cy="583565"/>
          </a:xfrm>
          <a:prstGeom prst="rect">
            <a:avLst/>
          </a:prstGeom>
          <a:noFill/>
          <a:ln w="9525">
            <a:noFill/>
          </a:ln>
        </p:spPr>
        <p:txBody>
          <a:bodyPr wrap="square" anchor="t" anchorCtr="0">
            <a:spAutoFit/>
          </a:bodyPr>
          <a:lstStyle/>
          <a:p>
            <a:r>
              <a:rPr lang="zh-CN" altLang="en-US" sz="3200" dirty="0">
                <a:solidFill>
                  <a:srgbClr val="FF0000"/>
                </a:solidFill>
                <a:latin typeface="黑体" panose="02010609060101010101" pitchFamily="49" charset="-122"/>
                <a:ea typeface="黑体" panose="02010609060101010101" pitchFamily="49" charset="-122"/>
                <a:sym typeface="宋体" panose="02010600030101010101" pitchFamily="2" charset="-122"/>
              </a:rPr>
              <a:t>以及类型检查的工作</a:t>
            </a:r>
          </a:p>
        </p:txBody>
      </p:sp>
      <p:sp>
        <p:nvSpPr>
          <p:cNvPr id="4" name="文本框 3"/>
          <p:cNvSpPr txBox="1"/>
          <p:nvPr/>
        </p:nvSpPr>
        <p:spPr>
          <a:xfrm>
            <a:off x="2771775" y="2780665"/>
            <a:ext cx="2096770" cy="583565"/>
          </a:xfrm>
          <a:prstGeom prst="rect">
            <a:avLst/>
          </a:prstGeom>
          <a:noFill/>
          <a:ln w="9525">
            <a:noFill/>
          </a:ln>
        </p:spPr>
        <p:txBody>
          <a:bodyPr wrap="square" anchor="t" anchorCtr="0">
            <a:spAutoFit/>
          </a:bodyPr>
          <a:lstStyle/>
          <a:p>
            <a:r>
              <a:rPr lang="en-US" altLang="zh-CN" sz="3200" dirty="0">
                <a:solidFill>
                  <a:srgbClr val="FF0000"/>
                </a:solidFill>
                <a:latin typeface="黑体" panose="02010609060101010101" pitchFamily="49" charset="-122"/>
                <a:ea typeface="黑体" panose="02010609060101010101" pitchFamily="49" charset="-122"/>
                <a:sym typeface="宋体" panose="02010600030101010101" pitchFamily="2" charset="-122"/>
              </a:rPr>
              <a:t>Sem</a:t>
            </a:r>
            <a:r>
              <a:rPr lang="zh-CN" altLang="en-US" sz="3200" dirty="0">
                <a:solidFill>
                  <a:srgbClr val="FF0000"/>
                </a:solidFill>
                <a:latin typeface="黑体" panose="02010609060101010101" pitchFamily="49" charset="-122"/>
                <a:ea typeface="黑体" panose="02010609060101010101" pitchFamily="49" charset="-122"/>
                <a:sym typeface="宋体" panose="02010600030101010101" pitchFamily="2" charset="-122"/>
              </a:rPr>
              <a:t>次栈顶</a:t>
            </a:r>
          </a:p>
        </p:txBody>
      </p:sp>
      <p:sp>
        <p:nvSpPr>
          <p:cNvPr id="5" name="文本框 4"/>
          <p:cNvSpPr txBox="1"/>
          <p:nvPr/>
        </p:nvSpPr>
        <p:spPr>
          <a:xfrm>
            <a:off x="5147945" y="2780665"/>
            <a:ext cx="2096770" cy="583565"/>
          </a:xfrm>
          <a:prstGeom prst="rect">
            <a:avLst/>
          </a:prstGeom>
          <a:noFill/>
          <a:ln w="9525">
            <a:noFill/>
          </a:ln>
        </p:spPr>
        <p:txBody>
          <a:bodyPr wrap="square" anchor="t" anchorCtr="0">
            <a:spAutoFit/>
          </a:bodyPr>
          <a:lstStyle/>
          <a:p>
            <a:r>
              <a:rPr lang="zh-CN" altLang="en-US" sz="3200" dirty="0">
                <a:solidFill>
                  <a:srgbClr val="FF0000"/>
                </a:solidFill>
                <a:latin typeface="黑体" panose="02010609060101010101" pitchFamily="49" charset="-122"/>
                <a:ea typeface="黑体" panose="02010609060101010101" pitchFamily="49" charset="-122"/>
                <a:sym typeface="宋体" panose="02010600030101010101" pitchFamily="2" charset="-122"/>
              </a:rPr>
              <a:t>栈顶</a:t>
            </a:r>
          </a:p>
        </p:txBody>
      </p:sp>
      <p:sp>
        <p:nvSpPr>
          <p:cNvPr id="7" name="矩形 6">
            <a:extLst>
              <a:ext uri="{FF2B5EF4-FFF2-40B4-BE49-F238E27FC236}">
                <a16:creationId xmlns:a16="http://schemas.microsoft.com/office/drawing/2014/main" id="{03356CBA-F065-4C02-8BD9-5FD991D0536E}"/>
              </a:ext>
            </a:extLst>
          </p:cNvPr>
          <p:cNvSpPr/>
          <p:nvPr/>
        </p:nvSpPr>
        <p:spPr>
          <a:xfrm>
            <a:off x="931408" y="4064455"/>
            <a:ext cx="4072640" cy="51371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P spid="2" grpId="0"/>
      <p:bldP spid="2" grpId="1"/>
      <p:bldP spid="4" grpId="0"/>
      <p:bldP spid="4" grpId="1"/>
      <p:bldP spid="5" grpId="0"/>
      <p:bldP spid="5" grpId="1"/>
      <p:bldP spid="7" grpId="0" bldLvl="0" animBg="1"/>
      <p:bldP spid="7" grpId="1"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5" name="Rectangle 2"/>
          <p:cNvSpPr>
            <a:spLocks noGrp="1"/>
          </p:cNvSpPr>
          <p:nvPr>
            <p:ph idx="1"/>
          </p:nvPr>
        </p:nvSpPr>
        <p:spPr>
          <a:xfrm>
            <a:off x="0" y="1412875"/>
            <a:ext cx="8964613" cy="4752975"/>
          </a:xfrm>
        </p:spPr>
        <p:txBody>
          <a:bodyPr vert="horz" wrap="square" lIns="91440" tIns="45720" rIns="91440" bIns="45720" anchor="t" anchorCtr="0"/>
          <a:lstStyle/>
          <a:p>
            <a:pPr marL="457200" indent="-457200">
              <a:lnSpc>
                <a:spcPct val="115000"/>
              </a:lnSpc>
              <a:buFontTx/>
              <a:buNone/>
            </a:pPr>
            <a:r>
              <a:rPr lang="en-US" altLang="zh-CN" sz="2400" b="1" dirty="0"/>
              <a:t>(1)</a:t>
            </a:r>
            <a:r>
              <a:rPr lang="zh-CN" altLang="en-US" sz="2400" b="1" dirty="0"/>
              <a:t>若Sem[top–1].typ ≠ Sem[top].typ ，</a:t>
            </a:r>
          </a:p>
          <a:p>
            <a:pPr marL="457200" indent="-457200">
              <a:lnSpc>
                <a:spcPct val="115000"/>
              </a:lnSpc>
              <a:buNone/>
            </a:pPr>
            <a:r>
              <a:rPr lang="zh-CN" altLang="en-US" sz="2400" b="1" dirty="0"/>
              <a:t>     且Sem [top–1].typ = integer，则</a:t>
            </a:r>
            <a:r>
              <a:rPr lang="zh-CN" altLang="en-US" sz="2400" b="1" dirty="0">
                <a:sym typeface="宋体" panose="02010600030101010101" pitchFamily="2" charset="-122"/>
              </a:rPr>
              <a:t>ω运算</a:t>
            </a:r>
            <a:r>
              <a:rPr lang="zh-CN" altLang="en-US" sz="2400" b="1" dirty="0"/>
              <a:t>结果类型确定为real型，并且为左分量产生类型转换代码；</a:t>
            </a:r>
          </a:p>
          <a:p>
            <a:pPr marL="457200" indent="-457200" algn="ctr">
              <a:lnSpc>
                <a:spcPct val="115000"/>
              </a:lnSpc>
              <a:buNone/>
            </a:pPr>
            <a:r>
              <a:rPr lang="zh-CN" altLang="en-US" sz="2400" dirty="0"/>
              <a:t>(FLOAT, </a:t>
            </a:r>
            <a:r>
              <a:rPr lang="zh-CN" altLang="en-US" sz="2400" b="1" dirty="0"/>
              <a:t>[top–1]</a:t>
            </a:r>
            <a:r>
              <a:rPr lang="zh-CN" altLang="en-US" sz="2400" dirty="0"/>
              <a:t>.FORM,-, tempArg)</a:t>
            </a:r>
          </a:p>
          <a:p>
            <a:pPr marL="457200" indent="-457200">
              <a:lnSpc>
                <a:spcPct val="115000"/>
              </a:lnSpc>
              <a:buNone/>
            </a:pPr>
            <a:r>
              <a:rPr lang="zh-CN" altLang="en-US" sz="2400" b="1" dirty="0"/>
              <a:t>(2) 若Sem[top–1].typ ≠ Sem[top].typ ，</a:t>
            </a:r>
          </a:p>
          <a:p>
            <a:pPr marL="457200" indent="-457200">
              <a:lnSpc>
                <a:spcPct val="115000"/>
              </a:lnSpc>
              <a:buNone/>
            </a:pPr>
            <a:r>
              <a:rPr lang="zh-CN" altLang="en-US" sz="2400" b="1" dirty="0"/>
              <a:t>      且Sem[top].typ = integer，则</a:t>
            </a:r>
            <a:r>
              <a:rPr lang="zh-CN" altLang="en-US" sz="2400" b="1" dirty="0">
                <a:sym typeface="宋体" panose="02010600030101010101" pitchFamily="2" charset="-122"/>
              </a:rPr>
              <a:t>ω</a:t>
            </a:r>
            <a:r>
              <a:rPr lang="zh-CN" altLang="en-US" sz="2400" b="1" dirty="0"/>
              <a:t>结果</a:t>
            </a:r>
            <a:r>
              <a:rPr lang="zh-CN" altLang="en-US" sz="2400" b="1" dirty="0">
                <a:sym typeface="宋体" panose="02010600030101010101" pitchFamily="2" charset="-122"/>
              </a:rPr>
              <a:t>运算</a:t>
            </a:r>
            <a:r>
              <a:rPr lang="zh-CN" altLang="en-US" sz="2400" b="1" dirty="0"/>
              <a:t>类型确定为real型，并且为右分量产生类型转换代码；</a:t>
            </a:r>
          </a:p>
          <a:p>
            <a:pPr marL="457200" indent="-457200" algn="ctr">
              <a:lnSpc>
                <a:spcPct val="115000"/>
              </a:lnSpc>
              <a:buNone/>
            </a:pPr>
            <a:r>
              <a:rPr lang="zh-CN" altLang="en-US" sz="2400" dirty="0"/>
              <a:t>(FLOAT, </a:t>
            </a:r>
            <a:r>
              <a:rPr lang="zh-CN" altLang="en-US" sz="2400" b="1" dirty="0"/>
              <a:t>[top]</a:t>
            </a:r>
            <a:r>
              <a:rPr lang="zh-CN" altLang="en-US" sz="2400" dirty="0"/>
              <a:t>.FORM,-, tempArg)</a:t>
            </a:r>
          </a:p>
          <a:p>
            <a:pPr marL="457200" indent="-457200">
              <a:lnSpc>
                <a:spcPct val="115000"/>
              </a:lnSpc>
              <a:buNone/>
            </a:pPr>
            <a:r>
              <a:rPr lang="zh-CN" altLang="en-US" sz="2400" b="1" dirty="0"/>
              <a:t>(3) 若Sem[top–1].typ = Sem[top].typ ，则</a:t>
            </a:r>
            <a:r>
              <a:rPr lang="zh-CN" altLang="en-US" sz="2400" b="1" dirty="0">
                <a:sym typeface="宋体" panose="02010600030101010101" pitchFamily="2" charset="-122"/>
              </a:rPr>
              <a:t>ω运算</a:t>
            </a:r>
            <a:r>
              <a:rPr lang="zh-CN" altLang="en-US" sz="2400" b="1" dirty="0"/>
              <a:t>结果类型确定为Sem[top-1].typ ，不产生类型转换代码；</a:t>
            </a:r>
          </a:p>
          <a:p>
            <a:pPr marL="457200" indent="-457200">
              <a:buNone/>
            </a:pPr>
            <a:endParaRPr lang="zh-CN" altLang="en-US" sz="2800" dirty="0"/>
          </a:p>
        </p:txBody>
      </p:sp>
      <p:sp>
        <p:nvSpPr>
          <p:cNvPr id="41986" name="Rectangle 3"/>
          <p:cNvSpPr>
            <a:spLocks noGrp="1"/>
          </p:cNvSpPr>
          <p:nvPr>
            <p:ph type="title"/>
          </p:nvPr>
        </p:nvSpPr>
        <p:spPr>
          <a:xfrm>
            <a:off x="323850" y="188913"/>
            <a:ext cx="8496300" cy="1190625"/>
          </a:xfrm>
        </p:spPr>
        <p:txBody>
          <a:bodyPr vert="horz" wrap="square" lIns="91440" tIns="45720" rIns="91440" bIns="45720" anchor="ctr" anchorCtr="0"/>
          <a:lstStyle/>
          <a:p>
            <a:pPr algn="l"/>
            <a:r>
              <a:rPr lang="en-US" altLang="zh-CN" sz="4000" b="1" dirty="0">
                <a:solidFill>
                  <a:srgbClr val="FF3300"/>
                </a:solidFill>
                <a:latin typeface="宋体" panose="02010600030101010101" pitchFamily="2" charset="-122"/>
              </a:rPr>
              <a:t>GenCode(ω)</a:t>
            </a:r>
            <a:r>
              <a:rPr lang="zh-CN" altLang="en-US" sz="4000" b="1" dirty="0">
                <a:solidFill>
                  <a:srgbClr val="FF3300"/>
                </a:solidFill>
                <a:latin typeface="宋体" panose="02010600030101010101" pitchFamily="2" charset="-122"/>
              </a:rPr>
              <a:t>的主要工作</a:t>
            </a:r>
            <a:r>
              <a:rPr lang="zh-CN" altLang="en-US" sz="4000" dirty="0">
                <a:solidFill>
                  <a:srgbClr val="FF3300"/>
                </a:solidFill>
                <a:latin typeface="宋体" panose="02010600030101010101" pitchFamily="2" charset="-122"/>
              </a:rPr>
              <a:t> </a:t>
            </a:r>
            <a:endParaRPr lang="zh-CN" altLang="en-US" sz="4800" dirty="0">
              <a:solidFill>
                <a:srgbClr val="FF3300"/>
              </a:solidFill>
              <a:latin typeface="宋体" panose="02010600030101010101" pitchFamily="2" charset="-122"/>
            </a:endParaRPr>
          </a:p>
        </p:txBody>
      </p:sp>
      <p:sp>
        <p:nvSpPr>
          <p:cNvPr id="2" name="文本框 1"/>
          <p:cNvSpPr txBox="1"/>
          <p:nvPr/>
        </p:nvSpPr>
        <p:spPr>
          <a:xfrm>
            <a:off x="1591310" y="980440"/>
            <a:ext cx="5242560" cy="583565"/>
          </a:xfrm>
          <a:prstGeom prst="rect">
            <a:avLst/>
          </a:prstGeom>
          <a:noFill/>
          <a:ln w="9525">
            <a:noFill/>
          </a:ln>
        </p:spPr>
        <p:txBody>
          <a:bodyPr wrap="square" anchor="t" anchorCtr="0">
            <a:spAutoFit/>
          </a:bodyPr>
          <a:lstStyle/>
          <a:p>
            <a:r>
              <a:rPr lang="zh-CN" altLang="en-US" sz="3200" dirty="0">
                <a:solidFill>
                  <a:srgbClr val="FF0000"/>
                </a:solidFill>
                <a:latin typeface="黑体" panose="02010609060101010101" pitchFamily="49" charset="-122"/>
                <a:ea typeface="黑体" panose="02010609060101010101" pitchFamily="49" charset="-122"/>
                <a:sym typeface="宋体" panose="02010600030101010101" pitchFamily="2" charset="-122"/>
              </a:rPr>
              <a:t>检查栈顶与次栈顶类型</a:t>
            </a:r>
          </a:p>
        </p:txBody>
      </p:sp>
      <p:sp>
        <p:nvSpPr>
          <p:cNvPr id="9" name="右箭头 8"/>
          <p:cNvSpPr/>
          <p:nvPr/>
        </p:nvSpPr>
        <p:spPr>
          <a:xfrm>
            <a:off x="5947410" y="1588770"/>
            <a:ext cx="734060" cy="314325"/>
          </a:xfrm>
          <a:prstGeom prst="rightArrow">
            <a:avLst>
              <a:gd name="adj1" fmla="val 50000"/>
              <a:gd name="adj2" fmla="val 89961"/>
            </a:avLst>
          </a:prstGeom>
          <a:solidFill>
            <a:srgbClr val="FF0000"/>
          </a:solidFill>
          <a:ln w="9525" cap="flat" cmpd="sng">
            <a:solidFill>
              <a:srgbClr val="66CC00"/>
            </a:solidFill>
            <a:prstDash val="solid"/>
            <a:round/>
            <a:headEnd type="none" w="med" len="med"/>
            <a:tailEnd type="none" w="med" len="med"/>
          </a:ln>
        </p:spPr>
        <p:txBody>
          <a:bodyPr wrap="square" lIns="91440" tIns="45720" rIns="91440" bIns="45720" anchor="t" anchorCtr="0"/>
          <a:lstStyle/>
          <a:p>
            <a:pPr>
              <a:buSzTx/>
            </a:pPr>
            <a:endParaRPr lang="zh-CN" altLang="en-US">
              <a:latin typeface="Times New Roman" panose="02020603050405020304" pitchFamily="18" charset="0"/>
              <a:ea typeface="宋体" panose="02010600030101010101" pitchFamily="2" charset="-122"/>
            </a:endParaRPr>
          </a:p>
        </p:txBody>
      </p:sp>
      <p:sp>
        <p:nvSpPr>
          <p:cNvPr id="10" name="文本框 9"/>
          <p:cNvSpPr txBox="1"/>
          <p:nvPr/>
        </p:nvSpPr>
        <p:spPr>
          <a:xfrm>
            <a:off x="5075555" y="1484630"/>
            <a:ext cx="1024890" cy="521970"/>
          </a:xfrm>
          <a:prstGeom prst="rect">
            <a:avLst/>
          </a:prstGeom>
          <a:noFill/>
          <a:ln w="9525">
            <a:noFill/>
          </a:ln>
        </p:spPr>
        <p:txBody>
          <a:bodyPr wrap="square" anchor="t" anchorCtr="0">
            <a:spAutoFit/>
          </a:bodyPr>
          <a:lstStyle/>
          <a:p>
            <a:r>
              <a:rPr lang="zh-CN" altLang="en-US" sz="2800" dirty="0">
                <a:solidFill>
                  <a:schemeClr val="tx2">
                    <a:lumMod val="50000"/>
                  </a:schemeClr>
                </a:solidFill>
                <a:latin typeface="黑体" panose="02010609060101010101" pitchFamily="49" charset="-122"/>
                <a:ea typeface="黑体" panose="02010609060101010101" pitchFamily="49" charset="-122"/>
                <a:sym typeface="宋体" panose="02010600030101010101" pitchFamily="2" charset="-122"/>
              </a:rPr>
              <a:t>整型</a:t>
            </a:r>
          </a:p>
        </p:txBody>
      </p:sp>
      <p:sp>
        <p:nvSpPr>
          <p:cNvPr id="3" name="文本框 2"/>
          <p:cNvSpPr txBox="1"/>
          <p:nvPr/>
        </p:nvSpPr>
        <p:spPr>
          <a:xfrm>
            <a:off x="6753225" y="1484630"/>
            <a:ext cx="1596390" cy="521970"/>
          </a:xfrm>
          <a:prstGeom prst="rect">
            <a:avLst/>
          </a:prstGeom>
          <a:noFill/>
          <a:ln w="9525">
            <a:noFill/>
          </a:ln>
        </p:spPr>
        <p:txBody>
          <a:bodyPr wrap="square" anchor="t" anchorCtr="0">
            <a:spAutoFit/>
          </a:bodyPr>
          <a:lstStyle/>
          <a:p>
            <a:r>
              <a:rPr lang="zh-CN" altLang="en-US" sz="2800" dirty="0">
                <a:solidFill>
                  <a:schemeClr val="tx2">
                    <a:lumMod val="50000"/>
                  </a:schemeClr>
                </a:solidFill>
                <a:latin typeface="黑体" panose="02010609060101010101" pitchFamily="49" charset="-122"/>
                <a:ea typeface="黑体" panose="02010609060101010101" pitchFamily="49" charset="-122"/>
                <a:sym typeface="宋体" panose="02010600030101010101" pitchFamily="2" charset="-122"/>
              </a:rPr>
              <a:t>浮点型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9" grpId="0" bldLvl="0" animBg="1"/>
      <p:bldP spid="9" grpId="1" animBg="1"/>
      <p:bldP spid="10" grpId="0"/>
      <p:bldP spid="10" grpId="1"/>
      <p:bldP spid="3" grpId="0"/>
      <p:bldP spid="3" grpId="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09" name="Rectangle 2"/>
          <p:cNvSpPr>
            <a:spLocks noGrp="1"/>
          </p:cNvSpPr>
          <p:nvPr>
            <p:ph idx="1"/>
          </p:nvPr>
        </p:nvSpPr>
        <p:spPr>
          <a:xfrm>
            <a:off x="179388" y="1196975"/>
            <a:ext cx="8713787" cy="4968875"/>
          </a:xfrm>
        </p:spPr>
        <p:txBody>
          <a:bodyPr vert="horz" wrap="square" lIns="91440" tIns="45720" rIns="91440" bIns="45720" anchor="t" anchorCtr="0"/>
          <a:lstStyle/>
          <a:p>
            <a:pPr marL="457200" indent="-457200">
              <a:lnSpc>
                <a:spcPct val="140000"/>
              </a:lnSpc>
              <a:buNone/>
            </a:pPr>
            <a:r>
              <a:rPr lang="zh-CN" altLang="en-US" sz="2800" b="1" dirty="0">
                <a:ea typeface="黑体" panose="02010609060101010101" pitchFamily="49" charset="-122"/>
              </a:rPr>
              <a:t>(4) 产生（类型转换后）的中间代码:</a:t>
            </a:r>
          </a:p>
          <a:p>
            <a:pPr marL="457200" indent="-457200">
              <a:lnSpc>
                <a:spcPct val="140000"/>
              </a:lnSpc>
              <a:buNone/>
            </a:pPr>
            <a:r>
              <a:rPr lang="zh-CN" altLang="en-US" sz="2800" b="1" dirty="0">
                <a:ea typeface="黑体" panose="02010609060101010101" pitchFamily="49" charset="-122"/>
              </a:rPr>
              <a:t>  </a:t>
            </a:r>
            <a:r>
              <a:rPr lang="zh-CN" altLang="en-US" sz="2000" b="1" dirty="0">
                <a:ea typeface="黑体" panose="02010609060101010101" pitchFamily="49" charset="-122"/>
              </a:rPr>
              <a:t>（ω</a:t>
            </a:r>
            <a:r>
              <a:rPr lang="zh-CN" altLang="en-US" sz="2000" b="1" baseline="30000" dirty="0">
                <a:ea typeface="黑体" panose="02010609060101010101" pitchFamily="49" charset="-122"/>
              </a:rPr>
              <a:t>*</a:t>
            </a:r>
            <a:r>
              <a:rPr lang="zh-CN" altLang="en-US" sz="2000" b="1" dirty="0">
                <a:ea typeface="黑体" panose="02010609060101010101" pitchFamily="49" charset="-122"/>
              </a:rPr>
              <a:t> , Sem[top–1].FORM /</a:t>
            </a:r>
            <a:r>
              <a:rPr lang="zh-CN" altLang="en-US" sz="2000" dirty="0"/>
              <a:t>tempArg</a:t>
            </a:r>
            <a:r>
              <a:rPr lang="zh-CN" altLang="en-US" sz="2000" b="1" dirty="0">
                <a:ea typeface="黑体" panose="02010609060101010101" pitchFamily="49" charset="-122"/>
              </a:rPr>
              <a:t>, Sem[top].FORM/</a:t>
            </a:r>
            <a:r>
              <a:rPr lang="zh-CN" altLang="en-US" sz="2000" dirty="0"/>
              <a:t>tempArg</a:t>
            </a:r>
            <a:r>
              <a:rPr lang="zh-CN" altLang="en-US" sz="2000" b="1" dirty="0">
                <a:ea typeface="黑体" panose="02010609060101010101" pitchFamily="49" charset="-122"/>
              </a:rPr>
              <a:t> , t ）；</a:t>
            </a:r>
          </a:p>
          <a:p>
            <a:pPr marL="457200" indent="-457200">
              <a:lnSpc>
                <a:spcPct val="140000"/>
              </a:lnSpc>
              <a:buNone/>
            </a:pPr>
            <a:r>
              <a:rPr lang="zh-CN" altLang="en-US" sz="2800" b="1" dirty="0">
                <a:ea typeface="黑体" panose="02010609060101010101" pitchFamily="49" charset="-122"/>
              </a:rPr>
              <a:t>(5) 从语义栈Sem中删除左、右运算分量Sem[top–1] 和Sem[top] ，并把运算结果的语义信息压入Sem栈。</a:t>
            </a:r>
          </a:p>
          <a:p>
            <a:pPr marL="457200" indent="-457200">
              <a:lnSpc>
                <a:spcPct val="140000"/>
              </a:lnSpc>
              <a:buNone/>
            </a:pPr>
            <a:r>
              <a:rPr lang="zh-CN" altLang="en-US" sz="2800" b="1" dirty="0">
                <a:ea typeface="黑体" panose="02010609060101010101" pitchFamily="49" charset="-122"/>
              </a:rPr>
              <a:t>            </a:t>
            </a:r>
          </a:p>
        </p:txBody>
      </p:sp>
      <p:sp>
        <p:nvSpPr>
          <p:cNvPr id="43010" name="Rectangle 3"/>
          <p:cNvSpPr>
            <a:spLocks noGrp="1"/>
          </p:cNvSpPr>
          <p:nvPr>
            <p:ph type="title"/>
          </p:nvPr>
        </p:nvSpPr>
        <p:spPr>
          <a:xfrm>
            <a:off x="250825" y="90488"/>
            <a:ext cx="8713788" cy="1190625"/>
          </a:xfrm>
        </p:spPr>
        <p:txBody>
          <a:bodyPr vert="horz" wrap="square" lIns="91440" tIns="45720" rIns="91440" bIns="45720" anchor="ctr" anchorCtr="0"/>
          <a:lstStyle/>
          <a:p>
            <a:pPr algn="l"/>
            <a:r>
              <a:rPr lang="en-US" altLang="zh-CN" sz="4000" b="1" dirty="0">
                <a:solidFill>
                  <a:srgbClr val="FF3300"/>
                </a:solidFill>
                <a:latin typeface="宋体" panose="02010600030101010101" pitchFamily="2" charset="-122"/>
              </a:rPr>
              <a:t>GenCode(ω)</a:t>
            </a:r>
            <a:r>
              <a:rPr lang="zh-CN" altLang="en-US" sz="4000" b="1" dirty="0">
                <a:solidFill>
                  <a:srgbClr val="FF3300"/>
                </a:solidFill>
                <a:latin typeface="宋体" panose="02010600030101010101" pitchFamily="2" charset="-122"/>
              </a:rPr>
              <a:t>的主要工作</a:t>
            </a:r>
            <a:r>
              <a:rPr lang="en-US" altLang="zh-CN" sz="4000" b="1" dirty="0">
                <a:solidFill>
                  <a:srgbClr val="FF3300"/>
                </a:solidFill>
                <a:latin typeface="宋体" panose="02010600030101010101" pitchFamily="2" charset="-122"/>
              </a:rPr>
              <a:t>(</a:t>
            </a:r>
            <a:r>
              <a:rPr lang="zh-CN" altLang="en-US" sz="4000" b="1" dirty="0">
                <a:solidFill>
                  <a:srgbClr val="FF3300"/>
                </a:solidFill>
                <a:latin typeface="宋体" panose="02010600030101010101" pitchFamily="2" charset="-122"/>
              </a:rPr>
              <a:t>续</a:t>
            </a:r>
            <a:r>
              <a:rPr lang="en-US" altLang="zh-CN" sz="4000" b="1" dirty="0">
                <a:solidFill>
                  <a:srgbClr val="FF3300"/>
                </a:solidFill>
                <a:latin typeface="宋体" panose="02010600030101010101" pitchFamily="2" charset="-122"/>
              </a:rPr>
              <a:t>)</a:t>
            </a:r>
            <a:r>
              <a:rPr lang="en-US" altLang="zh-CN" sz="4000" dirty="0">
                <a:latin typeface="黑体" panose="02010609060101010101" pitchFamily="49" charset="-122"/>
                <a:ea typeface="黑体" panose="02010609060101010101" pitchFamily="49" charset="-122"/>
              </a:rPr>
              <a:t> </a:t>
            </a:r>
            <a:endParaRPr lang="en-US" altLang="zh-CN" sz="4800" dirty="0">
              <a:latin typeface="黑体" panose="02010609060101010101" pitchFamily="49" charset="-122"/>
              <a:ea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title"/>
          </p:nvPr>
        </p:nvSpPr>
        <p:spPr/>
        <p:txBody>
          <a:bodyPr vert="horz" wrap="square" lIns="91440" tIns="45720" rIns="91440" bIns="45720" anchor="ctr" anchorCtr="0"/>
          <a:lstStyle/>
          <a:p>
            <a:r>
              <a:rPr lang="zh-CN" altLang="en-US" dirty="0">
                <a:latin typeface="黑体" panose="02010609060101010101" pitchFamily="49" charset="-122"/>
                <a:ea typeface="黑体" panose="02010609060101010101" pitchFamily="49" charset="-122"/>
              </a:rPr>
              <a:t>1. 生成中间代码的目的</a:t>
            </a:r>
          </a:p>
        </p:txBody>
      </p:sp>
      <p:sp>
        <p:nvSpPr>
          <p:cNvPr id="10242" name="Rectangle 3"/>
          <p:cNvSpPr>
            <a:spLocks noGrp="1"/>
          </p:cNvSpPr>
          <p:nvPr>
            <p:ph idx="1"/>
          </p:nvPr>
        </p:nvSpPr>
        <p:spPr>
          <a:xfrm>
            <a:off x="791845" y="1844358"/>
            <a:ext cx="7958138" cy="3881437"/>
          </a:xfrm>
        </p:spPr>
        <p:txBody>
          <a:bodyPr vert="horz" wrap="square" lIns="91440" tIns="45720" rIns="91440" bIns="45720" anchor="t" anchorCtr="0"/>
          <a:lstStyle/>
          <a:p>
            <a:r>
              <a:rPr lang="zh-CN" altLang="en-US" dirty="0">
                <a:latin typeface="黑体" panose="02010609060101010101" pitchFamily="49" charset="-122"/>
                <a:ea typeface="黑体" panose="02010609060101010101" pitchFamily="49" charset="-122"/>
              </a:rPr>
              <a:t>便于移植</a:t>
            </a:r>
          </a:p>
          <a:p>
            <a:pPr>
              <a:buFont typeface="Wingdings" panose="05000000000000000000" pitchFamily="2" charset="2"/>
              <a:buChar char="v"/>
            </a:pPr>
            <a:r>
              <a:rPr lang="zh-CN" altLang="en-US" dirty="0">
                <a:latin typeface="黑体" panose="02010609060101010101" pitchFamily="49" charset="-122"/>
                <a:ea typeface="黑体" panose="02010609060101010101" pitchFamily="49" charset="-122"/>
              </a:rPr>
              <a:t>编译前端：与目标机无关</a:t>
            </a:r>
          </a:p>
          <a:p>
            <a:pPr>
              <a:buFont typeface="Wingdings" panose="05000000000000000000" pitchFamily="2" charset="2"/>
              <a:buChar char="v"/>
            </a:pPr>
            <a:r>
              <a:rPr lang="zh-CN" altLang="en-US" dirty="0">
                <a:latin typeface="黑体" panose="02010609060101010101" pitchFamily="49" charset="-122"/>
                <a:ea typeface="黑体" panose="02010609060101010101" pitchFamily="49" charset="-122"/>
              </a:rPr>
              <a:t>编译后端：与目标机相关</a:t>
            </a:r>
          </a:p>
        </p:txBody>
      </p:sp>
      <p:sp>
        <p:nvSpPr>
          <p:cNvPr id="4" name="矩形 3"/>
          <p:cNvSpPr/>
          <p:nvPr/>
        </p:nvSpPr>
        <p:spPr>
          <a:xfrm>
            <a:off x="2051685" y="2480945"/>
            <a:ext cx="873125" cy="45021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
        <p:nvSpPr>
          <p:cNvPr id="2" name="矩形 1"/>
          <p:cNvSpPr/>
          <p:nvPr/>
        </p:nvSpPr>
        <p:spPr>
          <a:xfrm>
            <a:off x="2051050" y="3018790"/>
            <a:ext cx="895350" cy="612140"/>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2" grpId="0" bldLvl="0" animBg="1"/>
      <p:bldP spid="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p:nvPr>
        </p:nvSpPr>
        <p:spPr/>
        <p:txBody>
          <a:bodyPr vert="horz" wrap="square" lIns="91440" tIns="45720" rIns="91440" bIns="45720" anchor="ctr" anchorCtr="0"/>
          <a:lstStyle/>
          <a:p>
            <a:r>
              <a:rPr lang="zh-CN" altLang="en-US" dirty="0">
                <a:latin typeface="黑体" panose="02010609060101010101" pitchFamily="49" charset="-122"/>
                <a:ea typeface="黑体" panose="02010609060101010101" pitchFamily="49" charset="-122"/>
              </a:rPr>
              <a:t>2. 中间代码结构</a:t>
            </a:r>
          </a:p>
        </p:txBody>
      </p:sp>
      <p:sp>
        <p:nvSpPr>
          <p:cNvPr id="12290" name="Rectangle 3"/>
          <p:cNvSpPr>
            <a:spLocks noGrp="1"/>
          </p:cNvSpPr>
          <p:nvPr>
            <p:ph idx="1"/>
          </p:nvPr>
        </p:nvSpPr>
        <p:spPr/>
        <p:txBody>
          <a:bodyPr vert="horz" wrap="square" lIns="91440" tIns="45720" rIns="91440" bIns="45720" anchor="t" anchorCtr="0"/>
          <a:lstStyle/>
          <a:p>
            <a:r>
              <a:rPr lang="zh-CN" altLang="en-US" dirty="0">
                <a:latin typeface="黑体" panose="02010609060101010101" pitchFamily="49" charset="-122"/>
                <a:ea typeface="黑体" panose="02010609060101010101" pitchFamily="49" charset="-122"/>
              </a:rPr>
              <a:t>2.</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逆波兰式</a:t>
            </a:r>
          </a:p>
          <a:p>
            <a:r>
              <a:rPr lang="zh-CN" altLang="en-US" dirty="0">
                <a:latin typeface="黑体" panose="02010609060101010101" pitchFamily="49" charset="-122"/>
                <a:ea typeface="黑体" panose="02010609060101010101" pitchFamily="49" charset="-122"/>
              </a:rPr>
              <a:t>2.</a:t>
            </a: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抽象语法树</a:t>
            </a:r>
          </a:p>
          <a:p>
            <a:r>
              <a:rPr lang="zh-CN" altLang="en-US" dirty="0">
                <a:latin typeface="黑体" panose="02010609060101010101" pitchFamily="49" charset="-122"/>
                <a:ea typeface="黑体" panose="02010609060101010101" pitchFamily="49" charset="-122"/>
              </a:rPr>
              <a:t>2.</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三地址中间代码</a:t>
            </a:r>
          </a:p>
        </p:txBody>
      </p:sp>
      <p:sp>
        <p:nvSpPr>
          <p:cNvPr id="4" name="文本框 3"/>
          <p:cNvSpPr txBox="1"/>
          <p:nvPr/>
        </p:nvSpPr>
        <p:spPr>
          <a:xfrm>
            <a:off x="5507990" y="3356610"/>
            <a:ext cx="3065145" cy="583565"/>
          </a:xfrm>
          <a:prstGeom prst="rect">
            <a:avLst/>
          </a:prstGeom>
          <a:noFill/>
          <a:ln w="9525">
            <a:noFill/>
          </a:ln>
        </p:spPr>
        <p:txBody>
          <a:bodyPr wrap="square" anchor="t" anchorCtr="0">
            <a:spAutoFit/>
          </a:bodyPr>
          <a:lstStyle/>
          <a:p>
            <a:r>
              <a:rPr lang="zh-CN" sz="3200" dirty="0">
                <a:solidFill>
                  <a:srgbClr val="FF0000"/>
                </a:solidFill>
                <a:latin typeface="Times New Roman" panose="02020603050405020304" pitchFamily="18" charset="0"/>
                <a:ea typeface="黑体" panose="02010609060101010101" pitchFamily="49" charset="-122"/>
              </a:rPr>
              <a:t>与汇编语言相似</a:t>
            </a:r>
          </a:p>
        </p:txBody>
      </p:sp>
      <p:sp>
        <p:nvSpPr>
          <p:cNvPr id="5" name="右箭头 1"/>
          <p:cNvSpPr/>
          <p:nvPr/>
        </p:nvSpPr>
        <p:spPr>
          <a:xfrm>
            <a:off x="4985385" y="3529330"/>
            <a:ext cx="492125" cy="238125"/>
          </a:xfrm>
          <a:prstGeom prst="rightArrow">
            <a:avLst>
              <a:gd name="adj1" fmla="val 50000"/>
              <a:gd name="adj2" fmla="val 101591"/>
            </a:avLst>
          </a:prstGeom>
          <a:solidFill>
            <a:schemeClr val="accent1"/>
          </a:solidFill>
          <a:ln w="9525" cap="flat" cmpd="sng">
            <a:solidFill>
              <a:schemeClr val="tx1"/>
            </a:solidFill>
            <a:prstDash val="solid"/>
            <a:round/>
            <a:headEnd type="none" w="med" len="med"/>
            <a:tailEnd type="none" w="med" len="med"/>
          </a:ln>
        </p:spPr>
        <p:txBody>
          <a:bodyPr anchor="t" anchorCtr="0"/>
          <a:lstStyle/>
          <a:p>
            <a:endParaRPr lang="zh-CN" altLang="zh-CN"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bldLvl="0" animBg="1"/>
      <p:bldP spid="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p:txBody>
          <a:bodyPr vert="horz" wrap="square" lIns="91440" tIns="45720" rIns="91440" bIns="45720" anchor="ctr" anchorCtr="0"/>
          <a:lstStyle/>
          <a:p>
            <a:r>
              <a:rPr lang="zh-CN" altLang="en-US" sz="4000" dirty="0">
                <a:latin typeface="黑体" panose="02010609060101010101" pitchFamily="49" charset="-122"/>
                <a:ea typeface="黑体" panose="02010609060101010101" pitchFamily="49" charset="-122"/>
              </a:rPr>
              <a:t>2.</a:t>
            </a:r>
            <a:r>
              <a:rPr lang="en-US" altLang="zh-CN" sz="4000" dirty="0">
                <a:latin typeface="黑体" panose="02010609060101010101" pitchFamily="49" charset="-122"/>
                <a:ea typeface="黑体" panose="02010609060101010101" pitchFamily="49" charset="-122"/>
              </a:rPr>
              <a:t>1 </a:t>
            </a:r>
            <a:r>
              <a:rPr lang="zh-CN" altLang="en-US" sz="4000" dirty="0">
                <a:latin typeface="黑体" panose="02010609060101010101" pitchFamily="49" charset="-122"/>
                <a:ea typeface="黑体" panose="02010609060101010101" pitchFamily="49" charset="-122"/>
              </a:rPr>
              <a:t>逆波兰式（后缀表达式）</a:t>
            </a:r>
          </a:p>
        </p:txBody>
      </p:sp>
      <p:sp>
        <p:nvSpPr>
          <p:cNvPr id="13314" name="Rectangle 3"/>
          <p:cNvSpPr>
            <a:spLocks noGrp="1"/>
          </p:cNvSpPr>
          <p:nvPr>
            <p:ph type="body" sz="half" idx="1"/>
          </p:nvPr>
        </p:nvSpPr>
        <p:spPr>
          <a:xfrm>
            <a:off x="0" y="2276475"/>
            <a:ext cx="8496300" cy="504825"/>
          </a:xfrm>
        </p:spPr>
        <p:txBody>
          <a:bodyPr vert="horz" wrap="square" lIns="91440" tIns="45720" rIns="91440" bIns="45720" anchor="t" anchorCtr="0"/>
          <a:lstStyle/>
          <a:p>
            <a:pPr lvl="1">
              <a:lnSpc>
                <a:spcPct val="120000"/>
              </a:lnSpc>
              <a:buClr>
                <a:srgbClr val="FFFF00"/>
              </a:buClr>
              <a:buSzPct val="55000"/>
              <a:buFont typeface="Wingdings" panose="05000000000000000000" pitchFamily="2" charset="2"/>
              <a:buChar char="l"/>
            </a:pPr>
            <a:r>
              <a:rPr lang="zh-CN" altLang="en-US" sz="2000" b="1" dirty="0">
                <a:latin typeface="黑体" panose="02010609060101010101" pitchFamily="49" charset="-122"/>
                <a:ea typeface="黑体" panose="02010609060101010101" pitchFamily="49" charset="-122"/>
                <a:sym typeface="Arial" panose="020B0604020202020204" pitchFamily="34" charset="0"/>
              </a:rPr>
              <a:t>将运算对象写在前面，把运算符写在后面，因而也称后缀式</a:t>
            </a:r>
            <a:r>
              <a:rPr lang="zh-CN" altLang="en-US" sz="1800" b="1" dirty="0">
                <a:latin typeface="黑体" panose="02010609060101010101" pitchFamily="49" charset="-122"/>
                <a:ea typeface="黑体" panose="02010609060101010101" pitchFamily="49" charset="-122"/>
              </a:rPr>
              <a:t>。</a:t>
            </a:r>
          </a:p>
        </p:txBody>
      </p:sp>
      <p:graphicFrame>
        <p:nvGraphicFramePr>
          <p:cNvPr id="46084" name="Group 4"/>
          <p:cNvGraphicFramePr>
            <a:graphicFrameLocks noGrp="1"/>
          </p:cNvGraphicFramePr>
          <p:nvPr>
            <p:ph sz="half" idx="1"/>
          </p:nvPr>
        </p:nvGraphicFramePr>
        <p:xfrm>
          <a:off x="2282825" y="2924175"/>
          <a:ext cx="5570538" cy="1911350"/>
        </p:xfrm>
        <a:graphic>
          <a:graphicData uri="http://schemas.openxmlformats.org/drawingml/2006/table">
            <a:tbl>
              <a:tblPr/>
              <a:tblGrid>
                <a:gridCol w="3006725">
                  <a:extLst>
                    <a:ext uri="{9D8B030D-6E8A-4147-A177-3AD203B41FA5}">
                      <a16:colId xmlns:a16="http://schemas.microsoft.com/office/drawing/2014/main" val="20000"/>
                    </a:ext>
                  </a:extLst>
                </a:gridCol>
                <a:gridCol w="2563813">
                  <a:extLst>
                    <a:ext uri="{9D8B030D-6E8A-4147-A177-3AD203B41FA5}">
                      <a16:colId xmlns:a16="http://schemas.microsoft.com/office/drawing/2014/main" val="20001"/>
                    </a:ext>
                  </a:extLst>
                </a:gridCol>
              </a:tblGrid>
              <a:tr h="5080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20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程序设计语言中的表示</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zh-CN" altLang="en-US" sz="20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逆波兰表示</a:t>
                      </a:r>
                    </a:p>
                  </a:txBody>
                  <a:tcPr horzOverflow="overflow">
                    <a:lnL w="3175" cap="flat" cmpd="sng" algn="ctr">
                      <a:solidFill>
                        <a:srgbClr val="000000"/>
                      </a:solidFill>
                      <a:prstDash val="solid"/>
                      <a:round/>
                      <a:headEnd type="none" w="med" len="med"/>
                      <a:tailEnd type="none" w="med" len="med"/>
                    </a:lnL>
                    <a:lnR cap="flat">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66725">
                <a:tc>
                  <a:txBody>
                    <a:bodyPr/>
                    <a:lstStyle/>
                    <a:p>
                      <a:pPr marL="0" marR="0" lvl="0" indent="0" algn="just"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a+b</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ab+</a:t>
                      </a:r>
                    </a:p>
                  </a:txBody>
                  <a:tcPr horzOverflow="overflow">
                    <a:lnL w="3175" cap="flat" cmpd="sng" algn="ctr">
                      <a:solidFill>
                        <a:srgbClr val="000000"/>
                      </a:solidFill>
                      <a:prstDash val="solid"/>
                      <a:round/>
                      <a:headEnd type="none" w="med" len="med"/>
                      <a:tailEnd type="none" w="med" len="med"/>
                    </a:lnL>
                    <a:lnR cap="flat">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a+b*c </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just"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abc</a:t>
                      </a:r>
                      <a:r>
                        <a:rPr kumimoji="0" lang="zh-CN" altLang="en-US"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a:t>
                      </a:r>
                      <a:r>
                        <a:rPr kumimoji="0" lang="en-US"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 +</a:t>
                      </a:r>
                    </a:p>
                  </a:txBody>
                  <a:tcPr horzOverflow="overflow">
                    <a:lnL w="3175" cap="flat" cmpd="sng" algn="ctr">
                      <a:solidFill>
                        <a:srgbClr val="000000"/>
                      </a:solidFill>
                      <a:prstDash val="solid"/>
                      <a:round/>
                      <a:headEnd type="none" w="med" len="med"/>
                      <a:tailEnd type="none" w="med" len="med"/>
                    </a:lnL>
                    <a:lnR cap="flat">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66725">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(a+b)*c</a:t>
                      </a:r>
                    </a:p>
                  </a:txBody>
                  <a:tcPr horzOverflow="overflow">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sz="2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ab+c *</a:t>
                      </a:r>
                    </a:p>
                  </a:txBody>
                  <a:tcPr horzOverflow="overflow">
                    <a:lnL w="3175" cap="flat" cmpd="sng" algn="ctr">
                      <a:solidFill>
                        <a:srgbClr val="000000"/>
                      </a:solidFill>
                      <a:prstDash val="solid"/>
                      <a:round/>
                      <a:headEnd type="none" w="med" len="med"/>
                      <a:tailEnd type="none" w="med" len="med"/>
                    </a:lnL>
                    <a:lnR cap="flat">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
        <p:nvSpPr>
          <p:cNvPr id="13332" name="Text Box 21"/>
          <p:cNvSpPr txBox="1"/>
          <p:nvPr/>
        </p:nvSpPr>
        <p:spPr>
          <a:xfrm>
            <a:off x="611188" y="4895850"/>
            <a:ext cx="8510587" cy="1552575"/>
          </a:xfrm>
          <a:prstGeom prst="rect">
            <a:avLst/>
          </a:prstGeom>
          <a:noFill/>
          <a:ln w="9525">
            <a:noFill/>
          </a:ln>
        </p:spPr>
        <p:txBody>
          <a:bodyPr anchor="t" anchorCtr="0">
            <a:spAutoFit/>
          </a:bodyPr>
          <a:lstStyle/>
          <a:p>
            <a:pPr>
              <a:lnSpc>
                <a:spcPct val="120000"/>
              </a:lnSpc>
              <a:buFont typeface="Wingdings" panose="05000000000000000000" pitchFamily="2" charset="2"/>
              <a:buChar char="l"/>
            </a:pPr>
            <a:r>
              <a:rPr lang="zh-CN" altLang="en-US" sz="2000" b="1" dirty="0">
                <a:latin typeface="黑体" panose="02010609060101010101" pitchFamily="49" charset="-122"/>
                <a:ea typeface="黑体" panose="02010609060101010101" pitchFamily="49" charset="-122"/>
              </a:rPr>
              <a:t>逆波兰式的特点</a:t>
            </a:r>
            <a:r>
              <a:rPr lang="en-US" altLang="zh-CN" sz="2000" b="1" dirty="0">
                <a:latin typeface="黑体" panose="02010609060101010101" pitchFamily="49" charset="-122"/>
                <a:ea typeface="黑体" panose="02010609060101010101" pitchFamily="49" charset="-122"/>
              </a:rPr>
              <a:t>:</a:t>
            </a:r>
          </a:p>
          <a:p>
            <a:pPr>
              <a:lnSpc>
                <a:spcPct val="120000"/>
              </a:lnSpc>
              <a:buFont typeface="Wingdings" panose="05000000000000000000" pitchFamily="2" charset="2"/>
              <a:buAutoNum type="circleNumDbPlain"/>
            </a:pPr>
            <a:r>
              <a:rPr lang="zh-CN" altLang="en-US" sz="2000" b="1" dirty="0">
                <a:latin typeface="黑体" panose="02010609060101010101" pitchFamily="49" charset="-122"/>
                <a:ea typeface="黑体" panose="02010609060101010101" pitchFamily="49" charset="-122"/>
              </a:rPr>
              <a:t>逆波兰式中的变量的次序与中缀式中的变量的次序完全一致。</a:t>
            </a:r>
          </a:p>
          <a:p>
            <a:pPr>
              <a:lnSpc>
                <a:spcPct val="120000"/>
              </a:lnSpc>
              <a:buFont typeface="Wingdings" panose="05000000000000000000" pitchFamily="2" charset="2"/>
              <a:buAutoNum type="circleNumDbPlain"/>
            </a:pPr>
            <a:r>
              <a:rPr lang="zh-CN" altLang="en-US" sz="2000" b="1" dirty="0">
                <a:latin typeface="黑体" panose="02010609060101010101" pitchFamily="49" charset="-122"/>
                <a:ea typeface="黑体" panose="02010609060101010101" pitchFamily="49" charset="-122"/>
              </a:rPr>
              <a:t>逆波兰式中无括号。</a:t>
            </a:r>
          </a:p>
          <a:p>
            <a:pPr>
              <a:lnSpc>
                <a:spcPct val="120000"/>
              </a:lnSpc>
              <a:buFont typeface="Wingdings" panose="05000000000000000000" pitchFamily="2" charset="2"/>
              <a:buAutoNum type="circleNumDbPlain"/>
            </a:pPr>
            <a:r>
              <a:rPr lang="zh-CN" altLang="en-US" sz="2000" b="1" dirty="0">
                <a:latin typeface="黑体" panose="02010609060101010101" pitchFamily="49" charset="-122"/>
                <a:ea typeface="黑体" panose="02010609060101010101" pitchFamily="49" charset="-122"/>
              </a:rPr>
              <a:t>逆波兰式中的运算符已按计算顺序排列。</a:t>
            </a:r>
            <a:endParaRPr lang="zh-CN" altLang="en-US" sz="2000" dirty="0">
              <a:latin typeface="黑体" panose="02010609060101010101" pitchFamily="49" charset="-122"/>
              <a:ea typeface="黑体" panose="02010609060101010101" pitchFamily="49" charset="-122"/>
            </a:endParaRPr>
          </a:p>
        </p:txBody>
      </p:sp>
      <p:sp>
        <p:nvSpPr>
          <p:cNvPr id="4" name="矩形 3"/>
          <p:cNvSpPr/>
          <p:nvPr/>
        </p:nvSpPr>
        <p:spPr>
          <a:xfrm>
            <a:off x="6048375" y="5300980"/>
            <a:ext cx="1682750" cy="45021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
        <p:nvSpPr>
          <p:cNvPr id="2" name="矩形 1"/>
          <p:cNvSpPr/>
          <p:nvPr/>
        </p:nvSpPr>
        <p:spPr>
          <a:xfrm>
            <a:off x="3779520" y="6006465"/>
            <a:ext cx="1753870" cy="39306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
        <p:nvSpPr>
          <p:cNvPr id="5" name="上弧形箭头 4"/>
          <p:cNvSpPr/>
          <p:nvPr/>
        </p:nvSpPr>
        <p:spPr>
          <a:xfrm>
            <a:off x="2771775" y="2780665"/>
            <a:ext cx="3121660" cy="754380"/>
          </a:xfrm>
          <a:prstGeom prst="curvedDownArrow">
            <a:avLst/>
          </a:prstGeom>
          <a:solidFill>
            <a:srgbClr val="FF0000"/>
          </a:solidFill>
          <a:ln>
            <a:solidFill>
              <a:srgbClr val="FF0000"/>
            </a:solidFill>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 name="文本框 2"/>
          <p:cNvSpPr txBox="1"/>
          <p:nvPr/>
        </p:nvSpPr>
        <p:spPr>
          <a:xfrm>
            <a:off x="3039745" y="3429000"/>
            <a:ext cx="2493645" cy="460375"/>
          </a:xfrm>
          <a:prstGeom prst="rect">
            <a:avLst/>
          </a:prstGeom>
          <a:noFill/>
          <a:ln w="9525">
            <a:noFill/>
          </a:ln>
        </p:spPr>
        <p:txBody>
          <a:bodyPr wrap="square" anchor="t" anchorCtr="0">
            <a:spAutoFit/>
          </a:bodyPr>
          <a:lstStyle/>
          <a:p>
            <a:r>
              <a:rPr lang="zh-CN" dirty="0">
                <a:solidFill>
                  <a:srgbClr val="FF0000"/>
                </a:solidFill>
                <a:latin typeface="Times New Roman" panose="02020603050405020304" pitchFamily="18" charset="0"/>
                <a:ea typeface="黑体" panose="02010609060101010101" pitchFamily="49" charset="-122"/>
              </a:rPr>
              <a:t>转换（数据结构）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2" grpId="0" bldLvl="0" animBg="1"/>
      <p:bldP spid="2" grpId="1" animBg="1"/>
      <p:bldP spid="5" grpId="0" bldLvl="0" animBg="1"/>
      <p:bldP spid="5" grpId="1" animBg="1"/>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7" name="Rectangle 2"/>
          <p:cNvSpPr>
            <a:spLocks noGrp="1"/>
          </p:cNvSpPr>
          <p:nvPr>
            <p:ph idx="1"/>
          </p:nvPr>
        </p:nvSpPr>
        <p:spPr>
          <a:xfrm>
            <a:off x="381000" y="228600"/>
            <a:ext cx="8386763" cy="2819400"/>
          </a:xfrm>
        </p:spPr>
        <p:txBody>
          <a:bodyPr vert="horz" wrap="square" lIns="91440" tIns="45720" rIns="91440" bIns="45720" anchor="t" anchorCtr="0"/>
          <a:lstStyle/>
          <a:p>
            <a:pPr marL="0" indent="0">
              <a:lnSpc>
                <a:spcPct val="90000"/>
              </a:lnSpc>
            </a:pPr>
            <a:r>
              <a:rPr lang="zh-CN" altLang="en-US" sz="2400" b="1" dirty="0">
                <a:sym typeface="Arial" panose="020B0604020202020204" pitchFamily="34" charset="0"/>
              </a:rPr>
              <a:t>后缀式的计算机处理</a:t>
            </a:r>
          </a:p>
          <a:p>
            <a:pPr marL="0" indent="0" algn="just">
              <a:lnSpc>
                <a:spcPct val="90000"/>
              </a:lnSpc>
              <a:buFont typeface="Wingdings" panose="05000000000000000000" pitchFamily="2" charset="2"/>
              <a:buChar char="Ø"/>
            </a:pPr>
            <a:r>
              <a:rPr lang="zh-CN" altLang="en-US" sz="2400" b="1" dirty="0">
                <a:sym typeface="Arial" panose="020B0604020202020204" pitchFamily="34" charset="0"/>
              </a:rPr>
              <a:t>后缀式的最大优点是易于计算机处理</a:t>
            </a:r>
          </a:p>
          <a:p>
            <a:pPr marL="0" indent="0" algn="just">
              <a:lnSpc>
                <a:spcPct val="90000"/>
              </a:lnSpc>
              <a:buFont typeface="Wingdings" panose="05000000000000000000" pitchFamily="2" charset="2"/>
              <a:buChar char="Ø"/>
            </a:pPr>
            <a:r>
              <a:rPr lang="zh-CN" altLang="en-US" sz="2400" b="1" dirty="0">
                <a:sym typeface="Arial" panose="020B0604020202020204" pitchFamily="34" charset="0"/>
              </a:rPr>
              <a:t>处理过程：</a:t>
            </a:r>
          </a:p>
          <a:p>
            <a:pPr marL="0" indent="0" algn="just">
              <a:lnSpc>
                <a:spcPct val="90000"/>
              </a:lnSpc>
              <a:buNone/>
            </a:pPr>
            <a:r>
              <a:rPr lang="zh-CN" altLang="en-US" sz="2400" b="1" dirty="0">
                <a:sym typeface="Arial" panose="020B0604020202020204" pitchFamily="34" charset="0"/>
              </a:rPr>
              <a:t>	从左到右扫描后缀式，每碰到运算对象就推进栈；碰到运算符就从栈顶弹出相应目数的运算对象施加运算，并把结果推进栈。最后的结果留在栈顶。</a:t>
            </a:r>
            <a:r>
              <a:rPr lang="zh-CN" altLang="en-US" sz="2800" dirty="0"/>
              <a:t>  </a:t>
            </a:r>
          </a:p>
          <a:p>
            <a:pPr marL="0" indent="0">
              <a:lnSpc>
                <a:spcPct val="90000"/>
              </a:lnSpc>
              <a:buNone/>
            </a:pPr>
            <a:endParaRPr lang="zh-CN" altLang="en-US" sz="2800" dirty="0"/>
          </a:p>
        </p:txBody>
      </p:sp>
      <p:graphicFrame>
        <p:nvGraphicFramePr>
          <p:cNvPr id="47127" name="Group 23"/>
          <p:cNvGraphicFramePr>
            <a:graphicFrameLocks noGrp="1"/>
          </p:cNvGraphicFramePr>
          <p:nvPr/>
        </p:nvGraphicFramePr>
        <p:xfrm>
          <a:off x="1331913" y="3759200"/>
          <a:ext cx="533400" cy="1739901"/>
        </p:xfrm>
        <a:graphic>
          <a:graphicData uri="http://schemas.openxmlformats.org/drawingml/2006/table">
            <a:tbl>
              <a:tblPr/>
              <a:tblGrid>
                <a:gridCol w="533400">
                  <a:extLst>
                    <a:ext uri="{9D8B030D-6E8A-4147-A177-3AD203B41FA5}">
                      <a16:colId xmlns:a16="http://schemas.microsoft.com/office/drawing/2014/main" val="20000"/>
                    </a:ext>
                  </a:extLst>
                </a:gridCol>
              </a:tblGrid>
              <a:tr h="576263">
                <a:tc>
                  <a:txBody>
                    <a:bodyPr/>
                    <a:lstStyle/>
                    <a:p>
                      <a:pPr marL="0" marR="0" lvl="0" indent="0" algn="ctr" defTabSz="914400" rtl="0" eaLnBrk="0" fontAlgn="ctr"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675">
                <a:tc>
                  <a:txBody>
                    <a:bodyPr/>
                    <a:lstStyle/>
                    <a:p>
                      <a:pPr marL="0" marR="0" lvl="0" indent="0" algn="ctr" defTabSz="914400" rtl="0" eaLnBrk="0" fontAlgn="ctr"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8963">
                <a:tc>
                  <a:txBody>
                    <a:bodyPr/>
                    <a:lstStyle/>
                    <a:p>
                      <a:pPr marL="0" marR="0" lvl="0" indent="0" algn="ctr" defTabSz="914400" rtl="0" eaLnBrk="0" fontAlgn="ctr"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7137" name="Group 33"/>
          <p:cNvGraphicFramePr>
            <a:graphicFrameLocks noGrp="1"/>
          </p:cNvGraphicFramePr>
          <p:nvPr/>
        </p:nvGraphicFramePr>
        <p:xfrm>
          <a:off x="4110038" y="3759200"/>
          <a:ext cx="533400" cy="1755776"/>
        </p:xfrm>
        <a:graphic>
          <a:graphicData uri="http://schemas.openxmlformats.org/drawingml/2006/table">
            <a:tbl>
              <a:tblPr/>
              <a:tblGrid>
                <a:gridCol w="533400">
                  <a:extLst>
                    <a:ext uri="{9D8B030D-6E8A-4147-A177-3AD203B41FA5}">
                      <a16:colId xmlns:a16="http://schemas.microsoft.com/office/drawing/2014/main" val="20000"/>
                    </a:ext>
                  </a:extLst>
                </a:gridCol>
              </a:tblGrid>
              <a:tr h="576263">
                <a:tc>
                  <a:txBody>
                    <a:bodyPr/>
                    <a:lstStyle/>
                    <a:p>
                      <a:pPr marL="0" marR="0" lvl="0" indent="0" algn="ctr" defTabSz="914400" rtl="0" eaLnBrk="0" fontAlgn="ctr" latinLnBrk="0" hangingPunct="0">
                        <a:lnSpc>
                          <a:spcPct val="100000"/>
                        </a:lnSpc>
                        <a:spcBef>
                          <a:spcPct val="20000"/>
                        </a:spcBef>
                        <a:spcAft>
                          <a:spcPct val="0"/>
                        </a:spcAft>
                        <a:buClr>
                          <a:schemeClr val="accent2"/>
                        </a:buClr>
                        <a:buSzTx/>
                        <a:buFont typeface="Wingdings" panose="05000000000000000000" pitchFamily="2" charset="2"/>
                        <a:buNone/>
                      </a:pPr>
                      <a:endParaRPr kumimoji="0" 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8963">
                <a:tc>
                  <a:txBody>
                    <a:bodyPr/>
                    <a:lstStyle/>
                    <a:p>
                      <a:pPr marL="0" marR="0" lvl="0" indent="0" algn="ctr" defTabSz="914400" rtl="0" eaLnBrk="0" fontAlgn="ctr"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0"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endParaRPr kumimoji="0" lang="en-US"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0550">
                <a:tc>
                  <a:txBody>
                    <a:bodyPr/>
                    <a:lstStyle/>
                    <a:p>
                      <a:pPr marL="0" marR="0" lvl="0" indent="0" algn="ctr" defTabSz="914400" rtl="0" eaLnBrk="0" fontAlgn="ctr"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7147" name="Group 43"/>
          <p:cNvGraphicFramePr>
            <a:graphicFrameLocks noGrp="1"/>
          </p:cNvGraphicFramePr>
          <p:nvPr/>
        </p:nvGraphicFramePr>
        <p:xfrm>
          <a:off x="7010400" y="3759200"/>
          <a:ext cx="533400" cy="1741488"/>
        </p:xfrm>
        <a:graphic>
          <a:graphicData uri="http://schemas.openxmlformats.org/drawingml/2006/table">
            <a:tbl>
              <a:tblPr/>
              <a:tblGrid>
                <a:gridCol w="533400">
                  <a:extLst>
                    <a:ext uri="{9D8B030D-6E8A-4147-A177-3AD203B41FA5}">
                      <a16:colId xmlns:a16="http://schemas.microsoft.com/office/drawing/2014/main" val="20000"/>
                    </a:ext>
                  </a:extLst>
                </a:gridCol>
              </a:tblGrid>
              <a:tr h="574675">
                <a:tc>
                  <a:txBody>
                    <a:bodyPr/>
                    <a:lstStyle/>
                    <a:p>
                      <a:pPr marL="0" marR="0" lvl="0" indent="0" algn="ctr" defTabSz="914400" rtl="0" eaLnBrk="0" fontAlgn="ctr" latinLnBrk="0" hangingPunct="0">
                        <a:lnSpc>
                          <a:spcPct val="100000"/>
                        </a:lnSpc>
                        <a:spcBef>
                          <a:spcPct val="20000"/>
                        </a:spcBef>
                        <a:spcAft>
                          <a:spcPct val="0"/>
                        </a:spcAft>
                        <a:buClr>
                          <a:schemeClr val="accent2"/>
                        </a:buClr>
                        <a:buSzTx/>
                        <a:buFont typeface="Wingdings" panose="05000000000000000000" pitchFamily="2" charset="2"/>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7850">
                <a:tc>
                  <a:txBody>
                    <a:bodyPr/>
                    <a:lstStyle/>
                    <a:p>
                      <a:pPr marL="0" marR="0" lvl="0" indent="0" algn="ctr" defTabSz="914400" rtl="0" eaLnBrk="0" fontAlgn="ctr" latinLnBrk="0" hangingPunct="0">
                        <a:lnSpc>
                          <a:spcPct val="100000"/>
                        </a:lnSpc>
                        <a:spcBef>
                          <a:spcPct val="20000"/>
                        </a:spcBef>
                        <a:spcAft>
                          <a:spcPct val="0"/>
                        </a:spcAft>
                        <a:buClr>
                          <a:schemeClr val="accent2"/>
                        </a:buClr>
                        <a:buSzTx/>
                        <a:buFont typeface="Wingdings" panose="05000000000000000000" pitchFamily="2" charset="2"/>
                        <a:buNone/>
                      </a:pPr>
                      <a:endParaRPr kumimoji="0" 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8963">
                <a:tc>
                  <a:txBody>
                    <a:bodyPr/>
                    <a:lstStyle/>
                    <a:p>
                      <a:pPr marL="0" marR="0" lvl="0" indent="0" algn="ctr" defTabSz="914400" rtl="0" eaLnBrk="0" fontAlgn="ctr" latinLnBrk="0" hangingPunct="0">
                        <a:lnSpc>
                          <a:spcPct val="100000"/>
                        </a:lnSpc>
                        <a:spcBef>
                          <a:spcPct val="20000"/>
                        </a:spcBef>
                        <a:spcAft>
                          <a:spcPct val="0"/>
                        </a:spcAft>
                        <a:buClr>
                          <a:schemeClr val="accent2"/>
                        </a:buClr>
                        <a:buSzTx/>
                        <a:buFont typeface="Wingdings" panose="05000000000000000000" pitchFamily="2" charset="2"/>
                        <a:buNone/>
                      </a:pPr>
                      <a:r>
                        <a:rPr kumimoji="0" 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0" lang="en-US" altLang="zh-CN"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endParaRPr kumimoji="0" lang="en-US" sz="28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7158" name="Text Box 54"/>
          <p:cNvSpPr txBox="1"/>
          <p:nvPr/>
        </p:nvSpPr>
        <p:spPr>
          <a:xfrm>
            <a:off x="3779838" y="5791200"/>
            <a:ext cx="1447800" cy="519113"/>
          </a:xfrm>
          <a:prstGeom prst="rect">
            <a:avLst/>
          </a:prstGeom>
          <a:noFill/>
          <a:ln w="9525">
            <a:noFill/>
          </a:ln>
        </p:spPr>
        <p:txBody>
          <a:bodyPr anchor="t" anchorCtr="0">
            <a:spAutoFit/>
          </a:bodyPr>
          <a:lstStyle/>
          <a:p>
            <a:pPr>
              <a:spcBef>
                <a:spcPct val="50000"/>
              </a:spcBef>
              <a:buFontTx/>
            </a:pPr>
            <a:r>
              <a:rPr lang="en-US" altLang="zh-CN" sz="2800" b="1" dirty="0">
                <a:latin typeface="Arial" panose="020B0604020202020204" pitchFamily="34" charset="0"/>
                <a:ea typeface="宋体" panose="02010600030101010101" pitchFamily="2" charset="-122"/>
              </a:rPr>
              <a:t>t</a:t>
            </a:r>
            <a:r>
              <a:rPr lang="en-US" altLang="zh-CN" sz="2800" b="1" baseline="-25000" dirty="0">
                <a:latin typeface="Arial" panose="020B0604020202020204" pitchFamily="34" charset="0"/>
                <a:ea typeface="宋体" panose="02010600030101010101" pitchFamily="2" charset="-122"/>
              </a:rPr>
              <a:t>1</a:t>
            </a:r>
            <a:r>
              <a:rPr lang="en-US" altLang="zh-CN" sz="2800" b="1" dirty="0">
                <a:latin typeface="Arial" panose="020B0604020202020204" pitchFamily="34" charset="0"/>
                <a:ea typeface="宋体" panose="02010600030101010101" pitchFamily="2" charset="-122"/>
              </a:rPr>
              <a:t>= c*d</a:t>
            </a:r>
          </a:p>
        </p:txBody>
      </p:sp>
      <p:sp>
        <p:nvSpPr>
          <p:cNvPr id="47159" name="Text Box 55"/>
          <p:cNvSpPr txBox="1"/>
          <p:nvPr/>
        </p:nvSpPr>
        <p:spPr>
          <a:xfrm>
            <a:off x="6705600" y="5791200"/>
            <a:ext cx="1524000" cy="519113"/>
          </a:xfrm>
          <a:prstGeom prst="rect">
            <a:avLst/>
          </a:prstGeom>
          <a:noFill/>
          <a:ln w="9525">
            <a:noFill/>
          </a:ln>
        </p:spPr>
        <p:txBody>
          <a:bodyPr anchor="t" anchorCtr="0">
            <a:spAutoFit/>
          </a:bodyPr>
          <a:lstStyle/>
          <a:p>
            <a:pPr>
              <a:spcBef>
                <a:spcPct val="50000"/>
              </a:spcBef>
              <a:buFontTx/>
            </a:pPr>
            <a:r>
              <a:rPr lang="en-US" altLang="zh-CN" sz="2800" b="1" dirty="0">
                <a:latin typeface="Arial" panose="020B0604020202020204" pitchFamily="34" charset="0"/>
                <a:ea typeface="宋体" panose="02010600030101010101" pitchFamily="2" charset="-122"/>
              </a:rPr>
              <a:t>t</a:t>
            </a:r>
            <a:r>
              <a:rPr lang="en-US" altLang="zh-CN" sz="2800" b="1" baseline="-25000" dirty="0">
                <a:latin typeface="Arial" panose="020B0604020202020204" pitchFamily="34" charset="0"/>
                <a:ea typeface="宋体" panose="02010600030101010101" pitchFamily="2" charset="-122"/>
              </a:rPr>
              <a:t>2</a:t>
            </a:r>
            <a:r>
              <a:rPr lang="en-US" altLang="zh-CN" sz="2800" b="1" dirty="0">
                <a:latin typeface="Arial" panose="020B0604020202020204" pitchFamily="34" charset="0"/>
                <a:ea typeface="宋体" panose="02010600030101010101" pitchFamily="2" charset="-122"/>
              </a:rPr>
              <a:t>= b+t</a:t>
            </a:r>
            <a:r>
              <a:rPr lang="en-US" altLang="zh-CN" sz="2800" b="1" baseline="-25000" dirty="0">
                <a:latin typeface="Arial" panose="020B0604020202020204" pitchFamily="34" charset="0"/>
                <a:ea typeface="宋体" panose="02010600030101010101" pitchFamily="2" charset="-122"/>
              </a:rPr>
              <a:t>1</a:t>
            </a:r>
          </a:p>
        </p:txBody>
      </p:sp>
      <p:sp>
        <p:nvSpPr>
          <p:cNvPr id="14370" name="Rectangle 56"/>
          <p:cNvSpPr/>
          <p:nvPr/>
        </p:nvSpPr>
        <p:spPr>
          <a:xfrm>
            <a:off x="381000" y="2971800"/>
            <a:ext cx="7367588" cy="519113"/>
          </a:xfrm>
          <a:prstGeom prst="rect">
            <a:avLst/>
          </a:prstGeom>
          <a:noFill/>
          <a:ln w="9525">
            <a:noFill/>
          </a:ln>
        </p:spPr>
        <p:txBody>
          <a:bodyPr wrap="none" anchor="t" anchorCtr="0">
            <a:spAutoFit/>
          </a:bodyPr>
          <a:lstStyle/>
          <a:p>
            <a:pPr>
              <a:buFontTx/>
            </a:pPr>
            <a:r>
              <a:rPr lang="zh-CN" altLang="en-US" sz="2800" b="1" dirty="0">
                <a:latin typeface="Arial" panose="020B0604020202020204" pitchFamily="34" charset="0"/>
                <a:ea typeface="宋体" panose="02010600030101010101" pitchFamily="2" charset="-122"/>
              </a:rPr>
              <a:t>例：表达式</a:t>
            </a:r>
            <a:r>
              <a:rPr lang="en-US" altLang="zh-CN" sz="2800" b="1" dirty="0">
                <a:latin typeface="Arial" panose="020B0604020202020204" pitchFamily="34" charset="0"/>
                <a:ea typeface="宋体" panose="02010600030101010101" pitchFamily="2" charset="-122"/>
              </a:rPr>
              <a:t>b＋c*d</a:t>
            </a:r>
            <a:r>
              <a:rPr lang="zh-CN" altLang="en-US" sz="2800" b="1" dirty="0">
                <a:latin typeface="Arial" panose="020B0604020202020204" pitchFamily="34" charset="0"/>
                <a:ea typeface="宋体" panose="02010600030101010101" pitchFamily="2" charset="-122"/>
              </a:rPr>
              <a:t>的后缀式 </a:t>
            </a:r>
            <a:r>
              <a:rPr lang="en-US" altLang="zh-CN" sz="2800" b="1" dirty="0">
                <a:latin typeface="Arial" panose="020B0604020202020204" pitchFamily="34" charset="0"/>
                <a:ea typeface="宋体" panose="02010600030101010101" pitchFamily="2" charset="-122"/>
              </a:rPr>
              <a:t>bcd*+</a:t>
            </a:r>
            <a:r>
              <a:rPr lang="zh-CN" altLang="en-US" sz="2800" b="1" dirty="0">
                <a:latin typeface="Arial" panose="020B0604020202020204" pitchFamily="34" charset="0"/>
                <a:ea typeface="宋体" panose="02010600030101010101" pitchFamily="2" charset="-122"/>
              </a:rPr>
              <a:t>的计值过程</a:t>
            </a:r>
          </a:p>
        </p:txBody>
      </p:sp>
      <p:sp>
        <p:nvSpPr>
          <p:cNvPr id="4" name="文本框 3"/>
          <p:cNvSpPr txBox="1"/>
          <p:nvPr/>
        </p:nvSpPr>
        <p:spPr>
          <a:xfrm>
            <a:off x="6228080" y="476250"/>
            <a:ext cx="3065145" cy="829945"/>
          </a:xfrm>
          <a:prstGeom prst="rect">
            <a:avLst/>
          </a:prstGeom>
          <a:noFill/>
          <a:ln w="9525">
            <a:noFill/>
          </a:ln>
        </p:spPr>
        <p:txBody>
          <a:bodyPr wrap="square" anchor="t" anchorCtr="0">
            <a:spAutoFit/>
          </a:bodyPr>
          <a:lstStyle/>
          <a:p>
            <a:pPr marL="342900" indent="-342900">
              <a:buFont typeface="Wingdings" panose="05000000000000000000" charset="0"/>
              <a:buChar char="Ø"/>
            </a:pPr>
            <a:r>
              <a:rPr lang="zh-CN" dirty="0">
                <a:solidFill>
                  <a:srgbClr val="FF0000"/>
                </a:solidFill>
                <a:latin typeface="Times New Roman" panose="02020603050405020304" pitchFamily="18" charset="0"/>
                <a:ea typeface="黑体" panose="02010609060101010101" pitchFamily="49" charset="-122"/>
              </a:rPr>
              <a:t>遇数压栈</a:t>
            </a:r>
          </a:p>
          <a:p>
            <a:pPr marL="342900" indent="-342900">
              <a:buFont typeface="Wingdings" panose="05000000000000000000" charset="0"/>
              <a:buChar char="Ø"/>
            </a:pPr>
            <a:r>
              <a:rPr lang="zh-CN" dirty="0">
                <a:solidFill>
                  <a:srgbClr val="FF0000"/>
                </a:solidFill>
                <a:latin typeface="Times New Roman" panose="02020603050405020304" pitchFamily="18" charset="0"/>
                <a:ea typeface="黑体" panose="02010609060101010101" pitchFamily="49" charset="-122"/>
              </a:rPr>
              <a:t>遇符计算</a:t>
            </a:r>
          </a:p>
        </p:txBody>
      </p:sp>
      <p:sp>
        <p:nvSpPr>
          <p:cNvPr id="5" name="右箭头 1"/>
          <p:cNvSpPr/>
          <p:nvPr/>
        </p:nvSpPr>
        <p:spPr>
          <a:xfrm>
            <a:off x="5723890" y="692150"/>
            <a:ext cx="492125" cy="238125"/>
          </a:xfrm>
          <a:prstGeom prst="rightArrow">
            <a:avLst>
              <a:gd name="adj1" fmla="val 50000"/>
              <a:gd name="adj2" fmla="val 101591"/>
            </a:avLst>
          </a:prstGeom>
          <a:solidFill>
            <a:schemeClr val="accent1"/>
          </a:solidFill>
          <a:ln w="9525" cap="flat" cmpd="sng">
            <a:solidFill>
              <a:schemeClr val="tx1"/>
            </a:solidFill>
            <a:prstDash val="solid"/>
            <a:round/>
            <a:headEnd type="none" w="med" len="med"/>
            <a:tailEnd type="none" w="med" len="med"/>
          </a:ln>
        </p:spPr>
        <p:txBody>
          <a:bodyPr anchor="t" anchorCtr="0"/>
          <a:lstStyle/>
          <a:p>
            <a:endParaRPr lang="zh-CN" altLang="zh-CN"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471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715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471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7159">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47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58" grpId="0" build="p"/>
      <p:bldP spid="47159" grpId="0" build="p"/>
      <p:bldP spid="4" grpId="0"/>
      <p:bldP spid="4" grpId="1"/>
      <p:bldP spid="5" grpId="0" bldLvl="0" animBg="1"/>
      <p:bldP spid="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p:txBody>
          <a:bodyPr vert="horz" wrap="square" lIns="91440" tIns="45720" rIns="91440" bIns="45720" anchor="ctr" anchorCtr="0"/>
          <a:lstStyle/>
          <a:p>
            <a:pPr algn="l"/>
            <a:r>
              <a:rPr lang="zh-CN" altLang="en-US" dirty="0">
                <a:latin typeface="黑体" panose="02010609060101010101" pitchFamily="49" charset="-122"/>
                <a:ea typeface="黑体" panose="02010609060101010101" pitchFamily="49" charset="-122"/>
              </a:rPr>
              <a:t>2.</a:t>
            </a: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抽象语法树</a:t>
            </a:r>
            <a:r>
              <a:rPr lang="en-US" altLang="zh-CN" dirty="0">
                <a:latin typeface="黑体" panose="02010609060101010101" pitchFamily="49" charset="-122"/>
                <a:ea typeface="黑体" panose="02010609060101010101" pitchFamily="49" charset="-122"/>
              </a:rPr>
              <a:t>AGT</a:t>
            </a:r>
            <a:r>
              <a:rPr lang="zh-CN" altLang="en-US" dirty="0">
                <a:latin typeface="黑体" panose="02010609060101010101" pitchFamily="49" charset="-122"/>
                <a:ea typeface="黑体" panose="02010609060101010101" pitchFamily="49" charset="-122"/>
              </a:rPr>
              <a:t>和</a:t>
            </a:r>
            <a:r>
              <a:rPr lang="en-US" altLang="zh-CN" dirty="0">
                <a:latin typeface="黑体" panose="02010609060101010101" pitchFamily="49" charset="-122"/>
                <a:ea typeface="黑体" panose="02010609060101010101" pitchFamily="49" charset="-122"/>
              </a:rPr>
              <a:t>DAG</a:t>
            </a:r>
          </a:p>
        </p:txBody>
      </p:sp>
      <p:sp>
        <p:nvSpPr>
          <p:cNvPr id="15362" name="Rectangle 3"/>
          <p:cNvSpPr>
            <a:spLocks noGrp="1"/>
          </p:cNvSpPr>
          <p:nvPr>
            <p:ph idx="1"/>
          </p:nvPr>
        </p:nvSpPr>
        <p:spPr>
          <a:xfrm>
            <a:off x="827405" y="1844358"/>
            <a:ext cx="8226425" cy="3881437"/>
          </a:xfrm>
        </p:spPr>
        <p:txBody>
          <a:bodyPr vert="horz" wrap="square" lIns="91440" tIns="45720" rIns="91440" bIns="45720" anchor="t" anchorCtr="0"/>
          <a:lstStyle/>
          <a:p>
            <a:r>
              <a:rPr lang="zh-CN" altLang="en-US" sz="2800" dirty="0">
                <a:latin typeface="黑体" panose="02010609060101010101" pitchFamily="49" charset="-122"/>
                <a:ea typeface="黑体" panose="02010609060101010101" pitchFamily="49" charset="-122"/>
              </a:rPr>
              <a:t>抽象语法树</a:t>
            </a:r>
            <a:r>
              <a:rPr lang="en-US" altLang="zh-CN" sz="2800" dirty="0">
                <a:latin typeface="黑体" panose="02010609060101010101" pitchFamily="49" charset="-122"/>
                <a:ea typeface="黑体" panose="02010609060101010101" pitchFamily="49" charset="-122"/>
              </a:rPr>
              <a:t>AGT</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Abstract Grammar Tree</a:t>
            </a:r>
            <a:r>
              <a:rPr lang="zh-CN" altLang="en-US" sz="2800" dirty="0">
                <a:latin typeface="黑体" panose="02010609060101010101" pitchFamily="49" charset="-122"/>
                <a:ea typeface="黑体" panose="02010609060101010101" pitchFamily="49" charset="-122"/>
              </a:rPr>
              <a:t>）可以显示地表示源程序的结构，是常用的一种标准中间代码形式。</a:t>
            </a:r>
          </a:p>
          <a:p>
            <a:endParaRPr lang="zh-CN" altLang="en-US"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sym typeface="Arial" panose="020B0604020202020204" pitchFamily="34" charset="0"/>
              </a:rPr>
              <a:t>例如：</a:t>
            </a:r>
            <a:r>
              <a:rPr lang="zh-CN" altLang="en-US" sz="2800" dirty="0">
                <a:latin typeface="黑体" panose="02010609060101010101" pitchFamily="49" charset="-122"/>
                <a:ea typeface="黑体" panose="02010609060101010101" pitchFamily="49" charset="-122"/>
              </a:rPr>
              <a:t> </a:t>
            </a:r>
            <a:r>
              <a:rPr lang="en-US" altLang="zh-CN" sz="2800" dirty="0">
                <a:latin typeface="黑体" panose="02010609060101010101" pitchFamily="49" charset="-122"/>
                <a:ea typeface="黑体" panose="02010609060101010101" pitchFamily="49" charset="-122"/>
              </a:rPr>
              <a:t>c := a * b + a *b</a:t>
            </a:r>
          </a:p>
        </p:txBody>
      </p:sp>
      <p:sp>
        <p:nvSpPr>
          <p:cNvPr id="15363" name="Text Box 4"/>
          <p:cNvSpPr txBox="1"/>
          <p:nvPr/>
        </p:nvSpPr>
        <p:spPr>
          <a:xfrm>
            <a:off x="4208463" y="4075113"/>
            <a:ext cx="517525" cy="315912"/>
          </a:xfrm>
          <a:prstGeom prst="rect">
            <a:avLst/>
          </a:prstGeom>
          <a:noFill/>
          <a:ln w="9525">
            <a:noFill/>
          </a:ln>
        </p:spPr>
        <p:txBody>
          <a:bodyPr lIns="0" tIns="0" rIns="0" bIns="0" anchor="t" anchorCtr="0"/>
          <a:lstStyle/>
          <a:p>
            <a:pPr algn="just" eaLnBrk="0" hangingPunct="0"/>
            <a:r>
              <a:rPr lang="en-US" altLang="zh-CN" sz="2800" b="1" dirty="0">
                <a:latin typeface="黑体" panose="02010609060101010101" pitchFamily="49" charset="-122"/>
                <a:ea typeface="黑体" panose="02010609060101010101" pitchFamily="49" charset="-122"/>
              </a:rPr>
              <a:t>:=</a:t>
            </a:r>
          </a:p>
        </p:txBody>
      </p:sp>
      <p:sp>
        <p:nvSpPr>
          <p:cNvPr id="15364" name="Text Box 5"/>
          <p:cNvSpPr txBox="1"/>
          <p:nvPr/>
        </p:nvSpPr>
        <p:spPr>
          <a:xfrm>
            <a:off x="3657600" y="4770438"/>
            <a:ext cx="288925" cy="315912"/>
          </a:xfrm>
          <a:prstGeom prst="rect">
            <a:avLst/>
          </a:prstGeom>
          <a:noFill/>
          <a:ln w="9525">
            <a:noFill/>
          </a:ln>
        </p:spPr>
        <p:txBody>
          <a:bodyPr lIns="0" tIns="0" rIns="0" bIns="0" anchor="t" anchorCtr="0"/>
          <a:lstStyle/>
          <a:p>
            <a:pPr algn="just" eaLnBrk="0" hangingPunct="0"/>
            <a:r>
              <a:rPr lang="en-US" altLang="zh-CN" sz="2800" b="1" dirty="0">
                <a:latin typeface="黑体" panose="02010609060101010101" pitchFamily="49" charset="-122"/>
                <a:ea typeface="黑体" panose="02010609060101010101" pitchFamily="49" charset="-122"/>
              </a:rPr>
              <a:t>c</a:t>
            </a:r>
          </a:p>
        </p:txBody>
      </p:sp>
      <p:sp>
        <p:nvSpPr>
          <p:cNvPr id="15365" name="Text Box 6"/>
          <p:cNvSpPr txBox="1"/>
          <p:nvPr/>
        </p:nvSpPr>
        <p:spPr>
          <a:xfrm>
            <a:off x="4856163" y="4867275"/>
            <a:ext cx="288925" cy="317500"/>
          </a:xfrm>
          <a:prstGeom prst="rect">
            <a:avLst/>
          </a:prstGeom>
          <a:noFill/>
          <a:ln w="9525">
            <a:noFill/>
          </a:ln>
        </p:spPr>
        <p:txBody>
          <a:bodyPr lIns="0" tIns="0" rIns="0" bIns="0" anchor="t" anchorCtr="0"/>
          <a:lstStyle/>
          <a:p>
            <a:pPr algn="just" eaLnBrk="0" hangingPunct="0"/>
            <a:r>
              <a:rPr lang="en-US" altLang="zh-CN" sz="2800" b="1" dirty="0">
                <a:latin typeface="黑体" panose="02010609060101010101" pitchFamily="49" charset="-122"/>
                <a:ea typeface="黑体" panose="02010609060101010101" pitchFamily="49" charset="-122"/>
              </a:rPr>
              <a:t>+</a:t>
            </a:r>
          </a:p>
        </p:txBody>
      </p:sp>
      <p:sp>
        <p:nvSpPr>
          <p:cNvPr id="15366" name="Text Box 7"/>
          <p:cNvSpPr txBox="1"/>
          <p:nvPr/>
        </p:nvSpPr>
        <p:spPr>
          <a:xfrm>
            <a:off x="4424363" y="5616575"/>
            <a:ext cx="365125" cy="211138"/>
          </a:xfrm>
          <a:prstGeom prst="rect">
            <a:avLst/>
          </a:prstGeom>
          <a:noFill/>
          <a:ln w="9525">
            <a:noFill/>
          </a:ln>
        </p:spPr>
        <p:txBody>
          <a:bodyPr lIns="0" tIns="0" rIns="0" bIns="0" anchor="t" anchorCtr="0"/>
          <a:lstStyle/>
          <a:p>
            <a:pPr algn="just" eaLnBrk="0" hangingPunct="0"/>
            <a:r>
              <a:rPr lang="zh-CN" altLang="en-US" sz="2800" b="1" dirty="0">
                <a:latin typeface="黑体" panose="02010609060101010101" pitchFamily="49" charset="-122"/>
                <a:ea typeface="黑体" panose="02010609060101010101" pitchFamily="49" charset="-122"/>
              </a:rPr>
              <a:t>*</a:t>
            </a:r>
          </a:p>
        </p:txBody>
      </p:sp>
      <p:sp>
        <p:nvSpPr>
          <p:cNvPr id="15367" name="Text Box 8"/>
          <p:cNvSpPr txBox="1"/>
          <p:nvPr/>
        </p:nvSpPr>
        <p:spPr>
          <a:xfrm>
            <a:off x="5289550" y="5616575"/>
            <a:ext cx="311150" cy="428625"/>
          </a:xfrm>
          <a:prstGeom prst="rect">
            <a:avLst/>
          </a:prstGeom>
          <a:noFill/>
          <a:ln w="9525">
            <a:noFill/>
          </a:ln>
        </p:spPr>
        <p:txBody>
          <a:bodyPr lIns="0" tIns="0" rIns="0" bIns="0" anchor="t" anchorCtr="0"/>
          <a:lstStyle/>
          <a:p>
            <a:pPr algn="just" eaLnBrk="0" hangingPunct="0"/>
            <a:r>
              <a:rPr lang="zh-CN" altLang="en-US" sz="2800" b="1" dirty="0">
                <a:latin typeface="黑体" panose="02010609060101010101" pitchFamily="49" charset="-122"/>
                <a:ea typeface="黑体" panose="02010609060101010101" pitchFamily="49" charset="-122"/>
              </a:rPr>
              <a:t>*</a:t>
            </a:r>
          </a:p>
        </p:txBody>
      </p:sp>
      <p:sp>
        <p:nvSpPr>
          <p:cNvPr id="15368" name="Line 9"/>
          <p:cNvSpPr/>
          <p:nvPr/>
        </p:nvSpPr>
        <p:spPr>
          <a:xfrm flipH="1">
            <a:off x="3881438" y="4514850"/>
            <a:ext cx="342900" cy="309563"/>
          </a:xfrm>
          <a:prstGeom prst="line">
            <a:avLst/>
          </a:prstGeom>
          <a:ln w="28575" cap="flat" cmpd="sng">
            <a:solidFill>
              <a:schemeClr val="tx1"/>
            </a:solidFill>
            <a:prstDash val="solid"/>
            <a:bevel/>
            <a:headEnd type="none" w="med" len="med"/>
            <a:tailEnd type="none" w="med" len="med"/>
          </a:ln>
        </p:spPr>
      </p:sp>
      <p:sp>
        <p:nvSpPr>
          <p:cNvPr id="15369" name="Line 10"/>
          <p:cNvSpPr/>
          <p:nvPr/>
        </p:nvSpPr>
        <p:spPr>
          <a:xfrm>
            <a:off x="4568825" y="4478338"/>
            <a:ext cx="342900" cy="341312"/>
          </a:xfrm>
          <a:prstGeom prst="line">
            <a:avLst/>
          </a:prstGeom>
          <a:ln w="28575" cap="flat" cmpd="sng">
            <a:solidFill>
              <a:schemeClr val="tx1"/>
            </a:solidFill>
            <a:prstDash val="solid"/>
            <a:bevel/>
            <a:headEnd type="none" w="med" len="med"/>
            <a:tailEnd type="none" w="med" len="med"/>
          </a:ln>
        </p:spPr>
      </p:sp>
      <p:sp>
        <p:nvSpPr>
          <p:cNvPr id="15370" name="Line 11"/>
          <p:cNvSpPr/>
          <p:nvPr/>
        </p:nvSpPr>
        <p:spPr>
          <a:xfrm flipH="1">
            <a:off x="4560888" y="5329238"/>
            <a:ext cx="342900" cy="307975"/>
          </a:xfrm>
          <a:prstGeom prst="line">
            <a:avLst/>
          </a:prstGeom>
          <a:ln w="28575" cap="flat" cmpd="sng">
            <a:solidFill>
              <a:schemeClr val="tx1"/>
            </a:solidFill>
            <a:prstDash val="solid"/>
            <a:bevel/>
            <a:headEnd type="none" w="med" len="med"/>
            <a:tailEnd type="none" w="med" len="med"/>
          </a:ln>
        </p:spPr>
      </p:sp>
      <p:sp>
        <p:nvSpPr>
          <p:cNvPr id="15371" name="Line 12"/>
          <p:cNvSpPr/>
          <p:nvPr/>
        </p:nvSpPr>
        <p:spPr>
          <a:xfrm>
            <a:off x="5018088" y="5327650"/>
            <a:ext cx="342900" cy="309563"/>
          </a:xfrm>
          <a:prstGeom prst="line">
            <a:avLst/>
          </a:prstGeom>
          <a:ln w="28575" cap="flat" cmpd="sng">
            <a:solidFill>
              <a:schemeClr val="tx1"/>
            </a:solidFill>
            <a:prstDash val="solid"/>
            <a:bevel/>
            <a:headEnd type="none" w="med" len="med"/>
            <a:tailEnd type="none" w="med" len="med"/>
          </a:ln>
        </p:spPr>
      </p:sp>
      <p:sp>
        <p:nvSpPr>
          <p:cNvPr id="15372" name="Line 13"/>
          <p:cNvSpPr/>
          <p:nvPr/>
        </p:nvSpPr>
        <p:spPr>
          <a:xfrm flipH="1">
            <a:off x="4225925" y="5951538"/>
            <a:ext cx="228600" cy="379412"/>
          </a:xfrm>
          <a:prstGeom prst="line">
            <a:avLst/>
          </a:prstGeom>
          <a:ln w="28575" cap="flat" cmpd="sng">
            <a:solidFill>
              <a:schemeClr val="tx1"/>
            </a:solidFill>
            <a:prstDash val="solid"/>
            <a:bevel/>
            <a:headEnd type="none" w="med" len="med"/>
            <a:tailEnd type="none" w="med" len="med"/>
          </a:ln>
        </p:spPr>
      </p:sp>
      <p:sp>
        <p:nvSpPr>
          <p:cNvPr id="15373" name="Line 14"/>
          <p:cNvSpPr/>
          <p:nvPr/>
        </p:nvSpPr>
        <p:spPr>
          <a:xfrm>
            <a:off x="4568825" y="5948363"/>
            <a:ext cx="228600" cy="346075"/>
          </a:xfrm>
          <a:prstGeom prst="line">
            <a:avLst/>
          </a:prstGeom>
          <a:ln w="28575" cap="flat" cmpd="sng">
            <a:solidFill>
              <a:schemeClr val="tx1"/>
            </a:solidFill>
            <a:prstDash val="solid"/>
            <a:bevel/>
            <a:headEnd type="none" w="med" len="med"/>
            <a:tailEnd type="none" w="med" len="med"/>
          </a:ln>
        </p:spPr>
      </p:sp>
      <p:sp>
        <p:nvSpPr>
          <p:cNvPr id="15374" name="Line 15"/>
          <p:cNvSpPr/>
          <p:nvPr/>
        </p:nvSpPr>
        <p:spPr>
          <a:xfrm flipH="1">
            <a:off x="5145088" y="5949950"/>
            <a:ext cx="228600" cy="341313"/>
          </a:xfrm>
          <a:prstGeom prst="line">
            <a:avLst/>
          </a:prstGeom>
          <a:ln w="28575" cap="flat" cmpd="sng">
            <a:solidFill>
              <a:schemeClr val="tx1"/>
            </a:solidFill>
            <a:prstDash val="solid"/>
            <a:bevel/>
            <a:headEnd type="none" w="med" len="med"/>
            <a:tailEnd type="none" w="med" len="med"/>
          </a:ln>
        </p:spPr>
      </p:sp>
      <p:sp>
        <p:nvSpPr>
          <p:cNvPr id="15375" name="Line 16"/>
          <p:cNvSpPr/>
          <p:nvPr/>
        </p:nvSpPr>
        <p:spPr>
          <a:xfrm>
            <a:off x="5487988" y="5948363"/>
            <a:ext cx="228600" cy="307975"/>
          </a:xfrm>
          <a:prstGeom prst="line">
            <a:avLst/>
          </a:prstGeom>
          <a:ln w="28575" cap="flat" cmpd="sng">
            <a:solidFill>
              <a:schemeClr val="tx1"/>
            </a:solidFill>
            <a:prstDash val="solid"/>
            <a:bevel/>
            <a:headEnd type="none" w="med" len="med"/>
            <a:tailEnd type="none" w="med" len="med"/>
          </a:ln>
        </p:spPr>
      </p:sp>
      <p:sp>
        <p:nvSpPr>
          <p:cNvPr id="15376" name="Text Box 17"/>
          <p:cNvSpPr txBox="1"/>
          <p:nvPr/>
        </p:nvSpPr>
        <p:spPr>
          <a:xfrm>
            <a:off x="4065588" y="6380163"/>
            <a:ext cx="288925" cy="315912"/>
          </a:xfrm>
          <a:prstGeom prst="rect">
            <a:avLst/>
          </a:prstGeom>
          <a:noFill/>
          <a:ln w="9525">
            <a:noFill/>
          </a:ln>
        </p:spPr>
        <p:txBody>
          <a:bodyPr lIns="0" tIns="0" rIns="0" bIns="0" anchor="t" anchorCtr="0"/>
          <a:lstStyle/>
          <a:p>
            <a:pPr algn="just" eaLnBrk="0" hangingPunct="0"/>
            <a:r>
              <a:rPr lang="en-US" altLang="zh-CN" sz="2800" b="1" dirty="0">
                <a:latin typeface="黑体" panose="02010609060101010101" pitchFamily="49" charset="-122"/>
                <a:ea typeface="黑体" panose="02010609060101010101" pitchFamily="49" charset="-122"/>
              </a:rPr>
              <a:t>a</a:t>
            </a:r>
          </a:p>
        </p:txBody>
      </p:sp>
      <p:sp>
        <p:nvSpPr>
          <p:cNvPr id="15377" name="Text Box 18"/>
          <p:cNvSpPr txBox="1"/>
          <p:nvPr/>
        </p:nvSpPr>
        <p:spPr>
          <a:xfrm>
            <a:off x="4711700" y="6408738"/>
            <a:ext cx="288925" cy="314325"/>
          </a:xfrm>
          <a:prstGeom prst="rect">
            <a:avLst/>
          </a:prstGeom>
          <a:noFill/>
          <a:ln w="9525">
            <a:noFill/>
          </a:ln>
        </p:spPr>
        <p:txBody>
          <a:bodyPr lIns="0" tIns="0" rIns="0" bIns="0" anchor="t" anchorCtr="0"/>
          <a:lstStyle/>
          <a:p>
            <a:pPr algn="just" eaLnBrk="0" hangingPunct="0"/>
            <a:r>
              <a:rPr lang="en-US" altLang="zh-CN" sz="2800" b="1" dirty="0">
                <a:latin typeface="黑体" panose="02010609060101010101" pitchFamily="49" charset="-122"/>
                <a:ea typeface="黑体" panose="02010609060101010101" pitchFamily="49" charset="-122"/>
              </a:rPr>
              <a:t>b</a:t>
            </a:r>
          </a:p>
        </p:txBody>
      </p:sp>
      <p:sp>
        <p:nvSpPr>
          <p:cNvPr id="15378" name="Text Box 19"/>
          <p:cNvSpPr txBox="1"/>
          <p:nvPr/>
        </p:nvSpPr>
        <p:spPr>
          <a:xfrm>
            <a:off x="5013325" y="6380163"/>
            <a:ext cx="288925" cy="314325"/>
          </a:xfrm>
          <a:prstGeom prst="rect">
            <a:avLst/>
          </a:prstGeom>
          <a:noFill/>
          <a:ln w="9525">
            <a:noFill/>
          </a:ln>
        </p:spPr>
        <p:txBody>
          <a:bodyPr lIns="0" tIns="0" rIns="0" bIns="0" anchor="t" anchorCtr="0"/>
          <a:lstStyle/>
          <a:p>
            <a:pPr algn="just" eaLnBrk="0" hangingPunct="0"/>
            <a:r>
              <a:rPr lang="en-US" altLang="zh-CN" sz="2800" b="1" dirty="0">
                <a:latin typeface="黑体" panose="02010609060101010101" pitchFamily="49" charset="-122"/>
                <a:ea typeface="黑体" panose="02010609060101010101" pitchFamily="49" charset="-122"/>
              </a:rPr>
              <a:t>a</a:t>
            </a:r>
          </a:p>
        </p:txBody>
      </p:sp>
      <p:sp>
        <p:nvSpPr>
          <p:cNvPr id="15379" name="Text Box 20"/>
          <p:cNvSpPr txBox="1"/>
          <p:nvPr/>
        </p:nvSpPr>
        <p:spPr>
          <a:xfrm>
            <a:off x="5675313" y="6380163"/>
            <a:ext cx="288925" cy="314325"/>
          </a:xfrm>
          <a:prstGeom prst="rect">
            <a:avLst/>
          </a:prstGeom>
          <a:noFill/>
          <a:ln w="9525">
            <a:noFill/>
          </a:ln>
        </p:spPr>
        <p:txBody>
          <a:bodyPr lIns="0" tIns="0" rIns="0" bIns="0" anchor="t" anchorCtr="0"/>
          <a:lstStyle/>
          <a:p>
            <a:pPr algn="just" eaLnBrk="0" hangingPunct="0"/>
            <a:r>
              <a:rPr lang="en-US" altLang="zh-CN" sz="2800" b="1" dirty="0">
                <a:latin typeface="黑体" panose="02010609060101010101" pitchFamily="49" charset="-122"/>
                <a:ea typeface="黑体" panose="02010609060101010101" pitchFamily="49" charset="-122"/>
              </a:rPr>
              <a:t>b</a:t>
            </a:r>
          </a:p>
        </p:txBody>
      </p:sp>
      <p:sp>
        <p:nvSpPr>
          <p:cNvPr id="7" name="文本框 6"/>
          <p:cNvSpPr txBox="1"/>
          <p:nvPr/>
        </p:nvSpPr>
        <p:spPr>
          <a:xfrm>
            <a:off x="1331595" y="3136900"/>
            <a:ext cx="1424305" cy="583565"/>
          </a:xfrm>
          <a:prstGeom prst="rect">
            <a:avLst/>
          </a:prstGeom>
          <a:noFill/>
          <a:ln w="9525">
            <a:noFill/>
          </a:ln>
        </p:spPr>
        <p:txBody>
          <a:bodyPr wrap="square" anchor="t" anchorCtr="0">
            <a:spAutoFit/>
          </a:bodyPr>
          <a:lstStyle/>
          <a:p>
            <a:r>
              <a:rPr lang="zh-CN" altLang="en-US" sz="3200" dirty="0">
                <a:solidFill>
                  <a:srgbClr val="FF0000"/>
                </a:solidFill>
                <a:latin typeface="黑体" panose="02010609060101010101" pitchFamily="49" charset="-122"/>
                <a:ea typeface="黑体" panose="02010609060101010101" pitchFamily="49" charset="-122"/>
                <a:sym typeface="宋体" panose="02010600030101010101" pitchFamily="2" charset="-122"/>
              </a:rPr>
              <a:t>语法树</a:t>
            </a:r>
          </a:p>
        </p:txBody>
      </p:sp>
      <p:sp>
        <p:nvSpPr>
          <p:cNvPr id="4" name="右箭头 3"/>
          <p:cNvSpPr/>
          <p:nvPr/>
        </p:nvSpPr>
        <p:spPr>
          <a:xfrm>
            <a:off x="2976563" y="3271203"/>
            <a:ext cx="969962" cy="314325"/>
          </a:xfrm>
          <a:prstGeom prst="rightArrow">
            <a:avLst>
              <a:gd name="adj1" fmla="val 50000"/>
              <a:gd name="adj2" fmla="val 89961"/>
            </a:avLst>
          </a:prstGeom>
          <a:solidFill>
            <a:srgbClr val="FF0000"/>
          </a:solidFill>
          <a:ln w="9525" cap="flat" cmpd="sng">
            <a:solidFill>
              <a:srgbClr val="66CC00"/>
            </a:solidFill>
            <a:prstDash val="solid"/>
            <a:round/>
            <a:headEnd type="none" w="med" len="med"/>
            <a:tailEnd type="none" w="med" len="med"/>
          </a:ln>
        </p:spPr>
        <p:txBody>
          <a:bodyPr wrap="square" lIns="91440" tIns="45720" rIns="91440" bIns="45720" anchor="t" anchorCtr="0"/>
          <a:lstStyle/>
          <a:p>
            <a:pPr>
              <a:buSzTx/>
            </a:pPr>
            <a:endParaRPr lang="zh-CN" altLang="en-US">
              <a:latin typeface="Times New Roman" panose="02020603050405020304" pitchFamily="18" charset="0"/>
              <a:ea typeface="宋体" panose="02010600030101010101" pitchFamily="2" charset="-122"/>
            </a:endParaRPr>
          </a:p>
        </p:txBody>
      </p:sp>
      <p:sp>
        <p:nvSpPr>
          <p:cNvPr id="2" name="文本框 1"/>
          <p:cNvSpPr txBox="1"/>
          <p:nvPr/>
        </p:nvSpPr>
        <p:spPr>
          <a:xfrm>
            <a:off x="3996055" y="3127375"/>
            <a:ext cx="3267075" cy="583565"/>
          </a:xfrm>
          <a:prstGeom prst="rect">
            <a:avLst/>
          </a:prstGeom>
          <a:noFill/>
          <a:ln w="9525">
            <a:noFill/>
          </a:ln>
        </p:spPr>
        <p:txBody>
          <a:bodyPr wrap="square" anchor="t" anchorCtr="0">
            <a:spAutoFit/>
          </a:bodyPr>
          <a:lstStyle/>
          <a:p>
            <a:r>
              <a:rPr lang="zh-CN" altLang="en-US" sz="3200" dirty="0">
                <a:solidFill>
                  <a:srgbClr val="FF0000"/>
                </a:solidFill>
                <a:latin typeface="黑体" panose="02010609060101010101" pitchFamily="49" charset="-122"/>
                <a:ea typeface="黑体" panose="02010609060101010101" pitchFamily="49" charset="-122"/>
                <a:sym typeface="宋体" panose="02010600030101010101" pitchFamily="2" charset="-122"/>
              </a:rPr>
              <a:t>抽象语法树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4" grpId="0" bldLvl="0" animBg="1"/>
      <p:bldP spid="4" grpId="1" animBg="1"/>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9" name="Rectangle 2"/>
          <p:cNvSpPr>
            <a:spLocks noGrp="1"/>
          </p:cNvSpPr>
          <p:nvPr>
            <p:ph idx="1"/>
          </p:nvPr>
        </p:nvSpPr>
        <p:spPr>
          <a:xfrm>
            <a:off x="-101600" y="260350"/>
            <a:ext cx="9137650" cy="5876925"/>
          </a:xfrm>
        </p:spPr>
        <p:txBody>
          <a:bodyPr vert="horz" wrap="square" lIns="91440" tIns="45720" rIns="91440" bIns="45720" anchor="t" anchorCtr="0"/>
          <a:lstStyle/>
          <a:p>
            <a:pPr>
              <a:lnSpc>
                <a:spcPct val="120000"/>
              </a:lnSpc>
            </a:pPr>
            <a:r>
              <a:rPr lang="zh-CN" altLang="en-US" sz="2800" b="1" dirty="0">
                <a:latin typeface="宋体" panose="02010600030101010101" pitchFamily="2" charset="-122"/>
              </a:rPr>
              <a:t>有向无环图</a:t>
            </a:r>
            <a:r>
              <a:rPr lang="en-US" altLang="zh-CN" sz="2800" b="1" dirty="0">
                <a:latin typeface="宋体" panose="02010600030101010101" pitchFamily="2" charset="-122"/>
              </a:rPr>
              <a:t>DAG</a:t>
            </a:r>
            <a:r>
              <a:rPr lang="zh-CN" altLang="en-US" sz="2800" b="1" dirty="0">
                <a:latin typeface="宋体" panose="02010600030101010101" pitchFamily="2" charset="-122"/>
              </a:rPr>
              <a:t>（</a:t>
            </a:r>
            <a:r>
              <a:rPr lang="en-US" altLang="zh-CN" sz="2800" b="1" dirty="0">
                <a:latin typeface="宋体" panose="02010600030101010101" pitchFamily="2" charset="-122"/>
              </a:rPr>
              <a:t>Directed Acyclic Graph</a:t>
            </a:r>
            <a:r>
              <a:rPr lang="zh-CN" altLang="en-US" sz="2800" b="1" dirty="0">
                <a:latin typeface="宋体" panose="02010600030101010101" pitchFamily="2" charset="-122"/>
              </a:rPr>
              <a:t>）实际上是从抽象语法树发展而来，其主要优点是能够描述共享问题，如表达式的共享。</a:t>
            </a:r>
          </a:p>
          <a:p>
            <a:pPr>
              <a:buNone/>
            </a:pPr>
            <a:r>
              <a:rPr lang="zh-CN" altLang="en-US" b="1" dirty="0">
                <a:latin typeface="黑体" panose="02010609060101010101" pitchFamily="49" charset="-122"/>
                <a:ea typeface="黑体" panose="02010609060101010101" pitchFamily="49" charset="-122"/>
              </a:rPr>
              <a:t>   假设有 </a:t>
            </a:r>
            <a:r>
              <a:rPr lang="en-US" altLang="zh-CN" b="1" dirty="0">
                <a:latin typeface="黑体" panose="02010609060101010101" pitchFamily="49" charset="-122"/>
                <a:ea typeface="黑体" panose="02010609060101010101" pitchFamily="49" charset="-122"/>
              </a:rPr>
              <a:t>c := a * b + a * b.</a:t>
            </a:r>
          </a:p>
        </p:txBody>
      </p:sp>
      <p:sp>
        <p:nvSpPr>
          <p:cNvPr id="17410" name="Text Box 3"/>
          <p:cNvSpPr txBox="1"/>
          <p:nvPr/>
        </p:nvSpPr>
        <p:spPr>
          <a:xfrm>
            <a:off x="3419475" y="3184525"/>
            <a:ext cx="517525" cy="314325"/>
          </a:xfrm>
          <a:prstGeom prst="rect">
            <a:avLst/>
          </a:prstGeom>
          <a:noFill/>
          <a:ln w="9525">
            <a:noFill/>
          </a:ln>
        </p:spPr>
        <p:txBody>
          <a:bodyPr lIns="0" tIns="0" rIns="0" bIns="0" anchor="t" anchorCtr="0"/>
          <a:lstStyle/>
          <a:p>
            <a:pPr algn="just" eaLnBrk="0" hangingPunct="0">
              <a:buFontTx/>
            </a:pPr>
            <a:r>
              <a:rPr lang="en-US" altLang="zh-CN" sz="2800" b="1" dirty="0">
                <a:latin typeface="Times New Roman" panose="02020603050405020304" pitchFamily="18"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p:txBody>
      </p:sp>
      <p:sp>
        <p:nvSpPr>
          <p:cNvPr id="17411" name="Text Box 4"/>
          <p:cNvSpPr txBox="1"/>
          <p:nvPr/>
        </p:nvSpPr>
        <p:spPr>
          <a:xfrm>
            <a:off x="2868613" y="3879850"/>
            <a:ext cx="288925" cy="314325"/>
          </a:xfrm>
          <a:prstGeom prst="rect">
            <a:avLst/>
          </a:prstGeom>
          <a:noFill/>
          <a:ln w="9525">
            <a:noFill/>
          </a:ln>
        </p:spPr>
        <p:txBody>
          <a:bodyPr lIns="0" tIns="0" rIns="0" bIns="0" anchor="t" anchorCtr="0"/>
          <a:lstStyle/>
          <a:p>
            <a:pPr algn="just" eaLnBrk="0" hangingPunct="0">
              <a:buFontTx/>
            </a:pPr>
            <a:r>
              <a:rPr lang="en-US" altLang="zh-CN" sz="2800" b="1" dirty="0">
                <a:latin typeface="Times New Roman" panose="02020603050405020304" pitchFamily="18" charset="0"/>
                <a:ea typeface="宋体" panose="02010600030101010101" pitchFamily="2" charset="-122"/>
              </a:rPr>
              <a:t>c</a:t>
            </a:r>
            <a:endParaRPr lang="en-US" altLang="zh-CN" sz="2800" b="1" dirty="0">
              <a:latin typeface="Arial" panose="020B0604020202020204" pitchFamily="34" charset="0"/>
              <a:ea typeface="宋体" panose="02010600030101010101" pitchFamily="2" charset="-122"/>
            </a:endParaRPr>
          </a:p>
        </p:txBody>
      </p:sp>
      <p:sp>
        <p:nvSpPr>
          <p:cNvPr id="17412" name="Text Box 5"/>
          <p:cNvSpPr txBox="1"/>
          <p:nvPr/>
        </p:nvSpPr>
        <p:spPr>
          <a:xfrm>
            <a:off x="4067175" y="3975100"/>
            <a:ext cx="288925" cy="317500"/>
          </a:xfrm>
          <a:prstGeom prst="rect">
            <a:avLst/>
          </a:prstGeom>
          <a:noFill/>
          <a:ln w="9525">
            <a:noFill/>
          </a:ln>
        </p:spPr>
        <p:txBody>
          <a:bodyPr lIns="0" tIns="0" rIns="0" bIns="0" anchor="t" anchorCtr="0"/>
          <a:lstStyle/>
          <a:p>
            <a:pPr algn="just" eaLnBrk="0" hangingPunct="0">
              <a:buFontTx/>
            </a:pPr>
            <a:r>
              <a:rPr lang="en-US" altLang="zh-CN" sz="2800" b="1" dirty="0">
                <a:latin typeface="Times New Roman" panose="02020603050405020304" pitchFamily="18" charset="0"/>
                <a:ea typeface="宋体" panose="02010600030101010101" pitchFamily="2" charset="-122"/>
              </a:rPr>
              <a:t>+</a:t>
            </a:r>
            <a:endParaRPr lang="en-US" altLang="zh-CN" sz="2800" b="1" dirty="0">
              <a:latin typeface="Arial" panose="020B0604020202020204" pitchFamily="34" charset="0"/>
              <a:ea typeface="宋体" panose="02010600030101010101" pitchFamily="2" charset="-122"/>
            </a:endParaRPr>
          </a:p>
        </p:txBody>
      </p:sp>
      <p:sp>
        <p:nvSpPr>
          <p:cNvPr id="17413" name="Text Box 6"/>
          <p:cNvSpPr txBox="1"/>
          <p:nvPr/>
        </p:nvSpPr>
        <p:spPr>
          <a:xfrm>
            <a:off x="4067175" y="5229225"/>
            <a:ext cx="365125" cy="212725"/>
          </a:xfrm>
          <a:prstGeom prst="rect">
            <a:avLst/>
          </a:prstGeom>
          <a:noFill/>
          <a:ln w="9525">
            <a:noFill/>
          </a:ln>
        </p:spPr>
        <p:txBody>
          <a:bodyPr lIns="0" tIns="0" rIns="0" bIns="0" anchor="t" anchorCtr="0"/>
          <a:lstStyle/>
          <a:p>
            <a:pPr algn="just" eaLnBrk="0" hangingPunct="0">
              <a:buFontTx/>
            </a:pPr>
            <a:r>
              <a:rPr lang="zh-CN" altLang="en-US" sz="2800" b="1" dirty="0">
                <a:latin typeface="Times New Roman" panose="02020603050405020304" pitchFamily="18"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p:txBody>
      </p:sp>
      <p:sp>
        <p:nvSpPr>
          <p:cNvPr id="17414" name="Line 7"/>
          <p:cNvSpPr/>
          <p:nvPr/>
        </p:nvSpPr>
        <p:spPr>
          <a:xfrm flipH="1">
            <a:off x="3092450" y="3622675"/>
            <a:ext cx="342900" cy="311150"/>
          </a:xfrm>
          <a:prstGeom prst="line">
            <a:avLst/>
          </a:prstGeom>
          <a:ln w="28575" cap="flat" cmpd="sng">
            <a:solidFill>
              <a:schemeClr val="tx1"/>
            </a:solidFill>
            <a:prstDash val="solid"/>
            <a:round/>
            <a:headEnd type="none" w="med" len="med"/>
            <a:tailEnd type="none" w="med" len="med"/>
          </a:ln>
        </p:spPr>
      </p:sp>
      <p:sp>
        <p:nvSpPr>
          <p:cNvPr id="17415" name="Line 8"/>
          <p:cNvSpPr/>
          <p:nvPr/>
        </p:nvSpPr>
        <p:spPr>
          <a:xfrm>
            <a:off x="3779838" y="3587750"/>
            <a:ext cx="342900" cy="339725"/>
          </a:xfrm>
          <a:prstGeom prst="line">
            <a:avLst/>
          </a:prstGeom>
          <a:ln w="28575" cap="flat" cmpd="sng">
            <a:solidFill>
              <a:schemeClr val="tx1"/>
            </a:solidFill>
            <a:prstDash val="solid"/>
            <a:round/>
            <a:headEnd type="none" w="med" len="med"/>
            <a:tailEnd type="none" w="med" len="med"/>
          </a:ln>
        </p:spPr>
      </p:sp>
      <p:sp>
        <p:nvSpPr>
          <p:cNvPr id="17416" name="Line 9"/>
          <p:cNvSpPr/>
          <p:nvPr/>
        </p:nvSpPr>
        <p:spPr>
          <a:xfrm flipH="1">
            <a:off x="3868738" y="5565775"/>
            <a:ext cx="228600" cy="377825"/>
          </a:xfrm>
          <a:prstGeom prst="line">
            <a:avLst/>
          </a:prstGeom>
          <a:ln w="28575" cap="flat" cmpd="sng">
            <a:solidFill>
              <a:schemeClr val="tx1"/>
            </a:solidFill>
            <a:prstDash val="solid"/>
            <a:round/>
            <a:headEnd type="none" w="med" len="med"/>
            <a:tailEnd type="none" w="med" len="med"/>
          </a:ln>
        </p:spPr>
      </p:sp>
      <p:sp>
        <p:nvSpPr>
          <p:cNvPr id="17417" name="Line 10"/>
          <p:cNvSpPr/>
          <p:nvPr/>
        </p:nvSpPr>
        <p:spPr>
          <a:xfrm>
            <a:off x="4211638" y="5562600"/>
            <a:ext cx="228600" cy="346075"/>
          </a:xfrm>
          <a:prstGeom prst="line">
            <a:avLst/>
          </a:prstGeom>
          <a:ln w="28575" cap="flat" cmpd="sng">
            <a:solidFill>
              <a:schemeClr val="tx1"/>
            </a:solidFill>
            <a:prstDash val="solid"/>
            <a:round/>
            <a:headEnd type="none" w="med" len="med"/>
            <a:tailEnd type="none" w="med" len="med"/>
          </a:ln>
        </p:spPr>
      </p:sp>
      <p:sp>
        <p:nvSpPr>
          <p:cNvPr id="17418" name="Text Box 11"/>
          <p:cNvSpPr txBox="1"/>
          <p:nvPr/>
        </p:nvSpPr>
        <p:spPr>
          <a:xfrm>
            <a:off x="3708400" y="5994400"/>
            <a:ext cx="288925" cy="314325"/>
          </a:xfrm>
          <a:prstGeom prst="rect">
            <a:avLst/>
          </a:prstGeom>
          <a:noFill/>
          <a:ln w="9525">
            <a:noFill/>
          </a:ln>
        </p:spPr>
        <p:txBody>
          <a:bodyPr lIns="0" tIns="0" rIns="0" bIns="0" anchor="t" anchorCtr="0"/>
          <a:lstStyle/>
          <a:p>
            <a:pPr algn="just" eaLnBrk="0" hangingPunct="0">
              <a:buFontTx/>
            </a:pPr>
            <a:r>
              <a:rPr lang="en-US" altLang="zh-CN" sz="2800" b="1" dirty="0">
                <a:latin typeface="Times New Roman" panose="02020603050405020304" pitchFamily="18" charset="0"/>
                <a:ea typeface="宋体" panose="02010600030101010101" pitchFamily="2" charset="-122"/>
              </a:rPr>
              <a:t>a</a:t>
            </a:r>
            <a:endParaRPr lang="en-US" altLang="zh-CN" sz="2800" b="1" dirty="0">
              <a:latin typeface="Arial" panose="020B0604020202020204" pitchFamily="34" charset="0"/>
              <a:ea typeface="宋体" panose="02010600030101010101" pitchFamily="2" charset="-122"/>
            </a:endParaRPr>
          </a:p>
        </p:txBody>
      </p:sp>
      <p:sp>
        <p:nvSpPr>
          <p:cNvPr id="17419" name="Text Box 12"/>
          <p:cNvSpPr txBox="1"/>
          <p:nvPr/>
        </p:nvSpPr>
        <p:spPr>
          <a:xfrm>
            <a:off x="4427538" y="5994400"/>
            <a:ext cx="288925" cy="314325"/>
          </a:xfrm>
          <a:prstGeom prst="rect">
            <a:avLst/>
          </a:prstGeom>
          <a:noFill/>
          <a:ln w="9525">
            <a:noFill/>
          </a:ln>
        </p:spPr>
        <p:txBody>
          <a:bodyPr lIns="0" tIns="0" rIns="0" bIns="0" anchor="t" anchorCtr="0"/>
          <a:lstStyle/>
          <a:p>
            <a:pPr algn="just" eaLnBrk="0" hangingPunct="0">
              <a:buFontTx/>
            </a:pPr>
            <a:r>
              <a:rPr lang="en-US" altLang="zh-CN" sz="2800" b="1" dirty="0">
                <a:latin typeface="Times New Roman" panose="02020603050405020304" pitchFamily="18" charset="0"/>
                <a:ea typeface="宋体" panose="02010600030101010101" pitchFamily="2" charset="-122"/>
              </a:rPr>
              <a:t>b</a:t>
            </a:r>
            <a:endParaRPr lang="en-US" altLang="zh-CN" sz="2800" b="1" dirty="0">
              <a:latin typeface="Arial" panose="020B0604020202020204" pitchFamily="34" charset="0"/>
              <a:ea typeface="宋体" panose="02010600030101010101" pitchFamily="2" charset="-122"/>
            </a:endParaRPr>
          </a:p>
        </p:txBody>
      </p:sp>
      <p:sp>
        <p:nvSpPr>
          <p:cNvPr id="17420" name="Arc 13"/>
          <p:cNvSpPr/>
          <p:nvPr/>
        </p:nvSpPr>
        <p:spPr>
          <a:xfrm rot="-2445029" flipH="1">
            <a:off x="3590925" y="4397375"/>
            <a:ext cx="719138" cy="793750"/>
          </a:xfrm>
          <a:custGeom>
            <a:avLst/>
            <a:gdLst/>
            <a:ahLst/>
            <a:cxnLst>
              <a:cxn ang="0">
                <a:pos x="0" y="0"/>
              </a:cxn>
              <a:cxn ang="0">
                <a:pos x="719138" y="793750"/>
              </a:cxn>
              <a:cxn ang="0">
                <a:pos x="0" y="79375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17421" name="Arc 14"/>
          <p:cNvSpPr/>
          <p:nvPr/>
        </p:nvSpPr>
        <p:spPr>
          <a:xfrm rot="8173369" flipH="1">
            <a:off x="3995738" y="4365625"/>
            <a:ext cx="719137" cy="790575"/>
          </a:xfrm>
          <a:custGeom>
            <a:avLst/>
            <a:gdLst/>
            <a:ahLst/>
            <a:cxnLst>
              <a:cxn ang="0">
                <a:pos x="0" y="0"/>
              </a:cxn>
              <a:cxn ang="0">
                <a:pos x="719137" y="790575"/>
              </a:cxn>
              <a:cxn ang="0">
                <a:pos x="0" y="790575"/>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8575" cap="flat" cmpd="sng">
            <a:solidFill>
              <a:schemeClr val="tx1"/>
            </a:solidFill>
            <a:prstDash val="solid"/>
            <a:round/>
            <a:headEnd type="none" w="med" len="med"/>
            <a:tailEnd type="none" w="med" len="med"/>
          </a:ln>
        </p:spPr>
        <p:txBody>
          <a:bodyPr/>
          <a:lstStyle/>
          <a:p>
            <a:endParaRPr lang="zh-CN" altLang="en-US"/>
          </a:p>
        </p:txBody>
      </p:sp>
      <p:sp>
        <p:nvSpPr>
          <p:cNvPr id="2" name="矩形 1"/>
          <p:cNvSpPr/>
          <p:nvPr/>
        </p:nvSpPr>
        <p:spPr>
          <a:xfrm>
            <a:off x="683895" y="836295"/>
            <a:ext cx="3253105" cy="513715"/>
          </a:xfrm>
          <a:prstGeom prst="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Lst>
  </p:timing>
</p:sld>
</file>

<file path=ppt/theme/theme1.xml><?xml version="1.0" encoding="utf-8"?>
<a:theme xmlns:a="http://schemas.openxmlformats.org/drawingml/2006/main" name="Straight Edge_2">
  <a:themeElements>
    <a:clrScheme name="Straight Edge_2 5">
      <a:dk1>
        <a:srgbClr val="5F5F5F"/>
      </a:dk1>
      <a:lt1>
        <a:srgbClr val="FFFFCC"/>
      </a:lt1>
      <a:dk2>
        <a:srgbClr val="003366"/>
      </a:dk2>
      <a:lt2>
        <a:srgbClr val="CCFF99"/>
      </a:lt2>
      <a:accent1>
        <a:srgbClr val="7E003F"/>
      </a:accent1>
      <a:accent2>
        <a:srgbClr val="CCFF33"/>
      </a:accent2>
      <a:accent3>
        <a:srgbClr val="AAADB8"/>
      </a:accent3>
      <a:accent4>
        <a:srgbClr val="DADAAE"/>
      </a:accent4>
      <a:accent5>
        <a:srgbClr val="C0AAAF"/>
      </a:accent5>
      <a:accent6>
        <a:srgbClr val="B9E72D"/>
      </a:accent6>
      <a:hlink>
        <a:srgbClr val="969696"/>
      </a:hlink>
      <a:folHlink>
        <a:srgbClr val="DDDDDD"/>
      </a:folHlink>
    </a:clrScheme>
    <a:fontScheme name="Straight Edge_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traight Edge_2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_2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_2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_2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
      <a:clrScheme name="Straight Edge_2 5">
        <a:dk1>
          <a:srgbClr val="5F5F5F"/>
        </a:dk1>
        <a:lt1>
          <a:srgbClr val="FFFFCC"/>
        </a:lt1>
        <a:dk2>
          <a:srgbClr val="003366"/>
        </a:dk2>
        <a:lt2>
          <a:srgbClr val="CCFF99"/>
        </a:lt2>
        <a:accent1>
          <a:srgbClr val="7E003F"/>
        </a:accent1>
        <a:accent2>
          <a:srgbClr val="CCFF33"/>
        </a:accent2>
        <a:accent3>
          <a:srgbClr val="AAADB8"/>
        </a:accent3>
        <a:accent4>
          <a:srgbClr val="DADAAE"/>
        </a:accent4>
        <a:accent5>
          <a:srgbClr val="C0AAAF"/>
        </a:accent5>
        <a:accent6>
          <a:srgbClr val="B9E72D"/>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traight Edge_2">
  <a:themeElements>
    <a:clrScheme name="Straight Edge_2 5">
      <a:dk1>
        <a:srgbClr val="5F5F5F"/>
      </a:dk1>
      <a:lt1>
        <a:srgbClr val="FFFFCC"/>
      </a:lt1>
      <a:dk2>
        <a:srgbClr val="003366"/>
      </a:dk2>
      <a:lt2>
        <a:srgbClr val="CCFF99"/>
      </a:lt2>
      <a:accent1>
        <a:srgbClr val="7E003F"/>
      </a:accent1>
      <a:accent2>
        <a:srgbClr val="CCFF33"/>
      </a:accent2>
      <a:accent3>
        <a:srgbClr val="AAADB8"/>
      </a:accent3>
      <a:accent4>
        <a:srgbClr val="DADAAE"/>
      </a:accent4>
      <a:accent5>
        <a:srgbClr val="C0AAAF"/>
      </a:accent5>
      <a:accent6>
        <a:srgbClr val="B9E72D"/>
      </a:accent6>
      <a:hlink>
        <a:srgbClr val="969696"/>
      </a:hlink>
      <a:folHlink>
        <a:srgbClr val="DDDDDD"/>
      </a:folHlink>
    </a:clrScheme>
    <a:fontScheme name="Straight Edge_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traight Edge_2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_2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_2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_2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
      <a:clrScheme name="Straight Edge_2 5">
        <a:dk1>
          <a:srgbClr val="5F5F5F"/>
        </a:dk1>
        <a:lt1>
          <a:srgbClr val="FFFFCC"/>
        </a:lt1>
        <a:dk2>
          <a:srgbClr val="003366"/>
        </a:dk2>
        <a:lt2>
          <a:srgbClr val="CCFF99"/>
        </a:lt2>
        <a:accent1>
          <a:srgbClr val="7E003F"/>
        </a:accent1>
        <a:accent2>
          <a:srgbClr val="CCFF33"/>
        </a:accent2>
        <a:accent3>
          <a:srgbClr val="AAADB8"/>
        </a:accent3>
        <a:accent4>
          <a:srgbClr val="DADAAE"/>
        </a:accent4>
        <a:accent5>
          <a:srgbClr val="C0AAAF"/>
        </a:accent5>
        <a:accent6>
          <a:srgbClr val="B9E72D"/>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traight Edge_2">
  <a:themeElements>
    <a:clrScheme name="Straight Edge_2 5">
      <a:dk1>
        <a:srgbClr val="5F5F5F"/>
      </a:dk1>
      <a:lt1>
        <a:srgbClr val="FFFFCC"/>
      </a:lt1>
      <a:dk2>
        <a:srgbClr val="003366"/>
      </a:dk2>
      <a:lt2>
        <a:srgbClr val="CCFF99"/>
      </a:lt2>
      <a:accent1>
        <a:srgbClr val="7E003F"/>
      </a:accent1>
      <a:accent2>
        <a:srgbClr val="CCFF33"/>
      </a:accent2>
      <a:accent3>
        <a:srgbClr val="AAADB8"/>
      </a:accent3>
      <a:accent4>
        <a:srgbClr val="DADAAE"/>
      </a:accent4>
      <a:accent5>
        <a:srgbClr val="C0AAAF"/>
      </a:accent5>
      <a:accent6>
        <a:srgbClr val="B9E72D"/>
      </a:accent6>
      <a:hlink>
        <a:srgbClr val="969696"/>
      </a:hlink>
      <a:folHlink>
        <a:srgbClr val="DDDDDD"/>
      </a:folHlink>
    </a:clrScheme>
    <a:fontScheme name="Straight Edge_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traight Edge_2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_2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_2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_2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
      <a:clrScheme name="Straight Edge_2 5">
        <a:dk1>
          <a:srgbClr val="5F5F5F"/>
        </a:dk1>
        <a:lt1>
          <a:srgbClr val="FFFFCC"/>
        </a:lt1>
        <a:dk2>
          <a:srgbClr val="003366"/>
        </a:dk2>
        <a:lt2>
          <a:srgbClr val="CCFF99"/>
        </a:lt2>
        <a:accent1>
          <a:srgbClr val="7E003F"/>
        </a:accent1>
        <a:accent2>
          <a:srgbClr val="CCFF33"/>
        </a:accent2>
        <a:accent3>
          <a:srgbClr val="AAADB8"/>
        </a:accent3>
        <a:accent4>
          <a:srgbClr val="DADAAE"/>
        </a:accent4>
        <a:accent5>
          <a:srgbClr val="C0AAAF"/>
        </a:accent5>
        <a:accent6>
          <a:srgbClr val="B9E72D"/>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Designs\Straight Edge.pot</Template>
  <TotalTime>141</TotalTime>
  <Words>6341</Words>
  <Application>Microsoft Office PowerPoint</Application>
  <PresentationFormat>全屏显示(4:3)</PresentationFormat>
  <Paragraphs>447</Paragraphs>
  <Slides>35</Slides>
  <Notes>10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35</vt:i4>
      </vt:variant>
    </vt:vector>
  </HeadingPairs>
  <TitlesOfParts>
    <vt:vector size="47" baseType="lpstr">
      <vt:lpstr>黑体</vt:lpstr>
      <vt:lpstr>楷体</vt:lpstr>
      <vt:lpstr>宋体</vt:lpstr>
      <vt:lpstr>Arial</vt:lpstr>
      <vt:lpstr>Calibri</vt:lpstr>
      <vt:lpstr>Cambria Math</vt:lpstr>
      <vt:lpstr>Symbol</vt:lpstr>
      <vt:lpstr>Times New Roman</vt:lpstr>
      <vt:lpstr>Wingdings</vt:lpstr>
      <vt:lpstr>Straight Edge_2</vt:lpstr>
      <vt:lpstr>1_Straight Edge_2</vt:lpstr>
      <vt:lpstr>2_Straight Edge_2</vt:lpstr>
      <vt:lpstr>第五章：中间代码生成                              常见的中间代码结构    语法制导方法概论</vt:lpstr>
      <vt:lpstr>1. 生成中间代码的目的</vt:lpstr>
      <vt:lpstr>1. 生成中间代码的目的</vt:lpstr>
      <vt:lpstr>1. 生成中间代码的目的</vt:lpstr>
      <vt:lpstr>2. 中间代码结构</vt:lpstr>
      <vt:lpstr>2.1 逆波兰式（后缀表达式）</vt:lpstr>
      <vt:lpstr>PowerPoint 演示文稿</vt:lpstr>
      <vt:lpstr>2.2 抽象语法树AGT和DAG</vt:lpstr>
      <vt:lpstr>PowerPoint 演示文稿</vt:lpstr>
      <vt:lpstr>2.3 三地址中间代码</vt:lpstr>
      <vt:lpstr>PowerPoint 演示文稿</vt:lpstr>
      <vt:lpstr>PowerPoint 演示文稿</vt:lpstr>
      <vt:lpstr>PowerPoint 演示文稿</vt:lpstr>
      <vt:lpstr>PowerPoint 演示文稿</vt:lpstr>
      <vt:lpstr>PowerPoint 演示文稿</vt:lpstr>
      <vt:lpstr>PowerPoint 演示文稿</vt:lpstr>
      <vt:lpstr>3. 语法制导方法</vt:lpstr>
      <vt:lpstr>PowerPoint 演示文稿</vt:lpstr>
      <vt:lpstr>PowerPoint 演示文稿</vt:lpstr>
      <vt:lpstr>PowerPoint 演示文稿</vt:lpstr>
      <vt:lpstr>为什么一个可以加在任意位置LL(1)       一个只能加在最右端  LR(1)</vt:lpstr>
      <vt:lpstr>LL(1)语法制导方法的实例</vt:lpstr>
      <vt:lpstr>G的原始LL(1)分析表</vt:lpstr>
      <vt:lpstr>PowerPoint 演示文稿</vt:lpstr>
      <vt:lpstr>G的带动作符的LL(1)分析表</vt:lpstr>
      <vt:lpstr>PowerPoint 演示文稿</vt:lpstr>
      <vt:lpstr>PowerPoint 演示文稿</vt:lpstr>
      <vt:lpstr>3.中间代码生成中的几个问题</vt:lpstr>
      <vt:lpstr>PowerPoint 演示文稿</vt:lpstr>
      <vt:lpstr>PowerPoint 演示文稿</vt:lpstr>
      <vt:lpstr>PowerPoint 演示文稿</vt:lpstr>
      <vt:lpstr>PowerPoint 演示文稿</vt:lpstr>
      <vt:lpstr>PowerPoint 演示文稿</vt:lpstr>
      <vt:lpstr>GenCode(ω)的主要工作 </vt:lpstr>
      <vt:lpstr>GenCode(ω)的主要工作(续) </vt:lpstr>
    </vt:vector>
  </TitlesOfParts>
  <Company>软件自动化</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编译原理总结</dc:title>
  <dc:creator>吕江花</dc:creator>
  <cp:lastModifiedBy>刘 宇舟</cp:lastModifiedBy>
  <cp:revision>185</cp:revision>
  <dcterms:created xsi:type="dcterms:W3CDTF">2002-12-13T05:48:00Z</dcterms:created>
  <dcterms:modified xsi:type="dcterms:W3CDTF">2022-04-20T13:57:42Z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2052-11.1.0.11215</vt:lpwstr>
  </property>
  <property fmtid="{D5CDD505-2E9C-101B-9397-08002B2CF9AE}" pid="3" name="ICV">
    <vt:lpwstr>8250BB9D19EB4D29B58E0AB570355A1D</vt:lpwstr>
  </property>
</Properties>
</file>